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Default Extension="jpeg" ContentType="image/jpeg"/>
  <Override PartName="/ppt/slideLayouts/slideLayout3.xml" ContentType="application/vnd.openxmlformats-officedocument.presentationml.slideLayout+xml"/>
  <Override PartName="/ppt/notesSlides/notesSlide17.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57" r:id="rId3"/>
    <p:sldId id="268" r:id="rId4"/>
    <p:sldId id="258" r:id="rId5"/>
    <p:sldId id="259" r:id="rId6"/>
    <p:sldId id="260" r:id="rId7"/>
    <p:sldId id="261" r:id="rId8"/>
    <p:sldId id="262" r:id="rId9"/>
    <p:sldId id="263" r:id="rId10"/>
    <p:sldId id="264" r:id="rId11"/>
    <p:sldId id="265" r:id="rId12"/>
    <p:sldId id="266" r:id="rId13"/>
    <p:sldId id="267" r:id="rId14"/>
    <p:sldId id="273" r:id="rId15"/>
    <p:sldId id="269" r:id="rId16"/>
    <p:sldId id="274" r:id="rId17"/>
    <p:sldId id="270" r:id="rId18"/>
    <p:sldId id="271" r:id="rId19"/>
    <p:sldId id="272" r:id="rId20"/>
    <p:sldId id="275" r:id="rId21"/>
    <p:sldId id="276" r:id="rId22"/>
  </p:sldIdLst>
  <p:sldSz cx="9144000" cy="6858000" type="screen4x3"/>
  <p:notesSz cx="6858000" cy="9144000"/>
  <p:defaultTextStyle>
    <a:defPPr>
      <a:defRPr lang="en-US"/>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158" y="-8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4A1267B7-F9E7-493B-A09A-86F42DC0346B}" type="datetimeFigureOut">
              <a:rPr lang="en-US"/>
              <a:pPr>
                <a:defRPr/>
              </a:pPr>
              <a:t>10/30/2012</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107DB2F7-41DD-498A-A847-2BF8A603516F}"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Slide Image Placeholder 1"/>
          <p:cNvSpPr>
            <a:spLocks noGrp="1" noRot="1" noChangeAspect="1"/>
          </p:cNvSpPr>
          <p:nvPr>
            <p:ph type="sldImg"/>
          </p:nvPr>
        </p:nvSpPr>
        <p:spPr bwMode="auto">
          <a:noFill/>
          <a:ln>
            <a:solidFill>
              <a:srgbClr val="000000"/>
            </a:solidFill>
            <a:miter lim="800000"/>
            <a:headEnd/>
            <a:tailEnd/>
          </a:ln>
        </p:spPr>
      </p:sp>
      <p:sp>
        <p:nvSpPr>
          <p:cNvPr id="153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53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B9709DC-B218-46A3-97B2-2A2FCF65DB47}" type="slidenum">
              <a:rPr lang="en-GB"/>
              <a:pPr fontAlgn="base">
                <a:spcBef>
                  <a:spcPct val="0"/>
                </a:spcBef>
                <a:spcAft>
                  <a:spcPct val="0"/>
                </a:spcAft>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Slide Image Placeholder 1"/>
          <p:cNvSpPr>
            <a:spLocks noGrp="1" noRot="1" noChangeAspect="1"/>
          </p:cNvSpPr>
          <p:nvPr>
            <p:ph type="sldImg"/>
          </p:nvPr>
        </p:nvSpPr>
        <p:spPr bwMode="auto">
          <a:noFill/>
          <a:ln>
            <a:solidFill>
              <a:srgbClr val="000000"/>
            </a:solidFill>
            <a:miter lim="800000"/>
            <a:headEnd/>
            <a:tailEnd/>
          </a:ln>
        </p:spPr>
      </p:sp>
      <p:sp>
        <p:nvSpPr>
          <p:cNvPr id="174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74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DCBC58D-84BF-4AC1-AFDD-BB1D62B08C44}" type="slidenum">
              <a:rPr lang="en-GB"/>
              <a:pPr fontAlgn="base">
                <a:spcBef>
                  <a:spcPct val="0"/>
                </a:spcBef>
                <a:spcAft>
                  <a:spcPct val="0"/>
                </a:spcAft>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Slide Image Placeholder 1"/>
          <p:cNvSpPr>
            <a:spLocks noGrp="1" noRot="1" noChangeAspect="1"/>
          </p:cNvSpPr>
          <p:nvPr>
            <p:ph type="sldImg"/>
          </p:nvPr>
        </p:nvSpPr>
        <p:spPr bwMode="auto">
          <a:noFill/>
          <a:ln>
            <a:solidFill>
              <a:srgbClr val="000000"/>
            </a:solidFill>
            <a:miter lim="800000"/>
            <a:headEnd/>
            <a:tailEnd/>
          </a:ln>
        </p:spPr>
      </p:sp>
      <p:sp>
        <p:nvSpPr>
          <p:cNvPr id="1945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1945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EF7DBA3-CBBA-4BAE-8CC5-BFBD35840AF2}" type="slidenum">
              <a:rPr lang="en-GB"/>
              <a:pPr fontAlgn="base">
                <a:spcBef>
                  <a:spcPct val="0"/>
                </a:spcBef>
                <a:spcAft>
                  <a:spcPct val="0"/>
                </a:spcAft>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Slide Image Placeholder 1"/>
          <p:cNvSpPr>
            <a:spLocks noGrp="1" noRot="1" noChangeAspect="1"/>
          </p:cNvSpPr>
          <p:nvPr>
            <p:ph type="sldImg"/>
          </p:nvPr>
        </p:nvSpPr>
        <p:spPr bwMode="auto">
          <a:noFill/>
          <a:ln>
            <a:solidFill>
              <a:srgbClr val="000000"/>
            </a:solidFill>
            <a:miter lim="800000"/>
            <a:headEnd/>
            <a:tailEnd/>
          </a:ln>
        </p:spPr>
      </p:sp>
      <p:sp>
        <p:nvSpPr>
          <p:cNvPr id="215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15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08437E7-6779-4324-9C19-2C2691D68D22}" type="slidenum">
              <a:rPr lang="en-GB"/>
              <a:pPr fontAlgn="base">
                <a:spcBef>
                  <a:spcPct val="0"/>
                </a:spcBef>
                <a:spcAft>
                  <a:spcPct val="0"/>
                </a:spcAft>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Slide Image Placeholder 1"/>
          <p:cNvSpPr>
            <a:spLocks noGrp="1" noRot="1" noChangeAspect="1"/>
          </p:cNvSpPr>
          <p:nvPr>
            <p:ph type="sldImg"/>
          </p:nvPr>
        </p:nvSpPr>
        <p:spPr bwMode="auto">
          <a:noFill/>
          <a:ln>
            <a:solidFill>
              <a:srgbClr val="000000"/>
            </a:solidFill>
            <a:miter lim="800000"/>
            <a:headEnd/>
            <a:tailEnd/>
          </a:ln>
        </p:spPr>
      </p:sp>
      <p:sp>
        <p:nvSpPr>
          <p:cNvPr id="235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35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E1E9413-45C9-42EB-9F63-B4C6A2DD5340}" type="slidenum">
              <a:rPr lang="en-GB"/>
              <a:pPr fontAlgn="base">
                <a:spcBef>
                  <a:spcPct val="0"/>
                </a:spcBef>
                <a:spcAft>
                  <a:spcPct val="0"/>
                </a:spcAft>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Slide Image Placeholder 1"/>
          <p:cNvSpPr>
            <a:spLocks noGrp="1" noRot="1" noChangeAspect="1"/>
          </p:cNvSpPr>
          <p:nvPr>
            <p:ph type="sldImg"/>
          </p:nvPr>
        </p:nvSpPr>
        <p:spPr bwMode="auto">
          <a:noFill/>
          <a:ln>
            <a:solidFill>
              <a:srgbClr val="000000"/>
            </a:solidFill>
            <a:miter lim="800000"/>
            <a:headEnd/>
            <a:tailEnd/>
          </a:ln>
        </p:spPr>
      </p:sp>
      <p:sp>
        <p:nvSpPr>
          <p:cNvPr id="2560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560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A9E99D0-5461-46E3-A5AC-1CBAB23F3EDE}" type="slidenum">
              <a:rPr lang="en-GB"/>
              <a:pPr fontAlgn="base">
                <a:spcBef>
                  <a:spcPct val="0"/>
                </a:spcBef>
                <a:spcAft>
                  <a:spcPct val="0"/>
                </a:spcAft>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Slide Image Placeholder 1"/>
          <p:cNvSpPr>
            <a:spLocks noGrp="1" noRot="1" noChangeAspect="1"/>
          </p:cNvSpPr>
          <p:nvPr>
            <p:ph type="sldImg"/>
          </p:nvPr>
        </p:nvSpPr>
        <p:spPr bwMode="auto">
          <a:noFill/>
          <a:ln>
            <a:solidFill>
              <a:srgbClr val="000000"/>
            </a:solidFill>
            <a:miter lim="800000"/>
            <a:headEnd/>
            <a:tailEnd/>
          </a:ln>
        </p:spPr>
      </p:sp>
      <p:sp>
        <p:nvSpPr>
          <p:cNvPr id="276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76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9C11D06-995C-4601-A6B3-200083CCB483}" type="slidenum">
              <a:rPr lang="en-GB"/>
              <a:pPr fontAlgn="base">
                <a:spcBef>
                  <a:spcPct val="0"/>
                </a:spcBef>
                <a:spcAft>
                  <a:spcPct val="0"/>
                </a:spcAft>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Slide Image Placeholder 1"/>
          <p:cNvSpPr>
            <a:spLocks noGrp="1" noRot="1" noChangeAspect="1"/>
          </p:cNvSpPr>
          <p:nvPr>
            <p:ph type="sldImg"/>
          </p:nvPr>
        </p:nvSpPr>
        <p:spPr bwMode="auto">
          <a:noFill/>
          <a:ln>
            <a:solidFill>
              <a:srgbClr val="000000"/>
            </a:solidFill>
            <a:miter lim="800000"/>
            <a:headEnd/>
            <a:tailEnd/>
          </a:ln>
        </p:spPr>
      </p:sp>
      <p:sp>
        <p:nvSpPr>
          <p:cNvPr id="2969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2969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05A3747-BE93-474F-8263-7D8F98A8CA01}" type="slidenum">
              <a:rPr lang="en-GB"/>
              <a:pPr fontAlgn="base">
                <a:spcBef>
                  <a:spcPct val="0"/>
                </a:spcBef>
                <a:spcAft>
                  <a:spcPct val="0"/>
                </a:spcAft>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Slide Image Placeholder 1"/>
          <p:cNvSpPr>
            <a:spLocks noGrp="1" noRot="1" noChangeAspect="1"/>
          </p:cNvSpPr>
          <p:nvPr>
            <p:ph type="sldImg"/>
          </p:nvPr>
        </p:nvSpPr>
        <p:spPr bwMode="auto">
          <a:noFill/>
          <a:ln>
            <a:solidFill>
              <a:srgbClr val="000000"/>
            </a:solidFill>
            <a:miter lim="800000"/>
            <a:headEnd/>
            <a:tailEnd/>
          </a:ln>
        </p:spPr>
      </p:sp>
      <p:sp>
        <p:nvSpPr>
          <p:cNvPr id="3174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174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FEE04E3-2AC2-4380-BA14-781E2846A611}" type="slidenum">
              <a:rPr lang="en-GB"/>
              <a:pPr fontAlgn="base">
                <a:spcBef>
                  <a:spcPct val="0"/>
                </a:spcBef>
                <a:spcAft>
                  <a:spcPct val="0"/>
                </a:spcAft>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7C104AC-4D7E-49DD-85F7-76A2F30BD8B1}" type="slidenum">
              <a:rPr lang="en-GB"/>
              <a:pPr fontAlgn="base">
                <a:spcBef>
                  <a:spcPct val="0"/>
                </a:spcBef>
                <a:spcAft>
                  <a:spcPct val="0"/>
                </a:spcAft>
              </a:pPr>
              <a:t>10</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FEC4B97-F359-4BA5-A004-ECD9AF54CB16}" type="slidenum">
              <a:rPr lang="en-GB"/>
              <a:pPr fontAlgn="base">
                <a:spcBef>
                  <a:spcPct val="0"/>
                </a:spcBef>
                <a:spcAft>
                  <a:spcPct val="0"/>
                </a:spcAft>
              </a:pPr>
              <a:t>11</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DCEEBBD-6FF6-439E-8731-B5BF1C0D9778}" type="slidenum">
              <a:rPr lang="en-GB"/>
              <a:pPr fontAlgn="base">
                <a:spcBef>
                  <a:spcPct val="0"/>
                </a:spcBef>
                <a:spcAft>
                  <a:spcPct val="0"/>
                </a:spcAft>
              </a:pPr>
              <a:t>12</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Slide Image Placeholder 1"/>
          <p:cNvSpPr>
            <a:spLocks noGrp="1" noRot="1" noChangeAspect="1"/>
          </p:cNvSpPr>
          <p:nvPr>
            <p:ph type="sldImg"/>
          </p:nvPr>
        </p:nvSpPr>
        <p:spPr bwMode="auto">
          <a:noFill/>
          <a:ln>
            <a:solidFill>
              <a:srgbClr val="000000"/>
            </a:solidFill>
            <a:miter lim="800000"/>
            <a:headEnd/>
            <a:tailEnd/>
          </a:ln>
        </p:spPr>
      </p:sp>
      <p:sp>
        <p:nvSpPr>
          <p:cNvPr id="3993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3993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46A75081-4BF8-4DEE-A244-5554014C72F0}" type="slidenum">
              <a:rPr lang="en-GB"/>
              <a:pPr fontAlgn="base">
                <a:spcBef>
                  <a:spcPct val="0"/>
                </a:spcBef>
                <a:spcAft>
                  <a:spcPct val="0"/>
                </a:spcAft>
              </a:pPr>
              <a:t>13</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p:cNvSpPr>
            <a:spLocks noGrp="1" noRot="1" noChangeAspect="1"/>
          </p:cNvSpPr>
          <p:nvPr>
            <p:ph type="sldImg"/>
          </p:nvPr>
        </p:nvSpPr>
        <p:spPr bwMode="auto">
          <a:noFill/>
          <a:ln>
            <a:solidFill>
              <a:srgbClr val="000000"/>
            </a:solidFill>
            <a:miter lim="800000"/>
            <a:headEnd/>
            <a:tailEnd/>
          </a:ln>
        </p:spPr>
      </p:sp>
      <p:sp>
        <p:nvSpPr>
          <p:cNvPr id="419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19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ADB4FDE-433B-4EE9-AAE0-FD0762ADF9BF}" type="slidenum">
              <a:rPr lang="en-GB"/>
              <a:pPr fontAlgn="base">
                <a:spcBef>
                  <a:spcPct val="0"/>
                </a:spcBef>
                <a:spcAft>
                  <a:spcPct val="0"/>
                </a:spcAft>
              </a:pPr>
              <a:t>14</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Slide Image Placeholder 1"/>
          <p:cNvSpPr>
            <a:spLocks noGrp="1" noRot="1" noChangeAspect="1"/>
          </p:cNvSpPr>
          <p:nvPr>
            <p:ph type="sldImg"/>
          </p:nvPr>
        </p:nvSpPr>
        <p:spPr bwMode="auto">
          <a:noFill/>
          <a:ln>
            <a:solidFill>
              <a:srgbClr val="000000"/>
            </a:solidFill>
            <a:miter lim="800000"/>
            <a:headEnd/>
            <a:tailEnd/>
          </a:ln>
        </p:spPr>
      </p:sp>
      <p:sp>
        <p:nvSpPr>
          <p:cNvPr id="4403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403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B5D8B58-B549-416A-84B8-88D76782CBD6}" type="slidenum">
              <a:rPr lang="en-GB"/>
              <a:pPr fontAlgn="base">
                <a:spcBef>
                  <a:spcPct val="0"/>
                </a:spcBef>
                <a:spcAft>
                  <a:spcPct val="0"/>
                </a:spcAft>
              </a:pPr>
              <a:t>15</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Slide Image Placeholder 1"/>
          <p:cNvSpPr>
            <a:spLocks noGrp="1" noRot="1" noChangeAspect="1"/>
          </p:cNvSpPr>
          <p:nvPr>
            <p:ph type="sldImg"/>
          </p:nvPr>
        </p:nvSpPr>
        <p:spPr bwMode="auto">
          <a:noFill/>
          <a:ln>
            <a:solidFill>
              <a:srgbClr val="000000"/>
            </a:solidFill>
            <a:miter lim="800000"/>
            <a:headEnd/>
            <a:tailEnd/>
          </a:ln>
        </p:spPr>
      </p:sp>
      <p:sp>
        <p:nvSpPr>
          <p:cNvPr id="460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60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EE1D7B8E-E344-4FB2-B650-CF397D027C50}" type="slidenum">
              <a:rPr lang="en-GB"/>
              <a:pPr fontAlgn="base">
                <a:spcBef>
                  <a:spcPct val="0"/>
                </a:spcBef>
                <a:spcAft>
                  <a:spcPct val="0"/>
                </a:spcAft>
              </a:pPr>
              <a:t>16</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Slide Image Placeholder 1"/>
          <p:cNvSpPr>
            <a:spLocks noGrp="1" noRot="1" noChangeAspect="1"/>
          </p:cNvSpPr>
          <p:nvPr>
            <p:ph type="sldImg"/>
          </p:nvPr>
        </p:nvSpPr>
        <p:spPr bwMode="auto">
          <a:noFill/>
          <a:ln>
            <a:solidFill>
              <a:srgbClr val="000000"/>
            </a:solidFill>
            <a:miter lim="800000"/>
            <a:headEnd/>
            <a:tailEnd/>
          </a:ln>
        </p:spPr>
      </p:sp>
      <p:sp>
        <p:nvSpPr>
          <p:cNvPr id="4813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4813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0A3D9C6C-4843-409F-ACFD-77319274B6D7}" type="slidenum">
              <a:rPr lang="en-GB"/>
              <a:pPr fontAlgn="base">
                <a:spcBef>
                  <a:spcPct val="0"/>
                </a:spcBef>
                <a:spcAft>
                  <a:spcPct val="0"/>
                </a:spcAft>
              </a:pPr>
              <a:t>17</a:t>
            </a:fld>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Slide Image Placeholder 1"/>
          <p:cNvSpPr>
            <a:spLocks noGrp="1" noRot="1" noChangeAspect="1"/>
          </p:cNvSpPr>
          <p:nvPr>
            <p:ph type="sldImg"/>
          </p:nvPr>
        </p:nvSpPr>
        <p:spPr bwMode="auto">
          <a:noFill/>
          <a:ln>
            <a:solidFill>
              <a:srgbClr val="000000"/>
            </a:solidFill>
            <a:miter lim="800000"/>
            <a:headEnd/>
            <a:tailEnd/>
          </a:ln>
        </p:spPr>
      </p:sp>
      <p:sp>
        <p:nvSpPr>
          <p:cNvPr id="501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501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85CA75E-037B-4C76-AD6D-C187814DFD88}" type="slidenum">
              <a:rPr lang="en-GB"/>
              <a:pPr fontAlgn="base">
                <a:spcBef>
                  <a:spcPct val="0"/>
                </a:spcBef>
                <a:spcAft>
                  <a:spcPct val="0"/>
                </a:spcAft>
              </a:pPr>
              <a:t>18</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Slide Image Placeholder 1"/>
          <p:cNvSpPr>
            <a:spLocks noGrp="1" noRot="1" noChangeAspect="1"/>
          </p:cNvSpPr>
          <p:nvPr>
            <p:ph type="sldImg"/>
          </p:nvPr>
        </p:nvSpPr>
        <p:spPr bwMode="auto">
          <a:noFill/>
          <a:ln>
            <a:solidFill>
              <a:srgbClr val="000000"/>
            </a:solidFill>
            <a:miter lim="800000"/>
            <a:headEnd/>
            <a:tailEnd/>
          </a:ln>
        </p:spPr>
      </p:sp>
      <p:sp>
        <p:nvSpPr>
          <p:cNvPr id="5222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smtClean="0"/>
          </a:p>
        </p:txBody>
      </p:sp>
      <p:sp>
        <p:nvSpPr>
          <p:cNvPr id="5222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FE14CA2D-E57B-450B-BF8B-26317E3E74A6}" type="slidenum">
              <a:rPr lang="en-GB"/>
              <a:pPr fontAlgn="base">
                <a:spcBef>
                  <a:spcPct val="0"/>
                </a:spcBef>
                <a:spcAft>
                  <a:spcPct val="0"/>
                </a:spcAft>
              </a:pPr>
              <a:t>19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lIns="45720" tIns="0" rIns="45720" bIns="0" anchor="b">
            <a:scene3d>
              <a:camera prst="orthographicFront"/>
              <a:lightRig rig="soft" dir="t">
                <a:rot lat="0" lon="0" rev="17220000"/>
              </a:lightRig>
            </a:scene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lang="en-US" smtClean="0"/>
              <a:t>Click to edit Master title style</a:t>
            </a:r>
            <a:endParaRPr 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en-US" smtClean="0"/>
              <a:t>Click to edit Master subtitle style</a:t>
            </a:r>
            <a:endParaRPr lang="en-US"/>
          </a:p>
        </p:txBody>
      </p:sp>
      <p:sp>
        <p:nvSpPr>
          <p:cNvPr id="4" name="Date Placeholder 13"/>
          <p:cNvSpPr>
            <a:spLocks noGrp="1"/>
          </p:cNvSpPr>
          <p:nvPr>
            <p:ph type="dt" sz="half" idx="10"/>
          </p:nvPr>
        </p:nvSpPr>
        <p:spPr/>
        <p:txBody>
          <a:bodyPr/>
          <a:lstStyle>
            <a:lvl1pPr>
              <a:defRPr/>
            </a:lvl1pPr>
          </a:lstStyle>
          <a:p>
            <a:pPr>
              <a:defRPr/>
            </a:pPr>
            <a:fld id="{2655DE41-1FF6-47D3-A470-1094530FCBB2}" type="datetimeFigureOut">
              <a:rPr lang="en-US"/>
              <a:pPr>
                <a:defRPr/>
              </a:pPr>
              <a:t>10/30/2012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ACCF20E2-BC20-44C8-AF51-5BFCAFC69F3C}"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6760EF9E-0108-4ADF-AF41-ED3E533F7C62}" type="datetimeFigureOut">
              <a:rPr lang="en-US"/>
              <a:pPr>
                <a:defRPr/>
              </a:pPr>
              <a:t>10/30/2012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39F6BCB0-41FE-496F-A79C-BE3FCC341FAE}"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lang="en-US" smtClean="0"/>
              <a:t>Click to edit Master title style</a:t>
            </a:r>
            <a:endParaRPr lang="en-US"/>
          </a:p>
        </p:txBody>
      </p:sp>
      <p:sp>
        <p:nvSpPr>
          <p:cNvPr id="3" name="Text Placeholder 2"/>
          <p:cNvSpPr>
            <a:spLocks noGrp="1"/>
          </p:cNvSpPr>
          <p:nvPr>
            <p:ph type="body" idx="1"/>
          </p:nvPr>
        </p:nvSpPr>
        <p:spPr>
          <a:xfrm>
            <a:off x="1600200" y="2507786"/>
            <a:ext cx="7086600" cy="1509712"/>
          </a:xfrm>
        </p:spPr>
        <p:txBody>
          <a:bodyPr/>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fld id="{A965A95B-7671-4993-AB1C-0CD0F5E04469}" type="datetimeFigureOut">
              <a:rPr lang="en-US"/>
              <a:pPr>
                <a:defRPr/>
              </a:pPr>
              <a:t>10/30/2012</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64C25D4C-67CC-4696-80AF-AB6DE2A4997B}" type="slidenum">
              <a:rPr lang="en-GB"/>
              <a:pPr>
                <a:defRPr/>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63A0397B-30E1-4F7F-B66F-23CC93C920C1}" type="datetimeFigureOut">
              <a:rPr lang="en-US"/>
              <a:pPr>
                <a:defRPr/>
              </a:pPr>
              <a:t>10/30/2012</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D30543CD-9129-46B0-9D05-7B2166D69D83}"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a:r>
              <a:rPr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13"/>
          <p:cNvSpPr>
            <a:spLocks noGrp="1"/>
          </p:cNvSpPr>
          <p:nvPr>
            <p:ph type="dt" sz="half" idx="10"/>
          </p:nvPr>
        </p:nvSpPr>
        <p:spPr/>
        <p:txBody>
          <a:bodyPr/>
          <a:lstStyle>
            <a:lvl1pPr>
              <a:defRPr/>
            </a:lvl1pPr>
          </a:lstStyle>
          <a:p>
            <a:pPr>
              <a:defRPr/>
            </a:pPr>
            <a:fld id="{32D82890-B8C9-4C98-9A7D-492662E13E68}" type="datetimeFigureOut">
              <a:rPr lang="en-US"/>
              <a:pPr>
                <a:defRPr/>
              </a:pPr>
              <a:t>10/30/2012</a:t>
            </a:fld>
            <a:endParaRPr lang="en-GB"/>
          </a:p>
        </p:txBody>
      </p:sp>
      <p:sp>
        <p:nvSpPr>
          <p:cNvPr id="8" name="Footer Placeholder 2"/>
          <p:cNvSpPr>
            <a:spLocks noGrp="1"/>
          </p:cNvSpPr>
          <p:nvPr>
            <p:ph type="ftr" sz="quarter" idx="11"/>
          </p:nvPr>
        </p:nvSpPr>
        <p:spPr/>
        <p:txBody>
          <a:bodyPr/>
          <a:lstStyle>
            <a:lvl1pPr>
              <a:defRPr/>
            </a:lvl1pPr>
          </a:lstStyle>
          <a:p>
            <a:pPr>
              <a:defRPr/>
            </a:pPr>
            <a:endParaRPr lang="en-GB"/>
          </a:p>
        </p:txBody>
      </p:sp>
      <p:sp>
        <p:nvSpPr>
          <p:cNvPr id="9" name="Slide Number Placeholder 22"/>
          <p:cNvSpPr>
            <a:spLocks noGrp="1"/>
          </p:cNvSpPr>
          <p:nvPr>
            <p:ph type="sldNum" sz="quarter" idx="12"/>
          </p:nvPr>
        </p:nvSpPr>
        <p:spPr/>
        <p:txBody>
          <a:bodyPr/>
          <a:lstStyle>
            <a:lvl1pPr>
              <a:defRPr/>
            </a:lvl1pPr>
          </a:lstStyle>
          <a:p>
            <a:pPr>
              <a:defRPr/>
            </a:pPr>
            <a:fld id="{5C6BFB61-A892-4C36-9956-2AB3645B2747}"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13"/>
          <p:cNvSpPr>
            <a:spLocks noGrp="1"/>
          </p:cNvSpPr>
          <p:nvPr>
            <p:ph type="dt" sz="half" idx="10"/>
          </p:nvPr>
        </p:nvSpPr>
        <p:spPr/>
        <p:txBody>
          <a:bodyPr/>
          <a:lstStyle>
            <a:lvl1pPr>
              <a:defRPr/>
            </a:lvl1pPr>
          </a:lstStyle>
          <a:p>
            <a:pPr>
              <a:defRPr/>
            </a:pPr>
            <a:fld id="{8ED59935-8A04-4DF9-AE75-99F256CFFDB0}" type="datetimeFigureOut">
              <a:rPr lang="en-US"/>
              <a:pPr>
                <a:defRPr/>
              </a:pPr>
              <a:t>10/30/2012</a:t>
            </a:fld>
            <a:endParaRPr lang="en-GB"/>
          </a:p>
        </p:txBody>
      </p:sp>
      <p:sp>
        <p:nvSpPr>
          <p:cNvPr id="4" name="Footer Placeholder 2"/>
          <p:cNvSpPr>
            <a:spLocks noGrp="1"/>
          </p:cNvSpPr>
          <p:nvPr>
            <p:ph type="ftr" sz="quarter" idx="11"/>
          </p:nvPr>
        </p:nvSpPr>
        <p:spPr/>
        <p:txBody>
          <a:bodyPr/>
          <a:lstStyle>
            <a:lvl1pPr>
              <a:defRPr/>
            </a:lvl1pPr>
          </a:lstStyle>
          <a:p>
            <a:pPr>
              <a:defRPr/>
            </a:pPr>
            <a:endParaRPr lang="en-GB"/>
          </a:p>
        </p:txBody>
      </p:sp>
      <p:sp>
        <p:nvSpPr>
          <p:cNvPr id="5" name="Slide Number Placeholder 22"/>
          <p:cNvSpPr>
            <a:spLocks noGrp="1"/>
          </p:cNvSpPr>
          <p:nvPr>
            <p:ph type="sldNum" sz="quarter" idx="12"/>
          </p:nvPr>
        </p:nvSpPr>
        <p:spPr/>
        <p:txBody>
          <a:bodyPr/>
          <a:lstStyle>
            <a:lvl1pPr>
              <a:defRPr/>
            </a:lvl1pPr>
          </a:lstStyle>
          <a:p>
            <a:pPr>
              <a:defRPr/>
            </a:pPr>
            <a:fld id="{1B6CDD99-5CB7-4C56-A0AB-C5632E66682F}"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3"/>
          <p:cNvSpPr>
            <a:spLocks noGrp="1"/>
          </p:cNvSpPr>
          <p:nvPr>
            <p:ph type="dt" sz="half" idx="10"/>
          </p:nvPr>
        </p:nvSpPr>
        <p:spPr/>
        <p:txBody>
          <a:bodyPr/>
          <a:lstStyle>
            <a:lvl1pPr>
              <a:defRPr/>
            </a:lvl1pPr>
          </a:lstStyle>
          <a:p>
            <a:pPr>
              <a:defRPr/>
            </a:pPr>
            <a:fld id="{C29D0FA3-64E5-4EEB-A0BE-722C8B27BE43}" type="datetimeFigureOut">
              <a:rPr lang="en-US"/>
              <a:pPr>
                <a:defRPr/>
              </a:pPr>
              <a:t>10/30/2012</a:t>
            </a:fld>
            <a:endParaRPr lang="en-GB"/>
          </a:p>
        </p:txBody>
      </p:sp>
      <p:sp>
        <p:nvSpPr>
          <p:cNvPr id="3" name="Footer Placeholder 2"/>
          <p:cNvSpPr>
            <a:spLocks noGrp="1"/>
          </p:cNvSpPr>
          <p:nvPr>
            <p:ph type="ftr" sz="quarter" idx="11"/>
          </p:nvPr>
        </p:nvSpPr>
        <p:spPr/>
        <p:txBody>
          <a:bodyPr/>
          <a:lstStyle>
            <a:lvl1pPr>
              <a:defRPr/>
            </a:lvl1pPr>
          </a:lstStyle>
          <a:p>
            <a:pPr>
              <a:defRPr/>
            </a:pPr>
            <a:endParaRPr lang="en-GB"/>
          </a:p>
        </p:txBody>
      </p:sp>
      <p:sp>
        <p:nvSpPr>
          <p:cNvPr id="4" name="Slide Number Placeholder 22"/>
          <p:cNvSpPr>
            <a:spLocks noGrp="1"/>
          </p:cNvSpPr>
          <p:nvPr>
            <p:ph type="sldNum" sz="quarter" idx="12"/>
          </p:nvPr>
        </p:nvSpPr>
        <p:spPr/>
        <p:txBody>
          <a:bodyPr/>
          <a:lstStyle>
            <a:lvl1pPr>
              <a:defRPr/>
            </a:lvl1pPr>
          </a:lstStyle>
          <a:p>
            <a:pPr>
              <a:defRPr/>
            </a:pPr>
            <a:fld id="{A76D0163-0ECE-4839-AE0B-17E8247C209C}"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sp3d prstMaterial="softEdge"/>
          </a:bodyPr>
          <a:lstStyle>
            <a:lvl1pPr algn="l">
              <a:buNone/>
              <a:defRPr sz="2200" b="0">
                <a:ln w="6350">
                  <a:noFill/>
                </a:ln>
                <a:solidFill>
                  <a:schemeClr val="accent1">
                    <a:tint val="73000"/>
                    <a:satMod val="180000"/>
                  </a:schemeClr>
                </a:solidFill>
              </a:defRPr>
            </a:lvl1pPr>
          </a:lstStyle>
          <a:p>
            <a:r>
              <a:rPr lang="en-US" smtClean="0"/>
              <a:t>Click to edit Master title style</a:t>
            </a:r>
            <a:endParaRPr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a:r>
              <a:rPr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13"/>
          <p:cNvSpPr>
            <a:spLocks noGrp="1"/>
          </p:cNvSpPr>
          <p:nvPr>
            <p:ph type="dt" sz="half" idx="10"/>
          </p:nvPr>
        </p:nvSpPr>
        <p:spPr/>
        <p:txBody>
          <a:bodyPr/>
          <a:lstStyle>
            <a:lvl1pPr>
              <a:defRPr/>
            </a:lvl1pPr>
          </a:lstStyle>
          <a:p>
            <a:pPr>
              <a:defRPr/>
            </a:pPr>
            <a:fld id="{43BAB23D-0A0A-40B2-A06C-AA04DE997310}" type="datetimeFigureOut">
              <a:rPr lang="en-US"/>
              <a:pPr>
                <a:defRPr/>
              </a:pPr>
              <a:t>10/30/2012</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4F60F358-125D-4490-8013-696D16022BD5}"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ormAutofit/>
          </a:bodyPr>
          <a:lstStyle>
            <a:lvl1pPr indent="0">
              <a:buNone/>
              <a:defRPr sz="3200"/>
            </a:lvl1pPr>
          </a:lstStyle>
          <a:p>
            <a:pPr lvl="0"/>
            <a:r>
              <a:rPr lang="en-US" noProof="0" smtClean="0"/>
              <a:t>Click icon to add picture</a:t>
            </a:r>
            <a:endParaRPr lang="en-US" noProof="0" dirty="0"/>
          </a:p>
        </p:txBody>
      </p:sp>
      <p:sp>
        <p:nvSpPr>
          <p:cNvPr id="4" name="Text Placeholder 3"/>
          <p:cNvSpPr>
            <a:spLocks noGrp="1"/>
          </p:cNvSpPr>
          <p:nvPr>
            <p:ph type="body" sz="half" idx="2"/>
          </p:nvPr>
        </p:nvSpPr>
        <p:spPr>
          <a:xfrm>
            <a:off x="1828800" y="1166787"/>
            <a:ext cx="5486400" cy="530352"/>
          </a:xfrm>
        </p:spPr>
        <p:txBody>
          <a:bodyPr lIns="45720" rIns="45720"/>
          <a:lstStyle>
            <a:lvl1pPr marL="0" indent="0" algn="ctr">
              <a:buNone/>
              <a:defRPr sz="1400"/>
            </a:lvl1pPr>
            <a:lvl2pPr>
              <a:defRPr sz="1200"/>
            </a:lvl2pPr>
            <a:lvl3pPr>
              <a:defRPr sz="1000"/>
            </a:lvl3pPr>
            <a:lvl4pPr>
              <a:defRPr sz="900"/>
            </a:lvl4pPr>
            <a:lvl5pPr>
              <a:defRPr sz="900"/>
            </a:lvl5pPr>
          </a:lstStyle>
          <a:p>
            <a:pPr lvl="0"/>
            <a:r>
              <a:rPr lang="en-US" smtClean="0"/>
              <a:t>Click to edit Master text styles</a:t>
            </a:r>
          </a:p>
        </p:txBody>
      </p:sp>
      <p:sp>
        <p:nvSpPr>
          <p:cNvPr id="5" name="Date Placeholder 13"/>
          <p:cNvSpPr>
            <a:spLocks noGrp="1"/>
          </p:cNvSpPr>
          <p:nvPr>
            <p:ph type="dt" sz="half" idx="10"/>
          </p:nvPr>
        </p:nvSpPr>
        <p:spPr/>
        <p:txBody>
          <a:bodyPr/>
          <a:lstStyle>
            <a:lvl1pPr>
              <a:defRPr/>
            </a:lvl1pPr>
          </a:lstStyle>
          <a:p>
            <a:pPr>
              <a:defRPr/>
            </a:pPr>
            <a:fld id="{8C15BC6E-795B-44F5-A409-D4EE649D1B5C}" type="datetimeFigureOut">
              <a:rPr lang="en-US"/>
              <a:pPr>
                <a:defRPr/>
              </a:pPr>
              <a:t>10/30/2012</a:t>
            </a:fld>
            <a:endParaRPr lang="en-GB"/>
          </a:p>
        </p:txBody>
      </p:sp>
      <p:sp>
        <p:nvSpPr>
          <p:cNvPr id="6" name="Footer Placeholder 2"/>
          <p:cNvSpPr>
            <a:spLocks noGrp="1"/>
          </p:cNvSpPr>
          <p:nvPr>
            <p:ph type="ftr" sz="quarter" idx="11"/>
          </p:nvPr>
        </p:nvSpPr>
        <p:spPr/>
        <p:txBody>
          <a:bodyPr/>
          <a:lstStyle>
            <a:lvl1pPr>
              <a:defRPr/>
            </a:lvl1pPr>
          </a:lstStyle>
          <a:p>
            <a:pPr>
              <a:defRPr/>
            </a:pPr>
            <a:endParaRPr lang="en-GB"/>
          </a:p>
        </p:txBody>
      </p:sp>
      <p:sp>
        <p:nvSpPr>
          <p:cNvPr id="7" name="Slide Number Placeholder 22"/>
          <p:cNvSpPr>
            <a:spLocks noGrp="1"/>
          </p:cNvSpPr>
          <p:nvPr>
            <p:ph type="sldNum" sz="quarter" idx="12"/>
          </p:nvPr>
        </p:nvSpPr>
        <p:spPr/>
        <p:txBody>
          <a:bodyPr/>
          <a:lstStyle>
            <a:lvl1pPr>
              <a:defRPr/>
            </a:lvl1pPr>
          </a:lstStyle>
          <a:p>
            <a:pPr>
              <a:defRPr/>
            </a:pPr>
            <a:fld id="{90A72DAA-F22F-4D3B-A3A8-722DC90C0FC8}"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5BBC2F6D-8CE1-49DB-9798-299A981E54A7}" type="datetimeFigureOut">
              <a:rPr lang="en-US"/>
              <a:pPr>
                <a:defRPr/>
              </a:pPr>
              <a:t>10/30/2012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0EB71579-575E-4C12-BCE2-D562A84AAA7F}"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13"/>
          <p:cNvSpPr>
            <a:spLocks noGrp="1"/>
          </p:cNvSpPr>
          <p:nvPr>
            <p:ph type="dt" sz="half" idx="10"/>
          </p:nvPr>
        </p:nvSpPr>
        <p:spPr/>
        <p:txBody>
          <a:bodyPr/>
          <a:lstStyle>
            <a:lvl1pPr>
              <a:defRPr/>
            </a:lvl1pPr>
          </a:lstStyle>
          <a:p>
            <a:pPr>
              <a:defRPr/>
            </a:pPr>
            <a:fld id="{E3A8D78B-12E8-4382-A500-6ED2B5FDFAB3}" type="datetimeFigureOut">
              <a:rPr lang="en-US"/>
              <a:pPr>
                <a:defRPr/>
              </a:pPr>
              <a:t>10/30/2012</a:t>
            </a:fld>
            <a:endParaRPr lang="en-GB"/>
          </a:p>
        </p:txBody>
      </p:sp>
      <p:sp>
        <p:nvSpPr>
          <p:cNvPr id="5" name="Footer Placeholder 2"/>
          <p:cNvSpPr>
            <a:spLocks noGrp="1"/>
          </p:cNvSpPr>
          <p:nvPr>
            <p:ph type="ftr" sz="quarter" idx="11"/>
          </p:nvPr>
        </p:nvSpPr>
        <p:spPr/>
        <p:txBody>
          <a:bodyPr/>
          <a:lstStyle>
            <a:lvl1pPr>
              <a:defRPr/>
            </a:lvl1pPr>
          </a:lstStyle>
          <a:p>
            <a:pPr>
              <a:defRPr/>
            </a:pPr>
            <a:endParaRPr lang="en-GB"/>
          </a:p>
        </p:txBody>
      </p:sp>
      <p:sp>
        <p:nvSpPr>
          <p:cNvPr id="6" name="Slide Number Placeholder 22"/>
          <p:cNvSpPr>
            <a:spLocks noGrp="1"/>
          </p:cNvSpPr>
          <p:nvPr>
            <p:ph type="sldNum" sz="quarter" idx="12"/>
          </p:nvPr>
        </p:nvSpPr>
        <p:spPr/>
        <p:txBody>
          <a:bodyPr/>
          <a:lstStyle>
            <a:lvl1pPr>
              <a:defRPr/>
            </a:lvl1pPr>
          </a:lstStyle>
          <a:p>
            <a:pPr>
              <a:defRPr/>
            </a:pPr>
            <a:fld id="{72C9F3A2-8E2C-4F31-96C4-9E9F4F6BF9B8}"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lang="en-US" smtClean="0"/>
              <a:t>Click to edit Master title style</a:t>
            </a:r>
            <a:endParaRPr lang="en-US"/>
          </a:p>
        </p:txBody>
      </p:sp>
      <p:sp>
        <p:nvSpPr>
          <p:cNvPr id="1027" name="Text Placeholder 12"/>
          <p:cNvSpPr>
            <a:spLocks noGrp="1"/>
          </p:cNvSpPr>
          <p:nvPr>
            <p:ph type="body" idx="1"/>
          </p:nvPr>
        </p:nvSpPr>
        <p:spPr bwMode="auto">
          <a:xfrm>
            <a:off x="457200" y="1600200"/>
            <a:ext cx="8229600" cy="4708525"/>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fontAlgn="auto" latinLnBrk="0" hangingPunct="1">
              <a:spcBef>
                <a:spcPts val="0"/>
              </a:spcBef>
              <a:spcAft>
                <a:spcPts val="0"/>
              </a:spcAft>
              <a:defRPr kumimoji="0" sz="1200" smtClean="0">
                <a:solidFill>
                  <a:schemeClr val="tx1">
                    <a:shade val="50000"/>
                  </a:schemeClr>
                </a:solidFill>
                <a:latin typeface="+mn-lt"/>
              </a:defRPr>
            </a:lvl1pPr>
          </a:lstStyle>
          <a:p>
            <a:pPr>
              <a:defRPr/>
            </a:pPr>
            <a:fld id="{2871388F-6B06-47E4-9148-8F7C86A72884}" type="datetimeFigureOut">
              <a:rPr lang="en-US"/>
              <a:pPr>
                <a:defRPr/>
              </a:pPr>
              <a:t>10/30/2012</a:t>
            </a:fld>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fontAlgn="auto" latinLnBrk="0" hangingPunct="1">
              <a:spcBef>
                <a:spcPts val="0"/>
              </a:spcBef>
              <a:spcAft>
                <a:spcPts val="0"/>
              </a:spcAft>
              <a:defRPr kumimoji="0" sz="1200">
                <a:solidFill>
                  <a:schemeClr val="tx1">
                    <a:shade val="50000"/>
                  </a:schemeClr>
                </a:solidFill>
                <a:latin typeface="+mn-lt"/>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fontAlgn="auto" latinLnBrk="0" hangingPunct="1">
              <a:spcBef>
                <a:spcPts val="0"/>
              </a:spcBef>
              <a:spcAft>
                <a:spcPts val="0"/>
              </a:spcAft>
              <a:defRPr kumimoji="0" sz="1200" smtClean="0">
                <a:solidFill>
                  <a:schemeClr val="tx1">
                    <a:shade val="50000"/>
                  </a:schemeClr>
                </a:solidFill>
                <a:latin typeface="+mn-lt"/>
              </a:defRPr>
            </a:lvl1pPr>
          </a:lstStyle>
          <a:p>
            <a:pPr>
              <a:defRPr/>
            </a:pPr>
            <a:fld id="{B0EA9DFB-0B82-4C6B-B117-F5A8EE4340DF}" type="slidenum">
              <a:rPr lang="en-GB"/>
              <a:pPr>
                <a:defRPr/>
              </a:pPr>
              <a:t>‹#›</a:t>
            </a:fld>
            <a:endParaRPr lang="en-GB"/>
          </a:p>
        </p:txBody>
      </p:sp>
    </p:spTree>
  </p:cSld>
  <p:clrMap bg1="dk1" tx1="lt1" bg2="dk2" tx2="lt2" accent1="accent1" accent2="accent2" accent3="accent3" accent4="accent4" accent5="accent5" accent6="accent6" hlink="hlink" folHlink="folHlink"/>
  <p:sldLayoutIdLst>
    <p:sldLayoutId id="2147483662" r:id="rId1"/>
    <p:sldLayoutId id="2147483663" r:id="rId2"/>
    <p:sldLayoutId id="2147483672"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fontAlgn="base">
        <a:spcBef>
          <a:spcPct val="0"/>
        </a:spcBef>
        <a:spcAft>
          <a:spcPct val="0"/>
        </a:spcAft>
        <a:defRPr sz="4100" b="1" kern="120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a:lvl2pPr algn="ctr" rtl="0" fontAlgn="base">
        <a:spcBef>
          <a:spcPct val="0"/>
        </a:spcBef>
        <a:spcAft>
          <a:spcPct val="0"/>
        </a:spcAft>
        <a:defRPr sz="4100" b="1">
          <a:solidFill>
            <a:schemeClr val="tx1"/>
          </a:solidFill>
          <a:latin typeface="Lucida Sans" pitchFamily="34" charset="0"/>
        </a:defRPr>
      </a:lvl2pPr>
      <a:lvl3pPr algn="ctr" rtl="0" fontAlgn="base">
        <a:spcBef>
          <a:spcPct val="0"/>
        </a:spcBef>
        <a:spcAft>
          <a:spcPct val="0"/>
        </a:spcAft>
        <a:defRPr sz="4100" b="1">
          <a:solidFill>
            <a:schemeClr val="tx1"/>
          </a:solidFill>
          <a:latin typeface="Lucida Sans" pitchFamily="34" charset="0"/>
        </a:defRPr>
      </a:lvl3pPr>
      <a:lvl4pPr algn="ctr" rtl="0" fontAlgn="base">
        <a:spcBef>
          <a:spcPct val="0"/>
        </a:spcBef>
        <a:spcAft>
          <a:spcPct val="0"/>
        </a:spcAft>
        <a:defRPr sz="4100" b="1">
          <a:solidFill>
            <a:schemeClr val="tx1"/>
          </a:solidFill>
          <a:latin typeface="Lucida Sans" pitchFamily="34" charset="0"/>
        </a:defRPr>
      </a:lvl4pPr>
      <a:lvl5pPr algn="ctr" rtl="0" fontAlgn="base">
        <a:spcBef>
          <a:spcPct val="0"/>
        </a:spcBef>
        <a:spcAft>
          <a:spcPct val="0"/>
        </a:spcAft>
        <a:defRPr sz="4100" b="1">
          <a:solidFill>
            <a:schemeClr val="tx1"/>
          </a:solidFill>
          <a:latin typeface="Lucida Sans" pitchFamily="34" charset="0"/>
        </a:defRPr>
      </a:lvl5pPr>
      <a:lvl6pPr marL="457200" algn="ctr" rtl="0" fontAlgn="base">
        <a:spcBef>
          <a:spcPct val="0"/>
        </a:spcBef>
        <a:spcAft>
          <a:spcPct val="0"/>
        </a:spcAft>
        <a:defRPr sz="4100" b="1">
          <a:solidFill>
            <a:schemeClr val="tx1"/>
          </a:solidFill>
          <a:latin typeface="Lucida Sans" pitchFamily="34" charset="0"/>
        </a:defRPr>
      </a:lvl6pPr>
      <a:lvl7pPr marL="914400" algn="ctr" rtl="0" fontAlgn="base">
        <a:spcBef>
          <a:spcPct val="0"/>
        </a:spcBef>
        <a:spcAft>
          <a:spcPct val="0"/>
        </a:spcAft>
        <a:defRPr sz="4100" b="1">
          <a:solidFill>
            <a:schemeClr val="tx1"/>
          </a:solidFill>
          <a:latin typeface="Lucida Sans" pitchFamily="34" charset="0"/>
        </a:defRPr>
      </a:lvl7pPr>
      <a:lvl8pPr marL="1371600" algn="ctr" rtl="0" fontAlgn="base">
        <a:spcBef>
          <a:spcPct val="0"/>
        </a:spcBef>
        <a:spcAft>
          <a:spcPct val="0"/>
        </a:spcAft>
        <a:defRPr sz="4100" b="1">
          <a:solidFill>
            <a:schemeClr val="tx1"/>
          </a:solidFill>
          <a:latin typeface="Lucida Sans" pitchFamily="34" charset="0"/>
        </a:defRPr>
      </a:lvl8pPr>
      <a:lvl9pPr marL="1828800" algn="ctr" rtl="0" fontAlgn="base">
        <a:spcBef>
          <a:spcPct val="0"/>
        </a:spcBef>
        <a:spcAft>
          <a:spcPct val="0"/>
        </a:spcAft>
        <a:defRPr sz="4100" b="1">
          <a:solidFill>
            <a:schemeClr val="tx1"/>
          </a:solidFill>
          <a:latin typeface="Lucida Sans" pitchFamily="34" charset="0"/>
        </a:defRPr>
      </a:lvl9pPr>
    </p:titleStyle>
    <p:bodyStyle>
      <a:lvl1pPr marL="547688" indent="-411163" algn="l" rtl="0" fontAlgn="base">
        <a:spcBef>
          <a:spcPct val="20000"/>
        </a:spcBef>
        <a:spcAft>
          <a:spcPct val="0"/>
        </a:spcAft>
        <a:buClr>
          <a:srgbClr val="F9F9F9"/>
        </a:buClr>
        <a:buSzPct val="65000"/>
        <a:buFont typeface="Wingdings 2" pitchFamily="18" charset="2"/>
        <a:buChar char=""/>
        <a:defRPr sz="2800" kern="1200">
          <a:solidFill>
            <a:schemeClr val="tx1"/>
          </a:solidFill>
          <a:latin typeface="+mn-lt"/>
          <a:ea typeface="+mn-ea"/>
          <a:cs typeface="+mn-cs"/>
        </a:defRPr>
      </a:lvl1pPr>
      <a:lvl2pPr marL="868363" indent="-282575" algn="l" rtl="0" fontAlgn="base">
        <a:spcBef>
          <a:spcPct val="20000"/>
        </a:spcBef>
        <a:spcAft>
          <a:spcPct val="0"/>
        </a:spcAft>
        <a:buClr>
          <a:schemeClr val="tx1"/>
        </a:buClr>
        <a:buSzPct val="80000"/>
        <a:buFont typeface="Wingdings 2" pitchFamily="18" charset="2"/>
        <a:buChar char=""/>
        <a:defRPr sz="2400" kern="1200">
          <a:solidFill>
            <a:schemeClr val="tx1"/>
          </a:solidFill>
          <a:latin typeface="+mn-lt"/>
          <a:ea typeface="+mn-ea"/>
          <a:cs typeface="+mn-cs"/>
        </a:defRPr>
      </a:lvl2pPr>
      <a:lvl3pPr marL="1133475" indent="-228600" algn="l" rtl="0" fontAlgn="base">
        <a:spcBef>
          <a:spcPct val="20000"/>
        </a:spcBef>
        <a:spcAft>
          <a:spcPct val="0"/>
        </a:spcAft>
        <a:buClr>
          <a:schemeClr val="tx1"/>
        </a:buClr>
        <a:buSzPct val="95000"/>
        <a:buFont typeface="Wingdings" pitchFamily="2" charset="2"/>
        <a:buChar char=""/>
        <a:defRPr sz="2200" kern="1200">
          <a:solidFill>
            <a:schemeClr val="tx1"/>
          </a:solidFill>
          <a:latin typeface="+mn-lt"/>
          <a:ea typeface="+mn-ea"/>
          <a:cs typeface="+mn-cs"/>
        </a:defRPr>
      </a:lvl3pPr>
      <a:lvl4pPr marL="1352550" indent="-182563" algn="l" rtl="0" fontAlgn="base">
        <a:spcBef>
          <a:spcPct val="20000"/>
        </a:spcBef>
        <a:spcAft>
          <a:spcPct val="0"/>
        </a:spcAft>
        <a:buClr>
          <a:schemeClr val="tx1"/>
        </a:buClr>
        <a:buSzPct val="100000"/>
        <a:buFont typeface="Wingdings 3" pitchFamily="18" charset="2"/>
        <a:buChar char=""/>
        <a:defRPr sz="2000" kern="1200">
          <a:solidFill>
            <a:schemeClr val="tx1"/>
          </a:solidFill>
          <a:latin typeface="+mn-lt"/>
          <a:ea typeface="+mn-ea"/>
          <a:cs typeface="+mn-cs"/>
        </a:defRPr>
      </a:lvl4pPr>
      <a:lvl5pPr marL="1544638" indent="-182563" algn="l" rtl="0" fontAlgn="base">
        <a:spcBef>
          <a:spcPct val="20000"/>
        </a:spcBef>
        <a:spcAft>
          <a:spcPct val="0"/>
        </a:spcAft>
        <a:buClr>
          <a:schemeClr val="tx1"/>
        </a:buClr>
        <a:buFont typeface="Wingdings 2" pitchFamily="18" charset="2"/>
        <a:buChar char=""/>
        <a:defRPr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perseus.tufts.edu/hopper/text.jsp?doc=Perseus:text:1999.01.0132:card=609"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www.jstor.org/stable/639408" TargetMode="External"/><Relationship Id="rId2" Type="http://schemas.openxmlformats.org/officeDocument/2006/relationships/hyperlink" Target="http://www.jstor.org/stable/443596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fontAlgn="auto">
              <a:spcAft>
                <a:spcPts val="0"/>
              </a:spcAft>
              <a:defRPr/>
            </a:pPr>
            <a:r>
              <a:rPr lang="en-GB" dirty="0" smtClean="0"/>
              <a:t>Armies and Navies	</a:t>
            </a:r>
            <a:endParaRPr lang="en-GB" dirty="0"/>
          </a:p>
        </p:txBody>
      </p:sp>
      <p:sp>
        <p:nvSpPr>
          <p:cNvPr id="14338" name="Subtitle 2"/>
          <p:cNvSpPr>
            <a:spLocks noGrp="1"/>
          </p:cNvSpPr>
          <p:nvPr>
            <p:ph type="subTitle" idx="1"/>
          </p:nvPr>
        </p:nvSpPr>
        <p:spPr>
          <a:xfrm>
            <a:off x="1371600" y="3332163"/>
            <a:ext cx="6400800" cy="1752600"/>
          </a:xfrm>
        </p:spPr>
        <p:txBody>
          <a:bodyPr/>
          <a:lstStyle/>
          <a:p>
            <a:r>
              <a:rPr lang="en-GB" dirty="0" smtClean="0"/>
              <a:t>Early </a:t>
            </a:r>
            <a:r>
              <a:rPr lang="en-GB" dirty="0" smtClean="0"/>
              <a:t>Ships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Earliest Ships</a:t>
            </a:r>
            <a:endParaRPr lang="en-GB" dirty="0"/>
          </a:p>
        </p:txBody>
      </p:sp>
      <p:sp>
        <p:nvSpPr>
          <p:cNvPr id="3" name="Content Placeholder 2"/>
          <p:cNvSpPr>
            <a:spLocks noGrp="1"/>
          </p:cNvSpPr>
          <p:nvPr>
            <p:ph sz="half" idx="1"/>
          </p:nvPr>
        </p:nvSpPr>
        <p:spPr/>
        <p:txBody>
          <a:bodyPr>
            <a:normAutofit fontScale="92500"/>
          </a:bodyPr>
          <a:lstStyle/>
          <a:p>
            <a:pPr marL="548640" indent="-411480" fontAlgn="auto">
              <a:spcAft>
                <a:spcPts val="0"/>
              </a:spcAft>
              <a:buClr>
                <a:schemeClr val="tx1">
                  <a:shade val="95000"/>
                </a:schemeClr>
              </a:buClr>
              <a:buFont typeface="Wingdings 2"/>
              <a:buChar char=""/>
              <a:defRPr/>
            </a:pPr>
            <a:r>
              <a:rPr lang="en-GB" dirty="0" smtClean="0"/>
              <a:t>The earliest ships were probably boats and rafts of reeds or hollowed out trunks of trees. </a:t>
            </a:r>
          </a:p>
          <a:p>
            <a:pPr marL="548640" indent="-411480" fontAlgn="auto">
              <a:spcAft>
                <a:spcPts val="0"/>
              </a:spcAft>
              <a:buClr>
                <a:schemeClr val="tx1">
                  <a:shade val="95000"/>
                </a:schemeClr>
              </a:buClr>
              <a:buFont typeface="Wingdings 2"/>
              <a:buChar char=""/>
              <a:defRPr/>
            </a:pPr>
            <a:r>
              <a:rPr lang="en-GB" dirty="0" smtClean="0"/>
              <a:t>Oars start to appear in the record from the 3</a:t>
            </a:r>
            <a:r>
              <a:rPr lang="en-GB" baseline="30000" dirty="0" smtClean="0"/>
              <a:t>rd</a:t>
            </a:r>
            <a:r>
              <a:rPr lang="en-GB" dirty="0" smtClean="0"/>
              <a:t> millennium BC.</a:t>
            </a:r>
          </a:p>
          <a:p>
            <a:pPr marL="548640" indent="-411480" fontAlgn="auto">
              <a:spcAft>
                <a:spcPts val="0"/>
              </a:spcAft>
              <a:buClr>
                <a:schemeClr val="tx1">
                  <a:shade val="95000"/>
                </a:schemeClr>
              </a:buClr>
              <a:buFont typeface="Wingdings 2"/>
              <a:buChar char=""/>
              <a:defRPr/>
            </a:pPr>
            <a:r>
              <a:rPr lang="en-GB" dirty="0" smtClean="0"/>
              <a:t>The earliest representations of ships with sails come from Egypt (c3000 BC). </a:t>
            </a:r>
            <a:endParaRPr lang="en-GB" dirty="0"/>
          </a:p>
        </p:txBody>
      </p:sp>
      <p:pic>
        <p:nvPicPr>
          <p:cNvPr id="16387" name="Content Placeholder 4" descr="el_pyramid_sail.jpg"/>
          <p:cNvPicPr>
            <a:picLocks noGrp="1" noChangeAspect="1"/>
          </p:cNvPicPr>
          <p:nvPr>
            <p:ph sz="half" idx="2"/>
          </p:nvPr>
        </p:nvPicPr>
        <p:blipFill>
          <a:blip r:embed="rId3" cstate="print"/>
          <a:srcRect/>
          <a:stretch>
            <a:fillRect/>
          </a:stretch>
        </p:blipFill>
        <p:spPr>
          <a:xfrm>
            <a:off x="4929188" y="1214438"/>
            <a:ext cx="3403600" cy="4445000"/>
          </a:xfrm>
        </p:spPr>
      </p:pic>
      <p:sp>
        <p:nvSpPr>
          <p:cNvPr id="16388" name="TextBox 5"/>
          <p:cNvSpPr txBox="1">
            <a:spLocks noChangeArrowheads="1"/>
          </p:cNvSpPr>
          <p:nvPr/>
        </p:nvSpPr>
        <p:spPr bwMode="auto">
          <a:xfrm>
            <a:off x="4537075" y="5786438"/>
            <a:ext cx="4606925" cy="646112"/>
          </a:xfrm>
          <a:prstGeom prst="rect">
            <a:avLst/>
          </a:prstGeom>
          <a:noFill/>
          <a:ln w="9525">
            <a:noFill/>
            <a:miter lim="800000"/>
            <a:headEnd/>
            <a:tailEnd/>
          </a:ln>
        </p:spPr>
        <p:txBody>
          <a:bodyPr wrap="none">
            <a:spAutoFit/>
          </a:bodyPr>
          <a:lstStyle/>
          <a:p>
            <a:r>
              <a:rPr lang="en-GB">
                <a:latin typeface="Book Antiqua" pitchFamily="18" charset="0"/>
              </a:rPr>
              <a:t>Egyptian representation of ship under sail, </a:t>
            </a:r>
          </a:p>
          <a:p>
            <a:r>
              <a:rPr lang="en-GB">
                <a:latin typeface="Book Antiqua" pitchFamily="18" charset="0"/>
              </a:rPr>
              <a:t>C2500 BC.</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pPr fontAlgn="auto">
              <a:spcAft>
                <a:spcPts val="0"/>
              </a:spcAft>
              <a:defRPr/>
            </a:pPr>
            <a:r>
              <a:rPr lang="en-GB" dirty="0" smtClean="0"/>
              <a:t>Shipwrecks</a:t>
            </a:r>
            <a:endParaRPr lang="en-GB" dirty="0"/>
          </a:p>
        </p:txBody>
      </p:sp>
      <p:sp>
        <p:nvSpPr>
          <p:cNvPr id="18434" name="Content Placeholder 2"/>
          <p:cNvSpPr>
            <a:spLocks noGrp="1"/>
          </p:cNvSpPr>
          <p:nvPr>
            <p:ph sz="half" idx="1"/>
          </p:nvPr>
        </p:nvSpPr>
        <p:spPr/>
        <p:txBody>
          <a:bodyPr/>
          <a:lstStyle/>
          <a:p>
            <a:r>
              <a:rPr lang="en-GB" smtClean="0"/>
              <a:t>Shipwrecks are a great source of information about ancient ships. </a:t>
            </a:r>
          </a:p>
          <a:p>
            <a:r>
              <a:rPr lang="en-GB" smtClean="0"/>
              <a:t>However, often only parts of the ship survive, often depending on the cargo it had. </a:t>
            </a:r>
          </a:p>
          <a:p>
            <a:pPr>
              <a:buFont typeface="Wingdings 2" pitchFamily="18" charset="2"/>
              <a:buNone/>
            </a:pPr>
            <a:endParaRPr lang="en-GB" smtClean="0"/>
          </a:p>
        </p:txBody>
      </p:sp>
      <p:pic>
        <p:nvPicPr>
          <p:cNvPr id="18435" name="Content Placeholder 4" descr="Spfull.jpg"/>
          <p:cNvPicPr>
            <a:picLocks noGrp="1" noChangeAspect="1"/>
          </p:cNvPicPr>
          <p:nvPr>
            <p:ph sz="half" idx="2"/>
          </p:nvPr>
        </p:nvPicPr>
        <p:blipFill>
          <a:blip r:embed="rId3" cstate="print"/>
          <a:srcRect/>
          <a:stretch>
            <a:fillRect/>
          </a:stretch>
        </p:blipFill>
        <p:spPr>
          <a:xfrm>
            <a:off x="4786313" y="928688"/>
            <a:ext cx="3957637" cy="5594350"/>
          </a:xfrm>
        </p:spPr>
      </p:pic>
      <p:sp>
        <p:nvSpPr>
          <p:cNvPr id="18436" name="TextBox 5"/>
          <p:cNvSpPr txBox="1">
            <a:spLocks noChangeArrowheads="1"/>
          </p:cNvSpPr>
          <p:nvPr/>
        </p:nvSpPr>
        <p:spPr bwMode="auto">
          <a:xfrm>
            <a:off x="214313" y="5929313"/>
            <a:ext cx="5360987" cy="923925"/>
          </a:xfrm>
          <a:prstGeom prst="rect">
            <a:avLst/>
          </a:prstGeom>
          <a:noFill/>
          <a:ln w="9525">
            <a:noFill/>
            <a:miter lim="800000"/>
            <a:headEnd/>
            <a:tailEnd/>
          </a:ln>
        </p:spPr>
        <p:txBody>
          <a:bodyPr>
            <a:spAutoFit/>
          </a:bodyPr>
          <a:lstStyle/>
          <a:p>
            <a:r>
              <a:rPr lang="en-GB">
                <a:latin typeface="Book Antiqua" pitchFamily="18" charset="0"/>
              </a:rPr>
              <a:t>Site plan of the Ulu-Burun shipwreck, </a:t>
            </a:r>
          </a:p>
          <a:p>
            <a:r>
              <a:rPr lang="en-GB">
                <a:latin typeface="Book Antiqua" pitchFamily="18" charset="0"/>
              </a:rPr>
              <a:t>The earliest known sea-going shipwreck</a:t>
            </a:r>
          </a:p>
          <a:p>
            <a:r>
              <a:rPr lang="en-GB">
                <a:latin typeface="Book Antiqua" pitchFamily="18" charset="0"/>
              </a:rPr>
              <a:t>14</a:t>
            </a:r>
            <a:r>
              <a:rPr lang="en-GB" baseline="30000">
                <a:latin typeface="Book Antiqua" pitchFamily="18" charset="0"/>
              </a:rPr>
              <a:t>th</a:t>
            </a:r>
            <a:r>
              <a:rPr lang="en-GB">
                <a:latin typeface="Book Antiqua" pitchFamily="18" charset="0"/>
              </a:rPr>
              <a:t> century BC</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Homer</a:t>
            </a:r>
            <a:endParaRPr lang="en-GB" dirty="0"/>
          </a:p>
        </p:txBody>
      </p:sp>
      <p:sp>
        <p:nvSpPr>
          <p:cNvPr id="20482" name="Content Placeholder 4"/>
          <p:cNvSpPr>
            <a:spLocks noGrp="1"/>
          </p:cNvSpPr>
          <p:nvPr>
            <p:ph idx="1"/>
          </p:nvPr>
        </p:nvSpPr>
        <p:spPr/>
        <p:txBody>
          <a:bodyPr/>
          <a:lstStyle/>
          <a:p>
            <a:r>
              <a:rPr lang="en-GB" smtClean="0"/>
              <a:t>Ships are found in abundance in Homer. </a:t>
            </a:r>
          </a:p>
          <a:p>
            <a:r>
              <a:rPr lang="en-GB" smtClean="0"/>
              <a:t>They are considered a part of daily life. </a:t>
            </a:r>
          </a:p>
          <a:p>
            <a:r>
              <a:rPr lang="en-GB" smtClean="0"/>
              <a:t>These are the standard ships of the archaic period, powered by both oars and a square sail. </a:t>
            </a:r>
          </a:p>
          <a:p>
            <a:r>
              <a:rPr lang="en-GB" smtClean="0"/>
              <a:t>Some of them appear to be pentekonters (ie ships with 50 oars each side).</a:t>
            </a:r>
          </a:p>
          <a:p>
            <a:r>
              <a:rPr lang="en-GB" smtClean="0"/>
              <a:t>They were used both for war and for trade, although there are references to trading ships only.</a:t>
            </a:r>
          </a:p>
          <a:p>
            <a:endParaRPr lang="en-GB" smtClean="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1143000"/>
          </a:xfrm>
        </p:spPr>
        <p:txBody>
          <a:bodyPr/>
          <a:lstStyle/>
          <a:p>
            <a:pPr fontAlgn="auto">
              <a:spcAft>
                <a:spcPts val="0"/>
              </a:spcAft>
              <a:defRPr/>
            </a:pPr>
            <a:r>
              <a:rPr lang="en-GB" sz="3600" dirty="0" smtClean="0"/>
              <a:t>The Commonality of Sailing in Homer</a:t>
            </a:r>
            <a:endParaRPr lang="en-GB" sz="3600" dirty="0"/>
          </a:p>
        </p:txBody>
      </p:sp>
      <p:sp>
        <p:nvSpPr>
          <p:cNvPr id="3" name="Content Placeholder 2"/>
          <p:cNvSpPr>
            <a:spLocks noGrp="1"/>
          </p:cNvSpPr>
          <p:nvPr>
            <p:ph idx="1"/>
          </p:nvPr>
        </p:nvSpPr>
        <p:spPr>
          <a:xfrm>
            <a:off x="457200" y="1000125"/>
            <a:ext cx="8229600" cy="5308600"/>
          </a:xfrm>
        </p:spPr>
        <p:txBody>
          <a:bodyPr>
            <a:normAutofit lnSpcReduction="10000"/>
          </a:bodyPr>
          <a:lstStyle/>
          <a:p>
            <a:pPr marL="548640" indent="-411480" fontAlgn="auto">
              <a:spcAft>
                <a:spcPts val="0"/>
              </a:spcAft>
              <a:buClr>
                <a:schemeClr val="tx1">
                  <a:shade val="95000"/>
                </a:schemeClr>
              </a:buClr>
              <a:buFont typeface="Wingdings 2"/>
              <a:buChar char=""/>
              <a:defRPr/>
            </a:pPr>
            <a:r>
              <a:rPr lang="en-GB" dirty="0" smtClean="0"/>
              <a:t>For like little children or widow women [290] do they wail each to the other in longing to return home. Verily there is toil enough to make a man return disheartened. For he that </a:t>
            </a:r>
            <a:r>
              <a:rPr lang="en-GB" dirty="0" err="1" smtClean="0"/>
              <a:t>abideth</a:t>
            </a:r>
            <a:r>
              <a:rPr lang="en-GB" dirty="0" smtClean="0"/>
              <a:t> but one single month far from his wife in his benched ship hath vexation of heart, even he whom winter blasts and surging seas keep afar; [295] but for us is the ninth year at its turn, while we abide here; wherefore I count it not shame that the Achaeans have vexation of heart beside their beaked ships; yet even so it is a shameful thing to tarry long, and return empty Homer </a:t>
            </a:r>
            <a:r>
              <a:rPr lang="en-GB" i="1" dirty="0" smtClean="0"/>
              <a:t>Iliad</a:t>
            </a:r>
            <a:r>
              <a:rPr lang="en-GB" dirty="0" smtClean="0"/>
              <a:t> 2.289-99</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4282" y="0"/>
            <a:ext cx="8229600" cy="1143000"/>
          </a:xfrm>
        </p:spPr>
        <p:txBody>
          <a:bodyPr/>
          <a:lstStyle/>
          <a:p>
            <a:pPr fontAlgn="auto">
              <a:spcAft>
                <a:spcPts val="0"/>
              </a:spcAft>
              <a:defRPr/>
            </a:pPr>
            <a:r>
              <a:rPr lang="en-GB" dirty="0" smtClean="0"/>
              <a:t>The Homeric </a:t>
            </a:r>
            <a:r>
              <a:rPr lang="en-GB" dirty="0" err="1" smtClean="0"/>
              <a:t>Pentekonter</a:t>
            </a:r>
            <a:endParaRPr lang="en-GB" dirty="0"/>
          </a:p>
        </p:txBody>
      </p:sp>
      <p:sp>
        <p:nvSpPr>
          <p:cNvPr id="3" name="Content Placeholder 2"/>
          <p:cNvSpPr>
            <a:spLocks noGrp="1"/>
          </p:cNvSpPr>
          <p:nvPr>
            <p:ph idx="1"/>
          </p:nvPr>
        </p:nvSpPr>
        <p:spPr>
          <a:xfrm>
            <a:off x="457200" y="928688"/>
            <a:ext cx="8229600" cy="5715000"/>
          </a:xfrm>
        </p:spPr>
        <p:txBody>
          <a:bodyPr>
            <a:normAutofit fontScale="85000" lnSpcReduction="10000"/>
          </a:bodyPr>
          <a:lstStyle/>
          <a:p>
            <a:pPr marL="548640" indent="-411480" fontAlgn="auto">
              <a:spcAft>
                <a:spcPts val="0"/>
              </a:spcAft>
              <a:buClr>
                <a:schemeClr val="tx1">
                  <a:shade val="95000"/>
                </a:schemeClr>
              </a:buClr>
              <a:buFont typeface="Wingdings 2"/>
              <a:buChar char=""/>
              <a:defRPr/>
            </a:pPr>
            <a:r>
              <a:rPr lang="en-GB" dirty="0" smtClean="0"/>
              <a:t>Of the </a:t>
            </a:r>
            <a:r>
              <a:rPr lang="en-GB" dirty="0" err="1" smtClean="0"/>
              <a:t>Boeotians</a:t>
            </a:r>
            <a:r>
              <a:rPr lang="en-GB" dirty="0" smtClean="0"/>
              <a:t> </a:t>
            </a:r>
            <a:r>
              <a:rPr lang="en-GB" dirty="0" err="1" smtClean="0"/>
              <a:t>Peneleos</a:t>
            </a:r>
            <a:r>
              <a:rPr lang="en-GB" dirty="0" smtClean="0"/>
              <a:t> and </a:t>
            </a:r>
            <a:r>
              <a:rPr lang="en-GB" dirty="0" err="1" smtClean="0"/>
              <a:t>Leïtus</a:t>
            </a:r>
            <a:r>
              <a:rPr lang="en-GB" dirty="0" smtClean="0"/>
              <a:t> were captains, [495] and </a:t>
            </a:r>
            <a:r>
              <a:rPr lang="en-GB" dirty="0" err="1" smtClean="0"/>
              <a:t>Arcesilaus</a:t>
            </a:r>
            <a:r>
              <a:rPr lang="en-GB" dirty="0" smtClean="0"/>
              <a:t> and </a:t>
            </a:r>
            <a:r>
              <a:rPr lang="en-GB" dirty="0" err="1" smtClean="0"/>
              <a:t>Prothoënor</a:t>
            </a:r>
            <a:r>
              <a:rPr lang="en-GB" dirty="0" smtClean="0"/>
              <a:t> and </a:t>
            </a:r>
            <a:r>
              <a:rPr lang="en-GB" dirty="0" err="1" smtClean="0"/>
              <a:t>Clonius</a:t>
            </a:r>
            <a:r>
              <a:rPr lang="en-GB" dirty="0" smtClean="0"/>
              <a:t>; these were they that dwelt in </a:t>
            </a:r>
            <a:r>
              <a:rPr lang="en-GB" dirty="0" err="1" smtClean="0"/>
              <a:t>Hyria</a:t>
            </a:r>
            <a:r>
              <a:rPr lang="en-GB" dirty="0" smtClean="0"/>
              <a:t> and rocky Aulis and </a:t>
            </a:r>
            <a:r>
              <a:rPr lang="en-GB" dirty="0" err="1" smtClean="0"/>
              <a:t>Schoenus</a:t>
            </a:r>
            <a:r>
              <a:rPr lang="en-GB" dirty="0" smtClean="0"/>
              <a:t> and </a:t>
            </a:r>
            <a:r>
              <a:rPr lang="en-GB" dirty="0" err="1" smtClean="0"/>
              <a:t>Scolus</a:t>
            </a:r>
            <a:r>
              <a:rPr lang="en-GB" dirty="0" smtClean="0"/>
              <a:t> and </a:t>
            </a:r>
            <a:r>
              <a:rPr lang="en-GB" dirty="0" err="1" smtClean="0"/>
              <a:t>Eteonus</a:t>
            </a:r>
            <a:r>
              <a:rPr lang="en-GB" dirty="0" smtClean="0"/>
              <a:t> with its many ridges, </a:t>
            </a:r>
            <a:r>
              <a:rPr lang="en-GB" dirty="0" err="1" smtClean="0"/>
              <a:t>Thespeia</a:t>
            </a:r>
            <a:r>
              <a:rPr lang="en-GB" dirty="0" smtClean="0"/>
              <a:t>, </a:t>
            </a:r>
            <a:r>
              <a:rPr lang="en-GB" dirty="0" err="1" smtClean="0"/>
              <a:t>Graea</a:t>
            </a:r>
            <a:r>
              <a:rPr lang="en-GB" dirty="0" smtClean="0"/>
              <a:t>, and spacious </a:t>
            </a:r>
            <a:r>
              <a:rPr lang="en-GB" dirty="0" err="1" smtClean="0"/>
              <a:t>Mycalessus</a:t>
            </a:r>
            <a:r>
              <a:rPr lang="en-GB" dirty="0" smtClean="0"/>
              <a:t>; and that dwelt about </a:t>
            </a:r>
            <a:r>
              <a:rPr lang="en-GB" dirty="0" err="1" smtClean="0"/>
              <a:t>Harma</a:t>
            </a:r>
            <a:r>
              <a:rPr lang="en-GB" dirty="0" smtClean="0"/>
              <a:t> and </a:t>
            </a:r>
            <a:r>
              <a:rPr lang="en-GB" dirty="0" err="1" smtClean="0"/>
              <a:t>Eilesium</a:t>
            </a:r>
            <a:r>
              <a:rPr lang="en-GB" dirty="0" smtClean="0"/>
              <a:t> and </a:t>
            </a:r>
            <a:r>
              <a:rPr lang="en-GB" dirty="0" err="1" smtClean="0"/>
              <a:t>Erythrae</a:t>
            </a:r>
            <a:r>
              <a:rPr lang="en-GB" dirty="0" smtClean="0"/>
              <a:t>; [500] and that held </a:t>
            </a:r>
            <a:r>
              <a:rPr lang="en-GB" dirty="0" err="1" smtClean="0"/>
              <a:t>Eleon</a:t>
            </a:r>
            <a:r>
              <a:rPr lang="en-GB" dirty="0" smtClean="0"/>
              <a:t> and </a:t>
            </a:r>
            <a:r>
              <a:rPr lang="en-GB" dirty="0" err="1" smtClean="0"/>
              <a:t>Hyle</a:t>
            </a:r>
            <a:r>
              <a:rPr lang="en-GB" dirty="0" smtClean="0"/>
              <a:t> and </a:t>
            </a:r>
            <a:r>
              <a:rPr lang="en-GB" dirty="0" err="1" smtClean="0"/>
              <a:t>Peteon</a:t>
            </a:r>
            <a:r>
              <a:rPr lang="en-GB" dirty="0" smtClean="0"/>
              <a:t>, </a:t>
            </a:r>
            <a:r>
              <a:rPr lang="en-GB" dirty="0" err="1" smtClean="0"/>
              <a:t>Ocalea</a:t>
            </a:r>
            <a:r>
              <a:rPr lang="en-GB" dirty="0" smtClean="0"/>
              <a:t> and </a:t>
            </a:r>
            <a:r>
              <a:rPr lang="en-GB" dirty="0" err="1" smtClean="0"/>
              <a:t>Medeon</a:t>
            </a:r>
            <a:r>
              <a:rPr lang="en-GB" dirty="0" smtClean="0"/>
              <a:t>, the well-built citadel, </a:t>
            </a:r>
            <a:r>
              <a:rPr lang="en-GB" dirty="0" err="1" smtClean="0"/>
              <a:t>Copae</a:t>
            </a:r>
            <a:r>
              <a:rPr lang="en-GB" dirty="0" smtClean="0"/>
              <a:t>, </a:t>
            </a:r>
            <a:r>
              <a:rPr lang="en-GB" dirty="0" err="1" smtClean="0"/>
              <a:t>Eutresis</a:t>
            </a:r>
            <a:r>
              <a:rPr lang="en-GB" dirty="0" smtClean="0"/>
              <a:t>, and </a:t>
            </a:r>
            <a:r>
              <a:rPr lang="en-GB" dirty="0" err="1" smtClean="0"/>
              <a:t>Thisbe</a:t>
            </a:r>
            <a:r>
              <a:rPr lang="en-GB" dirty="0" smtClean="0"/>
              <a:t>, the haunt of doves; that dwelt in </a:t>
            </a:r>
            <a:r>
              <a:rPr lang="en-GB" dirty="0" err="1" smtClean="0"/>
              <a:t>Coroneia</a:t>
            </a:r>
            <a:r>
              <a:rPr lang="en-GB" dirty="0" smtClean="0"/>
              <a:t> and grassy </a:t>
            </a:r>
            <a:r>
              <a:rPr lang="en-GB" dirty="0" err="1" smtClean="0"/>
              <a:t>Haliartus</a:t>
            </a:r>
            <a:r>
              <a:rPr lang="en-GB" dirty="0" smtClean="0"/>
              <a:t>, and that held Plataea and dwelt in </a:t>
            </a:r>
            <a:r>
              <a:rPr lang="en-GB" dirty="0" err="1" smtClean="0"/>
              <a:t>Glisas</a:t>
            </a:r>
            <a:r>
              <a:rPr lang="en-GB" dirty="0" smtClean="0"/>
              <a:t>; [505] that held lower Thebe, the well-built citadel, and holy </a:t>
            </a:r>
            <a:r>
              <a:rPr lang="en-GB" dirty="0" err="1" smtClean="0"/>
              <a:t>Onchestus</a:t>
            </a:r>
            <a:r>
              <a:rPr lang="en-GB" dirty="0" smtClean="0"/>
              <a:t>, the bright grove of Poseidon; and that held Arne, rich in vines, and </a:t>
            </a:r>
            <a:r>
              <a:rPr lang="en-GB" dirty="0" err="1" smtClean="0"/>
              <a:t>Mideia</a:t>
            </a:r>
            <a:r>
              <a:rPr lang="en-GB" dirty="0" smtClean="0"/>
              <a:t> and sacred </a:t>
            </a:r>
            <a:r>
              <a:rPr lang="en-GB" dirty="0" err="1" smtClean="0"/>
              <a:t>Nisa</a:t>
            </a:r>
            <a:r>
              <a:rPr lang="en-GB" dirty="0" smtClean="0"/>
              <a:t> and </a:t>
            </a:r>
            <a:r>
              <a:rPr lang="en-GB" dirty="0" err="1" smtClean="0"/>
              <a:t>Anthedon</a:t>
            </a:r>
            <a:r>
              <a:rPr lang="en-GB" dirty="0" smtClean="0"/>
              <a:t> on the seaboard. </a:t>
            </a:r>
            <a:r>
              <a:rPr lang="en-GB" b="1" dirty="0" smtClean="0"/>
              <a:t>Of these there came fifty ships, and on board of each [510] went young men of the </a:t>
            </a:r>
            <a:r>
              <a:rPr lang="en-GB" b="1" dirty="0" err="1" smtClean="0"/>
              <a:t>Boeotians</a:t>
            </a:r>
            <a:r>
              <a:rPr lang="en-GB" b="1" dirty="0" smtClean="0"/>
              <a:t> an hundred and twenty</a:t>
            </a:r>
            <a:r>
              <a:rPr lang="en-GB" dirty="0" smtClean="0"/>
              <a:t>. Homer </a:t>
            </a:r>
            <a:r>
              <a:rPr lang="en-GB" i="1" dirty="0" smtClean="0"/>
              <a:t>Iliad</a:t>
            </a:r>
            <a:r>
              <a:rPr lang="en-GB" dirty="0" smtClean="0"/>
              <a:t> 2.494-511</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229600" cy="1143000"/>
          </a:xfrm>
        </p:spPr>
        <p:txBody>
          <a:bodyPr/>
          <a:lstStyle/>
          <a:p>
            <a:pPr fontAlgn="auto">
              <a:spcAft>
                <a:spcPts val="0"/>
              </a:spcAft>
              <a:defRPr/>
            </a:pPr>
            <a:r>
              <a:rPr lang="en-GB" dirty="0" smtClean="0"/>
              <a:t>Homeric Shipbuilding (1)</a:t>
            </a:r>
            <a:endParaRPr lang="en-GB" dirty="0"/>
          </a:p>
        </p:txBody>
      </p:sp>
      <p:sp>
        <p:nvSpPr>
          <p:cNvPr id="3" name="Content Placeholder 2"/>
          <p:cNvSpPr>
            <a:spLocks noGrp="1"/>
          </p:cNvSpPr>
          <p:nvPr>
            <p:ph idx="1"/>
          </p:nvPr>
        </p:nvSpPr>
        <p:spPr>
          <a:xfrm>
            <a:off x="457200" y="1071563"/>
            <a:ext cx="8229600" cy="5786437"/>
          </a:xfrm>
        </p:spPr>
        <p:txBody>
          <a:bodyPr>
            <a:normAutofit fontScale="85000" lnSpcReduction="20000"/>
          </a:bodyPr>
          <a:lstStyle/>
          <a:p>
            <a:pPr marL="548640" indent="-411480" fontAlgn="auto">
              <a:spcAft>
                <a:spcPts val="0"/>
              </a:spcAft>
              <a:buClr>
                <a:schemeClr val="tx1">
                  <a:shade val="95000"/>
                </a:schemeClr>
              </a:buClr>
              <a:buFont typeface="Wingdings 2"/>
              <a:buChar char=""/>
              <a:defRPr/>
            </a:pPr>
            <a:r>
              <a:rPr lang="en-GB" dirty="0" smtClean="0"/>
              <a:t>Then she set herself to plan the sending of the great-hearted Odysseus. She gave him a great axe, well fitted to his hands, [235] an axe of bronze, sharpened on both sides; and in it was a beautiful handle of olive wood, securely fastened; and thereafter she gave him a polished adze. Then she led the way to the borders of the island where tall trees were standing, </a:t>
            </a:r>
            <a:r>
              <a:rPr lang="en-GB" b="1" dirty="0" smtClean="0"/>
              <a:t>alder and popular and fir, reaching to the skies, [240] long dry and well-seasoned</a:t>
            </a:r>
            <a:r>
              <a:rPr lang="en-GB" dirty="0" smtClean="0"/>
              <a:t>, which would float for him lightly. But when she had </a:t>
            </a:r>
            <a:r>
              <a:rPr lang="en-GB" dirty="0" err="1" smtClean="0"/>
              <a:t>shewn</a:t>
            </a:r>
            <a:r>
              <a:rPr lang="en-GB" dirty="0" smtClean="0"/>
              <a:t> him where the tall trees grew, Calypso, the beautiful goddess, returned homewards, but he fell to cutting timbers, and his work went forward apace</a:t>
            </a:r>
            <a:r>
              <a:rPr lang="en-GB" b="1" dirty="0" smtClean="0"/>
              <a:t>. Twenty trees in all did he fell, and trimmed them with the axe</a:t>
            </a:r>
            <a:r>
              <a:rPr lang="en-GB" dirty="0" smtClean="0"/>
              <a:t>; [245] then he cunningly smoothed them all and made them straight to the line. Meanwhile Calypso, the beautiful goddess</a:t>
            </a:r>
            <a:r>
              <a:rPr lang="en-GB" b="1" dirty="0" smtClean="0"/>
              <a:t>, brought him augers; and he bored all the pieces and fitted them to one another, and with pegs and </a:t>
            </a:r>
            <a:r>
              <a:rPr lang="en-GB" b="1" dirty="0" err="1" smtClean="0"/>
              <a:t>morticings</a:t>
            </a:r>
            <a:r>
              <a:rPr lang="en-GB" b="1" dirty="0" smtClean="0"/>
              <a:t> did he hammer it together</a:t>
            </a:r>
            <a:r>
              <a:rPr lang="en-GB" dirty="0" smtClean="0"/>
              <a:t>. Homer </a:t>
            </a:r>
            <a:r>
              <a:rPr lang="en-GB" i="1" dirty="0" smtClean="0"/>
              <a:t>Odyssey </a:t>
            </a:r>
            <a:r>
              <a:rPr lang="en-GB" dirty="0" smtClean="0"/>
              <a:t>5.233-49</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7158" y="0"/>
            <a:ext cx="8229600" cy="1143000"/>
          </a:xfrm>
        </p:spPr>
        <p:txBody>
          <a:bodyPr/>
          <a:lstStyle/>
          <a:p>
            <a:pPr fontAlgn="auto">
              <a:spcAft>
                <a:spcPts val="0"/>
              </a:spcAft>
              <a:defRPr/>
            </a:pPr>
            <a:r>
              <a:rPr lang="en-GB" dirty="0" smtClean="0"/>
              <a:t>Homeric Shipbuilding (2)</a:t>
            </a:r>
            <a:endParaRPr lang="en-GB" dirty="0"/>
          </a:p>
        </p:txBody>
      </p:sp>
      <p:sp>
        <p:nvSpPr>
          <p:cNvPr id="3" name="Content Placeholder 2"/>
          <p:cNvSpPr>
            <a:spLocks noGrp="1"/>
          </p:cNvSpPr>
          <p:nvPr>
            <p:ph idx="1"/>
          </p:nvPr>
        </p:nvSpPr>
        <p:spPr>
          <a:xfrm>
            <a:off x="457200" y="1071563"/>
            <a:ext cx="8229600" cy="5572125"/>
          </a:xfrm>
        </p:spPr>
        <p:txBody>
          <a:bodyPr>
            <a:normAutofit fontScale="92500" lnSpcReduction="20000"/>
          </a:bodyPr>
          <a:lstStyle/>
          <a:p>
            <a:pPr marL="548640" indent="-411480" fontAlgn="auto">
              <a:spcAft>
                <a:spcPts val="0"/>
              </a:spcAft>
              <a:buClr>
                <a:schemeClr val="tx1">
                  <a:shade val="95000"/>
                </a:schemeClr>
              </a:buClr>
              <a:buFont typeface="Wingdings 2"/>
              <a:buChar char=""/>
              <a:defRPr/>
            </a:pPr>
            <a:r>
              <a:rPr lang="en-GB" dirty="0" smtClean="0"/>
              <a:t>Wide as a man well-skilled in carpentry marks out the curve of the hull of </a:t>
            </a:r>
            <a:r>
              <a:rPr lang="en-GB" b="1" dirty="0" smtClean="0"/>
              <a:t>a freight-ship, [250] broad of beam, even so wide did Odysseus make his raft</a:t>
            </a:r>
            <a:r>
              <a:rPr lang="en-GB" dirty="0" smtClean="0"/>
              <a:t>. And </a:t>
            </a:r>
            <a:r>
              <a:rPr lang="en-GB" b="1" dirty="0" smtClean="0"/>
              <a:t>he set up the deck-beams, bolting them to the close-set ribs</a:t>
            </a:r>
            <a:r>
              <a:rPr lang="en-GB" dirty="0" smtClean="0"/>
              <a:t>, and laboured on; and he finished the raft with long gunwales. In it he set a mast and a yard-arm, fitted to it, [255] and </a:t>
            </a:r>
            <a:r>
              <a:rPr lang="en-GB" b="1" dirty="0" smtClean="0"/>
              <a:t>furthermore made him a steering-oar, wherewith to steer</a:t>
            </a:r>
            <a:r>
              <a:rPr lang="en-GB" dirty="0" smtClean="0"/>
              <a:t>. Then he fenced in the whole from stem to stern with willow withes to be a defence against the wave, and strewed much brush thereon. Meanwhile Calypso, the beautiful goddess, brought him cloth to make him a sail, and he fashioned that too with skill. [260] And he made fast in the raft braces and halyards and sheets, and then with levers forced it down into the bright sea. Homer </a:t>
            </a:r>
            <a:r>
              <a:rPr lang="en-GB" i="1" dirty="0" smtClean="0"/>
              <a:t>Odyssey</a:t>
            </a:r>
            <a:r>
              <a:rPr lang="en-GB" dirty="0" smtClean="0"/>
              <a:t> 2.249-61</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Shell-First Technique</a:t>
            </a:r>
            <a:endParaRPr lang="en-GB" dirty="0"/>
          </a:p>
        </p:txBody>
      </p:sp>
      <p:sp>
        <p:nvSpPr>
          <p:cNvPr id="3" name="Content Placeholder 2"/>
          <p:cNvSpPr>
            <a:spLocks noGrp="1"/>
          </p:cNvSpPr>
          <p:nvPr>
            <p:ph idx="1"/>
          </p:nvPr>
        </p:nvSpPr>
        <p:spPr/>
        <p:txBody>
          <a:bodyPr>
            <a:normAutofit fontScale="92500" lnSpcReduction="10000"/>
          </a:bodyPr>
          <a:lstStyle/>
          <a:p>
            <a:pPr marL="548640" indent="-411480" fontAlgn="auto">
              <a:spcAft>
                <a:spcPts val="0"/>
              </a:spcAft>
              <a:buClr>
                <a:schemeClr val="tx1">
                  <a:shade val="95000"/>
                </a:schemeClr>
              </a:buClr>
              <a:buFont typeface="Wingdings 2"/>
              <a:buChar char=""/>
              <a:defRPr/>
            </a:pPr>
            <a:r>
              <a:rPr lang="en-GB" dirty="0" smtClean="0"/>
              <a:t>the "shell-first" technique (fig. 1), is done by building up a shell of planking from the keel with long planks which are attached to one end of the ship, bent to the desired curve, then fastened to the other end. The ship-</a:t>
            </a:r>
            <a:r>
              <a:rPr lang="en-GB" dirty="0" err="1" smtClean="0"/>
              <a:t>wright</a:t>
            </a:r>
            <a:r>
              <a:rPr lang="en-GB" dirty="0" smtClean="0"/>
              <a:t> can adjust each plank so that it corresponds precisely to its opposite on the other side of the ship. Once the shell of the hull is built, frames (ribs) and timbers, which can give the hull added strength, may be fitted inside it. The basic principle of shell-first building is that the longitudinal curve of the planks gives the ship its shape. Weinberg et al TAPS 1965 p39</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Shell-First Technique</a:t>
            </a:r>
            <a:endParaRPr lang="en-GB" dirty="0"/>
          </a:p>
        </p:txBody>
      </p:sp>
      <p:pic>
        <p:nvPicPr>
          <p:cNvPr id="32770" name="Picture 2"/>
          <p:cNvPicPr>
            <a:picLocks noGrp="1" noChangeAspect="1" noChangeArrowheads="1"/>
          </p:cNvPicPr>
          <p:nvPr>
            <p:ph idx="1"/>
          </p:nvPr>
        </p:nvPicPr>
        <p:blipFill>
          <a:blip r:embed="rId3" cstate="print"/>
          <a:srcRect/>
          <a:stretch>
            <a:fillRect/>
          </a:stretch>
        </p:blipFill>
        <p:spPr>
          <a:xfrm>
            <a:off x="457200" y="2316163"/>
            <a:ext cx="8229600" cy="3276600"/>
          </a:xfr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Shell-First Technique</a:t>
            </a:r>
            <a:endParaRPr lang="en-GB" dirty="0"/>
          </a:p>
        </p:txBody>
      </p:sp>
      <p:sp>
        <p:nvSpPr>
          <p:cNvPr id="34818" name="Content Placeholder 2"/>
          <p:cNvSpPr>
            <a:spLocks noGrp="1"/>
          </p:cNvSpPr>
          <p:nvPr>
            <p:ph idx="1"/>
          </p:nvPr>
        </p:nvSpPr>
        <p:spPr/>
        <p:txBody>
          <a:bodyPr/>
          <a:lstStyle/>
          <a:p>
            <a:r>
              <a:rPr lang="en-GB" smtClean="0"/>
              <a:t>The shell-first technique was the technique used for ship-construction throughout antiquity.</a:t>
            </a:r>
          </a:p>
          <a:p>
            <a:r>
              <a:rPr lang="en-GB" smtClean="0"/>
              <a:t>The trireme was also built with the shell-first technique. </a:t>
            </a:r>
          </a:p>
          <a:p>
            <a:r>
              <a:rPr lang="en-GB" smtClean="0"/>
              <a:t>The shell-first technique not only meant considerable expertise was needed for construction but also that the timber had to be cut to the specifications of the ship, especially for long ships.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20" y="142852"/>
            <a:ext cx="8229600" cy="1143000"/>
          </a:xfrm>
        </p:spPr>
        <p:txBody>
          <a:bodyPr/>
          <a:lstStyle/>
          <a:p>
            <a:pPr fontAlgn="auto">
              <a:spcAft>
                <a:spcPts val="0"/>
              </a:spcAft>
              <a:defRPr/>
            </a:pPr>
            <a:r>
              <a:rPr lang="en-GB" dirty="0" smtClean="0"/>
              <a:t>Sailing</a:t>
            </a:r>
            <a:endParaRPr lang="en-GB" dirty="0"/>
          </a:p>
        </p:txBody>
      </p:sp>
      <p:sp>
        <p:nvSpPr>
          <p:cNvPr id="3" name="Content Placeholder 2"/>
          <p:cNvSpPr>
            <a:spLocks noGrp="1"/>
          </p:cNvSpPr>
          <p:nvPr>
            <p:ph idx="1"/>
          </p:nvPr>
        </p:nvSpPr>
        <p:spPr>
          <a:xfrm>
            <a:off x="457200" y="1143000"/>
            <a:ext cx="8229600" cy="5165725"/>
          </a:xfrm>
        </p:spPr>
        <p:txBody>
          <a:bodyPr>
            <a:normAutofit fontScale="85000" lnSpcReduction="20000"/>
          </a:bodyPr>
          <a:lstStyle/>
          <a:p>
            <a:pPr marL="548640" indent="-411480" fontAlgn="auto">
              <a:spcAft>
                <a:spcPts val="0"/>
              </a:spcAft>
              <a:buClr>
                <a:schemeClr val="tx1">
                  <a:shade val="95000"/>
                </a:schemeClr>
              </a:buClr>
              <a:buFont typeface="Wingdings 2"/>
              <a:buChar char=""/>
              <a:defRPr/>
            </a:pPr>
            <a:r>
              <a:rPr lang="en-GB" dirty="0" smtClean="0"/>
              <a:t>Then on board the ship stepped </a:t>
            </a:r>
            <a:r>
              <a:rPr lang="en-GB" dirty="0" err="1" smtClean="0"/>
              <a:t>Telemachus</a:t>
            </a:r>
            <a:r>
              <a:rPr lang="en-GB" dirty="0" smtClean="0"/>
              <a:t>, and Athena went before him and sat down in the stern of the ship, and near her sat </a:t>
            </a:r>
            <a:r>
              <a:rPr lang="en-GB" dirty="0" err="1" smtClean="0"/>
              <a:t>Telemachus</a:t>
            </a:r>
            <a:r>
              <a:rPr lang="en-GB" dirty="0" smtClean="0"/>
              <a:t>, while the men loosed the stern cables and themselves stepped on board, and sat down upon the benches. [420] And flashing-eyed Athena sent them a </a:t>
            </a:r>
            <a:r>
              <a:rPr lang="en-GB" dirty="0" err="1" smtClean="0"/>
              <a:t>favorable</a:t>
            </a:r>
            <a:r>
              <a:rPr lang="en-GB" dirty="0" smtClean="0"/>
              <a:t> wind, a strong-blowing West wind that sang over the wine-dark sea. And </a:t>
            </a:r>
            <a:r>
              <a:rPr lang="en-GB" dirty="0" err="1" smtClean="0"/>
              <a:t>Telemachus</a:t>
            </a:r>
            <a:r>
              <a:rPr lang="en-GB" dirty="0" smtClean="0"/>
              <a:t> called to his men, and bade them lay hold of the tackling, and they hearkened to his call. The mast of fir [425] they raised and set in the hollow socket, and made it fast with fore-stays, and hauled up the white sail with twisted thongs of ox-hide. So the wind filled the belly of the sail, and the dark wave sang loudly about the stem of the ship as she went, and she sped over the wave accomplishing her way. Homer </a:t>
            </a:r>
            <a:r>
              <a:rPr lang="en-GB" i="1" dirty="0" smtClean="0"/>
              <a:t>Odyssey</a:t>
            </a:r>
            <a:r>
              <a:rPr lang="en-GB" dirty="0" smtClean="0"/>
              <a:t> 2.417-29</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Hauling up a ship to shore</a:t>
            </a:r>
            <a:endParaRPr lang="en-GB" dirty="0"/>
          </a:p>
        </p:txBody>
      </p:sp>
      <p:sp>
        <p:nvSpPr>
          <p:cNvPr id="3" name="Content Placeholder 2"/>
          <p:cNvSpPr>
            <a:spLocks noGrp="1"/>
          </p:cNvSpPr>
          <p:nvPr>
            <p:ph idx="1"/>
          </p:nvPr>
        </p:nvSpPr>
        <p:spPr>
          <a:xfrm>
            <a:off x="457200" y="1285875"/>
            <a:ext cx="8229600" cy="5286375"/>
          </a:xfrm>
        </p:spPr>
        <p:txBody>
          <a:bodyPr>
            <a:normAutofit fontScale="92500"/>
          </a:bodyPr>
          <a:lstStyle/>
          <a:p>
            <a:pPr marL="548640" indent="-411480" fontAlgn="auto">
              <a:spcAft>
                <a:spcPts val="0"/>
              </a:spcAft>
              <a:buClr>
                <a:schemeClr val="tx1">
                  <a:shade val="95000"/>
                </a:schemeClr>
              </a:buClr>
              <a:buFont typeface="Wingdings 2"/>
              <a:buChar char=""/>
              <a:defRPr/>
            </a:pPr>
            <a:r>
              <a:rPr lang="en-GB" dirty="0" smtClean="0"/>
              <a:t>But if desire for uncomfortable sea-faring seize you when the Pleiades plunge into the misty sea</a:t>
            </a:r>
            <a:r>
              <a:rPr lang="en-GB" baseline="30000" dirty="0" smtClean="0">
                <a:hlinkClick r:id="rId3"/>
              </a:rPr>
              <a:t>4</a:t>
            </a:r>
            <a:r>
              <a:rPr lang="en-GB" dirty="0" smtClean="0"/>
              <a:t> [620] to escape Orion's rude strength, then truly gales of all kinds rage. Then keep ships no longer on the sparkling sea, but be sure to till the land as I bid you. Haul up your ship upon the land and pack it closely with stones [625] all round to keep off the power of the winds which blow damply, and draw out the bilge-plug so that the rain of heaven may not rot it. Put away all the tackle and fittings in your house, and stow the wings of the sea-going ship neatly, and hang up the well-shaped rudder over the smoke. Hesiod </a:t>
            </a:r>
            <a:r>
              <a:rPr lang="en-GB" i="1" dirty="0" smtClean="0"/>
              <a:t>Works and Days</a:t>
            </a:r>
            <a:r>
              <a:rPr lang="en-GB" dirty="0" smtClean="0"/>
              <a:t> 618-29</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The Helmsman</a:t>
            </a:r>
            <a:endParaRPr lang="en-GB" dirty="0"/>
          </a:p>
        </p:txBody>
      </p:sp>
      <p:sp>
        <p:nvSpPr>
          <p:cNvPr id="40962" name="Content Placeholder 7"/>
          <p:cNvSpPr>
            <a:spLocks noGrp="1"/>
          </p:cNvSpPr>
          <p:nvPr>
            <p:ph sz="half" idx="1"/>
          </p:nvPr>
        </p:nvSpPr>
        <p:spPr>
          <a:xfrm>
            <a:off x="0" y="1643063"/>
            <a:ext cx="4038600" cy="4525962"/>
          </a:xfrm>
        </p:spPr>
        <p:txBody>
          <a:bodyPr/>
          <a:lstStyle/>
          <a:p>
            <a:r>
              <a:rPr lang="en-GB" smtClean="0"/>
              <a:t>Greek ships did not have a rudder.</a:t>
            </a:r>
          </a:p>
          <a:p>
            <a:r>
              <a:rPr lang="en-GB" smtClean="0"/>
              <a:t>They were steered by one or two oars at the stern, with traverse handles.</a:t>
            </a:r>
          </a:p>
          <a:p>
            <a:r>
              <a:rPr lang="en-GB" smtClean="0"/>
              <a:t>Thus, the job of the helmsman was very important.</a:t>
            </a:r>
          </a:p>
        </p:txBody>
      </p:sp>
      <p:pic>
        <p:nvPicPr>
          <p:cNvPr id="40963" name="Content Placeholder 9" descr="odysseus.bmp"/>
          <p:cNvPicPr>
            <a:picLocks noGrp="1" noChangeAspect="1"/>
          </p:cNvPicPr>
          <p:nvPr>
            <p:ph sz="half" idx="2"/>
          </p:nvPr>
        </p:nvPicPr>
        <p:blipFill>
          <a:blip r:embed="rId3" cstate="print"/>
          <a:srcRect/>
          <a:stretch>
            <a:fillRect/>
          </a:stretch>
        </p:blipFill>
        <p:spPr>
          <a:xfrm>
            <a:off x="3856038" y="1643063"/>
            <a:ext cx="5114925" cy="4929187"/>
          </a:xfr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Part-time Seafarers</a:t>
            </a:r>
            <a:endParaRPr lang="en-GB" dirty="0"/>
          </a:p>
        </p:txBody>
      </p:sp>
      <p:sp>
        <p:nvSpPr>
          <p:cNvPr id="3" name="Content Placeholder 2"/>
          <p:cNvSpPr>
            <a:spLocks noGrp="1"/>
          </p:cNvSpPr>
          <p:nvPr>
            <p:ph idx="1"/>
          </p:nvPr>
        </p:nvSpPr>
        <p:spPr/>
        <p:txBody>
          <a:bodyPr>
            <a:normAutofit fontScale="92500" lnSpcReduction="20000"/>
          </a:bodyPr>
          <a:lstStyle/>
          <a:p>
            <a:pPr marL="548640" indent="-411480" fontAlgn="auto">
              <a:spcAft>
                <a:spcPts val="0"/>
              </a:spcAft>
              <a:buClr>
                <a:schemeClr val="tx1">
                  <a:shade val="95000"/>
                </a:schemeClr>
              </a:buClr>
              <a:buFont typeface="Wingdings 2"/>
              <a:buChar char=""/>
              <a:defRPr/>
            </a:pPr>
            <a:r>
              <a:rPr lang="en-GB" dirty="0" smtClean="0"/>
              <a:t>You yourself wait until the season for sailing is come, and then haul your swift ship down to the sea and stow a convenient cargo in it, so that you may bring home profit, even as your father and mine, foolish </a:t>
            </a:r>
            <a:r>
              <a:rPr lang="en-GB" dirty="0" err="1" smtClean="0"/>
              <a:t>Perses</a:t>
            </a:r>
            <a:r>
              <a:rPr lang="en-GB" dirty="0" smtClean="0"/>
              <a:t>, used to sail on shipboard because he lacked sufficient livelihood. And one day he came to this very place, crossing over a great stretch of sea; [635] he left Aeolian </a:t>
            </a:r>
            <a:r>
              <a:rPr lang="en-GB" dirty="0" err="1" smtClean="0"/>
              <a:t>Cyme</a:t>
            </a:r>
            <a:r>
              <a:rPr lang="en-GB" dirty="0" smtClean="0"/>
              <a:t> and fled, not from riches and substance, but from wretched poverty which Zeus lays upon men, and he settled near Helicon in a miserable hamlet, [640] </a:t>
            </a:r>
            <a:r>
              <a:rPr lang="en-GB" dirty="0" err="1" smtClean="0"/>
              <a:t>Ascra</a:t>
            </a:r>
            <a:r>
              <a:rPr lang="en-GB" dirty="0" smtClean="0"/>
              <a:t>, which is bad in winter, sultry in summer, and good at no time. Hesiod </a:t>
            </a:r>
            <a:r>
              <a:rPr lang="en-GB" i="1" dirty="0" smtClean="0"/>
              <a:t>Works and Days </a:t>
            </a:r>
            <a:r>
              <a:rPr lang="en-GB" dirty="0" smtClean="0"/>
              <a:t>630-42.</a:t>
            </a: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fontAlgn="auto">
              <a:spcAft>
                <a:spcPts val="0"/>
              </a:spcAft>
              <a:defRPr/>
            </a:pPr>
            <a:r>
              <a:rPr lang="en-GB" dirty="0" smtClean="0"/>
              <a:t>The Commonality of Ships in early literature</a:t>
            </a:r>
            <a:endParaRPr lang="en-GB" dirty="0"/>
          </a:p>
        </p:txBody>
      </p:sp>
      <p:sp>
        <p:nvSpPr>
          <p:cNvPr id="3" name="Content Placeholder 2"/>
          <p:cNvSpPr>
            <a:spLocks noGrp="1"/>
          </p:cNvSpPr>
          <p:nvPr>
            <p:ph idx="1"/>
          </p:nvPr>
        </p:nvSpPr>
        <p:spPr/>
        <p:txBody>
          <a:bodyPr>
            <a:normAutofit fontScale="70000" lnSpcReduction="20000"/>
          </a:bodyPr>
          <a:lstStyle/>
          <a:p>
            <a:pPr marL="548640" indent="-411480" fontAlgn="auto">
              <a:spcAft>
                <a:spcPts val="0"/>
              </a:spcAft>
              <a:buClr>
                <a:schemeClr val="tx1">
                  <a:shade val="95000"/>
                </a:schemeClr>
              </a:buClr>
              <a:buFont typeface="Wingdings 2"/>
              <a:buChar char=""/>
              <a:defRPr/>
            </a:pPr>
            <a:r>
              <a:rPr lang="en-GB" dirty="0" smtClean="0"/>
              <a:t>This wave in turn, like the earlier one,</a:t>
            </a:r>
          </a:p>
          <a:p>
            <a:pPr marL="548640" indent="-411480" fontAlgn="auto">
              <a:spcAft>
                <a:spcPts val="0"/>
              </a:spcAft>
              <a:buClr>
                <a:schemeClr val="tx1">
                  <a:shade val="95000"/>
                </a:schemeClr>
              </a:buClr>
              <a:buFont typeface="Wingdings 2"/>
              <a:buChar char=""/>
              <a:defRPr/>
            </a:pPr>
            <a:r>
              <a:rPr lang="en-GB" dirty="0" smtClean="0"/>
              <a:t>comes on, and it will give us much </a:t>
            </a:r>
            <a:r>
              <a:rPr lang="en-GB" dirty="0" err="1" smtClean="0"/>
              <a:t>labor</a:t>
            </a:r>
            <a:endParaRPr lang="en-GB" dirty="0" smtClean="0"/>
          </a:p>
          <a:p>
            <a:pPr marL="548640" indent="-411480" fontAlgn="auto">
              <a:spcAft>
                <a:spcPts val="0"/>
              </a:spcAft>
              <a:buClr>
                <a:schemeClr val="tx1">
                  <a:shade val="95000"/>
                </a:schemeClr>
              </a:buClr>
              <a:buFont typeface="Wingdings 2"/>
              <a:buChar char=""/>
              <a:defRPr/>
            </a:pPr>
            <a:r>
              <a:rPr lang="en-GB" dirty="0" smtClean="0"/>
              <a:t>to bail out once it enters the ship's . . .</a:t>
            </a:r>
          </a:p>
          <a:p>
            <a:pPr marL="548640" indent="-411480" fontAlgn="auto">
              <a:spcAft>
                <a:spcPts val="0"/>
              </a:spcAft>
              <a:buClr>
                <a:schemeClr val="tx1">
                  <a:shade val="95000"/>
                </a:schemeClr>
              </a:buClr>
              <a:buFont typeface="Wingdings 2"/>
              <a:buChar char=""/>
              <a:defRPr/>
            </a:pPr>
            <a:r>
              <a:rPr lang="en-GB" dirty="0" smtClean="0"/>
              <a:t>[one line missing]</a:t>
            </a:r>
          </a:p>
          <a:p>
            <a:pPr marL="548640" indent="-411480" fontAlgn="auto">
              <a:spcAft>
                <a:spcPts val="0"/>
              </a:spcAft>
              <a:buClr>
                <a:schemeClr val="tx1">
                  <a:shade val="95000"/>
                </a:schemeClr>
              </a:buClr>
              <a:buFont typeface="Wingdings 2"/>
              <a:buChar char=""/>
              <a:defRPr/>
            </a:pPr>
            <a:r>
              <a:rPr lang="en-GB" dirty="0" smtClean="0"/>
              <a:t>[two lines missing]</a:t>
            </a:r>
          </a:p>
          <a:p>
            <a:pPr marL="548640" indent="-411480" fontAlgn="auto">
              <a:spcAft>
                <a:spcPts val="0"/>
              </a:spcAft>
              <a:buClr>
                <a:schemeClr val="tx1">
                  <a:shade val="95000"/>
                </a:schemeClr>
              </a:buClr>
              <a:buFont typeface="Wingdings 2"/>
              <a:buChar char=""/>
              <a:defRPr/>
            </a:pPr>
            <a:r>
              <a:rPr lang="en-GB" dirty="0" smtClean="0"/>
              <a:t>Let us strengthen the ship's sides as quickly as possible,</a:t>
            </a:r>
          </a:p>
          <a:p>
            <a:pPr marL="548640" indent="-411480" fontAlgn="auto">
              <a:spcAft>
                <a:spcPts val="0"/>
              </a:spcAft>
              <a:buClr>
                <a:schemeClr val="tx1">
                  <a:shade val="95000"/>
                </a:schemeClr>
              </a:buClr>
              <a:buFont typeface="Wingdings 2"/>
              <a:buChar char=""/>
              <a:defRPr/>
            </a:pPr>
            <a:r>
              <a:rPr lang="en-GB" dirty="0" smtClean="0"/>
              <a:t>and make a run to a safe </a:t>
            </a:r>
            <a:r>
              <a:rPr lang="en-GB" dirty="0" err="1" smtClean="0"/>
              <a:t>harbor</a:t>
            </a:r>
            <a:r>
              <a:rPr lang="en-GB" dirty="0" smtClean="0"/>
              <a:t>; </a:t>
            </a:r>
          </a:p>
          <a:p>
            <a:pPr marL="548640" indent="-411480" fontAlgn="auto">
              <a:spcAft>
                <a:spcPts val="0"/>
              </a:spcAft>
              <a:buClr>
                <a:schemeClr val="tx1">
                  <a:shade val="95000"/>
                </a:schemeClr>
              </a:buClr>
              <a:buFont typeface="Wingdings 2"/>
              <a:buChar char=""/>
              <a:defRPr/>
            </a:pPr>
            <a:r>
              <a:rPr lang="en-GB" dirty="0" smtClean="0"/>
              <a:t>and let no craven hesitation seize </a:t>
            </a:r>
          </a:p>
          <a:p>
            <a:pPr marL="548640" indent="-411480" fontAlgn="auto">
              <a:spcAft>
                <a:spcPts val="0"/>
              </a:spcAft>
              <a:buClr>
                <a:schemeClr val="tx1">
                  <a:shade val="95000"/>
                </a:schemeClr>
              </a:buClr>
              <a:buFont typeface="Wingdings 2"/>
              <a:buChar char=""/>
              <a:defRPr/>
            </a:pPr>
            <a:r>
              <a:rPr lang="en-GB" dirty="0" smtClean="0"/>
              <a:t>any of us, for clear before us stands a great ordeal.</a:t>
            </a:r>
          </a:p>
          <a:p>
            <a:pPr marL="548640" indent="-411480" fontAlgn="auto">
              <a:spcAft>
                <a:spcPts val="0"/>
              </a:spcAft>
              <a:buClr>
                <a:schemeClr val="tx1">
                  <a:shade val="95000"/>
                </a:schemeClr>
              </a:buClr>
              <a:buFont typeface="Wingdings 2"/>
              <a:buChar char=""/>
              <a:defRPr/>
            </a:pPr>
            <a:r>
              <a:rPr lang="en-GB" dirty="0" smtClean="0"/>
              <a:t>Remember our previous trouble; </a:t>
            </a:r>
          </a:p>
          <a:p>
            <a:pPr marL="548640" indent="-411480" fontAlgn="auto">
              <a:spcAft>
                <a:spcPts val="0"/>
              </a:spcAft>
              <a:buClr>
                <a:schemeClr val="tx1">
                  <a:shade val="95000"/>
                </a:schemeClr>
              </a:buClr>
              <a:buFont typeface="Wingdings 2"/>
              <a:buChar char=""/>
              <a:defRPr/>
            </a:pPr>
            <a:r>
              <a:rPr lang="en-GB" dirty="0" smtClean="0"/>
              <a:t>now let every man prove himself reliable,</a:t>
            </a:r>
          </a:p>
          <a:p>
            <a:pPr marL="548640" indent="-411480" fontAlgn="auto">
              <a:spcAft>
                <a:spcPts val="0"/>
              </a:spcAft>
              <a:buClr>
                <a:schemeClr val="tx1">
                  <a:shade val="95000"/>
                </a:schemeClr>
              </a:buClr>
              <a:buFont typeface="Wingdings 2"/>
              <a:buChar char=""/>
              <a:defRPr/>
            </a:pPr>
            <a:r>
              <a:rPr lang="en-GB" dirty="0" smtClean="0"/>
              <a:t>and let us not put to shame by cowardice </a:t>
            </a:r>
          </a:p>
          <a:p>
            <a:pPr marL="548640" indent="-411480" fontAlgn="auto">
              <a:spcAft>
                <a:spcPts val="0"/>
              </a:spcAft>
              <a:buClr>
                <a:schemeClr val="tx1">
                  <a:shade val="95000"/>
                </a:schemeClr>
              </a:buClr>
              <a:buFont typeface="Wingdings 2"/>
              <a:buChar char=""/>
              <a:defRPr/>
            </a:pPr>
            <a:r>
              <a:rPr lang="en-GB" dirty="0" smtClean="0"/>
              <a:t>our noble fathers lying under the earth....</a:t>
            </a:r>
          </a:p>
          <a:p>
            <a:pPr marL="548640" indent="-411480" fontAlgn="auto">
              <a:spcAft>
                <a:spcPts val="0"/>
              </a:spcAft>
              <a:buClr>
                <a:schemeClr val="tx1">
                  <a:shade val="95000"/>
                </a:schemeClr>
              </a:buClr>
              <a:buFont typeface="Wingdings 2"/>
              <a:buChar char=""/>
              <a:defRPr/>
            </a:pPr>
            <a:r>
              <a:rPr lang="en-GB" dirty="0" err="1" smtClean="0"/>
              <a:t>Alkaios</a:t>
            </a:r>
            <a:r>
              <a:rPr lang="en-GB" dirty="0" smtClean="0"/>
              <a:t> F6 </a:t>
            </a:r>
            <a:r>
              <a:rPr lang="en-GB" i="1" dirty="0" smtClean="0"/>
              <a:t>The Ship of State</a:t>
            </a:r>
            <a:endParaRPr lang="en-GB" dirty="0" smtClean="0"/>
          </a:p>
          <a:p>
            <a:pPr marL="548640" indent="-411480" fontAlgn="auto">
              <a:spcAft>
                <a:spcPts val="0"/>
              </a:spcAft>
              <a:buClr>
                <a:schemeClr val="tx1">
                  <a:shade val="95000"/>
                </a:schemeClr>
              </a:buClr>
              <a:buFont typeface="Wingdings 2"/>
              <a:buChar char=""/>
              <a:defRPr/>
            </a:pP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fontAlgn="auto">
              <a:spcAft>
                <a:spcPts val="0"/>
              </a:spcAft>
              <a:defRPr/>
            </a:pPr>
            <a:r>
              <a:rPr lang="en-GB" dirty="0" smtClean="0"/>
              <a:t>Raiding</a:t>
            </a:r>
            <a:endParaRPr lang="en-GB" dirty="0"/>
          </a:p>
        </p:txBody>
      </p:sp>
      <p:sp>
        <p:nvSpPr>
          <p:cNvPr id="47106" name="Content Placeholder 2"/>
          <p:cNvSpPr>
            <a:spLocks noGrp="1"/>
          </p:cNvSpPr>
          <p:nvPr>
            <p:ph idx="1"/>
          </p:nvPr>
        </p:nvSpPr>
        <p:spPr/>
        <p:txBody>
          <a:bodyPr/>
          <a:lstStyle/>
          <a:p>
            <a:r>
              <a:rPr lang="en-GB" smtClean="0"/>
              <a:t>In the archaic period, part of sailing was raiding.</a:t>
            </a:r>
          </a:p>
          <a:p>
            <a:r>
              <a:rPr lang="en-GB" smtClean="0"/>
              <a:t>Unlike later views of piracy, the archaic Greeks did not disapprove of raiding.</a:t>
            </a:r>
          </a:p>
          <a:p>
            <a:r>
              <a:rPr lang="en-GB" smtClean="0"/>
              <a:t>On the contrary, it was considered brave, daring and part of a leader’s responsibilities. </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0"/>
            <a:ext cx="8229600" cy="1143000"/>
          </a:xfrm>
        </p:spPr>
        <p:txBody>
          <a:bodyPr/>
          <a:lstStyle/>
          <a:p>
            <a:pPr fontAlgn="auto">
              <a:spcAft>
                <a:spcPts val="0"/>
              </a:spcAft>
              <a:defRPr/>
            </a:pPr>
            <a:r>
              <a:rPr lang="en-GB" dirty="0" smtClean="0"/>
              <a:t>Raiding in Homer</a:t>
            </a:r>
            <a:endParaRPr lang="en-GB" dirty="0"/>
          </a:p>
        </p:txBody>
      </p:sp>
      <p:sp>
        <p:nvSpPr>
          <p:cNvPr id="3" name="Content Placeholder 2"/>
          <p:cNvSpPr>
            <a:spLocks noGrp="1"/>
          </p:cNvSpPr>
          <p:nvPr>
            <p:ph sz="half" idx="1"/>
          </p:nvPr>
        </p:nvSpPr>
        <p:spPr>
          <a:xfrm>
            <a:off x="457200" y="928688"/>
            <a:ext cx="4038600" cy="5643562"/>
          </a:xfrm>
        </p:spPr>
        <p:txBody>
          <a:bodyPr>
            <a:normAutofit fontScale="77500" lnSpcReduction="20000"/>
          </a:bodyPr>
          <a:lstStyle/>
          <a:p>
            <a:pPr marL="548640" indent="-411480" fontAlgn="auto">
              <a:spcAft>
                <a:spcPts val="0"/>
              </a:spcAft>
              <a:buClr>
                <a:schemeClr val="tx1">
                  <a:shade val="95000"/>
                </a:schemeClr>
              </a:buClr>
              <a:buFont typeface="Wingdings 2"/>
              <a:buChar char=""/>
              <a:defRPr/>
            </a:pPr>
            <a:r>
              <a:rPr lang="en-GB" dirty="0" smtClean="0"/>
              <a:t>But when they had put from them the desire of food and drink, the horseman, Nestor of </a:t>
            </a:r>
            <a:r>
              <a:rPr lang="en-GB" dirty="0" err="1" smtClean="0"/>
              <a:t>Gerenia</a:t>
            </a:r>
            <a:r>
              <a:rPr lang="en-GB" dirty="0" smtClean="0"/>
              <a:t>, spoke first among them: “Now verily is it seemlier to ask and enquire [70] of the strangers who they are, since now they have had their joy of food. Strangers, who are ye? Whence do ye sail over the watery ways? Is it on some business, or do ye wander at random over the sea, even as pirates, who wander hazarding their lives and bringing evil to men of other lands?” Homer </a:t>
            </a:r>
            <a:r>
              <a:rPr lang="en-GB" i="1" dirty="0" smtClean="0"/>
              <a:t>Odyssey</a:t>
            </a:r>
            <a:r>
              <a:rPr lang="en-GB" dirty="0" smtClean="0"/>
              <a:t> 3.68-74</a:t>
            </a:r>
            <a:endParaRPr lang="en-GB" dirty="0"/>
          </a:p>
        </p:txBody>
      </p:sp>
      <p:sp>
        <p:nvSpPr>
          <p:cNvPr id="49155" name="Content Placeholder 3"/>
          <p:cNvSpPr>
            <a:spLocks noGrp="1"/>
          </p:cNvSpPr>
          <p:nvPr>
            <p:ph sz="half" idx="2"/>
          </p:nvPr>
        </p:nvSpPr>
        <p:spPr>
          <a:xfrm>
            <a:off x="4648200" y="1000125"/>
            <a:ext cx="4038600" cy="5500688"/>
          </a:xfrm>
        </p:spPr>
        <p:txBody>
          <a:bodyPr/>
          <a:lstStyle/>
          <a:p>
            <a:r>
              <a:rPr lang="en-GB" sz="2000" smtClean="0"/>
              <a:t>“From Ilios the wind bore me and brought me to the Cicones, [40] to Ismarus. There I sacked the city and slew the men; and from the city we took their wives and great store of treasure, and divided them among us, that so far as lay in me no man might go defrauded of an equal share. Then verily I gave command that we should flee with swift foot, but the others in their great folly did not hearken.  Homer </a:t>
            </a:r>
            <a:r>
              <a:rPr lang="en-GB" sz="2000" i="1" smtClean="0"/>
              <a:t>Odyssey </a:t>
            </a:r>
            <a:r>
              <a:rPr lang="en-GB" sz="2000" smtClean="0"/>
              <a:t>9.39-44</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bwMode="auto"/>
        <p:txBody>
          <a:bodyPr wrap="square" lIns="91440" tIns="45720" rIns="91440" bIns="45720" numCol="1" anchorCtr="0" compatLnSpc="1">
            <a:prstTxWarp prst="textNoShape">
              <a:avLst/>
            </a:prstTxWarp>
          </a:bodyPr>
          <a:lstStyle/>
          <a:p>
            <a:r>
              <a:rPr lang="en-GB" smtClean="0">
                <a:ln>
                  <a:noFill/>
                </a:ln>
                <a:solidFill>
                  <a:schemeClr val="tx1"/>
                </a:solidFill>
                <a:effectLst>
                  <a:outerShdw blurRad="38100" dist="38100" dir="2700000" algn="tl">
                    <a:srgbClr val="69676D"/>
                  </a:outerShdw>
                </a:effectLst>
              </a:rPr>
              <a:t>Raiding and Colonisation</a:t>
            </a:r>
          </a:p>
        </p:txBody>
      </p:sp>
      <p:sp>
        <p:nvSpPr>
          <p:cNvPr id="51205" name="Rectangle 5"/>
          <p:cNvSpPr>
            <a:spLocks noGrp="1"/>
          </p:cNvSpPr>
          <p:nvPr>
            <p:ph type="body" idx="4294967295"/>
          </p:nvPr>
        </p:nvSpPr>
        <p:spPr/>
        <p:txBody>
          <a:bodyPr/>
          <a:lstStyle/>
          <a:p>
            <a:r>
              <a:rPr lang="en-GB" smtClean="0"/>
              <a:t>The pentekonter was a raiding ship par excellence. </a:t>
            </a:r>
          </a:p>
          <a:p>
            <a:r>
              <a:rPr lang="en-GB" smtClean="0"/>
              <a:t>It was also the preferred ship for settlement abroad. </a:t>
            </a:r>
          </a:p>
          <a:p>
            <a:r>
              <a:rPr lang="en-GB" smtClean="0"/>
              <a:t>Knowledge of far-away lands in other parts of the Mediterranean was as much due to trade as it was due to raiding.</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3" name="Rectangle 5"/>
          <p:cNvSpPr>
            <a:spLocks noGrp="1"/>
          </p:cNvSpPr>
          <p:nvPr>
            <p:ph type="ctrTitle"/>
          </p:nvPr>
        </p:nvSpPr>
        <p:spPr bwMode="auto">
          <a:xfrm>
            <a:off x="685800" y="2130425"/>
            <a:ext cx="7772400" cy="1470025"/>
          </a:xfrm>
          <a:noFill/>
        </p:spPr>
        <p:txBody>
          <a:bodyPr wrap="square" lIns="91440" tIns="45720" rIns="91440" bIns="45720" numCol="1" anchor="ctr" anchorCtr="0" compatLnSpc="1">
            <a:prstTxWarp prst="textNoShape">
              <a:avLst/>
            </a:prstTxWarp>
          </a:bodyPr>
          <a:lstStyle/>
          <a:p>
            <a:r>
              <a:rPr lang="en-GB" sz="4100" cap="none" smtClean="0">
                <a:ln>
                  <a:noFill/>
                </a:ln>
                <a:solidFill>
                  <a:schemeClr val="tx1"/>
                </a:solidFill>
                <a:effectLst/>
              </a:rPr>
              <a:t>Questions?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p:cNvSpPr>
          <p:nvPr>
            <p:ph type="title"/>
          </p:nvPr>
        </p:nvSpPr>
        <p:spPr bwMode="auto">
          <a:noFill/>
        </p:spPr>
        <p:txBody>
          <a:bodyPr wrap="square" lIns="91440" tIns="45720" rIns="91440" bIns="45720" numCol="1" anchorCtr="0" compatLnSpc="1">
            <a:prstTxWarp prst="textNoShape">
              <a:avLst/>
            </a:prstTxWarp>
          </a:bodyPr>
          <a:lstStyle/>
          <a:p>
            <a:r>
              <a:rPr lang="en-GB" smtClean="0">
                <a:ln>
                  <a:noFill/>
                </a:ln>
                <a:solidFill>
                  <a:schemeClr val="tx1"/>
                </a:solidFill>
                <a:effectLst/>
              </a:rPr>
              <a:t>Follow-Up reading</a:t>
            </a:r>
          </a:p>
        </p:txBody>
      </p:sp>
      <p:sp>
        <p:nvSpPr>
          <p:cNvPr id="61443" name="Rectangle 3"/>
          <p:cNvSpPr>
            <a:spLocks noGrp="1"/>
          </p:cNvSpPr>
          <p:nvPr>
            <p:ph type="body" idx="1"/>
          </p:nvPr>
        </p:nvSpPr>
        <p:spPr/>
        <p:txBody>
          <a:bodyPr/>
          <a:lstStyle/>
          <a:p>
            <a:r>
              <a:rPr lang="en-GB" smtClean="0"/>
              <a:t>Thomas J. Figueira ‘Xanthippos, Father of Perikles, and the "Prutaneis" of the "Naukraroi“’ </a:t>
            </a:r>
            <a:r>
              <a:rPr lang="en-GB" i="1" smtClean="0"/>
              <a:t>Historia: Zeitschrift für Alte Geschichte</a:t>
            </a:r>
            <a:r>
              <a:rPr lang="en-GB" smtClean="0"/>
              <a:t>, Vol. 35, No. 3 (3rd Qtr., 1986), pp. 257-279  Stable URL: </a:t>
            </a:r>
            <a:r>
              <a:rPr lang="en-GB" smtClean="0">
                <a:hlinkClick r:id="rId2"/>
              </a:rPr>
              <a:t>http://www.jstor.org/stable/4435967</a:t>
            </a:r>
            <a:endParaRPr lang="en-GB" smtClean="0"/>
          </a:p>
          <a:p>
            <a:r>
              <a:rPr lang="en-GB" smtClean="0"/>
              <a:t>G. L. Cawkwell ‘Early Colonisation ‘ </a:t>
            </a:r>
            <a:r>
              <a:rPr lang="en-GB" i="1" smtClean="0"/>
              <a:t>The Classical Quarterly</a:t>
            </a:r>
            <a:r>
              <a:rPr lang="en-GB" smtClean="0"/>
              <a:t>, New Series, Vol. 42, No. 2 (1992), pp. 289-303  Stable URL: </a:t>
            </a:r>
            <a:r>
              <a:rPr lang="en-GB" smtClean="0">
                <a:hlinkClick r:id="rId3"/>
              </a:rPr>
              <a:t>http://www.jstor.org/stable/639408</a:t>
            </a:r>
            <a:endParaRPr lang="en-GB" smtClean="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79</TotalTime>
  <Words>2083</Words>
  <Application>Microsoft Office PowerPoint</Application>
  <PresentationFormat>On-screen Show (4:3)</PresentationFormat>
  <Paragraphs>94</Paragraphs>
  <Slides>21</Slides>
  <Notes>19</Notes>
  <HiddenSlides>0</HiddenSlides>
  <MMClips>0</MMClip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Apex</vt:lpstr>
      <vt:lpstr>Armies and Navies </vt:lpstr>
      <vt:lpstr>The Earliest Ships</vt:lpstr>
      <vt:lpstr>Shipwrecks</vt:lpstr>
      <vt:lpstr>Homer</vt:lpstr>
      <vt:lpstr>The Commonality of Sailing in Homer</vt:lpstr>
      <vt:lpstr>The Homeric Pentekonter</vt:lpstr>
      <vt:lpstr>Homeric Shipbuilding (1)</vt:lpstr>
      <vt:lpstr>Homeric Shipbuilding (2)</vt:lpstr>
      <vt:lpstr>The Shell-First Technique</vt:lpstr>
      <vt:lpstr>Shell-First Technique</vt:lpstr>
      <vt:lpstr>Shell-First Technique</vt:lpstr>
      <vt:lpstr>Sailing</vt:lpstr>
      <vt:lpstr>Hauling up a ship to shore</vt:lpstr>
      <vt:lpstr>The Helmsman</vt:lpstr>
      <vt:lpstr>Part-time Seafarers</vt:lpstr>
      <vt:lpstr>The Commonality of Ships in early literature</vt:lpstr>
      <vt:lpstr>Raiding</vt:lpstr>
      <vt:lpstr>Raiding in Homer</vt:lpstr>
      <vt:lpstr>Raiding and Colonisation</vt:lpstr>
      <vt:lpstr>Questions?</vt:lpstr>
      <vt:lpstr>Follow-Up reading</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Armies and Navies </dc:title>
  <dc:creator>Errietta Bissa</dc:creator>
  <cp:lastModifiedBy>Errietta Bissa</cp:lastModifiedBy>
  <cp:revision>46</cp:revision>
  <dcterms:created xsi:type="dcterms:W3CDTF">2009-02-02T07:19:54Z</dcterms:created>
  <dcterms:modified xsi:type="dcterms:W3CDTF">2012-10-30T10:18:24Z</dcterms:modified>
</cp:coreProperties>
</file>