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6" r:id="rId2"/>
    <p:sldId id="257" r:id="rId3"/>
    <p:sldId id="259" r:id="rId4"/>
    <p:sldId id="263" r:id="rId5"/>
    <p:sldId id="260" r:id="rId6"/>
    <p:sldId id="261" r:id="rId7"/>
    <p:sldId id="264" r:id="rId8"/>
    <p:sldId id="262" r:id="rId9"/>
    <p:sldId id="265" r:id="rId10"/>
    <p:sldId id="267" r:id="rId11"/>
    <p:sldId id="258"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65554E-0A77-9833-2839-9324257242A6}" v="2102" dt="2025-02-28T23:46:16.858"/>
    <p1510:client id="{D7FEA47C-E6DA-BFEE-6065-38CF8EE35AEE}" v="213" dt="2025-02-28T10:45:43.4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x Evans (2304557)" userId="S::2304557@student.uwtsd.ac.uk::f95e6ab8-bf94-45f4-870b-3343373d5a2a" providerId="AD" clId="Web-{9165554E-0A77-9833-2839-9324257242A6}"/>
    <pc:docChg chg="addSld delSld modSld">
      <pc:chgData name="Max Evans (2304557)" userId="S::2304557@student.uwtsd.ac.uk::f95e6ab8-bf94-45f4-870b-3343373d5a2a" providerId="AD" clId="Web-{9165554E-0A77-9833-2839-9324257242A6}" dt="2025-02-28T23:46:16.858" v="2105" actId="20577"/>
      <pc:docMkLst>
        <pc:docMk/>
      </pc:docMkLst>
      <pc:sldChg chg="modSp">
        <pc:chgData name="Max Evans (2304557)" userId="S::2304557@student.uwtsd.ac.uk::f95e6ab8-bf94-45f4-870b-3343373d5a2a" providerId="AD" clId="Web-{9165554E-0A77-9833-2839-9324257242A6}" dt="2025-02-28T10:27:52.936" v="495" actId="1076"/>
        <pc:sldMkLst>
          <pc:docMk/>
          <pc:sldMk cId="109857222" sldId="256"/>
        </pc:sldMkLst>
        <pc:spChg chg="mod">
          <ac:chgData name="Max Evans (2304557)" userId="S::2304557@student.uwtsd.ac.uk::f95e6ab8-bf94-45f4-870b-3343373d5a2a" providerId="AD" clId="Web-{9165554E-0A77-9833-2839-9324257242A6}" dt="2025-02-28T10:27:52.936" v="495" actId="1076"/>
          <ac:spMkLst>
            <pc:docMk/>
            <pc:sldMk cId="109857222" sldId="256"/>
            <ac:spMk id="2" creationId="{00000000-0000-0000-0000-000000000000}"/>
          </ac:spMkLst>
        </pc:spChg>
      </pc:sldChg>
      <pc:sldChg chg="addSp delSp modSp">
        <pc:chgData name="Max Evans (2304557)" userId="S::2304557@student.uwtsd.ac.uk::f95e6ab8-bf94-45f4-870b-3343373d5a2a" providerId="AD" clId="Web-{9165554E-0A77-9833-2839-9324257242A6}" dt="2025-02-28T23:13:06.519" v="1884"/>
        <pc:sldMkLst>
          <pc:docMk/>
          <pc:sldMk cId="2767811778" sldId="257"/>
        </pc:sldMkLst>
        <pc:spChg chg="mod">
          <ac:chgData name="Max Evans (2304557)" userId="S::2304557@student.uwtsd.ac.uk::f95e6ab8-bf94-45f4-870b-3343373d5a2a" providerId="AD" clId="Web-{9165554E-0A77-9833-2839-9324257242A6}" dt="2025-02-28T10:39:22.861" v="509"/>
          <ac:spMkLst>
            <pc:docMk/>
            <pc:sldMk cId="2767811778" sldId="257"/>
            <ac:spMk id="2" creationId="{4879F0D1-21B6-77CD-B22A-C4CCE576E3E2}"/>
          </ac:spMkLst>
        </pc:spChg>
        <pc:spChg chg="mod">
          <ac:chgData name="Max Evans (2304557)" userId="S::2304557@student.uwtsd.ac.uk::f95e6ab8-bf94-45f4-870b-3343373d5a2a" providerId="AD" clId="Web-{9165554E-0A77-9833-2839-9324257242A6}" dt="2025-02-28T10:39:22.861" v="509"/>
          <ac:spMkLst>
            <pc:docMk/>
            <pc:sldMk cId="2767811778" sldId="257"/>
            <ac:spMk id="3" creationId="{9A26B64D-1098-495C-6237-ABF543873E46}"/>
          </ac:spMkLst>
        </pc:spChg>
        <pc:spChg chg="add del">
          <ac:chgData name="Max Evans (2304557)" userId="S::2304557@student.uwtsd.ac.uk::f95e6ab8-bf94-45f4-870b-3343373d5a2a" providerId="AD" clId="Web-{9165554E-0A77-9833-2839-9324257242A6}" dt="2025-02-28T10:39:22.861" v="509"/>
          <ac:spMkLst>
            <pc:docMk/>
            <pc:sldMk cId="2767811778" sldId="257"/>
            <ac:spMk id="8" creationId="{E49D7415-2F11-44C2-B6AA-13A25B6814B9}"/>
          </ac:spMkLst>
        </pc:spChg>
        <pc:spChg chg="add del">
          <ac:chgData name="Max Evans (2304557)" userId="S::2304557@student.uwtsd.ac.uk::f95e6ab8-bf94-45f4-870b-3343373d5a2a" providerId="AD" clId="Web-{9165554E-0A77-9833-2839-9324257242A6}" dt="2025-02-28T10:39:22.845" v="508"/>
          <ac:spMkLst>
            <pc:docMk/>
            <pc:sldMk cId="2767811778" sldId="257"/>
            <ac:spMk id="24" creationId="{E53615EE-C559-4E03-999B-5477F1626FE5}"/>
          </ac:spMkLst>
        </pc:spChg>
        <pc:spChg chg="add">
          <ac:chgData name="Max Evans (2304557)" userId="S::2304557@student.uwtsd.ac.uk::f95e6ab8-bf94-45f4-870b-3343373d5a2a" providerId="AD" clId="Web-{9165554E-0A77-9833-2839-9324257242A6}" dt="2025-02-28T10:39:22.861" v="509"/>
          <ac:spMkLst>
            <pc:docMk/>
            <pc:sldMk cId="2767811778" sldId="257"/>
            <ac:spMk id="32" creationId="{E53615EE-C559-4E03-999B-5477F1626FE5}"/>
          </ac:spMkLst>
        </pc:spChg>
        <pc:picChg chg="mod">
          <ac:chgData name="Max Evans (2304557)" userId="S::2304557@student.uwtsd.ac.uk::f95e6ab8-bf94-45f4-870b-3343373d5a2a" providerId="AD" clId="Web-{9165554E-0A77-9833-2839-9324257242A6}" dt="2025-02-28T10:39:22.861" v="509"/>
          <ac:picMkLst>
            <pc:docMk/>
            <pc:sldMk cId="2767811778" sldId="257"/>
            <ac:picMk id="4" creationId="{103C842B-1437-C5A5-1FC0-47886BDAE790}"/>
          </ac:picMkLst>
        </pc:picChg>
        <pc:picChg chg="add del mod ord">
          <ac:chgData name="Max Evans (2304557)" userId="S::2304557@student.uwtsd.ac.uk::f95e6ab8-bf94-45f4-870b-3343373d5a2a" providerId="AD" clId="Web-{9165554E-0A77-9833-2839-9324257242A6}" dt="2025-02-28T23:13:06.519" v="1884"/>
          <ac:picMkLst>
            <pc:docMk/>
            <pc:sldMk cId="2767811778" sldId="257"/>
            <ac:picMk id="5" creationId="{52F38B5F-3A4C-49FE-7D35-A41D7F324D46}"/>
          </ac:picMkLst>
        </pc:picChg>
        <pc:cxnChg chg="add del">
          <ac:chgData name="Max Evans (2304557)" userId="S::2304557@student.uwtsd.ac.uk::f95e6ab8-bf94-45f4-870b-3343373d5a2a" providerId="AD" clId="Web-{9165554E-0A77-9833-2839-9324257242A6}" dt="2025-02-28T10:39:22.861" v="509"/>
          <ac:cxnSpMkLst>
            <pc:docMk/>
            <pc:sldMk cId="2767811778" sldId="257"/>
            <ac:cxnSpMk id="7" creationId="{085AA86F-6A4D-4BCB-A045-D992CDC2959B}"/>
          </ac:cxnSpMkLst>
        </pc:cxnChg>
        <pc:cxnChg chg="del">
          <ac:chgData name="Max Evans (2304557)" userId="S::2304557@student.uwtsd.ac.uk::f95e6ab8-bf94-45f4-870b-3343373d5a2a" providerId="AD" clId="Web-{9165554E-0A77-9833-2839-9324257242A6}" dt="2025-02-28T10:39:22.861" v="509"/>
          <ac:cxnSpMkLst>
            <pc:docMk/>
            <pc:sldMk cId="2767811778" sldId="257"/>
            <ac:cxnSpMk id="15" creationId="{D2E57F3D-33BE-4306-87E6-245763719516}"/>
          </ac:cxnSpMkLst>
        </pc:cxnChg>
        <pc:cxnChg chg="add del">
          <ac:chgData name="Max Evans (2304557)" userId="S::2304557@student.uwtsd.ac.uk::f95e6ab8-bf94-45f4-870b-3343373d5a2a" providerId="AD" clId="Web-{9165554E-0A77-9833-2839-9324257242A6}" dt="2025-02-28T10:39:22.845" v="508"/>
          <ac:cxnSpMkLst>
            <pc:docMk/>
            <pc:sldMk cId="2767811778" sldId="257"/>
            <ac:cxnSpMk id="22" creationId="{085AA86F-6A4D-4BCB-A045-D992CDC2959B}"/>
          </ac:cxnSpMkLst>
        </pc:cxnChg>
        <pc:cxnChg chg="add del">
          <ac:chgData name="Max Evans (2304557)" userId="S::2304557@student.uwtsd.ac.uk::f95e6ab8-bf94-45f4-870b-3343373d5a2a" providerId="AD" clId="Web-{9165554E-0A77-9833-2839-9324257242A6}" dt="2025-02-28T10:39:22.845" v="508"/>
          <ac:cxnSpMkLst>
            <pc:docMk/>
            <pc:sldMk cId="2767811778" sldId="257"/>
            <ac:cxnSpMk id="26" creationId="{799A8EBD-049C-48E6-97ED-C9102D78FC79}"/>
          </ac:cxnSpMkLst>
        </pc:cxnChg>
        <pc:cxnChg chg="add del">
          <ac:chgData name="Max Evans (2304557)" userId="S::2304557@student.uwtsd.ac.uk::f95e6ab8-bf94-45f4-870b-3343373d5a2a" providerId="AD" clId="Web-{9165554E-0A77-9833-2839-9324257242A6}" dt="2025-02-28T10:39:22.845" v="508"/>
          <ac:cxnSpMkLst>
            <pc:docMk/>
            <pc:sldMk cId="2767811778" sldId="257"/>
            <ac:cxnSpMk id="28" creationId="{07AB7C5C-C091-4C25-B1BD-93E2F6948C92}"/>
          </ac:cxnSpMkLst>
        </pc:cxnChg>
        <pc:cxnChg chg="add">
          <ac:chgData name="Max Evans (2304557)" userId="S::2304557@student.uwtsd.ac.uk::f95e6ab8-bf94-45f4-870b-3343373d5a2a" providerId="AD" clId="Web-{9165554E-0A77-9833-2839-9324257242A6}" dt="2025-02-28T10:39:22.861" v="509"/>
          <ac:cxnSpMkLst>
            <pc:docMk/>
            <pc:sldMk cId="2767811778" sldId="257"/>
            <ac:cxnSpMk id="31" creationId="{085AA86F-6A4D-4BCB-A045-D992CDC2959B}"/>
          </ac:cxnSpMkLst>
        </pc:cxnChg>
        <pc:cxnChg chg="add">
          <ac:chgData name="Max Evans (2304557)" userId="S::2304557@student.uwtsd.ac.uk::f95e6ab8-bf94-45f4-870b-3343373d5a2a" providerId="AD" clId="Web-{9165554E-0A77-9833-2839-9324257242A6}" dt="2025-02-28T10:39:22.861" v="509"/>
          <ac:cxnSpMkLst>
            <pc:docMk/>
            <pc:sldMk cId="2767811778" sldId="257"/>
            <ac:cxnSpMk id="33" creationId="{799A8EBD-049C-48E6-97ED-C9102D78FC79}"/>
          </ac:cxnSpMkLst>
        </pc:cxnChg>
      </pc:sldChg>
      <pc:sldChg chg="modSp">
        <pc:chgData name="Max Evans (2304557)" userId="S::2304557@student.uwtsd.ac.uk::f95e6ab8-bf94-45f4-870b-3343373d5a2a" providerId="AD" clId="Web-{9165554E-0A77-9833-2839-9324257242A6}" dt="2025-02-28T23:33:57.841" v="1887" actId="20577"/>
        <pc:sldMkLst>
          <pc:docMk/>
          <pc:sldMk cId="2045298519" sldId="258"/>
        </pc:sldMkLst>
        <pc:spChg chg="mod">
          <ac:chgData name="Max Evans (2304557)" userId="S::2304557@student.uwtsd.ac.uk::f95e6ab8-bf94-45f4-870b-3343373d5a2a" providerId="AD" clId="Web-{9165554E-0A77-9833-2839-9324257242A6}" dt="2025-02-28T23:33:57.841" v="1887" actId="20577"/>
          <ac:spMkLst>
            <pc:docMk/>
            <pc:sldMk cId="2045298519" sldId="258"/>
            <ac:spMk id="3" creationId="{BB97498E-4814-8FB0-3282-08F91C3849DE}"/>
          </ac:spMkLst>
        </pc:spChg>
      </pc:sldChg>
      <pc:sldChg chg="addSp modSp mod setBg">
        <pc:chgData name="Max Evans (2304557)" userId="S::2304557@student.uwtsd.ac.uk::f95e6ab8-bf94-45f4-870b-3343373d5a2a" providerId="AD" clId="Web-{9165554E-0A77-9833-2839-9324257242A6}" dt="2025-02-25T02:25:10.556" v="163" actId="20577"/>
        <pc:sldMkLst>
          <pc:docMk/>
          <pc:sldMk cId="3677748418" sldId="259"/>
        </pc:sldMkLst>
        <pc:spChg chg="mod">
          <ac:chgData name="Max Evans (2304557)" userId="S::2304557@student.uwtsd.ac.uk::f95e6ab8-bf94-45f4-870b-3343373d5a2a" providerId="AD" clId="Web-{9165554E-0A77-9833-2839-9324257242A6}" dt="2025-02-25T02:20:41.495" v="18"/>
          <ac:spMkLst>
            <pc:docMk/>
            <pc:sldMk cId="3677748418" sldId="259"/>
            <ac:spMk id="2" creationId="{71708FA7-661C-D265-729D-24A87C901C2D}"/>
          </ac:spMkLst>
        </pc:spChg>
        <pc:spChg chg="mod">
          <ac:chgData name="Max Evans (2304557)" userId="S::2304557@student.uwtsd.ac.uk::f95e6ab8-bf94-45f4-870b-3343373d5a2a" providerId="AD" clId="Web-{9165554E-0A77-9833-2839-9324257242A6}" dt="2025-02-25T02:25:10.556" v="163" actId="20577"/>
          <ac:spMkLst>
            <pc:docMk/>
            <pc:sldMk cId="3677748418" sldId="259"/>
            <ac:spMk id="3" creationId="{33264888-236F-1E04-59E4-474AE63B34B7}"/>
          </ac:spMkLst>
        </pc:spChg>
        <pc:spChg chg="add mod">
          <ac:chgData name="Max Evans (2304557)" userId="S::2304557@student.uwtsd.ac.uk::f95e6ab8-bf94-45f4-870b-3343373d5a2a" providerId="AD" clId="Web-{9165554E-0A77-9833-2839-9324257242A6}" dt="2025-02-25T02:25:08.087" v="162" actId="20577"/>
          <ac:spMkLst>
            <pc:docMk/>
            <pc:sldMk cId="3677748418" sldId="259"/>
            <ac:spMk id="5" creationId="{E4ED0216-1041-13F4-042A-491D70D81DD6}"/>
          </ac:spMkLst>
        </pc:spChg>
        <pc:spChg chg="add">
          <ac:chgData name="Max Evans (2304557)" userId="S::2304557@student.uwtsd.ac.uk::f95e6ab8-bf94-45f4-870b-3343373d5a2a" providerId="AD" clId="Web-{9165554E-0A77-9833-2839-9324257242A6}" dt="2025-02-25T02:20:41.495" v="18"/>
          <ac:spMkLst>
            <pc:docMk/>
            <pc:sldMk cId="3677748418" sldId="259"/>
            <ac:spMk id="9" creationId="{E49D7415-2F11-44C2-B6AA-13A25B6814B9}"/>
          </ac:spMkLst>
        </pc:spChg>
        <pc:picChg chg="add mod ord">
          <ac:chgData name="Max Evans (2304557)" userId="S::2304557@student.uwtsd.ac.uk::f95e6ab8-bf94-45f4-870b-3343373d5a2a" providerId="AD" clId="Web-{9165554E-0A77-9833-2839-9324257242A6}" dt="2025-02-25T02:20:41.495" v="18"/>
          <ac:picMkLst>
            <pc:docMk/>
            <pc:sldMk cId="3677748418" sldId="259"/>
            <ac:picMk id="4" creationId="{87617DBC-2C44-3CC8-1ED5-3E13E9CE7840}"/>
          </ac:picMkLst>
        </pc:picChg>
        <pc:cxnChg chg="add">
          <ac:chgData name="Max Evans (2304557)" userId="S::2304557@student.uwtsd.ac.uk::f95e6ab8-bf94-45f4-870b-3343373d5a2a" providerId="AD" clId="Web-{9165554E-0A77-9833-2839-9324257242A6}" dt="2025-02-25T02:20:41.495" v="18"/>
          <ac:cxnSpMkLst>
            <pc:docMk/>
            <pc:sldMk cId="3677748418" sldId="259"/>
            <ac:cxnSpMk id="11" creationId="{F2B951FD-94F7-E138-3EC2-A66A551D9137}"/>
          </ac:cxnSpMkLst>
        </pc:cxnChg>
      </pc:sldChg>
      <pc:sldChg chg="addSp modSp new mod setBg">
        <pc:chgData name="Max Evans (2304557)" userId="S::2304557@student.uwtsd.ac.uk::f95e6ab8-bf94-45f4-870b-3343373d5a2a" providerId="AD" clId="Web-{9165554E-0A77-9833-2839-9324257242A6}" dt="2025-02-28T19:05:55.419" v="1364" actId="20577"/>
        <pc:sldMkLst>
          <pc:docMk/>
          <pc:sldMk cId="3571458224" sldId="260"/>
        </pc:sldMkLst>
        <pc:spChg chg="mod">
          <ac:chgData name="Max Evans (2304557)" userId="S::2304557@student.uwtsd.ac.uk::f95e6ab8-bf94-45f4-870b-3343373d5a2a" providerId="AD" clId="Web-{9165554E-0A77-9833-2839-9324257242A6}" dt="2025-02-25T02:44:40.327" v="274"/>
          <ac:spMkLst>
            <pc:docMk/>
            <pc:sldMk cId="3571458224" sldId="260"/>
            <ac:spMk id="2" creationId="{74BB655B-1214-9531-6144-C7F638B64445}"/>
          </ac:spMkLst>
        </pc:spChg>
        <pc:spChg chg="mod">
          <ac:chgData name="Max Evans (2304557)" userId="S::2304557@student.uwtsd.ac.uk::f95e6ab8-bf94-45f4-870b-3343373d5a2a" providerId="AD" clId="Web-{9165554E-0A77-9833-2839-9324257242A6}" dt="2025-02-28T19:05:55.419" v="1364" actId="20577"/>
          <ac:spMkLst>
            <pc:docMk/>
            <pc:sldMk cId="3571458224" sldId="260"/>
            <ac:spMk id="3" creationId="{FD9389A2-8ADB-8984-6A20-C51720A97224}"/>
          </ac:spMkLst>
        </pc:spChg>
      </pc:sldChg>
      <pc:sldChg chg="addSp modSp new mod setBg">
        <pc:chgData name="Max Evans (2304557)" userId="S::2304557@student.uwtsd.ac.uk::f95e6ab8-bf94-45f4-870b-3343373d5a2a" providerId="AD" clId="Web-{9165554E-0A77-9833-2839-9324257242A6}" dt="2025-02-25T10:10:15.971" v="441" actId="20577"/>
        <pc:sldMkLst>
          <pc:docMk/>
          <pc:sldMk cId="2759615724" sldId="261"/>
        </pc:sldMkLst>
        <pc:spChg chg="mod">
          <ac:chgData name="Max Evans (2304557)" userId="S::2304557@student.uwtsd.ac.uk::f95e6ab8-bf94-45f4-870b-3343373d5a2a" providerId="AD" clId="Web-{9165554E-0A77-9833-2839-9324257242A6}" dt="2025-02-25T10:05:44.672" v="394"/>
          <ac:spMkLst>
            <pc:docMk/>
            <pc:sldMk cId="2759615724" sldId="261"/>
            <ac:spMk id="2" creationId="{ACB949E4-B71F-62C2-0A09-7B5F8037CFF5}"/>
          </ac:spMkLst>
        </pc:spChg>
        <pc:spChg chg="mod">
          <ac:chgData name="Max Evans (2304557)" userId="S::2304557@student.uwtsd.ac.uk::f95e6ab8-bf94-45f4-870b-3343373d5a2a" providerId="AD" clId="Web-{9165554E-0A77-9833-2839-9324257242A6}" dt="2025-02-25T10:10:15.971" v="441" actId="20577"/>
          <ac:spMkLst>
            <pc:docMk/>
            <pc:sldMk cId="2759615724" sldId="261"/>
            <ac:spMk id="3" creationId="{B7D39EE9-F855-4153-32B3-B0440EA14CC0}"/>
          </ac:spMkLst>
        </pc:spChg>
      </pc:sldChg>
      <pc:sldChg chg="addSp modSp new mod setBg">
        <pc:chgData name="Max Evans (2304557)" userId="S::2304557@student.uwtsd.ac.uk::f95e6ab8-bf94-45f4-870b-3343373d5a2a" providerId="AD" clId="Web-{9165554E-0A77-9833-2839-9324257242A6}" dt="2025-02-28T19:22:27.444" v="1839"/>
        <pc:sldMkLst>
          <pc:docMk/>
          <pc:sldMk cId="1015642578" sldId="262"/>
        </pc:sldMkLst>
        <pc:spChg chg="mod">
          <ac:chgData name="Max Evans (2304557)" userId="S::2304557@student.uwtsd.ac.uk::f95e6ab8-bf94-45f4-870b-3343373d5a2a" providerId="AD" clId="Web-{9165554E-0A77-9833-2839-9324257242A6}" dt="2025-02-28T19:22:27.444" v="1839"/>
          <ac:spMkLst>
            <pc:docMk/>
            <pc:sldMk cId="1015642578" sldId="262"/>
            <ac:spMk id="2" creationId="{2BED082C-BD0E-349E-242C-E717ECF52729}"/>
          </ac:spMkLst>
        </pc:spChg>
        <pc:spChg chg="mod">
          <ac:chgData name="Max Evans (2304557)" userId="S::2304557@student.uwtsd.ac.uk::f95e6ab8-bf94-45f4-870b-3343373d5a2a" providerId="AD" clId="Web-{9165554E-0A77-9833-2839-9324257242A6}" dt="2025-02-28T19:22:27.444" v="1839"/>
          <ac:spMkLst>
            <pc:docMk/>
            <pc:sldMk cId="1015642578" sldId="262"/>
            <ac:spMk id="3" creationId="{EB1DE1CC-E0A2-AAD4-FF96-C1BA25C2CD5D}"/>
          </ac:spMkLst>
        </pc:spChg>
        <pc:spChg chg="add">
          <ac:chgData name="Max Evans (2304557)" userId="S::2304557@student.uwtsd.ac.uk::f95e6ab8-bf94-45f4-870b-3343373d5a2a" providerId="AD" clId="Web-{9165554E-0A77-9833-2839-9324257242A6}" dt="2025-02-28T19:22:27.444" v="1839"/>
          <ac:spMkLst>
            <pc:docMk/>
            <pc:sldMk cId="1015642578" sldId="262"/>
            <ac:spMk id="9" creationId="{E49D7415-2F11-44C2-B6AA-13A25B6814B9}"/>
          </ac:spMkLst>
        </pc:spChg>
        <pc:picChg chg="add mod ord">
          <ac:chgData name="Max Evans (2304557)" userId="S::2304557@student.uwtsd.ac.uk::f95e6ab8-bf94-45f4-870b-3343373d5a2a" providerId="AD" clId="Web-{9165554E-0A77-9833-2839-9324257242A6}" dt="2025-02-28T19:22:27.444" v="1839"/>
          <ac:picMkLst>
            <pc:docMk/>
            <pc:sldMk cId="1015642578" sldId="262"/>
            <ac:picMk id="4" creationId="{9741FC49-C6E3-FE94-465A-72D4E6BAF287}"/>
          </ac:picMkLst>
        </pc:picChg>
        <pc:cxnChg chg="add">
          <ac:chgData name="Max Evans (2304557)" userId="S::2304557@student.uwtsd.ac.uk::f95e6ab8-bf94-45f4-870b-3343373d5a2a" providerId="AD" clId="Web-{9165554E-0A77-9833-2839-9324257242A6}" dt="2025-02-28T19:22:27.444" v="1839"/>
          <ac:cxnSpMkLst>
            <pc:docMk/>
            <pc:sldMk cId="1015642578" sldId="262"/>
            <ac:cxnSpMk id="11" creationId="{4583FD9E-C5A7-96F7-951D-7D292013CD58}"/>
          </ac:cxnSpMkLst>
        </pc:cxnChg>
      </pc:sldChg>
      <pc:sldChg chg="addSp delSp modSp new mod setBg">
        <pc:chgData name="Max Evans (2304557)" userId="S::2304557@student.uwtsd.ac.uk::f95e6ab8-bf94-45f4-870b-3343373d5a2a" providerId="AD" clId="Web-{9165554E-0A77-9833-2839-9324257242A6}" dt="2025-02-28T10:57:47.640" v="791"/>
        <pc:sldMkLst>
          <pc:docMk/>
          <pc:sldMk cId="2752487271" sldId="263"/>
        </pc:sldMkLst>
        <pc:spChg chg="mod">
          <ac:chgData name="Max Evans (2304557)" userId="S::2304557@student.uwtsd.ac.uk::f95e6ab8-bf94-45f4-870b-3343373d5a2a" providerId="AD" clId="Web-{9165554E-0A77-9833-2839-9324257242A6}" dt="2025-02-28T10:57:47.640" v="791"/>
          <ac:spMkLst>
            <pc:docMk/>
            <pc:sldMk cId="2752487271" sldId="263"/>
            <ac:spMk id="2" creationId="{3372E584-19C1-7462-04E8-47015D8C272F}"/>
          </ac:spMkLst>
        </pc:spChg>
        <pc:spChg chg="mod">
          <ac:chgData name="Max Evans (2304557)" userId="S::2304557@student.uwtsd.ac.uk::f95e6ab8-bf94-45f4-870b-3343373d5a2a" providerId="AD" clId="Web-{9165554E-0A77-9833-2839-9324257242A6}" dt="2025-02-28T10:57:47.640" v="791"/>
          <ac:spMkLst>
            <pc:docMk/>
            <pc:sldMk cId="2752487271" sldId="263"/>
            <ac:spMk id="3" creationId="{CF5C6F1E-245B-AA8A-A389-A8AACAB1A8A3}"/>
          </ac:spMkLst>
        </pc:spChg>
        <pc:spChg chg="add del">
          <ac:chgData name="Max Evans (2304557)" userId="S::2304557@student.uwtsd.ac.uk::f95e6ab8-bf94-45f4-870b-3343373d5a2a" providerId="AD" clId="Web-{9165554E-0A77-9833-2839-9324257242A6}" dt="2025-02-28T10:57:47.625" v="790"/>
          <ac:spMkLst>
            <pc:docMk/>
            <pc:sldMk cId="2752487271" sldId="263"/>
            <ac:spMk id="9" creationId="{E49D7415-2F11-44C2-B6AA-13A25B6814B9}"/>
          </ac:spMkLst>
        </pc:spChg>
        <pc:spChg chg="add">
          <ac:chgData name="Max Evans (2304557)" userId="S::2304557@student.uwtsd.ac.uk::f95e6ab8-bf94-45f4-870b-3343373d5a2a" providerId="AD" clId="Web-{9165554E-0A77-9833-2839-9324257242A6}" dt="2025-02-28T10:57:47.640" v="791"/>
          <ac:spMkLst>
            <pc:docMk/>
            <pc:sldMk cId="2752487271" sldId="263"/>
            <ac:spMk id="14" creationId="{E49D7415-2F11-44C2-B6AA-13A25B6814B9}"/>
          </ac:spMkLst>
        </pc:spChg>
        <pc:picChg chg="add mod ord">
          <ac:chgData name="Max Evans (2304557)" userId="S::2304557@student.uwtsd.ac.uk::f95e6ab8-bf94-45f4-870b-3343373d5a2a" providerId="AD" clId="Web-{9165554E-0A77-9833-2839-9324257242A6}" dt="2025-02-28T10:57:47.640" v="791"/>
          <ac:picMkLst>
            <pc:docMk/>
            <pc:sldMk cId="2752487271" sldId="263"/>
            <ac:picMk id="4" creationId="{81FF850B-CF2C-5993-655E-FB8FF55347F9}"/>
          </ac:picMkLst>
        </pc:picChg>
        <pc:cxnChg chg="add del">
          <ac:chgData name="Max Evans (2304557)" userId="S::2304557@student.uwtsd.ac.uk::f95e6ab8-bf94-45f4-870b-3343373d5a2a" providerId="AD" clId="Web-{9165554E-0A77-9833-2839-9324257242A6}" dt="2025-02-28T10:57:47.625" v="790"/>
          <ac:cxnSpMkLst>
            <pc:docMk/>
            <pc:sldMk cId="2752487271" sldId="263"/>
            <ac:cxnSpMk id="11" creationId="{4E495065-8864-87FB-2BCC-254769963EA4}"/>
          </ac:cxnSpMkLst>
        </pc:cxnChg>
        <pc:cxnChg chg="add">
          <ac:chgData name="Max Evans (2304557)" userId="S::2304557@student.uwtsd.ac.uk::f95e6ab8-bf94-45f4-870b-3343373d5a2a" providerId="AD" clId="Web-{9165554E-0A77-9833-2839-9324257242A6}" dt="2025-02-28T10:57:47.640" v="791"/>
          <ac:cxnSpMkLst>
            <pc:docMk/>
            <pc:sldMk cId="2752487271" sldId="263"/>
            <ac:cxnSpMk id="13" creationId="{8E0104E4-99BC-494F-8342-F250828E574F}"/>
          </ac:cxnSpMkLst>
        </pc:cxnChg>
        <pc:cxnChg chg="add">
          <ac:chgData name="Max Evans (2304557)" userId="S::2304557@student.uwtsd.ac.uk::f95e6ab8-bf94-45f4-870b-3343373d5a2a" providerId="AD" clId="Web-{9165554E-0A77-9833-2839-9324257242A6}" dt="2025-02-28T10:57:47.640" v="791"/>
          <ac:cxnSpMkLst>
            <pc:docMk/>
            <pc:sldMk cId="2752487271" sldId="263"/>
            <ac:cxnSpMk id="15" creationId="{D2E57F3D-33BE-4306-87E6-245763719516}"/>
          </ac:cxnSpMkLst>
        </pc:cxnChg>
      </pc:sldChg>
      <pc:sldChg chg="addSp modSp new mod setBg">
        <pc:chgData name="Max Evans (2304557)" userId="S::2304557@student.uwtsd.ac.uk::f95e6ab8-bf94-45f4-870b-3343373d5a2a" providerId="AD" clId="Web-{9165554E-0A77-9833-2839-9324257242A6}" dt="2025-02-28T18:10:43.179" v="1016" actId="20577"/>
        <pc:sldMkLst>
          <pc:docMk/>
          <pc:sldMk cId="2666155535" sldId="264"/>
        </pc:sldMkLst>
        <pc:spChg chg="mod">
          <ac:chgData name="Max Evans (2304557)" userId="S::2304557@student.uwtsd.ac.uk::f95e6ab8-bf94-45f4-870b-3343373d5a2a" providerId="AD" clId="Web-{9165554E-0A77-9833-2839-9324257242A6}" dt="2025-02-28T18:08:33.411" v="987"/>
          <ac:spMkLst>
            <pc:docMk/>
            <pc:sldMk cId="2666155535" sldId="264"/>
            <ac:spMk id="2" creationId="{2D595323-7A2F-6091-090E-E4B2748C0638}"/>
          </ac:spMkLst>
        </pc:spChg>
        <pc:spChg chg="mod">
          <ac:chgData name="Max Evans (2304557)" userId="S::2304557@student.uwtsd.ac.uk::f95e6ab8-bf94-45f4-870b-3343373d5a2a" providerId="AD" clId="Web-{9165554E-0A77-9833-2839-9324257242A6}" dt="2025-02-28T18:10:43.179" v="1016" actId="20577"/>
          <ac:spMkLst>
            <pc:docMk/>
            <pc:sldMk cId="2666155535" sldId="264"/>
            <ac:spMk id="3" creationId="{0D11AE85-5CA7-2A48-3167-0E15E2348E06}"/>
          </ac:spMkLst>
        </pc:spChg>
        <pc:spChg chg="add">
          <ac:chgData name="Max Evans (2304557)" userId="S::2304557@student.uwtsd.ac.uk::f95e6ab8-bf94-45f4-870b-3343373d5a2a" providerId="AD" clId="Web-{9165554E-0A77-9833-2839-9324257242A6}" dt="2025-02-28T18:08:33.411" v="987"/>
          <ac:spMkLst>
            <pc:docMk/>
            <pc:sldMk cId="2666155535" sldId="264"/>
            <ac:spMk id="9" creationId="{E49D7415-2F11-44C2-B6AA-13A25B6814B9}"/>
          </ac:spMkLst>
        </pc:spChg>
        <pc:picChg chg="add mod ord">
          <ac:chgData name="Max Evans (2304557)" userId="S::2304557@student.uwtsd.ac.uk::f95e6ab8-bf94-45f4-870b-3343373d5a2a" providerId="AD" clId="Web-{9165554E-0A77-9833-2839-9324257242A6}" dt="2025-02-28T18:08:33.411" v="987"/>
          <ac:picMkLst>
            <pc:docMk/>
            <pc:sldMk cId="2666155535" sldId="264"/>
            <ac:picMk id="4" creationId="{44F5890E-ECB3-D9EE-3EEF-84D26D6C85DE}"/>
          </ac:picMkLst>
        </pc:picChg>
        <pc:cxnChg chg="add">
          <ac:chgData name="Max Evans (2304557)" userId="S::2304557@student.uwtsd.ac.uk::f95e6ab8-bf94-45f4-870b-3343373d5a2a" providerId="AD" clId="Web-{9165554E-0A77-9833-2839-9324257242A6}" dt="2025-02-28T18:08:33.411" v="987"/>
          <ac:cxnSpMkLst>
            <pc:docMk/>
            <pc:sldMk cId="2666155535" sldId="264"/>
            <ac:cxnSpMk id="11" creationId="{4E495065-8864-87FB-2BCC-254769963EA4}"/>
          </ac:cxnSpMkLst>
        </pc:cxnChg>
      </pc:sldChg>
      <pc:sldChg chg="addSp modSp new mod setBg">
        <pc:chgData name="Max Evans (2304557)" userId="S::2304557@student.uwtsd.ac.uk::f95e6ab8-bf94-45f4-870b-3343373d5a2a" providerId="AD" clId="Web-{9165554E-0A77-9833-2839-9324257242A6}" dt="2025-02-28T22:32:44.290" v="1861" actId="20577"/>
        <pc:sldMkLst>
          <pc:docMk/>
          <pc:sldMk cId="4032094310" sldId="265"/>
        </pc:sldMkLst>
        <pc:spChg chg="mod">
          <ac:chgData name="Max Evans (2304557)" userId="S::2304557@student.uwtsd.ac.uk::f95e6ab8-bf94-45f4-870b-3343373d5a2a" providerId="AD" clId="Web-{9165554E-0A77-9833-2839-9324257242A6}" dt="2025-02-28T22:29:58.954" v="1856"/>
          <ac:spMkLst>
            <pc:docMk/>
            <pc:sldMk cId="4032094310" sldId="265"/>
            <ac:spMk id="2" creationId="{22B9B4E3-2ED1-1DA5-6F1E-661C1BE13945}"/>
          </ac:spMkLst>
        </pc:spChg>
        <pc:spChg chg="mod">
          <ac:chgData name="Max Evans (2304557)" userId="S::2304557@student.uwtsd.ac.uk::f95e6ab8-bf94-45f4-870b-3343373d5a2a" providerId="AD" clId="Web-{9165554E-0A77-9833-2839-9324257242A6}" dt="2025-02-28T22:32:44.290" v="1861" actId="20577"/>
          <ac:spMkLst>
            <pc:docMk/>
            <pc:sldMk cId="4032094310" sldId="265"/>
            <ac:spMk id="3" creationId="{4CB3C59D-B7D3-07E1-AEE0-4F5A0017838A}"/>
          </ac:spMkLst>
        </pc:spChg>
        <pc:spChg chg="add">
          <ac:chgData name="Max Evans (2304557)" userId="S::2304557@student.uwtsd.ac.uk::f95e6ab8-bf94-45f4-870b-3343373d5a2a" providerId="AD" clId="Web-{9165554E-0A77-9833-2839-9324257242A6}" dt="2025-02-28T22:29:58.954" v="1856"/>
          <ac:spMkLst>
            <pc:docMk/>
            <pc:sldMk cId="4032094310" sldId="265"/>
            <ac:spMk id="9" creationId="{E49D7415-2F11-44C2-B6AA-13A25B6814B9}"/>
          </ac:spMkLst>
        </pc:spChg>
        <pc:picChg chg="add mod ord">
          <ac:chgData name="Max Evans (2304557)" userId="S::2304557@student.uwtsd.ac.uk::f95e6ab8-bf94-45f4-870b-3343373d5a2a" providerId="AD" clId="Web-{9165554E-0A77-9833-2839-9324257242A6}" dt="2025-02-28T22:29:58.954" v="1856"/>
          <ac:picMkLst>
            <pc:docMk/>
            <pc:sldMk cId="4032094310" sldId="265"/>
            <ac:picMk id="4" creationId="{1A28ADF6-DA3E-B66B-06CF-BB929C8A3C14}"/>
          </ac:picMkLst>
        </pc:picChg>
        <pc:cxnChg chg="add">
          <ac:chgData name="Max Evans (2304557)" userId="S::2304557@student.uwtsd.ac.uk::f95e6ab8-bf94-45f4-870b-3343373d5a2a" providerId="AD" clId="Web-{9165554E-0A77-9833-2839-9324257242A6}" dt="2025-02-28T22:29:58.954" v="1856"/>
          <ac:cxnSpMkLst>
            <pc:docMk/>
            <pc:sldMk cId="4032094310" sldId="265"/>
            <ac:cxnSpMk id="11" creationId="{F2B951FD-94F7-E138-3EC2-A66A551D9137}"/>
          </ac:cxnSpMkLst>
        </pc:cxnChg>
      </pc:sldChg>
      <pc:sldChg chg="modSp new del">
        <pc:chgData name="Max Evans (2304557)" userId="S::2304557@student.uwtsd.ac.uk::f95e6ab8-bf94-45f4-870b-3343373d5a2a" providerId="AD" clId="Web-{9165554E-0A77-9833-2839-9324257242A6}" dt="2025-02-28T22:33:35.683" v="1862"/>
        <pc:sldMkLst>
          <pc:docMk/>
          <pc:sldMk cId="2326104051" sldId="266"/>
        </pc:sldMkLst>
        <pc:spChg chg="mod">
          <ac:chgData name="Max Evans (2304557)" userId="S::2304557@student.uwtsd.ac.uk::f95e6ab8-bf94-45f4-870b-3343373d5a2a" providerId="AD" clId="Web-{9165554E-0A77-9833-2839-9324257242A6}" dt="2025-02-28T19:23:16.585" v="1851" actId="20577"/>
          <ac:spMkLst>
            <pc:docMk/>
            <pc:sldMk cId="2326104051" sldId="266"/>
            <ac:spMk id="2" creationId="{88A752F4-33D3-0DDB-8055-D77875AE3699}"/>
          </ac:spMkLst>
        </pc:spChg>
      </pc:sldChg>
      <pc:sldChg chg="addSp delSp modSp new mod setBg setClrOvrMap">
        <pc:chgData name="Max Evans (2304557)" userId="S::2304557@student.uwtsd.ac.uk::f95e6ab8-bf94-45f4-870b-3343373d5a2a" providerId="AD" clId="Web-{9165554E-0A77-9833-2839-9324257242A6}" dt="2025-02-28T23:46:16.858" v="2105" actId="20577"/>
        <pc:sldMkLst>
          <pc:docMk/>
          <pc:sldMk cId="4197406721" sldId="267"/>
        </pc:sldMkLst>
        <pc:spChg chg="mod">
          <ac:chgData name="Max Evans (2304557)" userId="S::2304557@student.uwtsd.ac.uk::f95e6ab8-bf94-45f4-870b-3343373d5a2a" providerId="AD" clId="Web-{9165554E-0A77-9833-2839-9324257242A6}" dt="2025-02-28T22:34:09.247" v="1871"/>
          <ac:spMkLst>
            <pc:docMk/>
            <pc:sldMk cId="4197406721" sldId="267"/>
            <ac:spMk id="2" creationId="{4A1ABEBB-1213-36C6-B913-E770E41633B1}"/>
          </ac:spMkLst>
        </pc:spChg>
        <pc:spChg chg="add del mod">
          <ac:chgData name="Max Evans (2304557)" userId="S::2304557@student.uwtsd.ac.uk::f95e6ab8-bf94-45f4-870b-3343373d5a2a" providerId="AD" clId="Web-{9165554E-0A77-9833-2839-9324257242A6}" dt="2025-02-28T22:34:09.247" v="1871"/>
          <ac:spMkLst>
            <pc:docMk/>
            <pc:sldMk cId="4197406721" sldId="267"/>
            <ac:spMk id="3" creationId="{2568757F-0AA2-63C4-BC46-02656E3E5EB0}"/>
          </ac:spMkLst>
        </pc:spChg>
        <pc:spChg chg="add">
          <ac:chgData name="Max Evans (2304557)" userId="S::2304557@student.uwtsd.ac.uk::f95e6ab8-bf94-45f4-870b-3343373d5a2a" providerId="AD" clId="Web-{9165554E-0A77-9833-2839-9324257242A6}" dt="2025-02-28T22:34:09.247" v="1871"/>
          <ac:spMkLst>
            <pc:docMk/>
            <pc:sldMk cId="4197406721" sldId="267"/>
            <ac:spMk id="8" creationId="{5F710FDB-0919-493E-8539-8240C23F1EB2}"/>
          </ac:spMkLst>
        </pc:spChg>
        <pc:spChg chg="add del">
          <ac:chgData name="Max Evans (2304557)" userId="S::2304557@student.uwtsd.ac.uk::f95e6ab8-bf94-45f4-870b-3343373d5a2a" providerId="AD" clId="Web-{9165554E-0A77-9833-2839-9324257242A6}" dt="2025-02-28T22:34:09.231" v="1870"/>
          <ac:spMkLst>
            <pc:docMk/>
            <pc:sldMk cId="4197406721" sldId="267"/>
            <ac:spMk id="13" creationId="{33E93247-6229-44AB-A550-739E971E690B}"/>
          </ac:spMkLst>
        </pc:spChg>
        <pc:spChg chg="add del">
          <ac:chgData name="Max Evans (2304557)" userId="S::2304557@student.uwtsd.ac.uk::f95e6ab8-bf94-45f4-870b-3343373d5a2a" providerId="AD" clId="Web-{9165554E-0A77-9833-2839-9324257242A6}" dt="2025-02-28T22:34:09.231" v="1870"/>
          <ac:spMkLst>
            <pc:docMk/>
            <pc:sldMk cId="4197406721" sldId="267"/>
            <ac:spMk id="15" creationId="{6BB6B482-ACCA-4938-8AEA-49D525C17221}"/>
          </ac:spMkLst>
        </pc:spChg>
        <pc:spChg chg="add mod">
          <ac:chgData name="Max Evans (2304557)" userId="S::2304557@student.uwtsd.ac.uk::f95e6ab8-bf94-45f4-870b-3343373d5a2a" providerId="AD" clId="Web-{9165554E-0A77-9833-2839-9324257242A6}" dt="2025-02-28T23:46:16.858" v="2105" actId="20577"/>
          <ac:spMkLst>
            <pc:docMk/>
            <pc:sldMk cId="4197406721" sldId="267"/>
            <ac:spMk id="19" creationId="{2568757F-0AA2-63C4-BC46-02656E3E5EB0}"/>
          </ac:spMkLst>
        </pc:spChg>
        <pc:picChg chg="add del">
          <ac:chgData name="Max Evans (2304557)" userId="S::2304557@student.uwtsd.ac.uk::f95e6ab8-bf94-45f4-870b-3343373d5a2a" providerId="AD" clId="Web-{9165554E-0A77-9833-2839-9324257242A6}" dt="2025-02-28T22:34:09.231" v="1870"/>
          <ac:picMkLst>
            <pc:docMk/>
            <pc:sldMk cId="4197406721" sldId="267"/>
            <ac:picMk id="5" creationId="{A9B5E5AC-D315-C403-D7DC-B1A1189A4AF9}"/>
          </ac:picMkLst>
        </pc:picChg>
        <pc:cxnChg chg="add del">
          <ac:chgData name="Max Evans (2304557)" userId="S::2304557@student.uwtsd.ac.uk::f95e6ab8-bf94-45f4-870b-3343373d5a2a" providerId="AD" clId="Web-{9165554E-0A77-9833-2839-9324257242A6}" dt="2025-02-28T22:34:09.231" v="1870"/>
          <ac:cxnSpMkLst>
            <pc:docMk/>
            <pc:sldMk cId="4197406721" sldId="267"/>
            <ac:cxnSpMk id="9" creationId="{F64F9B95-9045-48D2-B9F3-2927E98F54AA}"/>
          </ac:cxnSpMkLst>
        </pc:cxnChg>
        <pc:cxnChg chg="add">
          <ac:chgData name="Max Evans (2304557)" userId="S::2304557@student.uwtsd.ac.uk::f95e6ab8-bf94-45f4-870b-3343373d5a2a" providerId="AD" clId="Web-{9165554E-0A77-9833-2839-9324257242A6}" dt="2025-02-28T22:34:09.247" v="1871"/>
          <ac:cxnSpMkLst>
            <pc:docMk/>
            <pc:sldMk cId="4197406721" sldId="267"/>
            <ac:cxnSpMk id="10" creationId="{0AFF0B6C-73E2-4B40-9280-938C14922C87}"/>
          </ac:cxnSpMkLst>
        </pc:cxnChg>
        <pc:cxnChg chg="add del">
          <ac:chgData name="Max Evans (2304557)" userId="S::2304557@student.uwtsd.ac.uk::f95e6ab8-bf94-45f4-870b-3343373d5a2a" providerId="AD" clId="Web-{9165554E-0A77-9833-2839-9324257242A6}" dt="2025-02-28T22:34:09.231" v="1870"/>
          <ac:cxnSpMkLst>
            <pc:docMk/>
            <pc:sldMk cId="4197406721" sldId="267"/>
            <ac:cxnSpMk id="11" creationId="{085AA86F-6A4D-4BCB-A045-D992CDC2959B}"/>
          </ac:cxnSpMkLst>
        </pc:cxnChg>
        <pc:cxnChg chg="add del">
          <ac:chgData name="Max Evans (2304557)" userId="S::2304557@student.uwtsd.ac.uk::f95e6ab8-bf94-45f4-870b-3343373d5a2a" providerId="AD" clId="Web-{9165554E-0A77-9833-2839-9324257242A6}" dt="2025-02-28T22:34:09.231" v="1870"/>
          <ac:cxnSpMkLst>
            <pc:docMk/>
            <pc:sldMk cId="4197406721" sldId="267"/>
            <ac:cxnSpMk id="17" creationId="{EE2E603F-4A95-4FE8-BB06-211DFD75DBEF}"/>
          </ac:cxnSpMkLst>
        </pc:cxnChg>
      </pc:sldChg>
      <pc:sldChg chg="modSp new">
        <pc:chgData name="Max Evans (2304557)" userId="S::2304557@student.uwtsd.ac.uk::f95e6ab8-bf94-45f4-870b-3343373d5a2a" providerId="AD" clId="Web-{9165554E-0A77-9833-2839-9324257242A6}" dt="2025-02-28T23:34:57.984" v="1906" actId="20577"/>
        <pc:sldMkLst>
          <pc:docMk/>
          <pc:sldMk cId="140462615" sldId="268"/>
        </pc:sldMkLst>
        <pc:spChg chg="mod">
          <ac:chgData name="Max Evans (2304557)" userId="S::2304557@student.uwtsd.ac.uk::f95e6ab8-bf94-45f4-870b-3343373d5a2a" providerId="AD" clId="Web-{9165554E-0A77-9833-2839-9324257242A6}" dt="2025-02-28T23:34:57.984" v="1906" actId="20577"/>
          <ac:spMkLst>
            <pc:docMk/>
            <pc:sldMk cId="140462615" sldId="268"/>
            <ac:spMk id="2" creationId="{50EF8974-3330-78DD-9686-17660A8EE6A0}"/>
          </ac:spMkLst>
        </pc:spChg>
        <pc:spChg chg="mod">
          <ac:chgData name="Max Evans (2304557)" userId="S::2304557@student.uwtsd.ac.uk::f95e6ab8-bf94-45f4-870b-3343373d5a2a" providerId="AD" clId="Web-{9165554E-0A77-9833-2839-9324257242A6}" dt="2025-02-28T23:34:53.749" v="1901" actId="20577"/>
          <ac:spMkLst>
            <pc:docMk/>
            <pc:sldMk cId="140462615" sldId="268"/>
            <ac:spMk id="3" creationId="{D4CE4834-D534-6688-9FB6-6A778A091DD3}"/>
          </ac:spMkLst>
        </pc:spChg>
      </pc:sldChg>
    </pc:docChg>
  </pc:docChgLst>
  <pc:docChgLst>
    <pc:chgData name="Max Evans (2304557)" userId="S::2304557@student.uwtsd.ac.uk::f95e6ab8-bf94-45f4-870b-3343373d5a2a" providerId="AD" clId="Web-{A6B52A4D-CF7B-B49F-2BDD-E1DCF3086BBA}"/>
    <pc:docChg chg="modSld">
      <pc:chgData name="Max Evans (2304557)" userId="S::2304557@student.uwtsd.ac.uk::f95e6ab8-bf94-45f4-870b-3343373d5a2a" providerId="AD" clId="Web-{A6B52A4D-CF7B-B49F-2BDD-E1DCF3086BBA}" dt="2025-02-20T10:39:39.458" v="10" actId="20577"/>
      <pc:docMkLst>
        <pc:docMk/>
      </pc:docMkLst>
      <pc:sldChg chg="modSp">
        <pc:chgData name="Max Evans (2304557)" userId="S::2304557@student.uwtsd.ac.uk::f95e6ab8-bf94-45f4-870b-3343373d5a2a" providerId="AD" clId="Web-{A6B52A4D-CF7B-B49F-2BDD-E1DCF3086BBA}" dt="2025-02-20T10:14:46.926" v="1" actId="20577"/>
        <pc:sldMkLst>
          <pc:docMk/>
          <pc:sldMk cId="109857222" sldId="256"/>
        </pc:sldMkLst>
        <pc:spChg chg="mod">
          <ac:chgData name="Max Evans (2304557)" userId="S::2304557@student.uwtsd.ac.uk::f95e6ab8-bf94-45f4-870b-3343373d5a2a" providerId="AD" clId="Web-{A6B52A4D-CF7B-B49F-2BDD-E1DCF3086BBA}" dt="2025-02-20T10:14:46.926" v="1" actId="20577"/>
          <ac:spMkLst>
            <pc:docMk/>
            <pc:sldMk cId="109857222" sldId="256"/>
            <ac:spMk id="2" creationId="{00000000-0000-0000-0000-000000000000}"/>
          </ac:spMkLst>
        </pc:spChg>
      </pc:sldChg>
      <pc:sldChg chg="modSp">
        <pc:chgData name="Max Evans (2304557)" userId="S::2304557@student.uwtsd.ac.uk::f95e6ab8-bf94-45f4-870b-3343373d5a2a" providerId="AD" clId="Web-{A6B52A4D-CF7B-B49F-2BDD-E1DCF3086BBA}" dt="2025-02-20T10:39:39.458" v="10" actId="20577"/>
        <pc:sldMkLst>
          <pc:docMk/>
          <pc:sldMk cId="2045298519" sldId="258"/>
        </pc:sldMkLst>
        <pc:spChg chg="mod">
          <ac:chgData name="Max Evans (2304557)" userId="S::2304557@student.uwtsd.ac.uk::f95e6ab8-bf94-45f4-870b-3343373d5a2a" providerId="AD" clId="Web-{A6B52A4D-CF7B-B49F-2BDD-E1DCF3086BBA}" dt="2025-02-20T10:39:39.458" v="10" actId="20577"/>
          <ac:spMkLst>
            <pc:docMk/>
            <pc:sldMk cId="2045298519" sldId="258"/>
            <ac:spMk id="3" creationId="{BB97498E-4814-8FB0-3282-08F91C3849DE}"/>
          </ac:spMkLst>
        </pc:spChg>
      </pc:sldChg>
    </pc:docChg>
  </pc:docChgLst>
  <pc:docChgLst>
    <pc:chgData name="Heidi Elton" userId="S::heidi.elton@uwtsd.ac.uk::6a4ff1aa-0f29-4d09-a943-82563f8377f2" providerId="AD" clId="Web-{D7FEA47C-E6DA-BFEE-6065-38CF8EE35AEE}"/>
    <pc:docChg chg="addSld delSld modSld">
      <pc:chgData name="Heidi Elton" userId="S::heidi.elton@uwtsd.ac.uk::6a4ff1aa-0f29-4d09-a943-82563f8377f2" providerId="AD" clId="Web-{D7FEA47C-E6DA-BFEE-6065-38CF8EE35AEE}" dt="2025-02-28T10:46:22.070" v="216"/>
      <pc:docMkLst>
        <pc:docMk/>
      </pc:docMkLst>
      <pc:sldChg chg="modSp">
        <pc:chgData name="Heidi Elton" userId="S::heidi.elton@uwtsd.ac.uk::6a4ff1aa-0f29-4d09-a943-82563f8377f2" providerId="AD" clId="Web-{D7FEA47C-E6DA-BFEE-6065-38CF8EE35AEE}" dt="2025-02-28T10:30:09.327" v="7" actId="1076"/>
        <pc:sldMkLst>
          <pc:docMk/>
          <pc:sldMk cId="109857222" sldId="256"/>
        </pc:sldMkLst>
        <pc:spChg chg="mod">
          <ac:chgData name="Heidi Elton" userId="S::heidi.elton@uwtsd.ac.uk::6a4ff1aa-0f29-4d09-a943-82563f8377f2" providerId="AD" clId="Web-{D7FEA47C-E6DA-BFEE-6065-38CF8EE35AEE}" dt="2025-02-28T10:29:50.295" v="5" actId="20577"/>
          <ac:spMkLst>
            <pc:docMk/>
            <pc:sldMk cId="109857222" sldId="256"/>
            <ac:spMk id="2" creationId="{00000000-0000-0000-0000-000000000000}"/>
          </ac:spMkLst>
        </pc:spChg>
        <pc:spChg chg="mod">
          <ac:chgData name="Heidi Elton" userId="S::heidi.elton@uwtsd.ac.uk::6a4ff1aa-0f29-4d09-a943-82563f8377f2" providerId="AD" clId="Web-{D7FEA47C-E6DA-BFEE-6065-38CF8EE35AEE}" dt="2025-02-28T10:30:09.327" v="7" actId="1076"/>
          <ac:spMkLst>
            <pc:docMk/>
            <pc:sldMk cId="109857222" sldId="256"/>
            <ac:spMk id="3" creationId="{00000000-0000-0000-0000-000000000000}"/>
          </ac:spMkLst>
        </pc:spChg>
        <pc:picChg chg="mod">
          <ac:chgData name="Heidi Elton" userId="S::heidi.elton@uwtsd.ac.uk::6a4ff1aa-0f29-4d09-a943-82563f8377f2" providerId="AD" clId="Web-{D7FEA47C-E6DA-BFEE-6065-38CF8EE35AEE}" dt="2025-02-28T10:30:03.296" v="6" actId="1076"/>
          <ac:picMkLst>
            <pc:docMk/>
            <pc:sldMk cId="109857222" sldId="256"/>
            <ac:picMk id="4" creationId="{104C9E2E-B5BA-5055-A0F8-F4DDFB7D6ECB}"/>
          </ac:picMkLst>
        </pc:picChg>
      </pc:sldChg>
      <pc:sldChg chg="addSp delSp modSp mod setBg setClrOvrMap">
        <pc:chgData name="Heidi Elton" userId="S::heidi.elton@uwtsd.ac.uk::6a4ff1aa-0f29-4d09-a943-82563f8377f2" providerId="AD" clId="Web-{D7FEA47C-E6DA-BFEE-6065-38CF8EE35AEE}" dt="2025-02-28T10:38:33.106" v="138"/>
        <pc:sldMkLst>
          <pc:docMk/>
          <pc:sldMk cId="2767811778" sldId="257"/>
        </pc:sldMkLst>
        <pc:spChg chg="mod">
          <ac:chgData name="Heidi Elton" userId="S::heidi.elton@uwtsd.ac.uk::6a4ff1aa-0f29-4d09-a943-82563f8377f2" providerId="AD" clId="Web-{D7FEA47C-E6DA-BFEE-6065-38CF8EE35AEE}" dt="2025-02-28T10:38:33.106" v="138"/>
          <ac:spMkLst>
            <pc:docMk/>
            <pc:sldMk cId="2767811778" sldId="257"/>
            <ac:spMk id="2" creationId="{4879F0D1-21B6-77CD-B22A-C4CCE576E3E2}"/>
          </ac:spMkLst>
        </pc:spChg>
        <pc:spChg chg="mod">
          <ac:chgData name="Heidi Elton" userId="S::heidi.elton@uwtsd.ac.uk::6a4ff1aa-0f29-4d09-a943-82563f8377f2" providerId="AD" clId="Web-{D7FEA47C-E6DA-BFEE-6065-38CF8EE35AEE}" dt="2025-02-28T10:38:33.106" v="138"/>
          <ac:spMkLst>
            <pc:docMk/>
            <pc:sldMk cId="2767811778" sldId="257"/>
            <ac:spMk id="3" creationId="{9A26B64D-1098-495C-6237-ABF543873E46}"/>
          </ac:spMkLst>
        </pc:spChg>
        <pc:spChg chg="add">
          <ac:chgData name="Heidi Elton" userId="S::heidi.elton@uwtsd.ac.uk::6a4ff1aa-0f29-4d09-a943-82563f8377f2" providerId="AD" clId="Web-{D7FEA47C-E6DA-BFEE-6065-38CF8EE35AEE}" dt="2025-02-28T10:38:33.106" v="138"/>
          <ac:spMkLst>
            <pc:docMk/>
            <pc:sldMk cId="2767811778" sldId="257"/>
            <ac:spMk id="8" creationId="{E49D7415-2F11-44C2-B6AA-13A25B6814B9}"/>
          </ac:spMkLst>
        </pc:spChg>
        <pc:spChg chg="add del">
          <ac:chgData name="Heidi Elton" userId="S::heidi.elton@uwtsd.ac.uk::6a4ff1aa-0f29-4d09-a943-82563f8377f2" providerId="AD" clId="Web-{D7FEA47C-E6DA-BFEE-6065-38CF8EE35AEE}" dt="2025-02-28T10:38:25.199" v="137"/>
          <ac:spMkLst>
            <pc:docMk/>
            <pc:sldMk cId="2767811778" sldId="257"/>
            <ac:spMk id="9" creationId="{33E93247-6229-44AB-A550-739E971E690B}"/>
          </ac:spMkLst>
        </pc:spChg>
        <pc:spChg chg="add del">
          <ac:chgData name="Heidi Elton" userId="S::heidi.elton@uwtsd.ac.uk::6a4ff1aa-0f29-4d09-a943-82563f8377f2" providerId="AD" clId="Web-{D7FEA47C-E6DA-BFEE-6065-38CF8EE35AEE}" dt="2025-02-28T10:38:25.199" v="137"/>
          <ac:spMkLst>
            <pc:docMk/>
            <pc:sldMk cId="2767811778" sldId="257"/>
            <ac:spMk id="11" creationId="{6BB6B482-ACCA-4938-8AEA-49D525C17221}"/>
          </ac:spMkLst>
        </pc:spChg>
        <pc:picChg chg="add mod ord">
          <ac:chgData name="Heidi Elton" userId="S::heidi.elton@uwtsd.ac.uk::6a4ff1aa-0f29-4d09-a943-82563f8377f2" providerId="AD" clId="Web-{D7FEA47C-E6DA-BFEE-6065-38CF8EE35AEE}" dt="2025-02-28T10:38:33.106" v="138"/>
          <ac:picMkLst>
            <pc:docMk/>
            <pc:sldMk cId="2767811778" sldId="257"/>
            <ac:picMk id="4" creationId="{103C842B-1437-C5A5-1FC0-47886BDAE790}"/>
          </ac:picMkLst>
        </pc:picChg>
        <pc:cxnChg chg="add">
          <ac:chgData name="Heidi Elton" userId="S::heidi.elton@uwtsd.ac.uk::6a4ff1aa-0f29-4d09-a943-82563f8377f2" providerId="AD" clId="Web-{D7FEA47C-E6DA-BFEE-6065-38CF8EE35AEE}" dt="2025-02-28T10:38:33.106" v="138"/>
          <ac:cxnSpMkLst>
            <pc:docMk/>
            <pc:sldMk cId="2767811778" sldId="257"/>
            <ac:cxnSpMk id="6" creationId="{F64F9B95-9045-48D2-B9F3-2927E98F54AA}"/>
          </ac:cxnSpMkLst>
        </pc:cxnChg>
        <pc:cxnChg chg="add">
          <ac:chgData name="Heidi Elton" userId="S::heidi.elton@uwtsd.ac.uk::6a4ff1aa-0f29-4d09-a943-82563f8377f2" providerId="AD" clId="Web-{D7FEA47C-E6DA-BFEE-6065-38CF8EE35AEE}" dt="2025-02-28T10:38:33.106" v="138"/>
          <ac:cxnSpMkLst>
            <pc:docMk/>
            <pc:sldMk cId="2767811778" sldId="257"/>
            <ac:cxnSpMk id="7" creationId="{085AA86F-6A4D-4BCB-A045-D992CDC2959B}"/>
          </ac:cxnSpMkLst>
        </pc:cxnChg>
        <pc:cxnChg chg="add del">
          <ac:chgData name="Heidi Elton" userId="S::heidi.elton@uwtsd.ac.uk::6a4ff1aa-0f29-4d09-a943-82563f8377f2" providerId="AD" clId="Web-{D7FEA47C-E6DA-BFEE-6065-38CF8EE35AEE}" dt="2025-02-28T10:38:25.199" v="137"/>
          <ac:cxnSpMkLst>
            <pc:docMk/>
            <pc:sldMk cId="2767811778" sldId="257"/>
            <ac:cxnSpMk id="13" creationId="{EE2E603F-4A95-4FE8-BB06-211DFD75DBEF}"/>
          </ac:cxnSpMkLst>
        </pc:cxnChg>
        <pc:cxnChg chg="add">
          <ac:chgData name="Heidi Elton" userId="S::heidi.elton@uwtsd.ac.uk::6a4ff1aa-0f29-4d09-a943-82563f8377f2" providerId="AD" clId="Web-{D7FEA47C-E6DA-BFEE-6065-38CF8EE35AEE}" dt="2025-02-28T10:38:33.106" v="138"/>
          <ac:cxnSpMkLst>
            <pc:docMk/>
            <pc:sldMk cId="2767811778" sldId="257"/>
            <ac:cxnSpMk id="15" creationId="{D2E57F3D-33BE-4306-87E6-245763719516}"/>
          </ac:cxnSpMkLst>
        </pc:cxnChg>
      </pc:sldChg>
      <pc:sldChg chg="modSp">
        <pc:chgData name="Heidi Elton" userId="S::heidi.elton@uwtsd.ac.uk::6a4ff1aa-0f29-4d09-a943-82563f8377f2" providerId="AD" clId="Web-{D7FEA47C-E6DA-BFEE-6065-38CF8EE35AEE}" dt="2025-02-28T10:42:39.120" v="203" actId="20577"/>
        <pc:sldMkLst>
          <pc:docMk/>
          <pc:sldMk cId="3677748418" sldId="259"/>
        </pc:sldMkLst>
        <pc:spChg chg="mod">
          <ac:chgData name="Heidi Elton" userId="S::heidi.elton@uwtsd.ac.uk::6a4ff1aa-0f29-4d09-a943-82563f8377f2" providerId="AD" clId="Web-{D7FEA47C-E6DA-BFEE-6065-38CF8EE35AEE}" dt="2025-02-28T10:42:39.120" v="203" actId="20577"/>
          <ac:spMkLst>
            <pc:docMk/>
            <pc:sldMk cId="3677748418" sldId="259"/>
            <ac:spMk id="3" creationId="{33264888-236F-1E04-59E4-474AE63B34B7}"/>
          </ac:spMkLst>
        </pc:spChg>
      </pc:sldChg>
      <pc:sldChg chg="addSp delSp modSp">
        <pc:chgData name="Heidi Elton" userId="S::heidi.elton@uwtsd.ac.uk::6a4ff1aa-0f29-4d09-a943-82563f8377f2" providerId="AD" clId="Web-{D7FEA47C-E6DA-BFEE-6065-38CF8EE35AEE}" dt="2025-02-28T10:46:22.070" v="216"/>
        <pc:sldMkLst>
          <pc:docMk/>
          <pc:sldMk cId="3571458224" sldId="260"/>
        </pc:sldMkLst>
        <pc:spChg chg="mod">
          <ac:chgData name="Heidi Elton" userId="S::heidi.elton@uwtsd.ac.uk::6a4ff1aa-0f29-4d09-a943-82563f8377f2" providerId="AD" clId="Web-{D7FEA47C-E6DA-BFEE-6065-38CF8EE35AEE}" dt="2025-02-28T10:46:22.070" v="216"/>
          <ac:spMkLst>
            <pc:docMk/>
            <pc:sldMk cId="3571458224" sldId="260"/>
            <ac:spMk id="2" creationId="{74BB655B-1214-9531-6144-C7F638B64445}"/>
          </ac:spMkLst>
        </pc:spChg>
        <pc:spChg chg="mod">
          <ac:chgData name="Heidi Elton" userId="S::heidi.elton@uwtsd.ac.uk::6a4ff1aa-0f29-4d09-a943-82563f8377f2" providerId="AD" clId="Web-{D7FEA47C-E6DA-BFEE-6065-38CF8EE35AEE}" dt="2025-02-28T10:46:22.070" v="216"/>
          <ac:spMkLst>
            <pc:docMk/>
            <pc:sldMk cId="3571458224" sldId="260"/>
            <ac:spMk id="3" creationId="{FD9389A2-8ADB-8984-6A20-C51720A97224}"/>
          </ac:spMkLst>
        </pc:spChg>
        <pc:spChg chg="del">
          <ac:chgData name="Heidi Elton" userId="S::heidi.elton@uwtsd.ac.uk::6a4ff1aa-0f29-4d09-a943-82563f8377f2" providerId="AD" clId="Web-{D7FEA47C-E6DA-BFEE-6065-38CF8EE35AEE}" dt="2025-02-28T10:46:22.070" v="216"/>
          <ac:spMkLst>
            <pc:docMk/>
            <pc:sldMk cId="3571458224" sldId="260"/>
            <ac:spMk id="9" creationId="{E49D7415-2F11-44C2-B6AA-13A25B6814B9}"/>
          </ac:spMkLst>
        </pc:spChg>
        <pc:spChg chg="add">
          <ac:chgData name="Heidi Elton" userId="S::heidi.elton@uwtsd.ac.uk::6a4ff1aa-0f29-4d09-a943-82563f8377f2" providerId="AD" clId="Web-{D7FEA47C-E6DA-BFEE-6065-38CF8EE35AEE}" dt="2025-02-28T10:46:22.070" v="216"/>
          <ac:spMkLst>
            <pc:docMk/>
            <pc:sldMk cId="3571458224" sldId="260"/>
            <ac:spMk id="19" creationId="{E49D7415-2F11-44C2-B6AA-13A25B6814B9}"/>
          </ac:spMkLst>
        </pc:spChg>
        <pc:picChg chg="add del">
          <ac:chgData name="Heidi Elton" userId="S::heidi.elton@uwtsd.ac.uk::6a4ff1aa-0f29-4d09-a943-82563f8377f2" providerId="AD" clId="Web-{D7FEA47C-E6DA-BFEE-6065-38CF8EE35AEE}" dt="2025-02-28T10:45:43.412" v="215"/>
          <ac:picMkLst>
            <pc:docMk/>
            <pc:sldMk cId="3571458224" sldId="260"/>
            <ac:picMk id="4" creationId="{E2159519-959E-39EF-DDDE-35CCD72797B3}"/>
          </ac:picMkLst>
        </pc:picChg>
        <pc:picChg chg="add">
          <ac:chgData name="Heidi Elton" userId="S::heidi.elton@uwtsd.ac.uk::6a4ff1aa-0f29-4d09-a943-82563f8377f2" providerId="AD" clId="Web-{D7FEA47C-E6DA-BFEE-6065-38CF8EE35AEE}" dt="2025-02-28T10:46:22.070" v="216"/>
          <ac:picMkLst>
            <pc:docMk/>
            <pc:sldMk cId="3571458224" sldId="260"/>
            <ac:picMk id="15" creationId="{C4056E3E-2679-5EC2-ADAB-90E339BD1F19}"/>
          </ac:picMkLst>
        </pc:picChg>
        <pc:cxnChg chg="del">
          <ac:chgData name="Heidi Elton" userId="S::heidi.elton@uwtsd.ac.uk::6a4ff1aa-0f29-4d09-a943-82563f8377f2" providerId="AD" clId="Web-{D7FEA47C-E6DA-BFEE-6065-38CF8EE35AEE}" dt="2025-02-28T10:46:22.070" v="216"/>
          <ac:cxnSpMkLst>
            <pc:docMk/>
            <pc:sldMk cId="3571458224" sldId="260"/>
            <ac:cxnSpMk id="11" creationId="{D2E57F3D-33BE-4306-87E6-245763719516}"/>
          </ac:cxnSpMkLst>
        </pc:cxnChg>
        <pc:cxnChg chg="del">
          <ac:chgData name="Heidi Elton" userId="S::heidi.elton@uwtsd.ac.uk::6a4ff1aa-0f29-4d09-a943-82563f8377f2" providerId="AD" clId="Web-{D7FEA47C-E6DA-BFEE-6065-38CF8EE35AEE}" dt="2025-02-28T10:46:22.070" v="216"/>
          <ac:cxnSpMkLst>
            <pc:docMk/>
            <pc:sldMk cId="3571458224" sldId="260"/>
            <ac:cxnSpMk id="13" creationId="{8E0104E4-99BC-494F-8342-F250828E574F}"/>
          </ac:cxnSpMkLst>
        </pc:cxnChg>
        <pc:cxnChg chg="add">
          <ac:chgData name="Heidi Elton" userId="S::heidi.elton@uwtsd.ac.uk::6a4ff1aa-0f29-4d09-a943-82563f8377f2" providerId="AD" clId="Web-{D7FEA47C-E6DA-BFEE-6065-38CF8EE35AEE}" dt="2025-02-28T10:46:22.070" v="216"/>
          <ac:cxnSpMkLst>
            <pc:docMk/>
            <pc:sldMk cId="3571458224" sldId="260"/>
            <ac:cxnSpMk id="21" creationId="{D2E57F3D-33BE-4306-87E6-245763719516}"/>
          </ac:cxnSpMkLst>
        </pc:cxnChg>
      </pc:sldChg>
      <pc:sldChg chg="addSp delSp modSp">
        <pc:chgData name="Heidi Elton" userId="S::heidi.elton@uwtsd.ac.uk::6a4ff1aa-0f29-4d09-a943-82563f8377f2" providerId="AD" clId="Web-{D7FEA47C-E6DA-BFEE-6065-38CF8EE35AEE}" dt="2025-02-28T10:45:37.083" v="214"/>
        <pc:sldMkLst>
          <pc:docMk/>
          <pc:sldMk cId="2759615724" sldId="261"/>
        </pc:sldMkLst>
        <pc:spChg chg="mod">
          <ac:chgData name="Heidi Elton" userId="S::heidi.elton@uwtsd.ac.uk::6a4ff1aa-0f29-4d09-a943-82563f8377f2" providerId="AD" clId="Web-{D7FEA47C-E6DA-BFEE-6065-38CF8EE35AEE}" dt="2025-02-28T10:45:37.083" v="214"/>
          <ac:spMkLst>
            <pc:docMk/>
            <pc:sldMk cId="2759615724" sldId="261"/>
            <ac:spMk id="2" creationId="{ACB949E4-B71F-62C2-0A09-7B5F8037CFF5}"/>
          </ac:spMkLst>
        </pc:spChg>
        <pc:spChg chg="mod">
          <ac:chgData name="Heidi Elton" userId="S::heidi.elton@uwtsd.ac.uk::6a4ff1aa-0f29-4d09-a943-82563f8377f2" providerId="AD" clId="Web-{D7FEA47C-E6DA-BFEE-6065-38CF8EE35AEE}" dt="2025-02-28T10:45:37.083" v="214"/>
          <ac:spMkLst>
            <pc:docMk/>
            <pc:sldMk cId="2759615724" sldId="261"/>
            <ac:spMk id="3" creationId="{B7D39EE9-F855-4153-32B3-B0440EA14CC0}"/>
          </ac:spMkLst>
        </pc:spChg>
        <pc:spChg chg="add del">
          <ac:chgData name="Heidi Elton" userId="S::heidi.elton@uwtsd.ac.uk::6a4ff1aa-0f29-4d09-a943-82563f8377f2" providerId="AD" clId="Web-{D7FEA47C-E6DA-BFEE-6065-38CF8EE35AEE}" dt="2025-02-28T10:45:37.083" v="214"/>
          <ac:spMkLst>
            <pc:docMk/>
            <pc:sldMk cId="2759615724" sldId="261"/>
            <ac:spMk id="9" creationId="{E49D7415-2F11-44C2-B6AA-13A25B6814B9}"/>
          </ac:spMkLst>
        </pc:spChg>
        <pc:spChg chg="add del">
          <ac:chgData name="Heidi Elton" userId="S::heidi.elton@uwtsd.ac.uk::6a4ff1aa-0f29-4d09-a943-82563f8377f2" providerId="AD" clId="Web-{D7FEA47C-E6DA-BFEE-6065-38CF8EE35AEE}" dt="2025-02-28T10:45:37.083" v="213"/>
          <ac:spMkLst>
            <pc:docMk/>
            <pc:sldMk cId="2759615724" sldId="261"/>
            <ac:spMk id="16" creationId="{E49D7415-2F11-44C2-B6AA-13A25B6814B9}"/>
          </ac:spMkLst>
        </pc:spChg>
        <pc:spChg chg="add">
          <ac:chgData name="Heidi Elton" userId="S::heidi.elton@uwtsd.ac.uk::6a4ff1aa-0f29-4d09-a943-82563f8377f2" providerId="AD" clId="Web-{D7FEA47C-E6DA-BFEE-6065-38CF8EE35AEE}" dt="2025-02-28T10:45:37.083" v="214"/>
          <ac:spMkLst>
            <pc:docMk/>
            <pc:sldMk cId="2759615724" sldId="261"/>
            <ac:spMk id="22" creationId="{E49D7415-2F11-44C2-B6AA-13A25B6814B9}"/>
          </ac:spMkLst>
        </pc:spChg>
        <pc:picChg chg="del">
          <ac:chgData name="Heidi Elton" userId="S::heidi.elton@uwtsd.ac.uk::6a4ff1aa-0f29-4d09-a943-82563f8377f2" providerId="AD" clId="Web-{D7FEA47C-E6DA-BFEE-6065-38CF8EE35AEE}" dt="2025-02-28T10:45:25.442" v="210"/>
          <ac:picMkLst>
            <pc:docMk/>
            <pc:sldMk cId="2759615724" sldId="261"/>
            <ac:picMk id="4" creationId="{4ED9D6F8-3E88-D669-613A-2A7AFACBBBDF}"/>
          </ac:picMkLst>
        </pc:picChg>
        <pc:picChg chg="add mod ord">
          <ac:chgData name="Heidi Elton" userId="S::heidi.elton@uwtsd.ac.uk::6a4ff1aa-0f29-4d09-a943-82563f8377f2" providerId="AD" clId="Web-{D7FEA47C-E6DA-BFEE-6065-38CF8EE35AEE}" dt="2025-02-28T10:45:37.083" v="214"/>
          <ac:picMkLst>
            <pc:docMk/>
            <pc:sldMk cId="2759615724" sldId="261"/>
            <ac:picMk id="6" creationId="{76BB6741-B5E4-242B-5013-23D4DBB2B4FC}"/>
          </ac:picMkLst>
        </pc:picChg>
        <pc:cxnChg chg="add del">
          <ac:chgData name="Heidi Elton" userId="S::heidi.elton@uwtsd.ac.uk::6a4ff1aa-0f29-4d09-a943-82563f8377f2" providerId="AD" clId="Web-{D7FEA47C-E6DA-BFEE-6065-38CF8EE35AEE}" dt="2025-02-28T10:45:37.083" v="214"/>
          <ac:cxnSpMkLst>
            <pc:docMk/>
            <pc:sldMk cId="2759615724" sldId="261"/>
            <ac:cxnSpMk id="11" creationId="{4583FD9E-C5A7-96F7-951D-7D292013CD58}"/>
          </ac:cxnSpMkLst>
        </pc:cxnChg>
        <pc:cxnChg chg="add del">
          <ac:chgData name="Heidi Elton" userId="S::heidi.elton@uwtsd.ac.uk::6a4ff1aa-0f29-4d09-a943-82563f8377f2" providerId="AD" clId="Web-{D7FEA47C-E6DA-BFEE-6065-38CF8EE35AEE}" dt="2025-02-28T10:45:37.083" v="213"/>
          <ac:cxnSpMkLst>
            <pc:docMk/>
            <pc:sldMk cId="2759615724" sldId="261"/>
            <ac:cxnSpMk id="18" creationId="{D2E57F3D-33BE-4306-87E6-245763719516}"/>
          </ac:cxnSpMkLst>
        </pc:cxnChg>
        <pc:cxnChg chg="add del">
          <ac:chgData name="Heidi Elton" userId="S::heidi.elton@uwtsd.ac.uk::6a4ff1aa-0f29-4d09-a943-82563f8377f2" providerId="AD" clId="Web-{D7FEA47C-E6DA-BFEE-6065-38CF8EE35AEE}" dt="2025-02-28T10:45:37.083" v="213"/>
          <ac:cxnSpMkLst>
            <pc:docMk/>
            <pc:sldMk cId="2759615724" sldId="261"/>
            <ac:cxnSpMk id="20" creationId="{8E0104E4-99BC-494F-8342-F250828E574F}"/>
          </ac:cxnSpMkLst>
        </pc:cxnChg>
        <pc:cxnChg chg="add">
          <ac:chgData name="Heidi Elton" userId="S::heidi.elton@uwtsd.ac.uk::6a4ff1aa-0f29-4d09-a943-82563f8377f2" providerId="AD" clId="Web-{D7FEA47C-E6DA-BFEE-6065-38CF8EE35AEE}" dt="2025-02-28T10:45:37.083" v="214"/>
          <ac:cxnSpMkLst>
            <pc:docMk/>
            <pc:sldMk cId="2759615724" sldId="261"/>
            <ac:cxnSpMk id="23" creationId="{4E495065-8864-87FB-2BCC-254769963EA4}"/>
          </ac:cxnSpMkLst>
        </pc:cxnChg>
      </pc:sldChg>
      <pc:sldChg chg="new del">
        <pc:chgData name="Heidi Elton" userId="S::heidi.elton@uwtsd.ac.uk::6a4ff1aa-0f29-4d09-a943-82563f8377f2" providerId="AD" clId="Web-{D7FEA47C-E6DA-BFEE-6065-38CF8EE35AEE}" dt="2025-02-28T10:32:38.398" v="15"/>
        <pc:sldMkLst>
          <pc:docMk/>
          <pc:sldMk cId="2912872373" sldId="264"/>
        </pc:sldMkLst>
      </pc:sldChg>
    </pc:docChg>
  </pc:docChgLst>
  <pc:docChgLst>
    <pc:chgData name="Kelly Andrews" userId="S::k.andrews@uwtsd.ac.uk::27b33446-ea2e-4a81-9117-53d618272837" providerId="AD" clId="Web-{0E893C3A-627B-E444-D061-E1D090445630}"/>
    <pc:docChg chg="modSld">
      <pc:chgData name="Kelly Andrews" userId="S::k.andrews@uwtsd.ac.uk::27b33446-ea2e-4a81-9117-53d618272837" providerId="AD" clId="Web-{0E893C3A-627B-E444-D061-E1D090445630}" dt="2025-02-25T11:34:54.928" v="0" actId="20577"/>
      <pc:docMkLst>
        <pc:docMk/>
      </pc:docMkLst>
      <pc:sldChg chg="modSp">
        <pc:chgData name="Kelly Andrews" userId="S::k.andrews@uwtsd.ac.uk::27b33446-ea2e-4a81-9117-53d618272837" providerId="AD" clId="Web-{0E893C3A-627B-E444-D061-E1D090445630}" dt="2025-02-25T11:34:54.928" v="0" actId="20577"/>
        <pc:sldMkLst>
          <pc:docMk/>
          <pc:sldMk cId="3677748418" sldId="259"/>
        </pc:sldMkLst>
        <pc:spChg chg="mod">
          <ac:chgData name="Kelly Andrews" userId="S::k.andrews@uwtsd.ac.uk::27b33446-ea2e-4a81-9117-53d618272837" providerId="AD" clId="Web-{0E893C3A-627B-E444-D061-E1D090445630}" dt="2025-02-25T11:34:54.928" v="0" actId="20577"/>
          <ac:spMkLst>
            <pc:docMk/>
            <pc:sldMk cId="3677748418" sldId="259"/>
            <ac:spMk id="3" creationId="{33264888-236F-1E04-59E4-474AE63B34B7}"/>
          </ac:spMkLst>
        </pc:spChg>
      </pc:sldChg>
    </pc:docChg>
  </pc:docChgLst>
  <pc:docChgLst>
    <pc:chgData name="Max Evans (2304557)" userId="S::2304557@student.uwtsd.ac.uk::f95e6ab8-bf94-45f4-870b-3343373d5a2a" providerId="AD" clId="Web-{E8D6BF36-DBB1-898D-0BAB-DFF4BFA5627D}"/>
    <pc:docChg chg="addSld modSld addMainMaster delMainMaster">
      <pc:chgData name="Max Evans (2304557)" userId="S::2304557@student.uwtsd.ac.uk::f95e6ab8-bf94-45f4-870b-3343373d5a2a" providerId="AD" clId="Web-{E8D6BF36-DBB1-898D-0BAB-DFF4BFA5627D}" dt="2025-02-18T12:46:29.480" v="203" actId="20577"/>
      <pc:docMkLst>
        <pc:docMk/>
      </pc:docMkLst>
      <pc:sldChg chg="addSp modSp mod setBg modClrScheme setClrOvrMap chgLayout">
        <pc:chgData name="Max Evans (2304557)" userId="S::2304557@student.uwtsd.ac.uk::f95e6ab8-bf94-45f4-870b-3343373d5a2a" providerId="AD" clId="Web-{E8D6BF36-DBB1-898D-0BAB-DFF4BFA5627D}" dt="2025-02-18T12:25:35.718" v="83" actId="20577"/>
        <pc:sldMkLst>
          <pc:docMk/>
          <pc:sldMk cId="109857222" sldId="256"/>
        </pc:sldMkLst>
        <pc:spChg chg="mod">
          <ac:chgData name="Max Evans (2304557)" userId="S::2304557@student.uwtsd.ac.uk::f95e6ab8-bf94-45f4-870b-3343373d5a2a" providerId="AD" clId="Web-{E8D6BF36-DBB1-898D-0BAB-DFF4BFA5627D}" dt="2025-02-18T12:25:35.718" v="83" actId="20577"/>
          <ac:spMkLst>
            <pc:docMk/>
            <pc:sldMk cId="109857222" sldId="256"/>
            <ac:spMk id="2" creationId="{00000000-0000-0000-0000-000000000000}"/>
          </ac:spMkLst>
        </pc:spChg>
        <pc:spChg chg="mod">
          <ac:chgData name="Max Evans (2304557)" userId="S::2304557@student.uwtsd.ac.uk::f95e6ab8-bf94-45f4-870b-3343373d5a2a" providerId="AD" clId="Web-{E8D6BF36-DBB1-898D-0BAB-DFF4BFA5627D}" dt="2025-02-18T12:23:28.278" v="56" actId="20577"/>
          <ac:spMkLst>
            <pc:docMk/>
            <pc:sldMk cId="109857222" sldId="256"/>
            <ac:spMk id="3" creationId="{00000000-0000-0000-0000-000000000000}"/>
          </ac:spMkLst>
        </pc:spChg>
        <pc:spChg chg="add">
          <ac:chgData name="Max Evans (2304557)" userId="S::2304557@student.uwtsd.ac.uk::f95e6ab8-bf94-45f4-870b-3343373d5a2a" providerId="AD" clId="Web-{E8D6BF36-DBB1-898D-0BAB-DFF4BFA5627D}" dt="2025-02-18T12:22:32.230" v="42"/>
          <ac:spMkLst>
            <pc:docMk/>
            <pc:sldMk cId="109857222" sldId="256"/>
            <ac:spMk id="9" creationId="{33E93247-6229-44AB-A550-739E971E690B}"/>
          </ac:spMkLst>
        </pc:spChg>
        <pc:spChg chg="add">
          <ac:chgData name="Max Evans (2304557)" userId="S::2304557@student.uwtsd.ac.uk::f95e6ab8-bf94-45f4-870b-3343373d5a2a" providerId="AD" clId="Web-{E8D6BF36-DBB1-898D-0BAB-DFF4BFA5627D}" dt="2025-02-18T12:22:32.230" v="42"/>
          <ac:spMkLst>
            <pc:docMk/>
            <pc:sldMk cId="109857222" sldId="256"/>
            <ac:spMk id="13" creationId="{EFBAAD93-7DE6-47D1-3609-446AE138A223}"/>
          </ac:spMkLst>
        </pc:spChg>
        <pc:picChg chg="add">
          <ac:chgData name="Max Evans (2304557)" userId="S::2304557@student.uwtsd.ac.uk::f95e6ab8-bf94-45f4-870b-3343373d5a2a" providerId="AD" clId="Web-{E8D6BF36-DBB1-898D-0BAB-DFF4BFA5627D}" dt="2025-02-18T12:22:32.230" v="42"/>
          <ac:picMkLst>
            <pc:docMk/>
            <pc:sldMk cId="109857222" sldId="256"/>
            <ac:picMk id="4" creationId="{104C9E2E-B5BA-5055-A0F8-F4DDFB7D6ECB}"/>
          </ac:picMkLst>
        </pc:picChg>
        <pc:cxnChg chg="add">
          <ac:chgData name="Max Evans (2304557)" userId="S::2304557@student.uwtsd.ac.uk::f95e6ab8-bf94-45f4-870b-3343373d5a2a" providerId="AD" clId="Web-{E8D6BF36-DBB1-898D-0BAB-DFF4BFA5627D}" dt="2025-02-18T12:22:32.230" v="42"/>
          <ac:cxnSpMkLst>
            <pc:docMk/>
            <pc:sldMk cId="109857222" sldId="256"/>
            <ac:cxnSpMk id="11" creationId="{EE2E603F-4A95-4FE8-BB06-211DFD75DBEF}"/>
          </ac:cxnSpMkLst>
        </pc:cxnChg>
        <pc:cxnChg chg="add">
          <ac:chgData name="Max Evans (2304557)" userId="S::2304557@student.uwtsd.ac.uk::f95e6ab8-bf94-45f4-870b-3343373d5a2a" providerId="AD" clId="Web-{E8D6BF36-DBB1-898D-0BAB-DFF4BFA5627D}" dt="2025-02-18T12:22:32.230" v="42"/>
          <ac:cxnSpMkLst>
            <pc:docMk/>
            <pc:sldMk cId="109857222" sldId="256"/>
            <ac:cxnSpMk id="15" creationId="{90236859-7780-1451-40B8-74A77E2715DD}"/>
          </ac:cxnSpMkLst>
        </pc:cxnChg>
      </pc:sldChg>
      <pc:sldChg chg="modSp new mod modClrScheme chgLayout">
        <pc:chgData name="Max Evans (2304557)" userId="S::2304557@student.uwtsd.ac.uk::f95e6ab8-bf94-45f4-870b-3343373d5a2a" providerId="AD" clId="Web-{E8D6BF36-DBB1-898D-0BAB-DFF4BFA5627D}" dt="2025-02-18T12:35:05.137" v="86" actId="20577"/>
        <pc:sldMkLst>
          <pc:docMk/>
          <pc:sldMk cId="2767811778" sldId="257"/>
        </pc:sldMkLst>
        <pc:spChg chg="mod ord">
          <ac:chgData name="Max Evans (2304557)" userId="S::2304557@student.uwtsd.ac.uk::f95e6ab8-bf94-45f4-870b-3343373d5a2a" providerId="AD" clId="Web-{E8D6BF36-DBB1-898D-0BAB-DFF4BFA5627D}" dt="2025-02-18T12:35:05.137" v="86" actId="20577"/>
          <ac:spMkLst>
            <pc:docMk/>
            <pc:sldMk cId="2767811778" sldId="257"/>
            <ac:spMk id="2" creationId="{4879F0D1-21B6-77CD-B22A-C4CCE576E3E2}"/>
          </ac:spMkLst>
        </pc:spChg>
        <pc:spChg chg="mod ord">
          <ac:chgData name="Max Evans (2304557)" userId="S::2304557@student.uwtsd.ac.uk::f95e6ab8-bf94-45f4-870b-3343373d5a2a" providerId="AD" clId="Web-{E8D6BF36-DBB1-898D-0BAB-DFF4BFA5627D}" dt="2025-02-18T12:23:36.997" v="58"/>
          <ac:spMkLst>
            <pc:docMk/>
            <pc:sldMk cId="2767811778" sldId="257"/>
            <ac:spMk id="3" creationId="{9A26B64D-1098-495C-6237-ABF543873E46}"/>
          </ac:spMkLst>
        </pc:spChg>
      </pc:sldChg>
      <pc:sldChg chg="modSp new">
        <pc:chgData name="Max Evans (2304557)" userId="S::2304557@student.uwtsd.ac.uk::f95e6ab8-bf94-45f4-870b-3343373d5a2a" providerId="AD" clId="Web-{E8D6BF36-DBB1-898D-0BAB-DFF4BFA5627D}" dt="2025-02-18T12:35:11.184" v="91" actId="20577"/>
        <pc:sldMkLst>
          <pc:docMk/>
          <pc:sldMk cId="2045298519" sldId="258"/>
        </pc:sldMkLst>
        <pc:spChg chg="mod">
          <ac:chgData name="Max Evans (2304557)" userId="S::2304557@student.uwtsd.ac.uk::f95e6ab8-bf94-45f4-870b-3343373d5a2a" providerId="AD" clId="Web-{E8D6BF36-DBB1-898D-0BAB-DFF4BFA5627D}" dt="2025-02-18T12:35:11.184" v="91" actId="20577"/>
          <ac:spMkLst>
            <pc:docMk/>
            <pc:sldMk cId="2045298519" sldId="258"/>
            <ac:spMk id="2" creationId="{28ABA4D8-A9FC-02AD-CA91-870B9E415227}"/>
          </ac:spMkLst>
        </pc:spChg>
      </pc:sldChg>
      <pc:sldChg chg="modSp new">
        <pc:chgData name="Max Evans (2304557)" userId="S::2304557@student.uwtsd.ac.uk::f95e6ab8-bf94-45f4-870b-3343373d5a2a" providerId="AD" clId="Web-{E8D6BF36-DBB1-898D-0BAB-DFF4BFA5627D}" dt="2025-02-18T12:46:29.480" v="203" actId="20577"/>
        <pc:sldMkLst>
          <pc:docMk/>
          <pc:sldMk cId="3677748418" sldId="259"/>
        </pc:sldMkLst>
        <pc:spChg chg="mod">
          <ac:chgData name="Max Evans (2304557)" userId="S::2304557@student.uwtsd.ac.uk::f95e6ab8-bf94-45f4-870b-3343373d5a2a" providerId="AD" clId="Web-{E8D6BF36-DBB1-898D-0BAB-DFF4BFA5627D}" dt="2025-02-18T12:39:07.455" v="101" actId="20577"/>
          <ac:spMkLst>
            <pc:docMk/>
            <pc:sldMk cId="3677748418" sldId="259"/>
            <ac:spMk id="2" creationId="{71708FA7-661C-D265-729D-24A87C901C2D}"/>
          </ac:spMkLst>
        </pc:spChg>
        <pc:spChg chg="mod">
          <ac:chgData name="Max Evans (2304557)" userId="S::2304557@student.uwtsd.ac.uk::f95e6ab8-bf94-45f4-870b-3343373d5a2a" providerId="AD" clId="Web-{E8D6BF36-DBB1-898D-0BAB-DFF4BFA5627D}" dt="2025-02-18T12:46:29.480" v="203" actId="20577"/>
          <ac:spMkLst>
            <pc:docMk/>
            <pc:sldMk cId="3677748418" sldId="259"/>
            <ac:spMk id="3" creationId="{33264888-236F-1E04-59E4-474AE63B34B7}"/>
          </ac:spMkLst>
        </pc:spChg>
      </pc:sldChg>
      <pc:sldMasterChg chg="del delSldLayout">
        <pc:chgData name="Max Evans (2304557)" userId="S::2304557@student.uwtsd.ac.uk::f95e6ab8-bf94-45f4-870b-3343373d5a2a" providerId="AD" clId="Web-{E8D6BF36-DBB1-898D-0BAB-DFF4BFA5627D}" dt="2025-02-18T12:22:32.230" v="42"/>
        <pc:sldMasterMkLst>
          <pc:docMk/>
          <pc:sldMasterMk cId="2460954070" sldId="2147483660"/>
        </pc:sldMasterMkLst>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2385387890" sldId="2147483661"/>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949138452" sldId="2147483662"/>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2591524520" sldId="2147483663"/>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1203092039" sldId="2147483664"/>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3733172339" sldId="2147483665"/>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3210312558" sldId="2147483666"/>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3146388984" sldId="2147483667"/>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3171841454" sldId="2147483668"/>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1718958274" sldId="2147483669"/>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2202905451" sldId="2147483670"/>
          </pc:sldLayoutMkLst>
        </pc:sldLayoutChg>
        <pc:sldLayoutChg chg="del">
          <pc:chgData name="Max Evans (2304557)" userId="S::2304557@student.uwtsd.ac.uk::f95e6ab8-bf94-45f4-870b-3343373d5a2a" providerId="AD" clId="Web-{E8D6BF36-DBB1-898D-0BAB-DFF4BFA5627D}" dt="2025-02-18T12:22:32.230" v="42"/>
          <pc:sldLayoutMkLst>
            <pc:docMk/>
            <pc:sldMasterMk cId="2460954070" sldId="2147483660"/>
            <pc:sldLayoutMk cId="3479445657" sldId="2147483671"/>
          </pc:sldLayoutMkLst>
        </pc:sldLayoutChg>
      </pc:sldMasterChg>
      <pc:sldMasterChg chg="add addSldLayout">
        <pc:chgData name="Max Evans (2304557)" userId="S::2304557@student.uwtsd.ac.uk::f95e6ab8-bf94-45f4-870b-3343373d5a2a" providerId="AD" clId="Web-{E8D6BF36-DBB1-898D-0BAB-DFF4BFA5627D}" dt="2025-02-18T12:22:32.230" v="42"/>
        <pc:sldMasterMkLst>
          <pc:docMk/>
          <pc:sldMasterMk cId="2727642429" sldId="2147483708"/>
        </pc:sldMasterMkLst>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3867913777" sldId="2147483697"/>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2639744136" sldId="2147483698"/>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2219494592" sldId="2147483699"/>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3335617832" sldId="2147483700"/>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4265561794" sldId="2147483701"/>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2602762710" sldId="2147483702"/>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2099821536" sldId="2147483703"/>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3320870614" sldId="2147483704"/>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552128301" sldId="2147483705"/>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766321815" sldId="2147483706"/>
          </pc:sldLayoutMkLst>
        </pc:sldLayoutChg>
        <pc:sldLayoutChg chg="add">
          <pc:chgData name="Max Evans (2304557)" userId="S::2304557@student.uwtsd.ac.uk::f95e6ab8-bf94-45f4-870b-3343373d5a2a" providerId="AD" clId="Web-{E8D6BF36-DBB1-898D-0BAB-DFF4BFA5627D}" dt="2025-02-18T12:22:32.230" v="42"/>
          <pc:sldLayoutMkLst>
            <pc:docMk/>
            <pc:sldMasterMk cId="2727642429" sldId="2147483708"/>
            <pc:sldLayoutMk cId="242434393" sldId="2147483707"/>
          </pc:sldLayoutMkLst>
        </pc:sldLayoutChg>
      </pc:sldMasterChg>
    </pc:docChg>
  </pc:docChgLst>
  <pc:docChgLst>
    <pc:chgData name="Max Evans (2304557)" userId="S::2304557@student.uwtsd.ac.uk::f95e6ab8-bf94-45f4-870b-3343373d5a2a" providerId="AD" clId="Web-{84DA0AC9-8DDB-4242-5BAA-BBDB26E9D273}"/>
    <pc:docChg chg="modSld">
      <pc:chgData name="Max Evans (2304557)" userId="S::2304557@student.uwtsd.ac.uk::f95e6ab8-bf94-45f4-870b-3343373d5a2a" providerId="AD" clId="Web-{84DA0AC9-8DDB-4242-5BAA-BBDB26E9D273}" dt="2025-02-24T23:17:50.096" v="9" actId="20577"/>
      <pc:docMkLst>
        <pc:docMk/>
      </pc:docMkLst>
      <pc:sldChg chg="modSp">
        <pc:chgData name="Max Evans (2304557)" userId="S::2304557@student.uwtsd.ac.uk::f95e6ab8-bf94-45f4-870b-3343373d5a2a" providerId="AD" clId="Web-{84DA0AC9-8DDB-4242-5BAA-BBDB26E9D273}" dt="2025-02-24T23:17:50.096" v="9" actId="20577"/>
        <pc:sldMkLst>
          <pc:docMk/>
          <pc:sldMk cId="2045298519" sldId="258"/>
        </pc:sldMkLst>
        <pc:spChg chg="mod">
          <ac:chgData name="Max Evans (2304557)" userId="S::2304557@student.uwtsd.ac.uk::f95e6ab8-bf94-45f4-870b-3343373d5a2a" providerId="AD" clId="Web-{84DA0AC9-8DDB-4242-5BAA-BBDB26E9D273}" dt="2025-02-24T23:17:50.096" v="9" actId="20577"/>
          <ac:spMkLst>
            <pc:docMk/>
            <pc:sldMk cId="2045298519" sldId="258"/>
            <ac:spMk id="3" creationId="{BB97498E-4814-8FB0-3282-08F91C3849D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2/28/2025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0998215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2/28/2025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208706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2/28/2025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552128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2/28/2025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766321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2/28/2025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424343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2/28/2025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65561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2/28/2025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679137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2/28/2025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397441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2/28/2025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2194945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2/28/2025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356178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2/28/2025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02762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2/28/2025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27642429"/>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1" r:id="rId6"/>
    <p:sldLayoutId id="2147483697" r:id="rId7"/>
    <p:sldLayoutId id="2147483698" r:id="rId8"/>
    <p:sldLayoutId id="2147483699" r:id="rId9"/>
    <p:sldLayoutId id="2147483700" r:id="rId10"/>
    <p:sldLayoutId id="2147483702"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abbottsmachinery.co.uk/top-5-agricultural-vehicles-every-farmer-should-consider/" TargetMode="External"/><Relationship Id="rId3" Type="http://schemas.openxmlformats.org/officeDocument/2006/relationships/hyperlink" Target="https://www.gov.uk/government/calls-for-evidence/equipment-theft-prevention-bill-call-for-evidence/equipment-theft-prevention-bill-call-for-evidence-accessible-version" TargetMode="External"/><Relationship Id="rId7" Type="http://schemas.openxmlformats.org/officeDocument/2006/relationships/hyperlink" Target="https://bills.parliament.uk/publications/50360/documents/3155" TargetMode="External"/><Relationship Id="rId2" Type="http://schemas.openxmlformats.org/officeDocument/2006/relationships/hyperlink" Target="https://www.legislation.gov.uk/ukpga/1968/60/section/12" TargetMode="External"/><Relationship Id="rId1" Type="http://schemas.openxmlformats.org/officeDocument/2006/relationships/slideLayout" Target="../slideLayouts/slideLayout2.xml"/><Relationship Id="rId6" Type="http://schemas.openxmlformats.org/officeDocument/2006/relationships/hyperlink" Target="https://www.cps.gov.uk/legal-guidance/theft-act-offences" TargetMode="External"/><Relationship Id="rId5" Type="http://schemas.openxmlformats.org/officeDocument/2006/relationships/hyperlink" Target="https://info.starlinesystems.co.uk/index.php/info/high-risk-vehicles-uk/" TargetMode="External"/><Relationship Id="rId4" Type="http://schemas.openxmlformats.org/officeDocument/2006/relationships/hyperlink" Target="https://news.npcc.police.uk/releases/putting-the-brakes-on-keyless-car-theft?utm_sourc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cottishdailyexpress.co.uk/news/scottish-news/thieves-joyriders-targeting-high-value-29124552" TargetMode="External"/><Relationship Id="rId2" Type="http://schemas.openxmlformats.org/officeDocument/2006/relationships/hyperlink" Target="https://www.caranddriver.com/features/g28857683/most-expensive-cars/" TargetMode="External"/><Relationship Id="rId1" Type="http://schemas.openxmlformats.org/officeDocument/2006/relationships/slideLayout" Target="../slideLayouts/slideLayout2.xml"/><Relationship Id="rId6" Type="http://schemas.openxmlformats.org/officeDocument/2006/relationships/hyperlink" Target="https://immobilize.com/atv-wheel-locks/" TargetMode="External"/><Relationship Id="rId5" Type="http://schemas.openxmlformats.org/officeDocument/2006/relationships/hyperlink" Target="https://www.kentonline.co.uk/dartford/news/farming-equipment-recovered-hours-after-being-stolen-288443/" TargetMode="External"/><Relationship Id="rId4" Type="http://schemas.openxmlformats.org/officeDocument/2006/relationships/hyperlink" Target="https://www.topgear.com/car-reviews/mercedes-benz/amg-g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104C9E2E-B5BA-5055-A0F8-F4DDFB7D6ECB}"/>
              </a:ext>
            </a:extLst>
          </p:cNvPr>
          <p:cNvPicPr>
            <a:picLocks noChangeAspect="1"/>
          </p:cNvPicPr>
          <p:nvPr/>
        </p:nvPicPr>
        <p:blipFill>
          <a:blip r:embed="rId2"/>
          <a:srcRect l="8523" t="7012" r="6250" b="7761"/>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EFBAAD93-7DE6-47D1-3609-446AE138A2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5680352" y="800637"/>
            <a:ext cx="6220264" cy="4543009"/>
          </a:xfrm>
        </p:spPr>
        <p:txBody>
          <a:bodyPr anchor="t">
            <a:normAutofit/>
          </a:bodyPr>
          <a:lstStyle/>
          <a:p>
            <a:pPr algn="r">
              <a:lnSpc>
                <a:spcPct val="90000"/>
              </a:lnSpc>
            </a:pPr>
            <a:r>
              <a:rPr lang="en-US" sz="3300"/>
              <a:t>The Critical </a:t>
            </a:r>
            <a:r>
              <a:rPr lang="en-GB" sz="3300"/>
              <a:t>analyse</a:t>
            </a:r>
            <a:r>
              <a:rPr lang="en-US" sz="3300"/>
              <a:t> of  the contribution of road policing to disrupting high VALUE car theft enabled by road network </a:t>
            </a:r>
            <a:endParaRPr lang="en-US"/>
          </a:p>
        </p:txBody>
      </p:sp>
      <p:sp>
        <p:nvSpPr>
          <p:cNvPr id="3" name="Subtitle 2"/>
          <p:cNvSpPr>
            <a:spLocks noGrp="1"/>
          </p:cNvSpPr>
          <p:nvPr>
            <p:ph type="subTitle" idx="1"/>
          </p:nvPr>
        </p:nvSpPr>
        <p:spPr>
          <a:xfrm>
            <a:off x="9633019" y="4972540"/>
            <a:ext cx="1980050" cy="1003638"/>
          </a:xfrm>
        </p:spPr>
        <p:txBody>
          <a:bodyPr anchor="b">
            <a:normAutofit/>
          </a:bodyPr>
          <a:lstStyle/>
          <a:p>
            <a:r>
              <a:rPr lang="en-US" sz="2200"/>
              <a:t>By Max Evans</a:t>
            </a:r>
          </a:p>
        </p:txBody>
      </p:sp>
      <p:cxnSp>
        <p:nvCxnSpPr>
          <p:cNvPr id="15" name="Straight Connector 14">
            <a:extLst>
              <a:ext uri="{FF2B5EF4-FFF2-40B4-BE49-F238E27FC236}">
                <a16:creationId xmlns:a16="http://schemas.microsoft.com/office/drawing/2014/main" id="{90236859-7780-1451-40B8-74A77E2715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62326" y="727509"/>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0" name="Straight Connector 29">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32" name="Rectangle 31">
            <a:extLst>
              <a:ext uri="{FF2B5EF4-FFF2-40B4-BE49-F238E27FC236}">
                <a16:creationId xmlns:a16="http://schemas.microsoft.com/office/drawing/2014/main" id="{E53615EE-C559-4E03-999B-5477F1626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3" name="Straight Connector 32">
            <a:extLst>
              <a:ext uri="{FF2B5EF4-FFF2-40B4-BE49-F238E27FC236}">
                <a16:creationId xmlns:a16="http://schemas.microsoft.com/office/drawing/2014/main" id="{799A8EBD-049C-48E6-97ED-C9102D78FC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2289" y="722376"/>
            <a:ext cx="15621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Picture 4" descr="Agricultural Vehicles Every Farmer ...">
            <a:extLst>
              <a:ext uri="{FF2B5EF4-FFF2-40B4-BE49-F238E27FC236}">
                <a16:creationId xmlns:a16="http://schemas.microsoft.com/office/drawing/2014/main" id="{52F38B5F-3A4C-49FE-7D35-A41D7F324D46}"/>
              </a:ext>
            </a:extLst>
          </p:cNvPr>
          <p:cNvPicPr>
            <a:picLocks noChangeAspect="1"/>
          </p:cNvPicPr>
          <p:nvPr/>
        </p:nvPicPr>
        <p:blipFill>
          <a:blip r:embed="rId2"/>
          <a:srcRect t="7142" r="2" b="504"/>
          <a:stretch/>
        </p:blipFill>
        <p:spPr>
          <a:xfrm>
            <a:off x="154" y="10"/>
            <a:ext cx="5579379" cy="3428990"/>
          </a:xfrm>
          <a:prstGeom prst="rect">
            <a:avLst/>
          </a:prstGeom>
        </p:spPr>
      </p:pic>
      <p:pic>
        <p:nvPicPr>
          <p:cNvPr id="4" name="Picture 3" descr="The 10 Most Expensive New Cars You Can (Actually) Buy">
            <a:extLst>
              <a:ext uri="{FF2B5EF4-FFF2-40B4-BE49-F238E27FC236}">
                <a16:creationId xmlns:a16="http://schemas.microsoft.com/office/drawing/2014/main" id="{103C842B-1437-C5A5-1FC0-47886BDAE790}"/>
              </a:ext>
            </a:extLst>
          </p:cNvPr>
          <p:cNvPicPr>
            <a:picLocks noChangeAspect="1"/>
          </p:cNvPicPr>
          <p:nvPr/>
        </p:nvPicPr>
        <p:blipFill>
          <a:blip r:embed="rId3"/>
          <a:srcRect t="2866" r="-3" b="5059"/>
          <a:stretch/>
        </p:blipFill>
        <p:spPr>
          <a:xfrm>
            <a:off x="154" y="3429000"/>
            <a:ext cx="5579379" cy="3429000"/>
          </a:xfrm>
          <a:prstGeom prst="rect">
            <a:avLst/>
          </a:prstGeom>
        </p:spPr>
      </p:pic>
      <p:sp>
        <p:nvSpPr>
          <p:cNvPr id="2" name="Title 1">
            <a:extLst>
              <a:ext uri="{FF2B5EF4-FFF2-40B4-BE49-F238E27FC236}">
                <a16:creationId xmlns:a16="http://schemas.microsoft.com/office/drawing/2014/main" id="{4879F0D1-21B6-77CD-B22A-C4CCE576E3E2}"/>
              </a:ext>
            </a:extLst>
          </p:cNvPr>
          <p:cNvSpPr>
            <a:spLocks noGrp="1"/>
          </p:cNvSpPr>
          <p:nvPr>
            <p:ph type="ctrTitle"/>
          </p:nvPr>
        </p:nvSpPr>
        <p:spPr>
          <a:xfrm>
            <a:off x="6117336" y="952499"/>
            <a:ext cx="5367528" cy="1316736"/>
          </a:xfrm>
        </p:spPr>
        <p:txBody>
          <a:bodyPr vert="horz" lIns="91440" tIns="45720" rIns="91440" bIns="45720" rtlCol="0" anchor="t">
            <a:normAutofit/>
          </a:bodyPr>
          <a:lstStyle/>
          <a:p>
            <a:r>
              <a:rPr lang="en-US" sz="4000"/>
              <a:t>Legislation behind High Value car  THEFT </a:t>
            </a:r>
          </a:p>
        </p:txBody>
      </p:sp>
      <p:sp>
        <p:nvSpPr>
          <p:cNvPr id="3" name="Content Placeholder 2">
            <a:extLst>
              <a:ext uri="{FF2B5EF4-FFF2-40B4-BE49-F238E27FC236}">
                <a16:creationId xmlns:a16="http://schemas.microsoft.com/office/drawing/2014/main" id="{9A26B64D-1098-495C-6237-ABF543873E46}"/>
              </a:ext>
            </a:extLst>
          </p:cNvPr>
          <p:cNvSpPr>
            <a:spLocks noGrp="1"/>
          </p:cNvSpPr>
          <p:nvPr>
            <p:ph type="subTitle" idx="1"/>
          </p:nvPr>
        </p:nvSpPr>
        <p:spPr>
          <a:xfrm>
            <a:off x="6117336" y="2269235"/>
            <a:ext cx="5367528" cy="4039353"/>
          </a:xfrm>
        </p:spPr>
        <p:txBody>
          <a:bodyPr vert="horz" lIns="91440" tIns="45720" rIns="91440" bIns="45720" rtlCol="0">
            <a:normAutofit/>
          </a:bodyPr>
          <a:lstStyle/>
          <a:p>
            <a:pPr indent="-228600">
              <a:lnSpc>
                <a:spcPct val="100000"/>
              </a:lnSpc>
              <a:buFont typeface="Arial" panose="020B0604020202020204" pitchFamily="34" charset="0"/>
              <a:buChar char="•"/>
            </a:pPr>
            <a:endParaRPr lang="en-US"/>
          </a:p>
          <a:p>
            <a:pPr indent="-228600">
              <a:lnSpc>
                <a:spcPct val="100000"/>
              </a:lnSpc>
              <a:buFont typeface="Arial" panose="020B0604020202020204" pitchFamily="34" charset="0"/>
              <a:buChar char="•"/>
            </a:pPr>
            <a:endParaRPr lang="en-US"/>
          </a:p>
          <a:p>
            <a:pPr indent="-228600">
              <a:lnSpc>
                <a:spcPct val="100000"/>
              </a:lnSpc>
              <a:buFont typeface="Arial" panose="020B0604020202020204" pitchFamily="34" charset="0"/>
              <a:buChar char="•"/>
            </a:pPr>
            <a:r>
              <a:rPr lang="en-US"/>
              <a:t>Index -</a:t>
            </a:r>
          </a:p>
          <a:p>
            <a:pPr indent="-228600">
              <a:lnSpc>
                <a:spcPct val="100000"/>
              </a:lnSpc>
              <a:buFont typeface="Arial" panose="020B0604020202020204" pitchFamily="34" charset="0"/>
              <a:buChar char="•"/>
            </a:pPr>
            <a:r>
              <a:rPr lang="en-US"/>
              <a:t>Introduction</a:t>
            </a:r>
          </a:p>
          <a:p>
            <a:pPr indent="-228600">
              <a:lnSpc>
                <a:spcPct val="100000"/>
              </a:lnSpc>
              <a:buFont typeface="Arial" panose="020B0604020202020204" pitchFamily="34" charset="0"/>
              <a:buChar char="•"/>
            </a:pPr>
            <a:r>
              <a:rPr lang="en-US"/>
              <a:t>Objectives</a:t>
            </a:r>
          </a:p>
          <a:p>
            <a:pPr indent="-228600">
              <a:lnSpc>
                <a:spcPct val="100000"/>
              </a:lnSpc>
              <a:buFont typeface="Arial" panose="020B0604020202020204" pitchFamily="34" charset="0"/>
              <a:buChar char="•"/>
            </a:pPr>
            <a:r>
              <a:rPr lang="en-US"/>
              <a:t>Legislation</a:t>
            </a:r>
          </a:p>
          <a:p>
            <a:pPr indent="-228600">
              <a:lnSpc>
                <a:spcPct val="100000"/>
              </a:lnSpc>
              <a:buFont typeface="Arial" panose="020B0604020202020204" pitchFamily="34" charset="0"/>
              <a:buChar char="•"/>
            </a:pPr>
            <a:r>
              <a:rPr lang="en-US"/>
              <a:t>Affect of legislation</a:t>
            </a:r>
          </a:p>
          <a:p>
            <a:pPr indent="-228600">
              <a:lnSpc>
                <a:spcPct val="100000"/>
              </a:lnSpc>
              <a:buFont typeface="Arial" panose="020B0604020202020204" pitchFamily="34" charset="0"/>
              <a:buChar char="•"/>
            </a:pPr>
            <a:r>
              <a:rPr lang="en-US"/>
              <a:t>Further legislation</a:t>
            </a:r>
          </a:p>
          <a:p>
            <a:pPr indent="-228600">
              <a:lnSpc>
                <a:spcPct val="100000"/>
              </a:lnSpc>
              <a:buFont typeface="Arial" panose="020B0604020202020204" pitchFamily="34" charset="0"/>
              <a:buChar char="•"/>
            </a:pPr>
            <a:r>
              <a:rPr lang="en-US"/>
              <a:t>References</a:t>
            </a:r>
          </a:p>
          <a:p>
            <a:pPr indent="-228600">
              <a:lnSpc>
                <a:spcPct val="100000"/>
              </a:lnSpc>
              <a:buFont typeface="Arial" panose="020B0604020202020204" pitchFamily="34" charset="0"/>
              <a:buChar char="•"/>
            </a:pPr>
            <a:endParaRPr lang="en-US"/>
          </a:p>
          <a:p>
            <a:pPr indent="-228600">
              <a:lnSpc>
                <a:spcPct val="100000"/>
              </a:lnSpc>
              <a:buFont typeface="Arial" panose="020B0604020202020204" pitchFamily="34" charset="0"/>
              <a:buChar char="•"/>
            </a:pPr>
            <a:endParaRPr lang="en-US"/>
          </a:p>
        </p:txBody>
      </p:sp>
    </p:spTree>
    <p:extLst>
      <p:ext uri="{BB962C8B-B14F-4D97-AF65-F5344CB8AC3E}">
        <p14:creationId xmlns:p14="http://schemas.microsoft.com/office/powerpoint/2010/main" val="2767811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ieves and joyriders targeting high value cars in Glasgow using keyless  technology - Scottish Daily Express">
            <a:extLst>
              <a:ext uri="{FF2B5EF4-FFF2-40B4-BE49-F238E27FC236}">
                <a16:creationId xmlns:a16="http://schemas.microsoft.com/office/drawing/2014/main" id="{87617DBC-2C44-3CC8-1ED5-3E13E9CE7840}"/>
              </a:ext>
            </a:extLst>
          </p:cNvPr>
          <p:cNvPicPr>
            <a:picLocks noChangeAspect="1"/>
          </p:cNvPicPr>
          <p:nvPr/>
        </p:nvPicPr>
        <p:blipFill>
          <a:blip r:embed="rId2"/>
          <a:srcRect l="24334" r="19704"/>
          <a:stretch/>
        </p:blipFill>
        <p:spPr>
          <a:xfrm>
            <a:off x="6420752" y="-1"/>
            <a:ext cx="5771248" cy="6857999"/>
          </a:xfrm>
          <a:prstGeom prst="rect">
            <a:avLst/>
          </a:prstGeom>
        </p:spPr>
      </p:pic>
      <p:sp>
        <p:nvSpPr>
          <p:cNvPr id="2" name="Title 1">
            <a:extLst>
              <a:ext uri="{FF2B5EF4-FFF2-40B4-BE49-F238E27FC236}">
                <a16:creationId xmlns:a16="http://schemas.microsoft.com/office/drawing/2014/main" id="{71708FA7-661C-D265-729D-24A87C901C2D}"/>
              </a:ext>
            </a:extLst>
          </p:cNvPr>
          <p:cNvSpPr>
            <a:spLocks noGrp="1"/>
          </p:cNvSpPr>
          <p:nvPr>
            <p:ph type="title"/>
          </p:nvPr>
        </p:nvSpPr>
        <p:spPr>
          <a:xfrm>
            <a:off x="704088" y="914400"/>
            <a:ext cx="5195889" cy="1316736"/>
          </a:xfrm>
        </p:spPr>
        <p:txBody>
          <a:bodyPr>
            <a:normAutofit/>
          </a:bodyPr>
          <a:lstStyle/>
          <a:p>
            <a:r>
              <a:rPr lang="en-US"/>
              <a:t>Introduction </a:t>
            </a:r>
          </a:p>
        </p:txBody>
      </p:sp>
      <p:sp>
        <p:nvSpPr>
          <p:cNvPr id="3" name="Content Placeholder 2">
            <a:extLst>
              <a:ext uri="{FF2B5EF4-FFF2-40B4-BE49-F238E27FC236}">
                <a16:creationId xmlns:a16="http://schemas.microsoft.com/office/drawing/2014/main" id="{33264888-236F-1E04-59E4-474AE63B34B7}"/>
              </a:ext>
            </a:extLst>
          </p:cNvPr>
          <p:cNvSpPr>
            <a:spLocks noGrp="1"/>
          </p:cNvSpPr>
          <p:nvPr>
            <p:ph idx="1"/>
          </p:nvPr>
        </p:nvSpPr>
        <p:spPr>
          <a:xfrm>
            <a:off x="704088" y="2231136"/>
            <a:ext cx="5195889" cy="3931920"/>
          </a:xfrm>
        </p:spPr>
        <p:txBody>
          <a:bodyPr vert="horz" lIns="91440" tIns="45720" rIns="91440" bIns="45720" rtlCol="0" anchor="t">
            <a:normAutofit/>
          </a:bodyPr>
          <a:lstStyle/>
          <a:p>
            <a:pPr marL="0" indent="0">
              <a:buNone/>
            </a:pPr>
            <a:r>
              <a:rPr lang="en-US">
                <a:latin typeface="Univers Condensed"/>
              </a:rPr>
              <a:t>This part of the presentation will be covering:</a:t>
            </a:r>
          </a:p>
          <a:p>
            <a:pPr marL="0" indent="0">
              <a:buNone/>
            </a:pPr>
            <a:endParaRPr lang="en-US">
              <a:latin typeface="Univers Condensed"/>
            </a:endParaRPr>
          </a:p>
          <a:p>
            <a:r>
              <a:rPr lang="en-US">
                <a:latin typeface="Univers Condensed"/>
              </a:rPr>
              <a:t> Legislation behind high value car theft</a:t>
            </a:r>
          </a:p>
          <a:p>
            <a:r>
              <a:rPr lang="en-US">
                <a:latin typeface="Univers Condensed"/>
              </a:rPr>
              <a:t> How legislation tackles the crime committed </a:t>
            </a:r>
          </a:p>
          <a:p>
            <a:r>
              <a:rPr lang="en-US">
                <a:latin typeface="Univers Condensed"/>
              </a:rPr>
              <a:t>The effect the legislation has on the community in general </a:t>
            </a:r>
          </a:p>
          <a:p>
            <a:endParaRPr lang="en-US"/>
          </a:p>
          <a:p>
            <a:endParaRPr lang="en-US"/>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E4ED0216-1041-13F4-042A-491D70D81DD6}"/>
              </a:ext>
            </a:extLst>
          </p:cNvPr>
          <p:cNvSpPr txBox="1"/>
          <p:nvPr/>
        </p:nvSpPr>
        <p:spPr>
          <a:xfrm>
            <a:off x="3954952" y="353993"/>
            <a:ext cx="222160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rgbClr val="2C3E50"/>
                </a:solidFill>
                <a:latin typeface="Roboto"/>
                <a:ea typeface="Roboto"/>
                <a:cs typeface="Roboto"/>
              </a:rPr>
              <a:t> (Scottish daily express,2023)</a:t>
            </a:r>
            <a:endParaRPr lang="en-US"/>
          </a:p>
        </p:txBody>
      </p:sp>
    </p:spTree>
    <p:extLst>
      <p:ext uri="{BB962C8B-B14F-4D97-AF65-F5344CB8AC3E}">
        <p14:creationId xmlns:p14="http://schemas.microsoft.com/office/powerpoint/2010/main" val="36777484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72E584-19C1-7462-04E8-47015D8C272F}"/>
              </a:ext>
            </a:extLst>
          </p:cNvPr>
          <p:cNvSpPr>
            <a:spLocks noGrp="1"/>
          </p:cNvSpPr>
          <p:nvPr>
            <p:ph type="title"/>
          </p:nvPr>
        </p:nvSpPr>
        <p:spPr>
          <a:xfrm>
            <a:off x="704088" y="914400"/>
            <a:ext cx="10687812" cy="798194"/>
          </a:xfrm>
        </p:spPr>
        <p:txBody>
          <a:bodyPr>
            <a:normAutofit/>
          </a:bodyPr>
          <a:lstStyle/>
          <a:p>
            <a:r>
              <a:rPr lang="en-US"/>
              <a:t>objectives</a:t>
            </a:r>
          </a:p>
        </p:txBody>
      </p:sp>
      <p:sp>
        <p:nvSpPr>
          <p:cNvPr id="3" name="Content Placeholder 2">
            <a:extLst>
              <a:ext uri="{FF2B5EF4-FFF2-40B4-BE49-F238E27FC236}">
                <a16:creationId xmlns:a16="http://schemas.microsoft.com/office/drawing/2014/main" id="{CF5C6F1E-245B-AA8A-A389-A8AACAB1A8A3}"/>
              </a:ext>
            </a:extLst>
          </p:cNvPr>
          <p:cNvSpPr>
            <a:spLocks noGrp="1"/>
          </p:cNvSpPr>
          <p:nvPr>
            <p:ph idx="1"/>
          </p:nvPr>
        </p:nvSpPr>
        <p:spPr>
          <a:xfrm>
            <a:off x="7200900" y="1849121"/>
            <a:ext cx="4191001" cy="4139626"/>
          </a:xfrm>
        </p:spPr>
        <p:txBody>
          <a:bodyPr vert="horz" lIns="91440" tIns="45720" rIns="91440" bIns="45720" rtlCol="0" anchor="b">
            <a:normAutofit/>
          </a:bodyPr>
          <a:lstStyle/>
          <a:p>
            <a:pPr>
              <a:lnSpc>
                <a:spcPct val="100000"/>
              </a:lnSpc>
            </a:pPr>
            <a:r>
              <a:rPr lang="en-US" sz="1600"/>
              <a:t>My goals to achieve in this presentation are:</a:t>
            </a:r>
          </a:p>
          <a:p>
            <a:pPr>
              <a:lnSpc>
                <a:spcPct val="100000"/>
              </a:lnSpc>
            </a:pPr>
            <a:endParaRPr lang="en-US" sz="1600"/>
          </a:p>
          <a:p>
            <a:pPr>
              <a:lnSpc>
                <a:spcPct val="100000"/>
              </a:lnSpc>
            </a:pPr>
            <a:r>
              <a:rPr lang="en-US" sz="1600"/>
              <a:t>To recognise what legislation have been put into place for protection against car theft</a:t>
            </a:r>
          </a:p>
          <a:p>
            <a:pPr>
              <a:lnSpc>
                <a:spcPct val="100000"/>
              </a:lnSpc>
            </a:pPr>
            <a:endParaRPr lang="en-US" sz="1600"/>
          </a:p>
          <a:p>
            <a:pPr>
              <a:lnSpc>
                <a:spcPct val="100000"/>
              </a:lnSpc>
            </a:pPr>
            <a:r>
              <a:rPr lang="en-US" sz="1600" dirty="0"/>
              <a:t>To study examples in which this legislation have been put into action </a:t>
            </a:r>
          </a:p>
          <a:p>
            <a:pPr>
              <a:lnSpc>
                <a:spcPct val="100000"/>
              </a:lnSpc>
            </a:pPr>
            <a:endParaRPr lang="en-US" sz="1600"/>
          </a:p>
          <a:p>
            <a:pPr>
              <a:lnSpc>
                <a:spcPct val="100000"/>
              </a:lnSpc>
            </a:pPr>
            <a:r>
              <a:rPr lang="en-US" sz="1600"/>
              <a:t>To analyis the effect this legilation has and what punishments awaits those who are prosecuted </a:t>
            </a:r>
          </a:p>
        </p:txBody>
      </p:sp>
      <p:cxnSp>
        <p:nvCxnSpPr>
          <p:cNvPr id="15" name="Straight Connector 14">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Setting Team Objectives is a Management ...">
            <a:extLst>
              <a:ext uri="{FF2B5EF4-FFF2-40B4-BE49-F238E27FC236}">
                <a16:creationId xmlns:a16="http://schemas.microsoft.com/office/drawing/2014/main" id="{81FF850B-CF2C-5993-655E-FB8FF55347F9}"/>
              </a:ext>
            </a:extLst>
          </p:cNvPr>
          <p:cNvPicPr>
            <a:picLocks noChangeAspect="1"/>
          </p:cNvPicPr>
          <p:nvPr/>
        </p:nvPicPr>
        <p:blipFill>
          <a:blip r:embed="rId2"/>
          <a:stretch>
            <a:fillRect/>
          </a:stretch>
        </p:blipFill>
        <p:spPr>
          <a:xfrm>
            <a:off x="800100" y="2533401"/>
            <a:ext cx="6072188" cy="3475663"/>
          </a:xfrm>
          <a:prstGeom prst="rect">
            <a:avLst/>
          </a:prstGeom>
        </p:spPr>
      </p:pic>
      <p:cxnSp>
        <p:nvCxnSpPr>
          <p:cNvPr id="13" name="Straight Connector 12">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2487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Cars parked in a line">
            <a:extLst>
              <a:ext uri="{FF2B5EF4-FFF2-40B4-BE49-F238E27FC236}">
                <a16:creationId xmlns:a16="http://schemas.microsoft.com/office/drawing/2014/main" id="{C4056E3E-2679-5EC2-ADAB-90E339BD1F19}"/>
              </a:ext>
            </a:extLst>
          </p:cNvPr>
          <p:cNvPicPr>
            <a:picLocks noChangeAspect="1"/>
          </p:cNvPicPr>
          <p:nvPr/>
        </p:nvPicPr>
        <p:blipFill>
          <a:blip r:embed="rId2"/>
          <a:srcRect l="34571" r="14465" b="6"/>
          <a:stretch/>
        </p:blipFill>
        <p:spPr>
          <a:xfrm>
            <a:off x="20" y="-1"/>
            <a:ext cx="4663420" cy="6858001"/>
          </a:xfrm>
          <a:prstGeom prst="rect">
            <a:avLst/>
          </a:prstGeom>
        </p:spPr>
      </p:pic>
      <p:sp>
        <p:nvSpPr>
          <p:cNvPr id="2" name="Title 1">
            <a:extLst>
              <a:ext uri="{FF2B5EF4-FFF2-40B4-BE49-F238E27FC236}">
                <a16:creationId xmlns:a16="http://schemas.microsoft.com/office/drawing/2014/main" id="{74BB655B-1214-9531-6144-C7F638B64445}"/>
              </a:ext>
            </a:extLst>
          </p:cNvPr>
          <p:cNvSpPr>
            <a:spLocks noGrp="1"/>
          </p:cNvSpPr>
          <p:nvPr>
            <p:ph type="title"/>
          </p:nvPr>
        </p:nvSpPr>
        <p:spPr>
          <a:xfrm>
            <a:off x="5248656" y="914400"/>
            <a:ext cx="6236208" cy="1307592"/>
          </a:xfrm>
        </p:spPr>
        <p:txBody>
          <a:bodyPr>
            <a:normAutofit/>
          </a:bodyPr>
          <a:lstStyle/>
          <a:p>
            <a:r>
              <a:rPr lang="en-US"/>
              <a:t>Legislation </a:t>
            </a:r>
          </a:p>
        </p:txBody>
      </p:sp>
      <p:sp>
        <p:nvSpPr>
          <p:cNvPr id="3" name="Content Placeholder 2">
            <a:extLst>
              <a:ext uri="{FF2B5EF4-FFF2-40B4-BE49-F238E27FC236}">
                <a16:creationId xmlns:a16="http://schemas.microsoft.com/office/drawing/2014/main" id="{FD9389A2-8ADB-8984-6A20-C51720A97224}"/>
              </a:ext>
            </a:extLst>
          </p:cNvPr>
          <p:cNvSpPr>
            <a:spLocks noGrp="1"/>
          </p:cNvSpPr>
          <p:nvPr>
            <p:ph idx="1"/>
          </p:nvPr>
        </p:nvSpPr>
        <p:spPr>
          <a:xfrm>
            <a:off x="5248656" y="2221992"/>
            <a:ext cx="6236208" cy="3941064"/>
          </a:xfrm>
        </p:spPr>
        <p:txBody>
          <a:bodyPr vert="horz" lIns="91440" tIns="45720" rIns="91440" bIns="45720" rtlCol="0" anchor="t">
            <a:noAutofit/>
          </a:bodyPr>
          <a:lstStyle/>
          <a:p>
            <a:pPr>
              <a:lnSpc>
                <a:spcPct val="100000"/>
              </a:lnSpc>
            </a:pPr>
            <a:r>
              <a:rPr lang="en-US" sz="1600" dirty="0"/>
              <a:t>Car theft is </a:t>
            </a:r>
            <a:r>
              <a:rPr lang="en-US" sz="1600" err="1"/>
              <a:t>pramairilly</a:t>
            </a:r>
            <a:r>
              <a:rPr lang="en-US" sz="1600" dirty="0"/>
              <a:t> </a:t>
            </a:r>
            <a:r>
              <a:rPr lang="en-US" sz="1600" err="1"/>
              <a:t>addresed</a:t>
            </a:r>
            <a:r>
              <a:rPr lang="en-US" sz="1600" dirty="0"/>
              <a:t> under the Theft act 1968 which is the foundational legislation for all theft. The sections relating to car theft are:</a:t>
            </a:r>
          </a:p>
          <a:p>
            <a:pPr>
              <a:lnSpc>
                <a:spcPct val="100000"/>
              </a:lnSpc>
            </a:pPr>
            <a:r>
              <a:rPr lang="en-US" sz="1600" b="1" dirty="0">
                <a:ea typeface="+mn-lt"/>
                <a:cs typeface="+mn-lt"/>
              </a:rPr>
              <a:t>Section 1</a:t>
            </a:r>
            <a:r>
              <a:rPr lang="en-US" sz="1600" dirty="0">
                <a:ea typeface="+mn-lt"/>
                <a:cs typeface="+mn-lt"/>
              </a:rPr>
              <a:t>: Defines theft as dishonestly appropriating property belonging to another with the intention of permanently depriving the other of it.</a:t>
            </a:r>
            <a:endParaRPr lang="en-US" sz="1600" dirty="0"/>
          </a:p>
          <a:p>
            <a:pPr>
              <a:lnSpc>
                <a:spcPct val="100000"/>
              </a:lnSpc>
            </a:pPr>
            <a:r>
              <a:rPr lang="en-US" sz="1600" b="1" dirty="0">
                <a:ea typeface="+mn-lt"/>
                <a:cs typeface="+mn-lt"/>
              </a:rPr>
              <a:t>Section 12</a:t>
            </a:r>
            <a:r>
              <a:rPr lang="en-US" sz="1600" dirty="0">
                <a:ea typeface="+mn-lt"/>
                <a:cs typeface="+mn-lt"/>
              </a:rPr>
              <a:t>: Specifically addresses the unauthorized taking of motor vehicles, commonly referred to as "Taking Without Owner's Consent" (TWOC). This offense occurs when an individual takes a conveyance, such as a car, without the owner's permission, even if there is no intent to permanently deprive the owner of it. </a:t>
            </a:r>
            <a:endParaRPr lang="en-US" sz="1600" dirty="0"/>
          </a:p>
          <a:p>
            <a:pPr>
              <a:lnSpc>
                <a:spcPct val="100000"/>
              </a:lnSpc>
            </a:pPr>
            <a:r>
              <a:rPr lang="en-US" sz="1600" b="1" dirty="0">
                <a:ea typeface="+mn-lt"/>
                <a:cs typeface="+mn-lt"/>
              </a:rPr>
              <a:t>Section 12A</a:t>
            </a:r>
            <a:r>
              <a:rPr lang="en-US" sz="1600" dirty="0">
                <a:ea typeface="+mn-lt"/>
                <a:cs typeface="+mn-lt"/>
              </a:rPr>
              <a:t>: this section outlines the offense of aggravated vehicle-taking. This occurs when, after a vehicle has been unlawfully taken, it is driven dangerously, or an accident ensues causing injury or damage</a:t>
            </a:r>
            <a:endParaRPr lang="en-US" sz="1600" dirty="0"/>
          </a:p>
          <a:p>
            <a:pPr>
              <a:lnSpc>
                <a:spcPct val="100000"/>
              </a:lnSpc>
            </a:pPr>
            <a:endParaRPr lang="en-US" sz="1600" dirty="0"/>
          </a:p>
        </p:txBody>
      </p:sp>
      <p:cxnSp>
        <p:nvCxnSpPr>
          <p:cNvPr id="21" name="Straight Connector 20">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346871"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14582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gavel on a wooden surface&#10;&#10;AI-generated content may be incorrect.">
            <a:extLst>
              <a:ext uri="{FF2B5EF4-FFF2-40B4-BE49-F238E27FC236}">
                <a16:creationId xmlns:a16="http://schemas.microsoft.com/office/drawing/2014/main" id="{76BB6741-B5E4-242B-5013-23D4DBB2B4FC}"/>
              </a:ext>
            </a:extLst>
          </p:cNvPr>
          <p:cNvPicPr>
            <a:picLocks noChangeAspect="1"/>
          </p:cNvPicPr>
          <p:nvPr/>
        </p:nvPicPr>
        <p:blipFill>
          <a:blip r:embed="rId2"/>
          <a:srcRect r="28846" b="-2"/>
          <a:stretch/>
        </p:blipFill>
        <p:spPr>
          <a:xfrm>
            <a:off x="800099" y="2249423"/>
            <a:ext cx="4972627" cy="3913631"/>
          </a:xfrm>
          <a:prstGeom prst="rect">
            <a:avLst/>
          </a:prstGeom>
        </p:spPr>
      </p:pic>
      <p:sp>
        <p:nvSpPr>
          <p:cNvPr id="2" name="Title 1">
            <a:extLst>
              <a:ext uri="{FF2B5EF4-FFF2-40B4-BE49-F238E27FC236}">
                <a16:creationId xmlns:a16="http://schemas.microsoft.com/office/drawing/2014/main" id="{ACB949E4-B71F-62C2-0A09-7B5F8037CFF5}"/>
              </a:ext>
            </a:extLst>
          </p:cNvPr>
          <p:cNvSpPr>
            <a:spLocks noGrp="1"/>
          </p:cNvSpPr>
          <p:nvPr>
            <p:ph type="title"/>
          </p:nvPr>
        </p:nvSpPr>
        <p:spPr>
          <a:xfrm>
            <a:off x="704088" y="914400"/>
            <a:ext cx="10780776" cy="1180210"/>
          </a:xfrm>
        </p:spPr>
        <p:txBody>
          <a:bodyPr>
            <a:normAutofit/>
          </a:bodyPr>
          <a:lstStyle/>
          <a:p>
            <a:r>
              <a:rPr lang="en-US"/>
              <a:t>Effect of legislation </a:t>
            </a:r>
          </a:p>
        </p:txBody>
      </p:sp>
      <p:sp>
        <p:nvSpPr>
          <p:cNvPr id="3" name="Content Placeholder 2">
            <a:extLst>
              <a:ext uri="{FF2B5EF4-FFF2-40B4-BE49-F238E27FC236}">
                <a16:creationId xmlns:a16="http://schemas.microsoft.com/office/drawing/2014/main" id="{B7D39EE9-F855-4153-32B3-B0440EA14CC0}"/>
              </a:ext>
            </a:extLst>
          </p:cNvPr>
          <p:cNvSpPr>
            <a:spLocks noGrp="1"/>
          </p:cNvSpPr>
          <p:nvPr>
            <p:ph idx="1"/>
          </p:nvPr>
        </p:nvSpPr>
        <p:spPr>
          <a:xfrm>
            <a:off x="6096000" y="2249424"/>
            <a:ext cx="5394960" cy="3913632"/>
          </a:xfrm>
        </p:spPr>
        <p:txBody>
          <a:bodyPr vert="horz" lIns="91440" tIns="45720" rIns="91440" bIns="45720" rtlCol="0">
            <a:normAutofit/>
          </a:bodyPr>
          <a:lstStyle/>
          <a:p>
            <a:r>
              <a:rPr lang="en-US"/>
              <a:t>If someone is found guilty of  car theft under the 1968 theft act section 1 then they will be sentenced with a maximum sentence of 7 years being available</a:t>
            </a:r>
          </a:p>
          <a:p>
            <a:r>
              <a:rPr lang="en-US"/>
              <a:t>With an additional 14 years if the crime caused death or </a:t>
            </a:r>
            <a:r>
              <a:rPr lang="en-US" err="1"/>
              <a:t>grevious</a:t>
            </a:r>
            <a:r>
              <a:rPr lang="en-US"/>
              <a:t> bodily harm to another</a:t>
            </a:r>
          </a:p>
          <a:p>
            <a:r>
              <a:rPr lang="en-US"/>
              <a:t>This harsh </a:t>
            </a:r>
            <a:r>
              <a:rPr lang="en-US" err="1"/>
              <a:t>sentancing</a:t>
            </a:r>
            <a:r>
              <a:rPr lang="en-US"/>
              <a:t> deters opportunistic car </a:t>
            </a:r>
            <a:r>
              <a:rPr lang="en-US" err="1"/>
              <a:t>theives</a:t>
            </a:r>
            <a:r>
              <a:rPr lang="en-US"/>
              <a:t> from thinking about car theft </a:t>
            </a:r>
          </a:p>
          <a:p>
            <a:endParaRPr lang="en-US"/>
          </a:p>
        </p:txBody>
      </p:sp>
      <p:cxnSp>
        <p:nvCxnSpPr>
          <p:cNvPr id="23" name="Straight Connector 22">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96157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Mercedes-Benz AMG GT Review 2025 | Top Gear">
            <a:extLst>
              <a:ext uri="{FF2B5EF4-FFF2-40B4-BE49-F238E27FC236}">
                <a16:creationId xmlns:a16="http://schemas.microsoft.com/office/drawing/2014/main" id="{44F5890E-ECB3-D9EE-3EEF-84D26D6C85DE}"/>
              </a:ext>
            </a:extLst>
          </p:cNvPr>
          <p:cNvPicPr>
            <a:picLocks noChangeAspect="1"/>
          </p:cNvPicPr>
          <p:nvPr/>
        </p:nvPicPr>
        <p:blipFill>
          <a:blip r:embed="rId2"/>
          <a:srcRect l="15351" r="13494" b="-2"/>
          <a:stretch/>
        </p:blipFill>
        <p:spPr>
          <a:xfrm>
            <a:off x="800099" y="2249423"/>
            <a:ext cx="4972627" cy="3913631"/>
          </a:xfrm>
          <a:prstGeom prst="rect">
            <a:avLst/>
          </a:prstGeom>
        </p:spPr>
      </p:pic>
      <p:sp>
        <p:nvSpPr>
          <p:cNvPr id="2" name="Title 1">
            <a:extLst>
              <a:ext uri="{FF2B5EF4-FFF2-40B4-BE49-F238E27FC236}">
                <a16:creationId xmlns:a16="http://schemas.microsoft.com/office/drawing/2014/main" id="{2D595323-7A2F-6091-090E-E4B2748C0638}"/>
              </a:ext>
            </a:extLst>
          </p:cNvPr>
          <p:cNvSpPr>
            <a:spLocks noGrp="1"/>
          </p:cNvSpPr>
          <p:nvPr>
            <p:ph type="title"/>
          </p:nvPr>
        </p:nvSpPr>
        <p:spPr>
          <a:xfrm>
            <a:off x="704088" y="914400"/>
            <a:ext cx="10780776" cy="1180210"/>
          </a:xfrm>
        </p:spPr>
        <p:txBody>
          <a:bodyPr>
            <a:normAutofit/>
          </a:bodyPr>
          <a:lstStyle/>
          <a:p>
            <a:r>
              <a:rPr lang="en-US"/>
              <a:t>Example of LEGISLATION </a:t>
            </a:r>
          </a:p>
        </p:txBody>
      </p:sp>
      <p:sp>
        <p:nvSpPr>
          <p:cNvPr id="3" name="Content Placeholder 2">
            <a:extLst>
              <a:ext uri="{FF2B5EF4-FFF2-40B4-BE49-F238E27FC236}">
                <a16:creationId xmlns:a16="http://schemas.microsoft.com/office/drawing/2014/main" id="{0D11AE85-5CA7-2A48-3167-0E15E2348E06}"/>
              </a:ext>
            </a:extLst>
          </p:cNvPr>
          <p:cNvSpPr>
            <a:spLocks noGrp="1"/>
          </p:cNvSpPr>
          <p:nvPr>
            <p:ph idx="1"/>
          </p:nvPr>
        </p:nvSpPr>
        <p:spPr>
          <a:xfrm>
            <a:off x="6096000" y="2249424"/>
            <a:ext cx="5394960" cy="3913632"/>
          </a:xfrm>
        </p:spPr>
        <p:txBody>
          <a:bodyPr vert="horz" lIns="91440" tIns="45720" rIns="91440" bIns="45720" rtlCol="0" anchor="t">
            <a:normAutofit/>
          </a:bodyPr>
          <a:lstStyle/>
          <a:p>
            <a:r>
              <a:rPr lang="en-US" dirty="0"/>
              <a:t>One example of the 1968 theft act legislation being put into place is a case that took place in Melksham and Chippenham in England</a:t>
            </a:r>
          </a:p>
          <a:p>
            <a:r>
              <a:rPr lang="en-US" dirty="0"/>
              <a:t>Two high value vehicles were stolen via a keyless device that auto unlocks the car doors without the need of force, these cars were a white and black Mercades</a:t>
            </a:r>
          </a:p>
          <a:p>
            <a:r>
              <a:rPr lang="en-US" dirty="0"/>
              <a:t>Both perpetrators got 4 years in prison and had to pay a hefty fine for damages</a:t>
            </a:r>
          </a:p>
          <a:p>
            <a:pPr marL="0" indent="0">
              <a:buNone/>
            </a:pPr>
            <a:endParaRPr lang="en-US" dirty="0"/>
          </a:p>
          <a:p>
            <a:pPr marL="0" indent="0">
              <a:buNone/>
            </a:pPr>
            <a:endParaRPr lang="en-US" dirty="0"/>
          </a:p>
          <a:p>
            <a:endParaRPr lang="en-US" dirty="0"/>
          </a:p>
          <a:p>
            <a:endParaRPr lang="en-US" dirty="0"/>
          </a:p>
        </p:txBody>
      </p:sp>
      <p:cxnSp>
        <p:nvCxnSpPr>
          <p:cNvPr id="11" name="Straight Connector 10">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61555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Farm equipment stolen from farm in Southfleet near Gravesend recovered in  Surrey hours later">
            <a:extLst>
              <a:ext uri="{FF2B5EF4-FFF2-40B4-BE49-F238E27FC236}">
                <a16:creationId xmlns:a16="http://schemas.microsoft.com/office/drawing/2014/main" id="{9741FC49-C6E3-FE94-465A-72D4E6BAF287}"/>
              </a:ext>
            </a:extLst>
          </p:cNvPr>
          <p:cNvPicPr>
            <a:picLocks noChangeAspect="1"/>
          </p:cNvPicPr>
          <p:nvPr/>
        </p:nvPicPr>
        <p:blipFill>
          <a:blip r:embed="rId2"/>
          <a:srcRect l="32169" r="9088" b="-2"/>
          <a:stretch/>
        </p:blipFill>
        <p:spPr>
          <a:xfrm>
            <a:off x="6420752" y="731520"/>
            <a:ext cx="5055865" cy="5422392"/>
          </a:xfrm>
          <a:prstGeom prst="rect">
            <a:avLst/>
          </a:prstGeom>
        </p:spPr>
      </p:pic>
      <p:sp>
        <p:nvSpPr>
          <p:cNvPr id="2" name="Title 1">
            <a:extLst>
              <a:ext uri="{FF2B5EF4-FFF2-40B4-BE49-F238E27FC236}">
                <a16:creationId xmlns:a16="http://schemas.microsoft.com/office/drawing/2014/main" id="{2BED082C-BD0E-349E-242C-E717ECF52729}"/>
              </a:ext>
            </a:extLst>
          </p:cNvPr>
          <p:cNvSpPr>
            <a:spLocks noGrp="1"/>
          </p:cNvSpPr>
          <p:nvPr>
            <p:ph type="title"/>
          </p:nvPr>
        </p:nvSpPr>
        <p:spPr>
          <a:xfrm>
            <a:off x="704088" y="914400"/>
            <a:ext cx="5195889" cy="1316736"/>
          </a:xfrm>
        </p:spPr>
        <p:txBody>
          <a:bodyPr>
            <a:normAutofit/>
          </a:bodyPr>
          <a:lstStyle/>
          <a:p>
            <a:r>
              <a:rPr lang="en-US"/>
              <a:t>further legislation </a:t>
            </a:r>
          </a:p>
        </p:txBody>
      </p:sp>
      <p:sp>
        <p:nvSpPr>
          <p:cNvPr id="3" name="Content Placeholder 2">
            <a:extLst>
              <a:ext uri="{FF2B5EF4-FFF2-40B4-BE49-F238E27FC236}">
                <a16:creationId xmlns:a16="http://schemas.microsoft.com/office/drawing/2014/main" id="{EB1DE1CC-E0A2-AAD4-FF96-C1BA25C2CD5D}"/>
              </a:ext>
            </a:extLst>
          </p:cNvPr>
          <p:cNvSpPr>
            <a:spLocks noGrp="1"/>
          </p:cNvSpPr>
          <p:nvPr>
            <p:ph idx="1"/>
          </p:nvPr>
        </p:nvSpPr>
        <p:spPr>
          <a:xfrm>
            <a:off x="704088" y="2231136"/>
            <a:ext cx="5195889" cy="3931920"/>
          </a:xfrm>
        </p:spPr>
        <p:txBody>
          <a:bodyPr vert="horz" lIns="91440" tIns="45720" rIns="91440" bIns="45720" rtlCol="0">
            <a:normAutofit/>
          </a:bodyPr>
          <a:lstStyle/>
          <a:p>
            <a:pPr>
              <a:lnSpc>
                <a:spcPct val="100000"/>
              </a:lnSpc>
            </a:pPr>
            <a:r>
              <a:rPr lang="en-US" sz="1400"/>
              <a:t>Another piece of legislation that protect high value car theft is Equipment Theft prevention Act 2023. This theft primarily focuses on the theft of farm equipment and vehicles like ATVS and tractors. Some sections within this act are:</a:t>
            </a:r>
          </a:p>
          <a:p>
            <a:pPr>
              <a:lnSpc>
                <a:spcPct val="100000"/>
              </a:lnSpc>
            </a:pPr>
            <a:r>
              <a:rPr lang="en-US" sz="1400" b="1"/>
              <a:t>Section 1</a:t>
            </a:r>
            <a:r>
              <a:rPr lang="en-US" sz="1400"/>
              <a:t>: this section enforces and regulates the selling of agricultural vehicale/ equipment and ATV's like the correct serial numbers on eqipment to show its not stolen</a:t>
            </a:r>
          </a:p>
          <a:p>
            <a:pPr>
              <a:lnSpc>
                <a:spcPct val="100000"/>
              </a:lnSpc>
            </a:pPr>
            <a:r>
              <a:rPr lang="en-US" sz="1400" b="1"/>
              <a:t>Section 2: </a:t>
            </a:r>
            <a:r>
              <a:rPr lang="en-US" sz="1400"/>
              <a:t>this section covers the need for sellers of high value argriculture veichales and equipmemt to record key details about the sale like the buyers contact info and date of sale, this is so authorities can make sure that the veichales have not been stolen and nothing about the equipment has been forged like the serial number</a:t>
            </a:r>
          </a:p>
        </p:txBody>
      </p:sp>
      <p:cxnSp>
        <p:nvCxnSpPr>
          <p:cNvPr id="11" name="Straight Connector 1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156425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TV Wheel Locks - CALIFORNIA IMMOBILIZER">
            <a:extLst>
              <a:ext uri="{FF2B5EF4-FFF2-40B4-BE49-F238E27FC236}">
                <a16:creationId xmlns:a16="http://schemas.microsoft.com/office/drawing/2014/main" id="{1A28ADF6-DA3E-B66B-06CF-BB929C8A3C14}"/>
              </a:ext>
            </a:extLst>
          </p:cNvPr>
          <p:cNvPicPr>
            <a:picLocks noChangeAspect="1"/>
          </p:cNvPicPr>
          <p:nvPr/>
        </p:nvPicPr>
        <p:blipFill>
          <a:blip r:embed="rId2"/>
          <a:srcRect l="997" r="35888"/>
          <a:stretch/>
        </p:blipFill>
        <p:spPr>
          <a:xfrm>
            <a:off x="6420752" y="-1"/>
            <a:ext cx="5771248" cy="6857999"/>
          </a:xfrm>
          <a:prstGeom prst="rect">
            <a:avLst/>
          </a:prstGeom>
        </p:spPr>
      </p:pic>
      <p:sp>
        <p:nvSpPr>
          <p:cNvPr id="2" name="Title 1">
            <a:extLst>
              <a:ext uri="{FF2B5EF4-FFF2-40B4-BE49-F238E27FC236}">
                <a16:creationId xmlns:a16="http://schemas.microsoft.com/office/drawing/2014/main" id="{22B9B4E3-2ED1-1DA5-6F1E-661C1BE13945}"/>
              </a:ext>
            </a:extLst>
          </p:cNvPr>
          <p:cNvSpPr>
            <a:spLocks noGrp="1"/>
          </p:cNvSpPr>
          <p:nvPr>
            <p:ph type="title"/>
          </p:nvPr>
        </p:nvSpPr>
        <p:spPr>
          <a:xfrm>
            <a:off x="704088" y="914400"/>
            <a:ext cx="5195889" cy="1316736"/>
          </a:xfrm>
        </p:spPr>
        <p:txBody>
          <a:bodyPr>
            <a:normAutofit/>
          </a:bodyPr>
          <a:lstStyle/>
          <a:p>
            <a:r>
              <a:rPr lang="en-US"/>
              <a:t>Effect of legislation </a:t>
            </a:r>
          </a:p>
        </p:txBody>
      </p:sp>
      <p:sp>
        <p:nvSpPr>
          <p:cNvPr id="3" name="Content Placeholder 2">
            <a:extLst>
              <a:ext uri="{FF2B5EF4-FFF2-40B4-BE49-F238E27FC236}">
                <a16:creationId xmlns:a16="http://schemas.microsoft.com/office/drawing/2014/main" id="{4CB3C59D-B7D3-07E1-AEE0-4F5A0017838A}"/>
              </a:ext>
            </a:extLst>
          </p:cNvPr>
          <p:cNvSpPr>
            <a:spLocks noGrp="1"/>
          </p:cNvSpPr>
          <p:nvPr>
            <p:ph idx="1"/>
          </p:nvPr>
        </p:nvSpPr>
        <p:spPr>
          <a:xfrm>
            <a:off x="704088" y="2231136"/>
            <a:ext cx="5195889" cy="3931920"/>
          </a:xfrm>
        </p:spPr>
        <p:txBody>
          <a:bodyPr vert="horz" lIns="91440" tIns="45720" rIns="91440" bIns="45720" rtlCol="0" anchor="t">
            <a:normAutofit/>
          </a:bodyPr>
          <a:lstStyle/>
          <a:p>
            <a:pPr>
              <a:lnSpc>
                <a:spcPct val="100000"/>
              </a:lnSpc>
            </a:pPr>
            <a:r>
              <a:rPr lang="en-US" sz="1600" b="1"/>
              <a:t>Section 3</a:t>
            </a:r>
            <a:r>
              <a:rPr lang="en-US" sz="1600"/>
              <a:t>: This section covers the penalties for falirue to comply with the correct protocols for legaly selling vehicale which is usaully a fine or prison time </a:t>
            </a:r>
            <a:endParaRPr lang="en-US"/>
          </a:p>
          <a:p>
            <a:pPr>
              <a:lnSpc>
                <a:spcPct val="100000"/>
              </a:lnSpc>
            </a:pPr>
            <a:r>
              <a:rPr lang="en-US" sz="1600"/>
              <a:t>This shows again how criminals are detured from stealing high value vehicales but this legislation also includes high value equipment and farming equipment which means that a wider range of offending is being penalised by this more recent legislation</a:t>
            </a:r>
            <a:endParaRPr lang="en-US"/>
          </a:p>
          <a:p>
            <a:pPr>
              <a:lnSpc>
                <a:spcPct val="100000"/>
              </a:lnSpc>
            </a:pPr>
            <a:endParaRPr lang="en-US" sz="1600" dirty="0"/>
          </a:p>
          <a:p>
            <a:pPr>
              <a:lnSpc>
                <a:spcPct val="100000"/>
              </a:lnSpc>
            </a:pPr>
            <a:endParaRPr lang="en-US" sz="1600"/>
          </a:p>
        </p:txBody>
      </p:sp>
      <p:cxnSp>
        <p:nvCxnSpPr>
          <p:cNvPr id="11" name="Straight Connector 10">
            <a:extLst>
              <a:ext uri="{FF2B5EF4-FFF2-40B4-BE49-F238E27FC236}">
                <a16:creationId xmlns:a16="http://schemas.microsoft.com/office/drawing/2014/main" id="{F2B951FD-94F7-E138-3EC2-A66A551D91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320943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1ABEBB-1213-36C6-B913-E770E41633B1}"/>
              </a:ext>
            </a:extLst>
          </p:cNvPr>
          <p:cNvSpPr>
            <a:spLocks noGrp="1"/>
          </p:cNvSpPr>
          <p:nvPr>
            <p:ph type="title"/>
          </p:nvPr>
        </p:nvSpPr>
        <p:spPr>
          <a:xfrm>
            <a:off x="704087" y="559063"/>
            <a:ext cx="3306747" cy="5256025"/>
          </a:xfrm>
        </p:spPr>
        <p:txBody>
          <a:bodyPr>
            <a:normAutofit/>
          </a:bodyPr>
          <a:lstStyle/>
          <a:p>
            <a:r>
              <a:rPr lang="en-US" sz="3600"/>
              <a:t>Summary </a:t>
            </a:r>
          </a:p>
        </p:txBody>
      </p:sp>
      <p:sp>
        <p:nvSpPr>
          <p:cNvPr id="19" name="Content Placeholder 2">
            <a:extLst>
              <a:ext uri="{FF2B5EF4-FFF2-40B4-BE49-F238E27FC236}">
                <a16:creationId xmlns:a16="http://schemas.microsoft.com/office/drawing/2014/main" id="{2568757F-0AA2-63C4-BC46-02656E3E5EB0}"/>
              </a:ext>
            </a:extLst>
          </p:cNvPr>
          <p:cNvSpPr>
            <a:spLocks noGrp="1"/>
          </p:cNvSpPr>
          <p:nvPr>
            <p:ph idx="1"/>
          </p:nvPr>
        </p:nvSpPr>
        <p:spPr>
          <a:xfrm>
            <a:off x="4643022" y="622249"/>
            <a:ext cx="6844892" cy="5639712"/>
          </a:xfrm>
        </p:spPr>
        <p:txBody>
          <a:bodyPr vert="horz" lIns="91440" tIns="45720" rIns="91440" bIns="45720" rtlCol="0" anchor="t">
            <a:normAutofit/>
          </a:bodyPr>
          <a:lstStyle/>
          <a:p>
            <a:r>
              <a:rPr lang="en-US"/>
              <a:t>In counclusion it could be said that legislation as a whole plays a large part in the battle against high value car theft </a:t>
            </a:r>
          </a:p>
          <a:p>
            <a:r>
              <a:rPr lang="en-US"/>
              <a:t>There have been many pieces of legislation put in place to prevent this from happening like the theft act including sections that cover the mnay different instances of car theft and the equipment theft prevention act which includes a wider range of vehicles like tractors and ATV's</a:t>
            </a:r>
          </a:p>
          <a:p>
            <a:r>
              <a:rPr lang="en-US"/>
              <a:t>It can also be said that the effect the legislation has as a punishment is also effective in detouring people from commiting felonies including high value car theft</a:t>
            </a:r>
            <a:endParaRPr lang="en-US" dirty="0"/>
          </a:p>
          <a:p>
            <a:endParaRPr lang="en-US" dirty="0"/>
          </a:p>
        </p:txBody>
      </p:sp>
      <p:cxnSp>
        <p:nvCxnSpPr>
          <p:cNvPr id="10" name="Straight Connector 9">
            <a:extLst>
              <a:ext uri="{FF2B5EF4-FFF2-40B4-BE49-F238E27FC236}">
                <a16:creationId xmlns:a16="http://schemas.microsoft.com/office/drawing/2014/main" id="{0AFF0B6C-73E2-4B40-9280-938C14922C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223541" y="723900"/>
            <a:ext cx="15948" cy="5450072"/>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974067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BA4D8-A9FC-02AD-CA91-870B9E415227}"/>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BB97498E-4814-8FB0-3282-08F91C3849DE}"/>
              </a:ext>
            </a:extLst>
          </p:cNvPr>
          <p:cNvSpPr>
            <a:spLocks noGrp="1"/>
          </p:cNvSpPr>
          <p:nvPr>
            <p:ph idx="1"/>
          </p:nvPr>
        </p:nvSpPr>
        <p:spPr/>
        <p:txBody>
          <a:bodyPr vert="horz" lIns="91440" tIns="45720" rIns="91440" bIns="45720" rtlCol="0" anchor="t">
            <a:normAutofit fontScale="85000" lnSpcReduction="20000"/>
          </a:bodyPr>
          <a:lstStyle/>
          <a:p>
            <a:r>
              <a:rPr lang="en-US" dirty="0">
                <a:latin typeface="Calibri"/>
                <a:ea typeface="Calibri"/>
                <a:cs typeface="Calibri"/>
              </a:rPr>
              <a:t>‌</a:t>
            </a:r>
            <a:endParaRPr lang="en-US" dirty="0"/>
          </a:p>
          <a:p>
            <a:endParaRPr lang="en-US">
              <a:ea typeface="+mn-lt"/>
              <a:cs typeface="+mn-lt"/>
            </a:endParaRPr>
          </a:p>
          <a:p>
            <a:r>
              <a:rPr lang="en-US" sz="1400">
                <a:latin typeface="Calibri"/>
                <a:ea typeface="Calibri"/>
                <a:cs typeface="Calibri"/>
              </a:rPr>
              <a:t>legislation.gov.uk (2011). </a:t>
            </a:r>
            <a:r>
              <a:rPr lang="en-US" sz="1400" i="1">
                <a:latin typeface="Calibri"/>
                <a:ea typeface="Calibri"/>
                <a:cs typeface="Calibri"/>
              </a:rPr>
              <a:t>Theft Act 1968</a:t>
            </a:r>
            <a:r>
              <a:rPr lang="en-US" sz="1400">
                <a:latin typeface="Calibri"/>
                <a:ea typeface="Calibri"/>
                <a:cs typeface="Calibri"/>
              </a:rPr>
              <a:t>. [online] Legislation.gov.uk. Available at: </a:t>
            </a:r>
            <a:r>
              <a:rPr lang="en-US" sz="1400" u="sng" dirty="0">
                <a:latin typeface="Calibri"/>
                <a:ea typeface="Calibri"/>
                <a:cs typeface="Calibri"/>
                <a:hlinkClick r:id="rId2"/>
              </a:rPr>
              <a:t>https://www.legislation.gov.uk/ukpga/1968/60/section/12</a:t>
            </a:r>
            <a:r>
              <a:rPr lang="en-US" sz="1400" dirty="0">
                <a:latin typeface="Calibri"/>
                <a:ea typeface="Calibri"/>
                <a:cs typeface="Calibri"/>
              </a:rPr>
              <a:t>.</a:t>
            </a:r>
          </a:p>
          <a:p>
            <a:r>
              <a:rPr lang="en-US" sz="1400">
                <a:latin typeface="Calibri"/>
                <a:ea typeface="Calibri"/>
                <a:cs typeface="Calibri"/>
              </a:rPr>
              <a:t>Home office crime department (2023). </a:t>
            </a:r>
            <a:r>
              <a:rPr lang="en-US" sz="1400" i="1">
                <a:latin typeface="Calibri"/>
                <a:ea typeface="Calibri"/>
                <a:cs typeface="Calibri"/>
              </a:rPr>
              <a:t>Equipment Theft (Prevention) Bill: Call for evidence (accessible version)</a:t>
            </a:r>
            <a:r>
              <a:rPr lang="en-US" sz="1400">
                <a:latin typeface="Calibri"/>
                <a:ea typeface="Calibri"/>
                <a:cs typeface="Calibri"/>
              </a:rPr>
              <a:t>. [online] Available at: </a:t>
            </a:r>
            <a:r>
              <a:rPr lang="en-US" sz="1400" u="sng" dirty="0">
                <a:latin typeface="Calibri"/>
                <a:ea typeface="Calibri"/>
                <a:cs typeface="Calibri"/>
                <a:hlinkClick r:id="rId3"/>
              </a:rPr>
              <a:t>https://www.gov.uk/government/calls-for-evidence/equipment-theft-prevention-bill-call-for-evidence/equipment-theft-prevention-bill-call-for-evidence-accessible-version</a:t>
            </a:r>
            <a:r>
              <a:rPr lang="en-US" sz="1400" dirty="0">
                <a:latin typeface="Calibri"/>
                <a:ea typeface="Calibri"/>
                <a:cs typeface="Calibri"/>
              </a:rPr>
              <a:t>.</a:t>
            </a:r>
          </a:p>
          <a:p>
            <a:r>
              <a:rPr lang="en-US" sz="1400">
                <a:latin typeface="Calibri"/>
                <a:ea typeface="Calibri"/>
                <a:cs typeface="Calibri"/>
              </a:rPr>
              <a:t>‌ National Police Chiefs’ Council (NPCC). (2023). </a:t>
            </a:r>
            <a:r>
              <a:rPr lang="en-US" sz="1400" i="1">
                <a:latin typeface="Calibri"/>
                <a:ea typeface="Calibri"/>
                <a:cs typeface="Calibri"/>
              </a:rPr>
              <a:t>Putting the brakes on keyless car theft</a:t>
            </a:r>
            <a:r>
              <a:rPr lang="en-US" sz="1400">
                <a:latin typeface="Calibri"/>
                <a:ea typeface="Calibri"/>
                <a:cs typeface="Calibri"/>
              </a:rPr>
              <a:t>. [online] Available at: </a:t>
            </a:r>
            <a:r>
              <a:rPr lang="en-US" sz="1400" u="sng" dirty="0">
                <a:latin typeface="Calibri"/>
                <a:ea typeface="Calibri"/>
                <a:cs typeface="Calibri"/>
                <a:hlinkClick r:id="rId4"/>
              </a:rPr>
              <a:t>https://news.npcc.police.uk/releases/putting-the-brakes-on-keyless-car-theft?utm_source</a:t>
            </a:r>
            <a:r>
              <a:rPr lang="en-US" sz="1400">
                <a:latin typeface="Calibri"/>
                <a:ea typeface="Calibri"/>
                <a:cs typeface="Calibri"/>
              </a:rPr>
              <a:t> ‌</a:t>
            </a:r>
            <a:endParaRPr lang="en-US" sz="1400" dirty="0">
              <a:latin typeface="Calibri"/>
              <a:ea typeface="Calibri"/>
              <a:cs typeface="Calibri"/>
            </a:endParaRPr>
          </a:p>
          <a:p>
            <a:r>
              <a:rPr lang="en-US" sz="1400">
                <a:latin typeface="Calibri"/>
                <a:ea typeface="Calibri"/>
                <a:cs typeface="Calibri"/>
              </a:rPr>
              <a:t>Starlinesystems.co.uk. (2021). </a:t>
            </a:r>
            <a:r>
              <a:rPr lang="en-US" sz="1400" i="1">
                <a:latin typeface="Calibri"/>
                <a:ea typeface="Calibri"/>
                <a:cs typeface="Calibri"/>
              </a:rPr>
              <a:t>High Risk Vehicles UK -</a:t>
            </a:r>
            <a:r>
              <a:rPr lang="en-US" sz="1400">
                <a:latin typeface="Calibri"/>
                <a:ea typeface="Calibri"/>
                <a:cs typeface="Calibri"/>
              </a:rPr>
              <a:t>. [online] Available at: </a:t>
            </a:r>
            <a:r>
              <a:rPr lang="en-US" sz="1400" u="sng" dirty="0">
                <a:latin typeface="Calibri"/>
                <a:ea typeface="Calibri"/>
                <a:cs typeface="Calibri"/>
                <a:hlinkClick r:id="rId5"/>
              </a:rPr>
              <a:t>https://info.starlinesystems.co.uk/index.php/info/high-risk-vehicles-uk/</a:t>
            </a:r>
            <a:r>
              <a:rPr lang="en-US" sz="1400" dirty="0">
                <a:solidFill>
                  <a:srgbClr val="156082"/>
                </a:solidFill>
                <a:latin typeface="Calibri"/>
                <a:ea typeface="Calibri"/>
                <a:cs typeface="Calibri"/>
              </a:rPr>
              <a:t> </a:t>
            </a:r>
          </a:p>
          <a:p>
            <a:r>
              <a:rPr lang="en-US" sz="1400">
                <a:latin typeface="Calibri"/>
                <a:ea typeface="Calibri"/>
                <a:cs typeface="Calibri"/>
              </a:rPr>
              <a:t>Crown Prosecution Service (2019). </a:t>
            </a:r>
            <a:r>
              <a:rPr lang="en-US" sz="1400" i="1">
                <a:latin typeface="Calibri"/>
                <a:ea typeface="Calibri"/>
                <a:cs typeface="Calibri"/>
              </a:rPr>
              <a:t>Theft Act Offences | The Crown Prosecution Service</a:t>
            </a:r>
            <a:r>
              <a:rPr lang="en-US" sz="1400">
                <a:latin typeface="Calibri"/>
                <a:ea typeface="Calibri"/>
                <a:cs typeface="Calibri"/>
              </a:rPr>
              <a:t>. [online] Cps.gov.uk. Available at: </a:t>
            </a:r>
            <a:r>
              <a:rPr lang="en-US" sz="1400" u="sng" dirty="0">
                <a:latin typeface="Calibri"/>
                <a:ea typeface="Calibri"/>
                <a:cs typeface="Calibri"/>
                <a:hlinkClick r:id="rId6"/>
              </a:rPr>
              <a:t>https://www.cps.gov.uk/legal-guidance/theft-act-offences</a:t>
            </a:r>
            <a:r>
              <a:rPr lang="en-US" sz="1400" dirty="0">
                <a:solidFill>
                  <a:srgbClr val="156082"/>
                </a:solidFill>
                <a:latin typeface="Calibri"/>
                <a:ea typeface="Calibri"/>
                <a:cs typeface="Calibri"/>
              </a:rPr>
              <a:t>.</a:t>
            </a:r>
          </a:p>
          <a:p>
            <a:r>
              <a:rPr lang="en-US" sz="1400">
                <a:latin typeface="Calibri"/>
                <a:ea typeface="Calibri"/>
                <a:cs typeface="Calibri"/>
              </a:rPr>
              <a:t>Parliament UK ,(2023) Equipment theft bill, Avalible at:</a:t>
            </a:r>
            <a:r>
              <a:rPr lang="en-US" sz="1400" dirty="0">
                <a:solidFill>
                  <a:srgbClr val="156082"/>
                </a:solidFill>
                <a:latin typeface="Calibri"/>
                <a:ea typeface="Calibri"/>
                <a:cs typeface="Calibri"/>
              </a:rPr>
              <a:t> </a:t>
            </a:r>
            <a:r>
              <a:rPr lang="en-US" sz="1400" u="sng" dirty="0">
                <a:latin typeface="Calibri"/>
                <a:ea typeface="Calibri"/>
                <a:cs typeface="Calibri"/>
                <a:hlinkClick r:id="rId7"/>
              </a:rPr>
              <a:t>https://bills.parliament.uk/publications/50360/documents/3155</a:t>
            </a:r>
            <a:endParaRPr lang="en-US" sz="1200">
              <a:latin typeface="Aptos"/>
              <a:ea typeface="+mn-lt"/>
              <a:cs typeface="+mn-lt"/>
            </a:endParaRPr>
          </a:p>
          <a:p>
            <a:r>
              <a:rPr lang="en-US" sz="1400">
                <a:latin typeface="Calibri"/>
                <a:ea typeface="Calibri"/>
                <a:cs typeface="Calibri"/>
              </a:rPr>
              <a:t>abbottsnew (2024). </a:t>
            </a:r>
            <a:r>
              <a:rPr lang="en-US" sz="1400" i="1">
                <a:latin typeface="Calibri"/>
                <a:ea typeface="Calibri"/>
                <a:cs typeface="Calibri"/>
              </a:rPr>
              <a:t>Top 5 Agricultural Vehicles Every Farmer Should Consider - Abbotts Machinery</a:t>
            </a:r>
            <a:r>
              <a:rPr lang="en-US" sz="1400">
                <a:latin typeface="Calibri"/>
                <a:ea typeface="Calibri"/>
                <a:cs typeface="Calibri"/>
              </a:rPr>
              <a:t>. [online] Abbotts Machinery. Available at: </a:t>
            </a:r>
            <a:r>
              <a:rPr lang="en-US" sz="1400" u="sng" dirty="0">
                <a:latin typeface="Calibri"/>
                <a:ea typeface="Calibri"/>
                <a:cs typeface="Calibri"/>
                <a:hlinkClick r:id="rId8"/>
              </a:rPr>
              <a:t>https://abbottsmachinery.co.uk/top-5-agricultural-vehicles-every-farmer-should-consider/</a:t>
            </a:r>
            <a:r>
              <a:rPr lang="en-US" sz="1400" dirty="0">
                <a:latin typeface="Calibri"/>
                <a:ea typeface="Calibri"/>
                <a:cs typeface="Calibri"/>
              </a:rPr>
              <a:t> </a:t>
            </a:r>
          </a:p>
          <a:p>
            <a:endParaRPr lang="en-US" dirty="0">
              <a:ea typeface="+mn-lt"/>
              <a:cs typeface="+mn-lt"/>
            </a:endParaRPr>
          </a:p>
        </p:txBody>
      </p:sp>
    </p:spTree>
    <p:extLst>
      <p:ext uri="{BB962C8B-B14F-4D97-AF65-F5344CB8AC3E}">
        <p14:creationId xmlns:p14="http://schemas.microsoft.com/office/powerpoint/2010/main" val="20452985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F8974-3330-78DD-9686-17660A8EE6A0}"/>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D4CE4834-D534-6688-9FB6-6A778A091DD3}"/>
              </a:ext>
            </a:extLst>
          </p:cNvPr>
          <p:cNvSpPr>
            <a:spLocks noGrp="1"/>
          </p:cNvSpPr>
          <p:nvPr>
            <p:ph idx="1"/>
          </p:nvPr>
        </p:nvSpPr>
        <p:spPr/>
        <p:txBody>
          <a:bodyPr vert="horz" lIns="91440" tIns="45720" rIns="91440" bIns="45720" rtlCol="0" anchor="t">
            <a:normAutofit fontScale="92500" lnSpcReduction="20000"/>
          </a:bodyPr>
          <a:lstStyle/>
          <a:p>
            <a:r>
              <a:rPr lang="en-US" sz="1400">
                <a:latin typeface="Calibri"/>
                <a:ea typeface="Calibri"/>
                <a:cs typeface="Calibri"/>
              </a:rPr>
              <a:t>Car and Driver. (2022). </a:t>
            </a:r>
            <a:r>
              <a:rPr lang="en-US" sz="1400" i="1">
                <a:latin typeface="Calibri"/>
                <a:ea typeface="Calibri"/>
                <a:cs typeface="Calibri"/>
              </a:rPr>
              <a:t>These Are the Most Expensive New Cars You Can (Actually) Buy</a:t>
            </a:r>
            <a:r>
              <a:rPr lang="en-US" sz="1400">
                <a:latin typeface="Calibri"/>
                <a:ea typeface="Calibri"/>
                <a:cs typeface="Calibri"/>
              </a:rPr>
              <a:t>. [online] Available at: </a:t>
            </a:r>
            <a:r>
              <a:rPr lang="en-US" sz="1400" u="sng" dirty="0">
                <a:latin typeface="Calibri"/>
                <a:ea typeface="Calibri"/>
                <a:cs typeface="Calibri"/>
                <a:hlinkClick r:id="rId2"/>
              </a:rPr>
              <a:t>https://www.caranddriver.com/features/g28857683/most-expensive-cars/</a:t>
            </a:r>
            <a:r>
              <a:rPr lang="en-US" sz="1400" dirty="0">
                <a:latin typeface="Calibri"/>
                <a:ea typeface="Calibri"/>
                <a:cs typeface="Calibri"/>
              </a:rPr>
              <a:t>.</a:t>
            </a:r>
          </a:p>
          <a:p>
            <a:r>
              <a:rPr lang="en-US" sz="1400">
                <a:latin typeface="Calibri"/>
                <a:ea typeface="Calibri"/>
                <a:cs typeface="Calibri"/>
              </a:rPr>
              <a:t>Hall, T. (2023). </a:t>
            </a:r>
            <a:r>
              <a:rPr lang="en-US" sz="1400" i="1">
                <a:latin typeface="Calibri"/>
                <a:ea typeface="Calibri"/>
                <a:cs typeface="Calibri"/>
              </a:rPr>
              <a:t>Thieves targeting high value cars in Glasgow using keyless technology</a:t>
            </a:r>
            <a:r>
              <a:rPr lang="en-US" sz="1400">
                <a:latin typeface="Calibri"/>
                <a:ea typeface="Calibri"/>
                <a:cs typeface="Calibri"/>
              </a:rPr>
              <a:t>. [online] Scottish Daily Express. Available at: </a:t>
            </a:r>
            <a:r>
              <a:rPr lang="en-US" sz="1400" u="sng" dirty="0">
                <a:latin typeface="Calibri"/>
                <a:ea typeface="Calibri"/>
                <a:cs typeface="Calibri"/>
                <a:hlinkClick r:id="rId3"/>
              </a:rPr>
              <a:t>https://www.scottishdailyexpress.co.uk/news/scottish-news/thieves-joyriders-targeting-high-value-29124552</a:t>
            </a:r>
            <a:r>
              <a:rPr lang="en-US" sz="1400" dirty="0">
                <a:latin typeface="Calibri"/>
                <a:ea typeface="Calibri"/>
                <a:cs typeface="Calibri"/>
              </a:rPr>
              <a:t>.</a:t>
            </a:r>
          </a:p>
          <a:p>
            <a:r>
              <a:rPr lang="en-US" sz="1400">
                <a:latin typeface="Calibri"/>
                <a:ea typeface="Calibri"/>
                <a:cs typeface="Calibri"/>
              </a:rPr>
              <a:t>Top Gear. (2024). </a:t>
            </a:r>
            <a:r>
              <a:rPr lang="en-US" sz="1400" i="1">
                <a:latin typeface="Calibri"/>
                <a:ea typeface="Calibri"/>
                <a:cs typeface="Calibri"/>
              </a:rPr>
              <a:t>AMG GT Coupe 2023</a:t>
            </a:r>
            <a:r>
              <a:rPr lang="en-US" sz="1400">
                <a:latin typeface="Calibri"/>
                <a:ea typeface="Calibri"/>
                <a:cs typeface="Calibri"/>
              </a:rPr>
              <a:t>. [online] Available at: </a:t>
            </a:r>
            <a:r>
              <a:rPr lang="en-US" sz="1400" u="sng" dirty="0">
                <a:latin typeface="Calibri"/>
                <a:ea typeface="Calibri"/>
                <a:cs typeface="Calibri"/>
                <a:hlinkClick r:id="rId4"/>
              </a:rPr>
              <a:t>https://www.topgear.com/car-reviews/mercedes-benz/amg-gt</a:t>
            </a:r>
            <a:r>
              <a:rPr lang="en-US" sz="1400" dirty="0">
                <a:latin typeface="Calibri"/>
                <a:ea typeface="Calibri"/>
                <a:cs typeface="Calibri"/>
              </a:rPr>
              <a:t>.</a:t>
            </a:r>
          </a:p>
          <a:p>
            <a:r>
              <a:rPr lang="en-US" sz="1400">
                <a:latin typeface="Calibri"/>
                <a:ea typeface="Calibri"/>
                <a:cs typeface="Calibri"/>
              </a:rPr>
              <a:t>Austin, B. (2023). </a:t>
            </a:r>
            <a:r>
              <a:rPr lang="en-US" sz="1400" i="1">
                <a:latin typeface="Calibri"/>
                <a:ea typeface="Calibri"/>
                <a:cs typeface="Calibri"/>
              </a:rPr>
              <a:t>Farming equipment recovered hours after being stolen</a:t>
            </a:r>
            <a:r>
              <a:rPr lang="en-US" sz="1400">
                <a:latin typeface="Calibri"/>
                <a:ea typeface="Calibri"/>
                <a:cs typeface="Calibri"/>
              </a:rPr>
              <a:t>. [online] Kent Online. Available at: </a:t>
            </a:r>
            <a:r>
              <a:rPr lang="en-US" sz="1400" u="sng" dirty="0">
                <a:latin typeface="Calibri"/>
                <a:ea typeface="Calibri"/>
                <a:cs typeface="Calibri"/>
                <a:hlinkClick r:id="rId5"/>
              </a:rPr>
              <a:t>https://www.kentonline.co.uk/dartford/news/farming-equipment-recovered-hours-after-being-stolen-288443/</a:t>
            </a:r>
            <a:r>
              <a:rPr lang="en-US" sz="1400" dirty="0">
                <a:latin typeface="Calibri"/>
                <a:ea typeface="Calibri"/>
                <a:cs typeface="Calibri"/>
              </a:rPr>
              <a:t> </a:t>
            </a:r>
          </a:p>
          <a:p>
            <a:r>
              <a:rPr lang="en-US" sz="1400">
                <a:latin typeface="Calibri"/>
                <a:ea typeface="Calibri"/>
                <a:cs typeface="Calibri"/>
              </a:rPr>
              <a:t>CALIFORNIA IMMOBILIZER. (2021). </a:t>
            </a:r>
            <a:r>
              <a:rPr lang="en-US" sz="1400" i="1">
                <a:latin typeface="Calibri"/>
                <a:ea typeface="Calibri"/>
                <a:cs typeface="Calibri"/>
              </a:rPr>
              <a:t>ATV Wheel Locks - CALIFORNIA IMMOBILIZER</a:t>
            </a:r>
            <a:r>
              <a:rPr lang="en-US" sz="1400">
                <a:latin typeface="Calibri"/>
                <a:ea typeface="Calibri"/>
                <a:cs typeface="Calibri"/>
              </a:rPr>
              <a:t>. [online] Available at: </a:t>
            </a:r>
            <a:r>
              <a:rPr lang="en-US" sz="1400" u="sng" dirty="0">
                <a:latin typeface="Calibri"/>
                <a:ea typeface="Calibri"/>
                <a:cs typeface="Calibri"/>
                <a:hlinkClick r:id="rId6"/>
              </a:rPr>
              <a:t>https://immobilize.com/atv-wheel-locks/</a:t>
            </a:r>
            <a:r>
              <a:rPr lang="en-US" sz="1400" dirty="0">
                <a:latin typeface="Calibri"/>
                <a:ea typeface="Calibri"/>
                <a:cs typeface="Calibri"/>
              </a:rPr>
              <a:t> </a:t>
            </a:r>
          </a:p>
          <a:p>
            <a:r>
              <a:rPr lang="en-US" sz="1400">
                <a:latin typeface="Calibri"/>
                <a:ea typeface="Calibri"/>
                <a:cs typeface="Calibri"/>
              </a:rPr>
              <a:t>‌</a:t>
            </a:r>
            <a:endParaRPr lang="en-US" sz="1400" dirty="0">
              <a:latin typeface="Calibri"/>
              <a:ea typeface="Calibri"/>
              <a:cs typeface="Calibri"/>
            </a:endParaRPr>
          </a:p>
          <a:p>
            <a:endParaRPr lang="en-US" sz="1400" dirty="0">
              <a:latin typeface="Calibri"/>
              <a:ea typeface="Calibri"/>
              <a:cs typeface="Calibri"/>
            </a:endParaRPr>
          </a:p>
          <a:p>
            <a:r>
              <a:rPr lang="en-US" sz="1400">
                <a:latin typeface="Calibri"/>
                <a:ea typeface="Calibri"/>
                <a:cs typeface="Calibri"/>
              </a:rPr>
              <a:t>‌</a:t>
            </a:r>
            <a:endParaRPr lang="en-US" sz="1400" dirty="0">
              <a:latin typeface="Calibri"/>
              <a:ea typeface="Calibri"/>
              <a:cs typeface="Calibri"/>
            </a:endParaRPr>
          </a:p>
          <a:p>
            <a:endParaRPr lang="en-US" sz="1400" dirty="0">
              <a:latin typeface="Calibri"/>
              <a:ea typeface="Calibri"/>
              <a:cs typeface="Calibri"/>
            </a:endParaRPr>
          </a:p>
          <a:p>
            <a:r>
              <a:rPr lang="en-US" sz="1400">
                <a:latin typeface="Calibri"/>
                <a:ea typeface="Calibri"/>
                <a:cs typeface="Calibri"/>
              </a:rPr>
              <a:t>‌</a:t>
            </a:r>
            <a:endParaRPr lang="en-US" sz="1400" dirty="0">
              <a:latin typeface="Calibri"/>
              <a:ea typeface="Calibri"/>
              <a:cs typeface="Calibri"/>
            </a:endParaRPr>
          </a:p>
          <a:p>
            <a:endParaRPr lang="en-US" sz="1400" dirty="0">
              <a:solidFill>
                <a:srgbClr val="156082"/>
              </a:solidFill>
              <a:latin typeface="Calibri"/>
              <a:ea typeface="Calibri"/>
              <a:cs typeface="Calibri"/>
            </a:endParaRPr>
          </a:p>
          <a:p>
            <a:endParaRPr lang="en-US" sz="1400" dirty="0">
              <a:latin typeface="Calibri"/>
              <a:ea typeface="Calibri"/>
              <a:cs typeface="Calibri"/>
            </a:endParaRPr>
          </a:p>
          <a:p>
            <a:endParaRPr lang="en-US" dirty="0"/>
          </a:p>
        </p:txBody>
      </p:sp>
    </p:spTree>
    <p:extLst>
      <p:ext uri="{BB962C8B-B14F-4D97-AF65-F5344CB8AC3E}">
        <p14:creationId xmlns:p14="http://schemas.microsoft.com/office/powerpoint/2010/main" val="140462615"/>
      </p:ext>
    </p:extLst>
  </p:cSld>
  <p:clrMapOvr>
    <a:masterClrMapping/>
  </p:clrMapOvr>
</p:sld>
</file>

<file path=ppt/theme/theme1.xml><?xml version="1.0" encoding="utf-8"?>
<a:theme xmlns:a="http://schemas.openxmlformats.org/drawingml/2006/main" name="ChronicleVTI">
  <a:themeElements>
    <a:clrScheme name="AnalogousFromRegularSeedLeftStep">
      <a:dk1>
        <a:srgbClr val="000000"/>
      </a:dk1>
      <a:lt1>
        <a:srgbClr val="FFFFFF"/>
      </a:lt1>
      <a:dk2>
        <a:srgbClr val="1B2B31"/>
      </a:dk2>
      <a:lt2>
        <a:srgbClr val="F3F0F0"/>
      </a:lt2>
      <a:accent1>
        <a:srgbClr val="45AFAC"/>
      </a:accent1>
      <a:accent2>
        <a:srgbClr val="3BB17C"/>
      </a:accent2>
      <a:accent3>
        <a:srgbClr val="48B757"/>
      </a:accent3>
      <a:accent4>
        <a:srgbClr val="5CB13B"/>
      </a:accent4>
      <a:accent5>
        <a:srgbClr val="8CAC43"/>
      </a:accent5>
      <a:accent6>
        <a:srgbClr val="B0A23A"/>
      </a:accent6>
      <a:hlink>
        <a:srgbClr val="C2494D"/>
      </a:hlink>
      <a:folHlink>
        <a:srgbClr val="7F7F7F"/>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ChronicleVTI</vt:lpstr>
      <vt:lpstr>The Critical analyse of  the contribution of road policing to disrupting high VALUE car theft enabled by road network </vt:lpstr>
      <vt:lpstr>Legislation behind High Value car  THEFT </vt:lpstr>
      <vt:lpstr>Introduction </vt:lpstr>
      <vt:lpstr>objectives</vt:lpstr>
      <vt:lpstr>Legislation </vt:lpstr>
      <vt:lpstr>Effect of legislation </vt:lpstr>
      <vt:lpstr>Example of LEGISLATION </vt:lpstr>
      <vt:lpstr>further legislation </vt:lpstr>
      <vt:lpstr>Effect of legislation </vt:lpstr>
      <vt:lpstr>Summary </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267</cp:revision>
  <dcterms:created xsi:type="dcterms:W3CDTF">2025-02-18T12:21:11Z</dcterms:created>
  <dcterms:modified xsi:type="dcterms:W3CDTF">2025-02-28T23:46:23Z</dcterms:modified>
</cp:coreProperties>
</file>