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2" r:id="rId1"/>
  </p:sldMasterIdLst>
  <p:notesMasterIdLst>
    <p:notesMasterId r:id="rId18"/>
  </p:notesMasterIdLst>
  <p:sldIdLst>
    <p:sldId id="257" r:id="rId2"/>
    <p:sldId id="258" r:id="rId3"/>
    <p:sldId id="259" r:id="rId4"/>
    <p:sldId id="264" r:id="rId5"/>
    <p:sldId id="265" r:id="rId6"/>
    <p:sldId id="266" r:id="rId7"/>
    <p:sldId id="278" r:id="rId8"/>
    <p:sldId id="268" r:id="rId9"/>
    <p:sldId id="269" r:id="rId10"/>
    <p:sldId id="256" r:id="rId11"/>
    <p:sldId id="279" r:id="rId12"/>
    <p:sldId id="275" r:id="rId13"/>
    <p:sldId id="276" r:id="rId14"/>
    <p:sldId id="280" r:id="rId15"/>
    <p:sldId id="260"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06E6C3-7FE7-4AD7-AB46-1E39C56B5E83}" v="41" dt="2022-04-03T14:07:15.4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customXml" Target="../customXml/item2.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ustomXml" Target="../customXml/item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 Id="rId27"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rusu" userId="dded96e55100fa3f" providerId="LiveId" clId="{9C06E6C3-7FE7-4AD7-AB46-1E39C56B5E83}"/>
    <pc:docChg chg="undo custSel addSld delSld modSld sldOrd">
      <pc:chgData name="madalina rusu" userId="dded96e55100fa3f" providerId="LiveId" clId="{9C06E6C3-7FE7-4AD7-AB46-1E39C56B5E83}" dt="2022-04-03T14:08:22.164" v="4445" actId="26606"/>
      <pc:docMkLst>
        <pc:docMk/>
      </pc:docMkLst>
      <pc:sldChg chg="addSp delSp modSp add mod setBg delDesignElem">
        <pc:chgData name="madalina rusu" userId="dded96e55100fa3f" providerId="LiveId" clId="{9C06E6C3-7FE7-4AD7-AB46-1E39C56B5E83}" dt="2022-04-03T13:51:04.726" v="4160" actId="1076"/>
        <pc:sldMkLst>
          <pc:docMk/>
          <pc:sldMk cId="3232013368" sldId="256"/>
        </pc:sldMkLst>
        <pc:spChg chg="mod">
          <ac:chgData name="madalina rusu" userId="dded96e55100fa3f" providerId="LiveId" clId="{9C06E6C3-7FE7-4AD7-AB46-1E39C56B5E83}" dt="2022-04-03T13:02:14.492" v="3760" actId="255"/>
          <ac:spMkLst>
            <pc:docMk/>
            <pc:sldMk cId="3232013368" sldId="256"/>
            <ac:spMk id="2" creationId="{F38AF01A-BF4F-7740-8A0F-612511B2CD3C}"/>
          </ac:spMkLst>
        </pc:spChg>
        <pc:spChg chg="add mod">
          <ac:chgData name="madalina rusu" userId="dded96e55100fa3f" providerId="LiveId" clId="{9C06E6C3-7FE7-4AD7-AB46-1E39C56B5E83}" dt="2022-04-03T13:01:56.755" v="3756" actId="14100"/>
          <ac:spMkLst>
            <pc:docMk/>
            <pc:sldMk cId="3232013368" sldId="256"/>
            <ac:spMk id="6" creationId="{E6F33E65-1163-44FE-85B1-3B1E568A707D}"/>
          </ac:spMkLst>
        </pc:spChg>
        <pc:spChg chg="del mod">
          <ac:chgData name="madalina rusu" userId="dded96e55100fa3f" providerId="LiveId" clId="{9C06E6C3-7FE7-4AD7-AB46-1E39C56B5E83}" dt="2022-03-31T17:35:36.653" v="3033" actId="21"/>
          <ac:spMkLst>
            <pc:docMk/>
            <pc:sldMk cId="3232013368" sldId="256"/>
            <ac:spMk id="7" creationId="{FDCF5D7B-E81B-2846-A5C3-D8AFF7F998CF}"/>
          </ac:spMkLst>
        </pc:spChg>
        <pc:spChg chg="del">
          <ac:chgData name="madalina rusu" userId="dded96e55100fa3f" providerId="LiveId" clId="{9C06E6C3-7FE7-4AD7-AB46-1E39C56B5E83}" dt="2022-03-31T17:33:07.537" v="3021"/>
          <ac:spMkLst>
            <pc:docMk/>
            <pc:sldMk cId="3232013368" sldId="256"/>
            <ac:spMk id="16" creationId="{C7FE5201-BB98-480C-BADB-207C8F893897}"/>
          </ac:spMkLst>
        </pc:spChg>
        <pc:spChg chg="del">
          <ac:chgData name="madalina rusu" userId="dded96e55100fa3f" providerId="LiveId" clId="{9C06E6C3-7FE7-4AD7-AB46-1E39C56B5E83}" dt="2022-03-31T17:33:07.537" v="3021"/>
          <ac:spMkLst>
            <pc:docMk/>
            <pc:sldMk cId="3232013368" sldId="256"/>
            <ac:spMk id="18" creationId="{B65A1411-0C46-4437-890D-A6FADAA96E75}"/>
          </ac:spMkLst>
        </pc:spChg>
        <pc:graphicFrameChg chg="del mod modGraphic">
          <ac:chgData name="madalina rusu" userId="dded96e55100fa3f" providerId="LiveId" clId="{9C06E6C3-7FE7-4AD7-AB46-1E39C56B5E83}" dt="2022-03-31T17:35:29.738" v="3032" actId="21"/>
          <ac:graphicFrameMkLst>
            <pc:docMk/>
            <pc:sldMk cId="3232013368" sldId="256"/>
            <ac:graphicFrameMk id="5" creationId="{B75D31B3-9333-B14E-882B-53945BB6B060}"/>
          </ac:graphicFrameMkLst>
        </pc:graphicFrameChg>
        <pc:picChg chg="del">
          <ac:chgData name="madalina rusu" userId="dded96e55100fa3f" providerId="LiveId" clId="{9C06E6C3-7FE7-4AD7-AB46-1E39C56B5E83}" dt="2022-03-31T17:33:49.973" v="3029" actId="21"/>
          <ac:picMkLst>
            <pc:docMk/>
            <pc:sldMk cId="3232013368" sldId="256"/>
            <ac:picMk id="4" creationId="{722BCA65-D5D0-26D0-644C-36494F7236AE}"/>
          </ac:picMkLst>
        </pc:picChg>
        <pc:picChg chg="add mod">
          <ac:chgData name="madalina rusu" userId="dded96e55100fa3f" providerId="LiveId" clId="{9C06E6C3-7FE7-4AD7-AB46-1E39C56B5E83}" dt="2022-04-03T13:51:04.726" v="4160" actId="1076"/>
          <ac:picMkLst>
            <pc:docMk/>
            <pc:sldMk cId="3232013368" sldId="256"/>
            <ac:picMk id="4" creationId="{B5133C87-64ED-4393-A8F0-EEE87BB10532}"/>
          </ac:picMkLst>
        </pc:picChg>
        <pc:picChg chg="add del">
          <ac:chgData name="madalina rusu" userId="dded96e55100fa3f" providerId="LiveId" clId="{9C06E6C3-7FE7-4AD7-AB46-1E39C56B5E83}" dt="2022-03-31T17:35:53.478" v="3035"/>
          <ac:picMkLst>
            <pc:docMk/>
            <pc:sldMk cId="3232013368" sldId="256"/>
            <ac:picMk id="8" creationId="{3B9A6A96-703A-4C9A-90B7-8F48DF3F57E2}"/>
          </ac:picMkLst>
        </pc:picChg>
        <pc:cxnChg chg="del">
          <ac:chgData name="madalina rusu" userId="dded96e55100fa3f" providerId="LiveId" clId="{9C06E6C3-7FE7-4AD7-AB46-1E39C56B5E83}" dt="2022-03-31T17:33:07.537" v="3021"/>
          <ac:cxnSpMkLst>
            <pc:docMk/>
            <pc:sldMk cId="3232013368" sldId="256"/>
            <ac:cxnSpMk id="20" creationId="{B4A2435D-FDB1-4A52-B67E-C788559DF78F}"/>
          </ac:cxnSpMkLst>
        </pc:cxnChg>
        <pc:cxnChg chg="del">
          <ac:chgData name="madalina rusu" userId="dded96e55100fa3f" providerId="LiveId" clId="{9C06E6C3-7FE7-4AD7-AB46-1E39C56B5E83}" dt="2022-03-31T17:33:07.537" v="3021"/>
          <ac:cxnSpMkLst>
            <pc:docMk/>
            <pc:sldMk cId="3232013368" sldId="256"/>
            <ac:cxnSpMk id="22" creationId="{F89C6C02-EDA3-4D0B-9C4E-AAE0F2C7D51D}"/>
          </ac:cxnSpMkLst>
        </pc:cxnChg>
        <pc:cxnChg chg="del">
          <ac:chgData name="madalina rusu" userId="dded96e55100fa3f" providerId="LiveId" clId="{9C06E6C3-7FE7-4AD7-AB46-1E39C56B5E83}" dt="2022-03-31T17:33:07.537" v="3021"/>
          <ac:cxnSpMkLst>
            <pc:docMk/>
            <pc:sldMk cId="3232013368" sldId="256"/>
            <ac:cxnSpMk id="24" creationId="{D02651FE-5780-4DA3-A8E6-D079F215C1E2}"/>
          </ac:cxnSpMkLst>
        </pc:cxnChg>
      </pc:sldChg>
      <pc:sldChg chg="addSp delSp modSp mod setBg setClrOvrMap delDesignElem">
        <pc:chgData name="madalina rusu" userId="dded96e55100fa3f" providerId="LiveId" clId="{9C06E6C3-7FE7-4AD7-AB46-1E39C56B5E83}" dt="2022-04-03T14:08:22.164" v="4445" actId="26606"/>
        <pc:sldMkLst>
          <pc:docMk/>
          <pc:sldMk cId="2150041317" sldId="257"/>
        </pc:sldMkLst>
        <pc:spChg chg="mod">
          <ac:chgData name="madalina rusu" userId="dded96e55100fa3f" providerId="LiveId" clId="{9C06E6C3-7FE7-4AD7-AB46-1E39C56B5E83}" dt="2022-04-03T14:08:22.164" v="4445" actId="26606"/>
          <ac:spMkLst>
            <pc:docMk/>
            <pc:sldMk cId="2150041317" sldId="257"/>
            <ac:spMk id="3" creationId="{5218C773-8BF9-4C75-9501-90895A7B8D2C}"/>
          </ac:spMkLst>
        </pc:spChg>
        <pc:spChg chg="add del">
          <ac:chgData name="madalina rusu" userId="dded96e55100fa3f" providerId="LiveId" clId="{9C06E6C3-7FE7-4AD7-AB46-1E39C56B5E83}" dt="2022-03-28T18:17:52.370" v="1209" actId="26606"/>
          <ac:spMkLst>
            <pc:docMk/>
            <pc:sldMk cId="2150041317" sldId="257"/>
            <ac:spMk id="5" creationId="{DDBA86CC-34C3-43C1-B328-62490FE69046}"/>
          </ac:spMkLst>
        </pc:spChg>
        <pc:spChg chg="add del">
          <ac:chgData name="madalina rusu" userId="dded96e55100fa3f" providerId="LiveId" clId="{9C06E6C3-7FE7-4AD7-AB46-1E39C56B5E83}" dt="2022-03-28T18:17:52.370" v="1209" actId="26606"/>
          <ac:spMkLst>
            <pc:docMk/>
            <pc:sldMk cId="2150041317" sldId="257"/>
            <ac:spMk id="6" creationId="{9CF4C9D6-90BC-48A0-91E8-0F0373CA11B5}"/>
          </ac:spMkLst>
        </pc:spChg>
        <pc:spChg chg="add del">
          <ac:chgData name="madalina rusu" userId="dded96e55100fa3f" providerId="LiveId" clId="{9C06E6C3-7FE7-4AD7-AB46-1E39C56B5E83}" dt="2022-04-03T14:08:22.164" v="4445" actId="26606"/>
          <ac:spMkLst>
            <pc:docMk/>
            <pc:sldMk cId="2150041317" sldId="257"/>
            <ac:spMk id="7" creationId="{74CD14DB-BB81-479F-A1FC-1C75640E9F84}"/>
          </ac:spMkLst>
        </pc:spChg>
        <pc:spChg chg="add del">
          <ac:chgData name="madalina rusu" userId="dded96e55100fa3f" providerId="LiveId" clId="{9C06E6C3-7FE7-4AD7-AB46-1E39C56B5E83}" dt="2022-03-28T18:16:50.097" v="1199" actId="26606"/>
          <ac:spMkLst>
            <pc:docMk/>
            <pc:sldMk cId="2150041317" sldId="257"/>
            <ac:spMk id="8" creationId="{052BEFF1-896C-45B1-B02C-96A6A1BC389A}"/>
          </ac:spMkLst>
        </pc:spChg>
        <pc:spChg chg="add del">
          <ac:chgData name="madalina rusu" userId="dded96e55100fa3f" providerId="LiveId" clId="{9C06E6C3-7FE7-4AD7-AB46-1E39C56B5E83}" dt="2022-04-03T14:05:22.766" v="4383"/>
          <ac:spMkLst>
            <pc:docMk/>
            <pc:sldMk cId="2150041317" sldId="257"/>
            <ac:spMk id="9" creationId="{20331F6A-DA09-422D-8CED-00C0B458583E}"/>
          </ac:spMkLst>
        </pc:spChg>
        <pc:spChg chg="add del">
          <ac:chgData name="madalina rusu" userId="dded96e55100fa3f" providerId="LiveId" clId="{9C06E6C3-7FE7-4AD7-AB46-1E39C56B5E83}" dt="2022-03-28T18:16:50.097" v="1199" actId="26606"/>
          <ac:spMkLst>
            <pc:docMk/>
            <pc:sldMk cId="2150041317" sldId="257"/>
            <ac:spMk id="10" creationId="{BB237A14-61B1-4C00-A670-5D8D68A8668E}"/>
          </ac:spMkLst>
        </pc:spChg>
        <pc:spChg chg="add del">
          <ac:chgData name="madalina rusu" userId="dded96e55100fa3f" providerId="LiveId" clId="{9C06E6C3-7FE7-4AD7-AB46-1E39C56B5E83}" dt="2022-04-03T14:05:22.766" v="4383"/>
          <ac:spMkLst>
            <pc:docMk/>
            <pc:sldMk cId="2150041317" sldId="257"/>
            <ac:spMk id="11" creationId="{107C2F65-00C4-451C-8BFA-E765DEC17168}"/>
          </ac:spMkLst>
        </pc:spChg>
        <pc:spChg chg="add del">
          <ac:chgData name="madalina rusu" userId="dded96e55100fa3f" providerId="LiveId" clId="{9C06E6C3-7FE7-4AD7-AB46-1E39C56B5E83}" dt="2022-03-28T18:16:50.097" v="1199" actId="26606"/>
          <ac:spMkLst>
            <pc:docMk/>
            <pc:sldMk cId="2150041317" sldId="257"/>
            <ac:spMk id="12" creationId="{8598F259-6F54-47A3-8D13-1603D786A328}"/>
          </ac:spMkLst>
        </pc:spChg>
        <pc:spChg chg="add del">
          <ac:chgData name="madalina rusu" userId="dded96e55100fa3f" providerId="LiveId" clId="{9C06E6C3-7FE7-4AD7-AB46-1E39C56B5E83}" dt="2022-04-03T14:05:22.766" v="4383"/>
          <ac:spMkLst>
            <pc:docMk/>
            <pc:sldMk cId="2150041317" sldId="257"/>
            <ac:spMk id="13" creationId="{50DDF752-B2A6-49DC-B474-8E1F71AFF1DF}"/>
          </ac:spMkLst>
        </pc:spChg>
        <pc:spChg chg="add del">
          <ac:chgData name="madalina rusu" userId="dded96e55100fa3f" providerId="LiveId" clId="{9C06E6C3-7FE7-4AD7-AB46-1E39C56B5E83}" dt="2022-03-28T18:16:50.097" v="1199" actId="26606"/>
          <ac:spMkLst>
            <pc:docMk/>
            <pc:sldMk cId="2150041317" sldId="257"/>
            <ac:spMk id="14" creationId="{0BA768A8-4FED-4ED8-9E46-6BE72188ECD2}"/>
          </ac:spMkLst>
        </pc:spChg>
        <pc:spChg chg="add del">
          <ac:chgData name="madalina rusu" userId="dded96e55100fa3f" providerId="LiveId" clId="{9C06E6C3-7FE7-4AD7-AB46-1E39C56B5E83}" dt="2022-04-03T14:08:22.164" v="4445" actId="26606"/>
          <ac:spMkLst>
            <pc:docMk/>
            <pc:sldMk cId="2150041317" sldId="257"/>
            <ac:spMk id="15" creationId="{C943A91B-7CA7-4592-A975-73B1BF8C4C74}"/>
          </ac:spMkLst>
        </pc:spChg>
        <pc:spChg chg="add del">
          <ac:chgData name="madalina rusu" userId="dded96e55100fa3f" providerId="LiveId" clId="{9C06E6C3-7FE7-4AD7-AB46-1E39C56B5E83}" dt="2022-03-28T18:16:52.641" v="1201" actId="26606"/>
          <ac:spMkLst>
            <pc:docMk/>
            <pc:sldMk cId="2150041317" sldId="257"/>
            <ac:spMk id="16" creationId="{0D9B8FD4-CDEB-4EB4-B4DE-C89E11938958}"/>
          </ac:spMkLst>
        </pc:spChg>
        <pc:spChg chg="add del">
          <ac:chgData name="madalina rusu" userId="dded96e55100fa3f" providerId="LiveId" clId="{9C06E6C3-7FE7-4AD7-AB46-1E39C56B5E83}" dt="2022-03-28T18:16:52.641" v="1201" actId="26606"/>
          <ac:spMkLst>
            <pc:docMk/>
            <pc:sldMk cId="2150041317" sldId="257"/>
            <ac:spMk id="17" creationId="{5A2E3D1D-9E9F-4739-BA14-D4D7FA9FBDD1}"/>
          </ac:spMkLst>
        </pc:spChg>
        <pc:spChg chg="add del">
          <ac:chgData name="madalina rusu" userId="dded96e55100fa3f" providerId="LiveId" clId="{9C06E6C3-7FE7-4AD7-AB46-1E39C56B5E83}" dt="2022-03-28T18:16:52.641" v="1201" actId="26606"/>
          <ac:spMkLst>
            <pc:docMk/>
            <pc:sldMk cId="2150041317" sldId="257"/>
            <ac:spMk id="18" creationId="{1FFB365B-E9DC-4859-B8AB-CB83EEBE4E28}"/>
          </ac:spMkLst>
        </pc:spChg>
        <pc:spChg chg="add del">
          <ac:chgData name="madalina rusu" userId="dded96e55100fa3f" providerId="LiveId" clId="{9C06E6C3-7FE7-4AD7-AB46-1E39C56B5E83}" dt="2022-03-28T18:16:52.641" v="1201" actId="26606"/>
          <ac:spMkLst>
            <pc:docMk/>
            <pc:sldMk cId="2150041317" sldId="257"/>
            <ac:spMk id="19" creationId="{8ADAB9C8-EB37-4914-A699-C716FC8FE4FE}"/>
          </ac:spMkLst>
        </pc:spChg>
        <pc:spChg chg="add del">
          <ac:chgData name="madalina rusu" userId="dded96e55100fa3f" providerId="LiveId" clId="{9C06E6C3-7FE7-4AD7-AB46-1E39C56B5E83}" dt="2022-04-03T14:08:22.164" v="4445" actId="26606"/>
          <ac:spMkLst>
            <pc:docMk/>
            <pc:sldMk cId="2150041317" sldId="257"/>
            <ac:spMk id="20" creationId="{EC471314-E46A-414B-8D91-74880E84F187}"/>
          </ac:spMkLst>
        </pc:spChg>
        <pc:spChg chg="add del">
          <ac:chgData name="madalina rusu" userId="dded96e55100fa3f" providerId="LiveId" clId="{9C06E6C3-7FE7-4AD7-AB46-1E39C56B5E83}" dt="2022-03-28T18:17:18.431" v="1204"/>
          <ac:spMkLst>
            <pc:docMk/>
            <pc:sldMk cId="2150041317" sldId="257"/>
            <ac:spMk id="21" creationId="{74CD14DB-BB81-479F-A1FC-1C75640E9F84}"/>
          </ac:spMkLst>
        </pc:spChg>
        <pc:spChg chg="add del">
          <ac:chgData name="madalina rusu" userId="dded96e55100fa3f" providerId="LiveId" clId="{9C06E6C3-7FE7-4AD7-AB46-1E39C56B5E83}" dt="2022-03-28T18:17:18.431" v="1204"/>
          <ac:spMkLst>
            <pc:docMk/>
            <pc:sldMk cId="2150041317" sldId="257"/>
            <ac:spMk id="22" creationId="{C943A91B-7CA7-4592-A975-73B1BF8C4C74}"/>
          </ac:spMkLst>
        </pc:spChg>
        <pc:spChg chg="add del">
          <ac:chgData name="madalina rusu" userId="dded96e55100fa3f" providerId="LiveId" clId="{9C06E6C3-7FE7-4AD7-AB46-1E39C56B5E83}" dt="2022-03-28T18:17:18.431" v="1204"/>
          <ac:spMkLst>
            <pc:docMk/>
            <pc:sldMk cId="2150041317" sldId="257"/>
            <ac:spMk id="23" creationId="{EC471314-E46A-414B-8D91-74880E84F187}"/>
          </ac:spMkLst>
        </pc:spChg>
        <pc:spChg chg="add del">
          <ac:chgData name="madalina rusu" userId="dded96e55100fa3f" providerId="LiveId" clId="{9C06E6C3-7FE7-4AD7-AB46-1E39C56B5E83}" dt="2022-03-28T18:17:18.431" v="1204"/>
          <ac:spMkLst>
            <pc:docMk/>
            <pc:sldMk cId="2150041317" sldId="257"/>
            <ac:spMk id="24" creationId="{6A681326-1C9D-44A3-A627-3871BDAE4127}"/>
          </ac:spMkLst>
        </pc:spChg>
        <pc:spChg chg="add del">
          <ac:chgData name="madalina rusu" userId="dded96e55100fa3f" providerId="LiveId" clId="{9C06E6C3-7FE7-4AD7-AB46-1E39C56B5E83}" dt="2022-04-03T14:08:22.164" v="4445" actId="26606"/>
          <ac:spMkLst>
            <pc:docMk/>
            <pc:sldMk cId="2150041317" sldId="257"/>
            <ac:spMk id="25" creationId="{6A681326-1C9D-44A3-A627-3871BDAE4127}"/>
          </ac:spMkLst>
        </pc:spChg>
      </pc:sldChg>
      <pc:sldChg chg="addSp delSp modSp mod setBg setClrOvrMap">
        <pc:chgData name="madalina rusu" userId="dded96e55100fa3f" providerId="LiveId" clId="{9C06E6C3-7FE7-4AD7-AB46-1E39C56B5E83}" dt="2022-04-03T14:08:21.231" v="4444" actId="26606"/>
        <pc:sldMkLst>
          <pc:docMk/>
          <pc:sldMk cId="4047184341" sldId="258"/>
        </pc:sldMkLst>
        <pc:spChg chg="mod">
          <ac:chgData name="madalina rusu" userId="dded96e55100fa3f" providerId="LiveId" clId="{9C06E6C3-7FE7-4AD7-AB46-1E39C56B5E83}" dt="2022-04-03T14:08:21.231" v="4444" actId="26606"/>
          <ac:spMkLst>
            <pc:docMk/>
            <pc:sldMk cId="4047184341" sldId="258"/>
            <ac:spMk id="2" creationId="{EFA03FE1-1BC1-4074-952B-AD5F79BA46E7}"/>
          </ac:spMkLst>
        </pc:spChg>
        <pc:spChg chg="mod">
          <ac:chgData name="madalina rusu" userId="dded96e55100fa3f" providerId="LiveId" clId="{9C06E6C3-7FE7-4AD7-AB46-1E39C56B5E83}" dt="2022-04-03T14:08:21.231" v="4444" actId="26606"/>
          <ac:spMkLst>
            <pc:docMk/>
            <pc:sldMk cId="4047184341" sldId="258"/>
            <ac:spMk id="3" creationId="{7230C065-FC68-4B4D-A14C-CAE3BBA256FA}"/>
          </ac:spMkLst>
        </pc:spChg>
        <pc:spChg chg="add del">
          <ac:chgData name="madalina rusu" userId="dded96e55100fa3f" providerId="LiveId" clId="{9C06E6C3-7FE7-4AD7-AB46-1E39C56B5E83}" dt="2022-04-03T14:08:21.231" v="4444" actId="26606"/>
          <ac:spMkLst>
            <pc:docMk/>
            <pc:sldMk cId="4047184341" sldId="258"/>
            <ac:spMk id="8" creationId="{74CD14DB-BB81-479F-A1FC-1C75640E9F84}"/>
          </ac:spMkLst>
        </pc:spChg>
        <pc:spChg chg="add del">
          <ac:chgData name="madalina rusu" userId="dded96e55100fa3f" providerId="LiveId" clId="{9C06E6C3-7FE7-4AD7-AB46-1E39C56B5E83}" dt="2022-04-03T14:08:21.231" v="4444" actId="26606"/>
          <ac:spMkLst>
            <pc:docMk/>
            <pc:sldMk cId="4047184341" sldId="258"/>
            <ac:spMk id="10" creationId="{C943A91B-7CA7-4592-A975-73B1BF8C4C74}"/>
          </ac:spMkLst>
        </pc:spChg>
        <pc:spChg chg="add del">
          <ac:chgData name="madalina rusu" userId="dded96e55100fa3f" providerId="LiveId" clId="{9C06E6C3-7FE7-4AD7-AB46-1E39C56B5E83}" dt="2022-04-03T14:08:21.231" v="4444" actId="26606"/>
          <ac:spMkLst>
            <pc:docMk/>
            <pc:sldMk cId="4047184341" sldId="258"/>
            <ac:spMk id="12" creationId="{EC471314-E46A-414B-8D91-74880E84F187}"/>
          </ac:spMkLst>
        </pc:spChg>
        <pc:spChg chg="add del">
          <ac:chgData name="madalina rusu" userId="dded96e55100fa3f" providerId="LiveId" clId="{9C06E6C3-7FE7-4AD7-AB46-1E39C56B5E83}" dt="2022-04-03T14:08:21.231" v="4444" actId="26606"/>
          <ac:spMkLst>
            <pc:docMk/>
            <pc:sldMk cId="4047184341" sldId="258"/>
            <ac:spMk id="14" creationId="{6A681326-1C9D-44A3-A627-3871BDAE4127}"/>
          </ac:spMkLst>
        </pc:spChg>
      </pc:sldChg>
      <pc:sldChg chg="modSp mod">
        <pc:chgData name="madalina rusu" userId="dded96e55100fa3f" providerId="LiveId" clId="{9C06E6C3-7FE7-4AD7-AB46-1E39C56B5E83}" dt="2022-04-03T14:07:15.430" v="4433"/>
        <pc:sldMkLst>
          <pc:docMk/>
          <pc:sldMk cId="1088555126" sldId="259"/>
        </pc:sldMkLst>
        <pc:spChg chg="mod">
          <ac:chgData name="madalina rusu" userId="dded96e55100fa3f" providerId="LiveId" clId="{9C06E6C3-7FE7-4AD7-AB46-1E39C56B5E83}" dt="2022-04-03T14:07:15.430" v="4433"/>
          <ac:spMkLst>
            <pc:docMk/>
            <pc:sldMk cId="1088555126" sldId="259"/>
            <ac:spMk id="2" creationId="{47EEE474-4081-420A-81D4-1427A84DAEE5}"/>
          </ac:spMkLst>
        </pc:spChg>
        <pc:spChg chg="mod">
          <ac:chgData name="madalina rusu" userId="dded96e55100fa3f" providerId="LiveId" clId="{9C06E6C3-7FE7-4AD7-AB46-1E39C56B5E83}" dt="2022-04-03T12:39:08.599" v="3562" actId="255"/>
          <ac:spMkLst>
            <pc:docMk/>
            <pc:sldMk cId="1088555126" sldId="259"/>
            <ac:spMk id="3" creationId="{9A46C550-20E1-47EB-A7B0-A531338DB433}"/>
          </ac:spMkLst>
        </pc:spChg>
      </pc:sldChg>
      <pc:sldChg chg="modSp new mod">
        <pc:chgData name="madalina rusu" userId="dded96e55100fa3f" providerId="LiveId" clId="{9C06E6C3-7FE7-4AD7-AB46-1E39C56B5E83}" dt="2022-04-03T14:07:16.356" v="4440" actId="27636"/>
        <pc:sldMkLst>
          <pc:docMk/>
          <pc:sldMk cId="26707888" sldId="260"/>
        </pc:sldMkLst>
        <pc:spChg chg="mod">
          <ac:chgData name="madalina rusu" userId="dded96e55100fa3f" providerId="LiveId" clId="{9C06E6C3-7FE7-4AD7-AB46-1E39C56B5E83}" dt="2022-03-29T09:21:24.739" v="1945" actId="1076"/>
          <ac:spMkLst>
            <pc:docMk/>
            <pc:sldMk cId="26707888" sldId="260"/>
            <ac:spMk id="2" creationId="{2A6C177C-7BE9-4341-A125-BC777251BD5E}"/>
          </ac:spMkLst>
        </pc:spChg>
        <pc:spChg chg="mod">
          <ac:chgData name="madalina rusu" userId="dded96e55100fa3f" providerId="LiveId" clId="{9C06E6C3-7FE7-4AD7-AB46-1E39C56B5E83}" dt="2022-04-03T14:07:16.356" v="4440" actId="27636"/>
          <ac:spMkLst>
            <pc:docMk/>
            <pc:sldMk cId="26707888" sldId="260"/>
            <ac:spMk id="3" creationId="{D0F31894-A1B6-4A29-B6D9-5B057447889E}"/>
          </ac:spMkLst>
        </pc:spChg>
      </pc:sldChg>
      <pc:sldChg chg="modSp new del mod modNotesTx">
        <pc:chgData name="madalina rusu" userId="dded96e55100fa3f" providerId="LiveId" clId="{9C06E6C3-7FE7-4AD7-AB46-1E39C56B5E83}" dt="2022-04-03T13:04:53.499" v="3762" actId="2696"/>
        <pc:sldMkLst>
          <pc:docMk/>
          <pc:sldMk cId="930975860" sldId="261"/>
        </pc:sldMkLst>
        <pc:spChg chg="mod">
          <ac:chgData name="madalina rusu" userId="dded96e55100fa3f" providerId="LiveId" clId="{9C06E6C3-7FE7-4AD7-AB46-1E39C56B5E83}" dt="2022-03-28T18:18:28.068" v="1212" actId="207"/>
          <ac:spMkLst>
            <pc:docMk/>
            <pc:sldMk cId="930975860" sldId="261"/>
            <ac:spMk id="2" creationId="{5FFF736E-3B65-40AA-B537-A66B9E1283AD}"/>
          </ac:spMkLst>
        </pc:spChg>
        <pc:spChg chg="mod">
          <ac:chgData name="madalina rusu" userId="dded96e55100fa3f" providerId="LiveId" clId="{9C06E6C3-7FE7-4AD7-AB46-1E39C56B5E83}" dt="2022-03-29T09:37:46.550" v="2177" actId="20577"/>
          <ac:spMkLst>
            <pc:docMk/>
            <pc:sldMk cId="930975860" sldId="261"/>
            <ac:spMk id="3" creationId="{9CF63F4F-57F1-4E73-B9EB-62CFB7CF559C}"/>
          </ac:spMkLst>
        </pc:spChg>
      </pc:sldChg>
      <pc:sldChg chg="delSp modSp new mod modNotesTx">
        <pc:chgData name="madalina rusu" userId="dded96e55100fa3f" providerId="LiveId" clId="{9C06E6C3-7FE7-4AD7-AB46-1E39C56B5E83}" dt="2022-03-29T10:01:29.365" v="2579" actId="20577"/>
        <pc:sldMkLst>
          <pc:docMk/>
          <pc:sldMk cId="230376320" sldId="262"/>
        </pc:sldMkLst>
        <pc:spChg chg="del">
          <ac:chgData name="madalina rusu" userId="dded96e55100fa3f" providerId="LiveId" clId="{9C06E6C3-7FE7-4AD7-AB46-1E39C56B5E83}" dt="2022-03-26T22:24:22.623" v="157" actId="21"/>
          <ac:spMkLst>
            <pc:docMk/>
            <pc:sldMk cId="230376320" sldId="262"/>
            <ac:spMk id="2" creationId="{665FF5C2-FB59-485D-AD9B-604E0471F2D3}"/>
          </ac:spMkLst>
        </pc:spChg>
        <pc:spChg chg="mod">
          <ac:chgData name="madalina rusu" userId="dded96e55100fa3f" providerId="LiveId" clId="{9C06E6C3-7FE7-4AD7-AB46-1E39C56B5E83}" dt="2022-03-29T09:39:33.335" v="2193" actId="20577"/>
          <ac:spMkLst>
            <pc:docMk/>
            <pc:sldMk cId="230376320" sldId="262"/>
            <ac:spMk id="3" creationId="{C0C85798-D442-44AA-999C-FDE5FA39F6ED}"/>
          </ac:spMkLst>
        </pc:spChg>
      </pc:sldChg>
      <pc:sldChg chg="delSp modSp new mod modNotesTx">
        <pc:chgData name="madalina rusu" userId="dded96e55100fa3f" providerId="LiveId" clId="{9C06E6C3-7FE7-4AD7-AB46-1E39C56B5E83}" dt="2022-03-29T14:47:44.511" v="2810" actId="20577"/>
        <pc:sldMkLst>
          <pc:docMk/>
          <pc:sldMk cId="2820830949" sldId="263"/>
        </pc:sldMkLst>
        <pc:spChg chg="del">
          <ac:chgData name="madalina rusu" userId="dded96e55100fa3f" providerId="LiveId" clId="{9C06E6C3-7FE7-4AD7-AB46-1E39C56B5E83}" dt="2022-03-28T14:24:15.681" v="1117" actId="21"/>
          <ac:spMkLst>
            <pc:docMk/>
            <pc:sldMk cId="2820830949" sldId="263"/>
            <ac:spMk id="2" creationId="{81CB741C-1567-4F8F-8243-C32D2AADC01C}"/>
          </ac:spMkLst>
        </pc:spChg>
        <pc:spChg chg="mod">
          <ac:chgData name="madalina rusu" userId="dded96e55100fa3f" providerId="LiveId" clId="{9C06E6C3-7FE7-4AD7-AB46-1E39C56B5E83}" dt="2022-03-29T14:47:44.511" v="2810" actId="20577"/>
          <ac:spMkLst>
            <pc:docMk/>
            <pc:sldMk cId="2820830949" sldId="263"/>
            <ac:spMk id="3" creationId="{D9E43A02-507B-410B-91F2-5487E844F477}"/>
          </ac:spMkLst>
        </pc:spChg>
      </pc:sldChg>
      <pc:sldChg chg="delSp modSp new mod modNotesTx">
        <pc:chgData name="madalina rusu" userId="dded96e55100fa3f" providerId="LiveId" clId="{9C06E6C3-7FE7-4AD7-AB46-1E39C56B5E83}" dt="2022-04-03T14:07:15.430" v="4433"/>
        <pc:sldMkLst>
          <pc:docMk/>
          <pc:sldMk cId="1575509045" sldId="264"/>
        </pc:sldMkLst>
        <pc:spChg chg="del">
          <ac:chgData name="madalina rusu" userId="dded96e55100fa3f" providerId="LiveId" clId="{9C06E6C3-7FE7-4AD7-AB46-1E39C56B5E83}" dt="2022-03-28T13:31:14.881" v="253" actId="21"/>
          <ac:spMkLst>
            <pc:docMk/>
            <pc:sldMk cId="1575509045" sldId="264"/>
            <ac:spMk id="2" creationId="{54DEAF44-3597-44F2-BC1A-C921D53A8BD0}"/>
          </ac:spMkLst>
        </pc:spChg>
        <pc:spChg chg="mod">
          <ac:chgData name="madalina rusu" userId="dded96e55100fa3f" providerId="LiveId" clId="{9C06E6C3-7FE7-4AD7-AB46-1E39C56B5E83}" dt="2022-04-03T12:37:16.486" v="3551" actId="255"/>
          <ac:spMkLst>
            <pc:docMk/>
            <pc:sldMk cId="1575509045" sldId="264"/>
            <ac:spMk id="3" creationId="{D5581FD2-BB81-4A9B-8096-8C28B135B5DA}"/>
          </ac:spMkLst>
        </pc:spChg>
        <pc:spChg chg="mod">
          <ac:chgData name="madalina rusu" userId="dded96e55100fa3f" providerId="LiveId" clId="{9C06E6C3-7FE7-4AD7-AB46-1E39C56B5E83}" dt="2022-04-03T14:07:15.430" v="4433"/>
          <ac:spMkLst>
            <pc:docMk/>
            <pc:sldMk cId="1575509045" sldId="264"/>
            <ac:spMk id="4" creationId="{D8479A81-48B5-48D7-911D-3DACB78D06FC}"/>
          </ac:spMkLst>
        </pc:spChg>
      </pc:sldChg>
      <pc:sldChg chg="modSp new mod modNotesTx">
        <pc:chgData name="madalina rusu" userId="dded96e55100fa3f" providerId="LiveId" clId="{9C06E6C3-7FE7-4AD7-AB46-1E39C56B5E83}" dt="2022-04-03T12:39:51.712" v="3567" actId="27636"/>
        <pc:sldMkLst>
          <pc:docMk/>
          <pc:sldMk cId="1607330817" sldId="265"/>
        </pc:sldMkLst>
        <pc:spChg chg="mod">
          <ac:chgData name="madalina rusu" userId="dded96e55100fa3f" providerId="LiveId" clId="{9C06E6C3-7FE7-4AD7-AB46-1E39C56B5E83}" dt="2022-04-03T12:39:44.676" v="3565" actId="1076"/>
          <ac:spMkLst>
            <pc:docMk/>
            <pc:sldMk cId="1607330817" sldId="265"/>
            <ac:spMk id="2" creationId="{9E74FE10-DFD6-4C75-8257-AC0C13DE17D3}"/>
          </ac:spMkLst>
        </pc:spChg>
        <pc:spChg chg="mod">
          <ac:chgData name="madalina rusu" userId="dded96e55100fa3f" providerId="LiveId" clId="{9C06E6C3-7FE7-4AD7-AB46-1E39C56B5E83}" dt="2022-04-03T12:39:51.712" v="3567" actId="27636"/>
          <ac:spMkLst>
            <pc:docMk/>
            <pc:sldMk cId="1607330817" sldId="265"/>
            <ac:spMk id="3" creationId="{8F3B1A0F-F44E-4440-9DB8-93A87B5D7E24}"/>
          </ac:spMkLst>
        </pc:spChg>
      </pc:sldChg>
      <pc:sldChg chg="modSp new mod modNotesTx">
        <pc:chgData name="madalina rusu" userId="dded96e55100fa3f" providerId="LiveId" clId="{9C06E6C3-7FE7-4AD7-AB46-1E39C56B5E83}" dt="2022-04-03T14:07:15.430" v="4433"/>
        <pc:sldMkLst>
          <pc:docMk/>
          <pc:sldMk cId="1104522877" sldId="266"/>
        </pc:sldMkLst>
        <pc:spChg chg="mod">
          <ac:chgData name="madalina rusu" userId="dded96e55100fa3f" providerId="LiveId" clId="{9C06E6C3-7FE7-4AD7-AB46-1E39C56B5E83}" dt="2022-04-03T14:07:15.430" v="4433"/>
          <ac:spMkLst>
            <pc:docMk/>
            <pc:sldMk cId="1104522877" sldId="266"/>
            <ac:spMk id="2" creationId="{5FCEAFF0-1DEB-4243-9B24-5FE2D9C6DB02}"/>
          </ac:spMkLst>
        </pc:spChg>
        <pc:spChg chg="mod">
          <ac:chgData name="madalina rusu" userId="dded96e55100fa3f" providerId="LiveId" clId="{9C06E6C3-7FE7-4AD7-AB46-1E39C56B5E83}" dt="2022-04-03T12:40:21.006" v="3573" actId="27636"/>
          <ac:spMkLst>
            <pc:docMk/>
            <pc:sldMk cId="1104522877" sldId="266"/>
            <ac:spMk id="3" creationId="{700867AD-EC5E-49EB-9D7C-6E48359D783C}"/>
          </ac:spMkLst>
        </pc:spChg>
      </pc:sldChg>
      <pc:sldChg chg="modSp new del mod modNotesTx">
        <pc:chgData name="madalina rusu" userId="dded96e55100fa3f" providerId="LiveId" clId="{9C06E6C3-7FE7-4AD7-AB46-1E39C56B5E83}" dt="2022-04-03T12:41:30" v="3583" actId="2696"/>
        <pc:sldMkLst>
          <pc:docMk/>
          <pc:sldMk cId="625386186" sldId="267"/>
        </pc:sldMkLst>
        <pc:spChg chg="mod">
          <ac:chgData name="madalina rusu" userId="dded96e55100fa3f" providerId="LiveId" clId="{9C06E6C3-7FE7-4AD7-AB46-1E39C56B5E83}" dt="2022-03-29T08:41:28.126" v="1614"/>
          <ac:spMkLst>
            <pc:docMk/>
            <pc:sldMk cId="625386186" sldId="267"/>
            <ac:spMk id="2" creationId="{3BFCAF10-59D1-409D-B621-85F5E0F04C9B}"/>
          </ac:spMkLst>
        </pc:spChg>
        <pc:spChg chg="mod">
          <ac:chgData name="madalina rusu" userId="dded96e55100fa3f" providerId="LiveId" clId="{9C06E6C3-7FE7-4AD7-AB46-1E39C56B5E83}" dt="2022-03-29T08:41:53.613" v="1620" actId="20577"/>
          <ac:spMkLst>
            <pc:docMk/>
            <pc:sldMk cId="625386186" sldId="267"/>
            <ac:spMk id="3" creationId="{5E69A7C8-EA2C-4BC9-AFC6-663344B39D3C}"/>
          </ac:spMkLst>
        </pc:spChg>
      </pc:sldChg>
      <pc:sldChg chg="addSp delSp modSp new add del mod">
        <pc:chgData name="madalina rusu" userId="dded96e55100fa3f" providerId="LiveId" clId="{9C06E6C3-7FE7-4AD7-AB46-1E39C56B5E83}" dt="2022-04-03T14:07:16.155" v="4436" actId="27636"/>
        <pc:sldMkLst>
          <pc:docMk/>
          <pc:sldMk cId="2891748837" sldId="268"/>
        </pc:sldMkLst>
        <pc:spChg chg="mod">
          <ac:chgData name="madalina rusu" userId="dded96e55100fa3f" providerId="LiveId" clId="{9C06E6C3-7FE7-4AD7-AB46-1E39C56B5E83}" dt="2022-04-03T14:07:15.430" v="4433"/>
          <ac:spMkLst>
            <pc:docMk/>
            <pc:sldMk cId="2891748837" sldId="268"/>
            <ac:spMk id="2" creationId="{1D4A8DF7-9BE7-4F0F-BF2E-965E62E82464}"/>
          </ac:spMkLst>
        </pc:spChg>
        <pc:spChg chg="mod">
          <ac:chgData name="madalina rusu" userId="dded96e55100fa3f" providerId="LiveId" clId="{9C06E6C3-7FE7-4AD7-AB46-1E39C56B5E83}" dt="2022-04-03T14:07:16.155" v="4436" actId="27636"/>
          <ac:spMkLst>
            <pc:docMk/>
            <pc:sldMk cId="2891748837" sldId="268"/>
            <ac:spMk id="3" creationId="{3D9992F7-DA03-4F3F-A0B5-E6286FC9C94F}"/>
          </ac:spMkLst>
        </pc:spChg>
        <pc:picChg chg="add mod">
          <ac:chgData name="madalina rusu" userId="dded96e55100fa3f" providerId="LiveId" clId="{9C06E6C3-7FE7-4AD7-AB46-1E39C56B5E83}" dt="2022-04-03T12:43:20.806" v="3592" actId="14100"/>
          <ac:picMkLst>
            <pc:docMk/>
            <pc:sldMk cId="2891748837" sldId="268"/>
            <ac:picMk id="4" creationId="{5B4D61AB-91BC-44F3-90F3-C9E3837ACFBA}"/>
          </ac:picMkLst>
        </pc:picChg>
        <pc:picChg chg="add del">
          <ac:chgData name="madalina rusu" userId="dded96e55100fa3f" providerId="LiveId" clId="{9C06E6C3-7FE7-4AD7-AB46-1E39C56B5E83}" dt="2022-03-29T08:45:26.256" v="1630"/>
          <ac:picMkLst>
            <pc:docMk/>
            <pc:sldMk cId="2891748837" sldId="268"/>
            <ac:picMk id="4" creationId="{64A3D785-4D95-4463-AAE1-D38B978FB284}"/>
          </ac:picMkLst>
        </pc:picChg>
        <pc:picChg chg="add del">
          <ac:chgData name="madalina rusu" userId="dded96e55100fa3f" providerId="LiveId" clId="{9C06E6C3-7FE7-4AD7-AB46-1E39C56B5E83}" dt="2022-03-29T08:45:53.753" v="1632"/>
          <ac:picMkLst>
            <pc:docMk/>
            <pc:sldMk cId="2891748837" sldId="268"/>
            <ac:picMk id="5" creationId="{A7878E2E-6500-4663-B4B5-EFB3D670F24F}"/>
          </ac:picMkLst>
        </pc:picChg>
      </pc:sldChg>
      <pc:sldChg chg="modSp new mod">
        <pc:chgData name="madalina rusu" userId="dded96e55100fa3f" providerId="LiveId" clId="{9C06E6C3-7FE7-4AD7-AB46-1E39C56B5E83}" dt="2022-04-03T14:07:16.183" v="4437" actId="27636"/>
        <pc:sldMkLst>
          <pc:docMk/>
          <pc:sldMk cId="241113637" sldId="269"/>
        </pc:sldMkLst>
        <pc:spChg chg="mod">
          <ac:chgData name="madalina rusu" userId="dded96e55100fa3f" providerId="LiveId" clId="{9C06E6C3-7FE7-4AD7-AB46-1E39C56B5E83}" dt="2022-04-03T14:07:15.430" v="4433"/>
          <ac:spMkLst>
            <pc:docMk/>
            <pc:sldMk cId="241113637" sldId="269"/>
            <ac:spMk id="2" creationId="{26D2026C-5DFB-41AB-B559-752D76A1CD2F}"/>
          </ac:spMkLst>
        </pc:spChg>
        <pc:spChg chg="mod">
          <ac:chgData name="madalina rusu" userId="dded96e55100fa3f" providerId="LiveId" clId="{9C06E6C3-7FE7-4AD7-AB46-1E39C56B5E83}" dt="2022-04-03T14:07:16.183" v="4437" actId="27636"/>
          <ac:spMkLst>
            <pc:docMk/>
            <pc:sldMk cId="241113637" sldId="269"/>
            <ac:spMk id="3" creationId="{BE708CCE-CC8E-425C-9FCB-FC575F016387}"/>
          </ac:spMkLst>
        </pc:spChg>
      </pc:sldChg>
      <pc:sldChg chg="addSp delSp modSp new del mod">
        <pc:chgData name="madalina rusu" userId="dded96e55100fa3f" providerId="LiveId" clId="{9C06E6C3-7FE7-4AD7-AB46-1E39C56B5E83}" dt="2022-04-03T12:54:43.088" v="3657" actId="2696"/>
        <pc:sldMkLst>
          <pc:docMk/>
          <pc:sldMk cId="3024266956" sldId="270"/>
        </pc:sldMkLst>
        <pc:spChg chg="mod">
          <ac:chgData name="madalina rusu" userId="dded96e55100fa3f" providerId="LiveId" clId="{9C06E6C3-7FE7-4AD7-AB46-1E39C56B5E83}" dt="2022-04-03T12:44:25.758" v="3597" actId="113"/>
          <ac:spMkLst>
            <pc:docMk/>
            <pc:sldMk cId="3024266956" sldId="270"/>
            <ac:spMk id="2" creationId="{40397E26-5622-4991-8D10-9F2934E9563F}"/>
          </ac:spMkLst>
        </pc:spChg>
        <pc:spChg chg="mod">
          <ac:chgData name="madalina rusu" userId="dded96e55100fa3f" providerId="LiveId" clId="{9C06E6C3-7FE7-4AD7-AB46-1E39C56B5E83}" dt="2022-04-03T12:45:17.120" v="3607" actId="255"/>
          <ac:spMkLst>
            <pc:docMk/>
            <pc:sldMk cId="3024266956" sldId="270"/>
            <ac:spMk id="3" creationId="{0A96521E-DC6C-4252-ACFB-3EE68D1E6C7F}"/>
          </ac:spMkLst>
        </pc:spChg>
        <pc:spChg chg="add mod">
          <ac:chgData name="madalina rusu" userId="dded96e55100fa3f" providerId="LiveId" clId="{9C06E6C3-7FE7-4AD7-AB46-1E39C56B5E83}" dt="2022-03-31T17:33:03.888" v="3019" actId="5793"/>
          <ac:spMkLst>
            <pc:docMk/>
            <pc:sldMk cId="3024266956" sldId="270"/>
            <ac:spMk id="4" creationId="{DD526288-37A7-4238-AB91-E9796F48866C}"/>
          </ac:spMkLst>
        </pc:spChg>
        <pc:picChg chg="add del">
          <ac:chgData name="madalina rusu" userId="dded96e55100fa3f" providerId="LiveId" clId="{9C06E6C3-7FE7-4AD7-AB46-1E39C56B5E83}" dt="2022-03-31T17:42:42.742" v="3038" actId="21"/>
          <ac:picMkLst>
            <pc:docMk/>
            <pc:sldMk cId="3024266956" sldId="270"/>
            <ac:picMk id="5" creationId="{EABCF857-1EE9-41DC-A1B7-F820C741D5DC}"/>
          </ac:picMkLst>
        </pc:picChg>
      </pc:sldChg>
      <pc:sldChg chg="modSp new mod">
        <pc:chgData name="madalina rusu" userId="dded96e55100fa3f" providerId="LiveId" clId="{9C06E6C3-7FE7-4AD7-AB46-1E39C56B5E83}" dt="2022-03-29T13:43:34.142" v="2776" actId="255"/>
        <pc:sldMkLst>
          <pc:docMk/>
          <pc:sldMk cId="1361247591" sldId="271"/>
        </pc:sldMkLst>
        <pc:spChg chg="mod">
          <ac:chgData name="madalina rusu" userId="dded96e55100fa3f" providerId="LiveId" clId="{9C06E6C3-7FE7-4AD7-AB46-1E39C56B5E83}" dt="2022-03-29T13:43:04.036" v="2774"/>
          <ac:spMkLst>
            <pc:docMk/>
            <pc:sldMk cId="1361247591" sldId="271"/>
            <ac:spMk id="2" creationId="{EF1C484E-D797-4CA1-AD73-96C3C3C5EFD8}"/>
          </ac:spMkLst>
        </pc:spChg>
        <pc:spChg chg="mod">
          <ac:chgData name="madalina rusu" userId="dded96e55100fa3f" providerId="LiveId" clId="{9C06E6C3-7FE7-4AD7-AB46-1E39C56B5E83}" dt="2022-03-29T13:43:34.142" v="2776" actId="255"/>
          <ac:spMkLst>
            <pc:docMk/>
            <pc:sldMk cId="1361247591" sldId="271"/>
            <ac:spMk id="3" creationId="{958E4899-2DC0-4369-8E4C-0BE3C025BA16}"/>
          </ac:spMkLst>
        </pc:spChg>
      </pc:sldChg>
      <pc:sldChg chg="delSp modSp new mod">
        <pc:chgData name="madalina rusu" userId="dded96e55100fa3f" providerId="LiveId" clId="{9C06E6C3-7FE7-4AD7-AB46-1E39C56B5E83}" dt="2022-03-29T13:44:28.802" v="2780" actId="21"/>
        <pc:sldMkLst>
          <pc:docMk/>
          <pc:sldMk cId="2744903137" sldId="272"/>
        </pc:sldMkLst>
        <pc:spChg chg="del">
          <ac:chgData name="madalina rusu" userId="dded96e55100fa3f" providerId="LiveId" clId="{9C06E6C3-7FE7-4AD7-AB46-1E39C56B5E83}" dt="2022-03-29T13:44:28.802" v="2780" actId="21"/>
          <ac:spMkLst>
            <pc:docMk/>
            <pc:sldMk cId="2744903137" sldId="272"/>
            <ac:spMk id="2" creationId="{D456F2F5-EAE2-4053-A1E0-E5601F77694D}"/>
          </ac:spMkLst>
        </pc:spChg>
        <pc:spChg chg="mod">
          <ac:chgData name="madalina rusu" userId="dded96e55100fa3f" providerId="LiveId" clId="{9C06E6C3-7FE7-4AD7-AB46-1E39C56B5E83}" dt="2022-03-29T13:44:23.152" v="2779" actId="255"/>
          <ac:spMkLst>
            <pc:docMk/>
            <pc:sldMk cId="2744903137" sldId="272"/>
            <ac:spMk id="3" creationId="{43224634-2718-4BA2-8F89-F9C88AB8EED0}"/>
          </ac:spMkLst>
        </pc:spChg>
      </pc:sldChg>
      <pc:sldChg chg="delSp modSp new mod ord">
        <pc:chgData name="madalina rusu" userId="dded96e55100fa3f" providerId="LiveId" clId="{9C06E6C3-7FE7-4AD7-AB46-1E39C56B5E83}" dt="2022-03-29T14:45:51.776" v="2795"/>
        <pc:sldMkLst>
          <pc:docMk/>
          <pc:sldMk cId="3573253264" sldId="273"/>
        </pc:sldMkLst>
        <pc:spChg chg="del">
          <ac:chgData name="madalina rusu" userId="dded96e55100fa3f" providerId="LiveId" clId="{9C06E6C3-7FE7-4AD7-AB46-1E39C56B5E83}" dt="2022-03-29T13:45:19.149" v="2783" actId="21"/>
          <ac:spMkLst>
            <pc:docMk/>
            <pc:sldMk cId="3573253264" sldId="273"/>
            <ac:spMk id="2" creationId="{8D358CE1-C60C-4FAB-9A21-2DB9FF70BFE9}"/>
          </ac:spMkLst>
        </pc:spChg>
        <pc:spChg chg="mod">
          <ac:chgData name="madalina rusu" userId="dded96e55100fa3f" providerId="LiveId" clId="{9C06E6C3-7FE7-4AD7-AB46-1E39C56B5E83}" dt="2022-03-29T13:45:35.909" v="2786" actId="1076"/>
          <ac:spMkLst>
            <pc:docMk/>
            <pc:sldMk cId="3573253264" sldId="273"/>
            <ac:spMk id="3" creationId="{0AD47612-7676-4B70-8F63-7BE7520B0362}"/>
          </ac:spMkLst>
        </pc:spChg>
      </pc:sldChg>
      <pc:sldChg chg="delSp modSp new mod">
        <pc:chgData name="madalina rusu" userId="dded96e55100fa3f" providerId="LiveId" clId="{9C06E6C3-7FE7-4AD7-AB46-1E39C56B5E83}" dt="2022-03-29T13:46:31.685" v="2791" actId="1076"/>
        <pc:sldMkLst>
          <pc:docMk/>
          <pc:sldMk cId="1954286259" sldId="274"/>
        </pc:sldMkLst>
        <pc:spChg chg="del">
          <ac:chgData name="madalina rusu" userId="dded96e55100fa3f" providerId="LiveId" clId="{9C06E6C3-7FE7-4AD7-AB46-1E39C56B5E83}" dt="2022-03-29T13:46:11.764" v="2789" actId="21"/>
          <ac:spMkLst>
            <pc:docMk/>
            <pc:sldMk cId="1954286259" sldId="274"/>
            <ac:spMk id="2" creationId="{553DAD93-7E6C-4E32-829D-EEA0FA64577E}"/>
          </ac:spMkLst>
        </pc:spChg>
        <pc:spChg chg="mod">
          <ac:chgData name="madalina rusu" userId="dded96e55100fa3f" providerId="LiveId" clId="{9C06E6C3-7FE7-4AD7-AB46-1E39C56B5E83}" dt="2022-03-29T13:46:31.685" v="2791" actId="1076"/>
          <ac:spMkLst>
            <pc:docMk/>
            <pc:sldMk cId="1954286259" sldId="274"/>
            <ac:spMk id="3" creationId="{3D4C5177-44D6-4F82-BE17-24E9097D4075}"/>
          </ac:spMkLst>
        </pc:spChg>
      </pc:sldChg>
      <pc:sldChg chg="addSp delSp modSp mod modNotesTx">
        <pc:chgData name="madalina rusu" userId="dded96e55100fa3f" providerId="LiveId" clId="{9C06E6C3-7FE7-4AD7-AB46-1E39C56B5E83}" dt="2022-04-03T14:07:15.430" v="4433"/>
        <pc:sldMkLst>
          <pc:docMk/>
          <pc:sldMk cId="1203399988" sldId="275"/>
        </pc:sldMkLst>
        <pc:spChg chg="mod">
          <ac:chgData name="madalina rusu" userId="dded96e55100fa3f" providerId="LiveId" clId="{9C06E6C3-7FE7-4AD7-AB46-1E39C56B5E83}" dt="2022-04-03T14:07:15.430" v="4433"/>
          <ac:spMkLst>
            <pc:docMk/>
            <pc:sldMk cId="1203399988" sldId="275"/>
            <ac:spMk id="2" creationId="{DA2BA3C4-331A-4717-A6E8-FF51CEE6B837}"/>
          </ac:spMkLst>
        </pc:spChg>
        <pc:spChg chg="mod">
          <ac:chgData name="madalina rusu" userId="dded96e55100fa3f" providerId="LiveId" clId="{9C06E6C3-7FE7-4AD7-AB46-1E39C56B5E83}" dt="2022-04-03T14:06:44.800" v="4432"/>
          <ac:spMkLst>
            <pc:docMk/>
            <pc:sldMk cId="1203399988" sldId="275"/>
            <ac:spMk id="3" creationId="{71606160-0BA6-4761-AFB6-7B20B2E22680}"/>
          </ac:spMkLst>
        </pc:spChg>
        <pc:picChg chg="add del mod">
          <ac:chgData name="madalina rusu" userId="dded96e55100fa3f" providerId="LiveId" clId="{9C06E6C3-7FE7-4AD7-AB46-1E39C56B5E83}" dt="2022-04-03T13:31:47.909" v="4121" actId="21"/>
          <ac:picMkLst>
            <pc:docMk/>
            <pc:sldMk cId="1203399988" sldId="275"/>
            <ac:picMk id="4" creationId="{BA6C973A-B4EF-4185-AEE2-3D0DEDDD0E49}"/>
          </ac:picMkLst>
        </pc:picChg>
      </pc:sldChg>
      <pc:sldChg chg="modSp mod modNotesTx">
        <pc:chgData name="madalina rusu" userId="dded96e55100fa3f" providerId="LiveId" clId="{9C06E6C3-7FE7-4AD7-AB46-1E39C56B5E83}" dt="2022-04-03T14:07:15.430" v="4433"/>
        <pc:sldMkLst>
          <pc:docMk/>
          <pc:sldMk cId="1102244420" sldId="276"/>
        </pc:sldMkLst>
        <pc:spChg chg="mod">
          <ac:chgData name="madalina rusu" userId="dded96e55100fa3f" providerId="LiveId" clId="{9C06E6C3-7FE7-4AD7-AB46-1E39C56B5E83}" dt="2022-04-01T19:20:50.099" v="3060" actId="1076"/>
          <ac:spMkLst>
            <pc:docMk/>
            <pc:sldMk cId="1102244420" sldId="276"/>
            <ac:spMk id="3" creationId="{C930A32E-4959-4288-B1C8-4CE39922CEB8}"/>
          </ac:spMkLst>
        </pc:spChg>
        <pc:spChg chg="mod">
          <ac:chgData name="madalina rusu" userId="dded96e55100fa3f" providerId="LiveId" clId="{9C06E6C3-7FE7-4AD7-AB46-1E39C56B5E83}" dt="2022-04-03T14:07:15.430" v="4433"/>
          <ac:spMkLst>
            <pc:docMk/>
            <pc:sldMk cId="1102244420" sldId="276"/>
            <ac:spMk id="4" creationId="{C35BD81E-E61E-4E4A-BA38-88FC32DF314E}"/>
          </ac:spMkLst>
        </pc:spChg>
      </pc:sldChg>
      <pc:sldChg chg="modSp mod">
        <pc:chgData name="madalina rusu" userId="dded96e55100fa3f" providerId="LiveId" clId="{9C06E6C3-7FE7-4AD7-AB46-1E39C56B5E83}" dt="2022-04-03T14:07:16.456" v="4441" actId="27636"/>
        <pc:sldMkLst>
          <pc:docMk/>
          <pc:sldMk cId="1254106956" sldId="277"/>
        </pc:sldMkLst>
        <pc:spChg chg="mod">
          <ac:chgData name="madalina rusu" userId="dded96e55100fa3f" providerId="LiveId" clId="{9C06E6C3-7FE7-4AD7-AB46-1E39C56B5E83}" dt="2022-04-03T14:07:15.430" v="4433"/>
          <ac:spMkLst>
            <pc:docMk/>
            <pc:sldMk cId="1254106956" sldId="277"/>
            <ac:spMk id="2" creationId="{073C1A6A-0C6E-4195-A8F5-4C7B95AD59C5}"/>
          </ac:spMkLst>
        </pc:spChg>
        <pc:spChg chg="mod">
          <ac:chgData name="madalina rusu" userId="dded96e55100fa3f" providerId="LiveId" clId="{9C06E6C3-7FE7-4AD7-AB46-1E39C56B5E83}" dt="2022-04-03T14:07:16.456" v="4441" actId="27636"/>
          <ac:spMkLst>
            <pc:docMk/>
            <pc:sldMk cId="1254106956" sldId="277"/>
            <ac:spMk id="3" creationId="{5C53D7F8-3B47-48E7-B9D6-80A8D1462816}"/>
          </ac:spMkLst>
        </pc:spChg>
      </pc:sldChg>
      <pc:sldChg chg="addSp modSp new mod modNotesTx">
        <pc:chgData name="madalina rusu" userId="dded96e55100fa3f" providerId="LiveId" clId="{9C06E6C3-7FE7-4AD7-AB46-1E39C56B5E83}" dt="2022-04-03T14:07:16.136" v="4435" actId="27636"/>
        <pc:sldMkLst>
          <pc:docMk/>
          <pc:sldMk cId="4106924517" sldId="278"/>
        </pc:sldMkLst>
        <pc:spChg chg="mod">
          <ac:chgData name="madalina rusu" userId="dded96e55100fa3f" providerId="LiveId" clId="{9C06E6C3-7FE7-4AD7-AB46-1E39C56B5E83}" dt="2022-04-03T14:07:15.430" v="4433"/>
          <ac:spMkLst>
            <pc:docMk/>
            <pc:sldMk cId="4106924517" sldId="278"/>
            <ac:spMk id="2" creationId="{FAA14D4B-88B3-4454-83AD-D47162B4080C}"/>
          </ac:spMkLst>
        </pc:spChg>
        <pc:spChg chg="mod">
          <ac:chgData name="madalina rusu" userId="dded96e55100fa3f" providerId="LiveId" clId="{9C06E6C3-7FE7-4AD7-AB46-1E39C56B5E83}" dt="2022-04-03T14:07:16.136" v="4435" actId="27636"/>
          <ac:spMkLst>
            <pc:docMk/>
            <pc:sldMk cId="4106924517" sldId="278"/>
            <ac:spMk id="3" creationId="{2332D72A-5597-4A7F-9F79-F24C6E3193D1}"/>
          </ac:spMkLst>
        </pc:spChg>
        <pc:picChg chg="add mod">
          <ac:chgData name="madalina rusu" userId="dded96e55100fa3f" providerId="LiveId" clId="{9C06E6C3-7FE7-4AD7-AB46-1E39C56B5E83}" dt="2022-04-03T12:41:03.051" v="3582" actId="14100"/>
          <ac:picMkLst>
            <pc:docMk/>
            <pc:sldMk cId="4106924517" sldId="278"/>
            <ac:picMk id="4" creationId="{0D709386-9C86-4EB6-8A87-89C4407C3008}"/>
          </ac:picMkLst>
        </pc:picChg>
      </pc:sldChg>
      <pc:sldChg chg="delSp modSp add del mod setBg delDesignElem">
        <pc:chgData name="madalina rusu" userId="dded96e55100fa3f" providerId="LiveId" clId="{9C06E6C3-7FE7-4AD7-AB46-1E39C56B5E83}" dt="2022-04-03T12:54:30.268" v="3656" actId="2696"/>
        <pc:sldMkLst>
          <pc:docMk/>
          <pc:sldMk cId="80177775" sldId="279"/>
        </pc:sldMkLst>
        <pc:spChg chg="mod">
          <ac:chgData name="madalina rusu" userId="dded96e55100fa3f" providerId="LiveId" clId="{9C06E6C3-7FE7-4AD7-AB46-1E39C56B5E83}" dt="2022-04-03T12:54:21.617" v="3655" actId="20577"/>
          <ac:spMkLst>
            <pc:docMk/>
            <pc:sldMk cId="80177775" sldId="279"/>
            <ac:spMk id="7" creationId="{FDCF5D7B-E81B-2846-A5C3-D8AFF7F998CF}"/>
          </ac:spMkLst>
        </pc:spChg>
        <pc:spChg chg="del">
          <ac:chgData name="madalina rusu" userId="dded96e55100fa3f" providerId="LiveId" clId="{9C06E6C3-7FE7-4AD7-AB46-1E39C56B5E83}" dt="2022-04-03T12:49:47.917" v="3609"/>
          <ac:spMkLst>
            <pc:docMk/>
            <pc:sldMk cId="80177775" sldId="279"/>
            <ac:spMk id="16" creationId="{C7FE5201-BB98-480C-BADB-207C8F893897}"/>
          </ac:spMkLst>
        </pc:spChg>
        <pc:spChg chg="del">
          <ac:chgData name="madalina rusu" userId="dded96e55100fa3f" providerId="LiveId" clId="{9C06E6C3-7FE7-4AD7-AB46-1E39C56B5E83}" dt="2022-04-03T12:49:47.917" v="3609"/>
          <ac:spMkLst>
            <pc:docMk/>
            <pc:sldMk cId="80177775" sldId="279"/>
            <ac:spMk id="18" creationId="{B65A1411-0C46-4437-890D-A6FADAA96E75}"/>
          </ac:spMkLst>
        </pc:spChg>
        <pc:graphicFrameChg chg="del mod modGraphic">
          <ac:chgData name="madalina rusu" userId="dded96e55100fa3f" providerId="LiveId" clId="{9C06E6C3-7FE7-4AD7-AB46-1E39C56B5E83}" dt="2022-04-03T12:53:17.331" v="3620" actId="21"/>
          <ac:graphicFrameMkLst>
            <pc:docMk/>
            <pc:sldMk cId="80177775" sldId="279"/>
            <ac:graphicFrameMk id="5" creationId="{B75D31B3-9333-B14E-882B-53945BB6B060}"/>
          </ac:graphicFrameMkLst>
        </pc:graphicFrameChg>
        <pc:cxnChg chg="del">
          <ac:chgData name="madalina rusu" userId="dded96e55100fa3f" providerId="LiveId" clId="{9C06E6C3-7FE7-4AD7-AB46-1E39C56B5E83}" dt="2022-04-03T12:49:47.917" v="3609"/>
          <ac:cxnSpMkLst>
            <pc:docMk/>
            <pc:sldMk cId="80177775" sldId="279"/>
            <ac:cxnSpMk id="20" creationId="{B4A2435D-FDB1-4A52-B67E-C788559DF78F}"/>
          </ac:cxnSpMkLst>
        </pc:cxnChg>
        <pc:cxnChg chg="del">
          <ac:chgData name="madalina rusu" userId="dded96e55100fa3f" providerId="LiveId" clId="{9C06E6C3-7FE7-4AD7-AB46-1E39C56B5E83}" dt="2022-04-03T12:49:47.917" v="3609"/>
          <ac:cxnSpMkLst>
            <pc:docMk/>
            <pc:sldMk cId="80177775" sldId="279"/>
            <ac:cxnSpMk id="22" creationId="{F89C6C02-EDA3-4D0B-9C4E-AAE0F2C7D51D}"/>
          </ac:cxnSpMkLst>
        </pc:cxnChg>
        <pc:cxnChg chg="del">
          <ac:chgData name="madalina rusu" userId="dded96e55100fa3f" providerId="LiveId" clId="{9C06E6C3-7FE7-4AD7-AB46-1E39C56B5E83}" dt="2022-04-03T12:49:47.917" v="3609"/>
          <ac:cxnSpMkLst>
            <pc:docMk/>
            <pc:sldMk cId="80177775" sldId="279"/>
            <ac:cxnSpMk id="24" creationId="{D02651FE-5780-4DA3-A8E6-D079F215C1E2}"/>
          </ac:cxnSpMkLst>
        </pc:cxnChg>
      </pc:sldChg>
      <pc:sldChg chg="modSp new mod">
        <pc:chgData name="madalina rusu" userId="dded96e55100fa3f" providerId="LiveId" clId="{9C06E6C3-7FE7-4AD7-AB46-1E39C56B5E83}" dt="2022-04-03T14:07:16.245" v="4438" actId="27636"/>
        <pc:sldMkLst>
          <pc:docMk/>
          <pc:sldMk cId="1924467502" sldId="279"/>
        </pc:sldMkLst>
        <pc:spChg chg="mod">
          <ac:chgData name="madalina rusu" userId="dded96e55100fa3f" providerId="LiveId" clId="{9C06E6C3-7FE7-4AD7-AB46-1E39C56B5E83}" dt="2022-04-03T14:07:15.430" v="4433"/>
          <ac:spMkLst>
            <pc:docMk/>
            <pc:sldMk cId="1924467502" sldId="279"/>
            <ac:spMk id="2" creationId="{3A969B0C-D13A-4689-B201-3055A397EF44}"/>
          </ac:spMkLst>
        </pc:spChg>
        <pc:spChg chg="mod">
          <ac:chgData name="madalina rusu" userId="dded96e55100fa3f" providerId="LiveId" clId="{9C06E6C3-7FE7-4AD7-AB46-1E39C56B5E83}" dt="2022-04-03T14:07:16.245" v="4438" actId="27636"/>
          <ac:spMkLst>
            <pc:docMk/>
            <pc:sldMk cId="1924467502" sldId="279"/>
            <ac:spMk id="3" creationId="{7A7269AE-4BB7-4F2C-A5F3-2026B3D33DE7}"/>
          </ac:spMkLst>
        </pc:spChg>
      </pc:sldChg>
      <pc:sldChg chg="modSp new mod">
        <pc:chgData name="madalina rusu" userId="dded96e55100fa3f" providerId="LiveId" clId="{9C06E6C3-7FE7-4AD7-AB46-1E39C56B5E83}" dt="2022-04-03T14:07:16.308" v="4439" actId="27636"/>
        <pc:sldMkLst>
          <pc:docMk/>
          <pc:sldMk cId="2746771851" sldId="280"/>
        </pc:sldMkLst>
        <pc:spChg chg="mod">
          <ac:chgData name="madalina rusu" userId="dded96e55100fa3f" providerId="LiveId" clId="{9C06E6C3-7FE7-4AD7-AB46-1E39C56B5E83}" dt="2022-04-03T14:07:15.430" v="4433"/>
          <ac:spMkLst>
            <pc:docMk/>
            <pc:sldMk cId="2746771851" sldId="280"/>
            <ac:spMk id="2" creationId="{5CBC6D79-794B-4162-9CB4-92F13C0F71A6}"/>
          </ac:spMkLst>
        </pc:spChg>
        <pc:spChg chg="mod">
          <ac:chgData name="madalina rusu" userId="dded96e55100fa3f" providerId="LiveId" clId="{9C06E6C3-7FE7-4AD7-AB46-1E39C56B5E83}" dt="2022-04-03T14:07:16.308" v="4439" actId="27636"/>
          <ac:spMkLst>
            <pc:docMk/>
            <pc:sldMk cId="2746771851" sldId="280"/>
            <ac:spMk id="3" creationId="{D1DD1519-93A3-4493-8586-5F4EFEAE04B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3BD24B-03F9-45DE-B783-4AECB87D8680}" type="datetimeFigureOut">
              <a:rPr lang="en-GB" smtClean="0"/>
              <a:t>03/04/2022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FF6201-068D-4997-B950-533FA0259832}" type="slidenum">
              <a:rPr lang="en-GB" smtClean="0"/>
              <a:t>‹#›</a:t>
            </a:fld>
            <a:endParaRPr lang="en-GB"/>
          </a:p>
        </p:txBody>
      </p:sp>
    </p:spTree>
    <p:extLst>
      <p:ext uri="{BB962C8B-B14F-4D97-AF65-F5344CB8AC3E}">
        <p14:creationId xmlns:p14="http://schemas.microsoft.com/office/powerpoint/2010/main" val="3072917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study of mind and behaviour in relation to a particular field of knowledge or activity</a:t>
            </a:r>
          </a:p>
          <a:p>
            <a:r>
              <a:rPr lang="en-GB" dirty="0"/>
              <a:t>It is dedicated to the study of human behaviour – and the thoughts, feelings and motivations behind it.</a:t>
            </a:r>
          </a:p>
          <a:p>
            <a:endParaRPr lang="en-GB" dirty="0"/>
          </a:p>
        </p:txBody>
      </p:sp>
      <p:sp>
        <p:nvSpPr>
          <p:cNvPr id="4" name="Slide Number Placeholder 3"/>
          <p:cNvSpPr>
            <a:spLocks noGrp="1"/>
          </p:cNvSpPr>
          <p:nvPr>
            <p:ph type="sldNum" sz="quarter" idx="5"/>
          </p:nvPr>
        </p:nvSpPr>
        <p:spPr/>
        <p:txBody>
          <a:bodyPr/>
          <a:lstStyle/>
          <a:p>
            <a:fld id="{42FF6201-068D-4997-B950-533FA0259832}" type="slidenum">
              <a:rPr lang="en-GB" smtClean="0"/>
              <a:t>3</a:t>
            </a:fld>
            <a:endParaRPr lang="en-GB"/>
          </a:p>
        </p:txBody>
      </p:sp>
    </p:spTree>
    <p:extLst>
      <p:ext uri="{BB962C8B-B14F-4D97-AF65-F5344CB8AC3E}">
        <p14:creationId xmlns:p14="http://schemas.microsoft.com/office/powerpoint/2010/main" val="310925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FF6201-068D-4997-B950-533FA0259832}" type="slidenum">
              <a:rPr lang="en-GB" smtClean="0"/>
              <a:t>4</a:t>
            </a:fld>
            <a:endParaRPr lang="en-GB"/>
          </a:p>
        </p:txBody>
      </p:sp>
    </p:spTree>
    <p:extLst>
      <p:ext uri="{BB962C8B-B14F-4D97-AF65-F5344CB8AC3E}">
        <p14:creationId xmlns:p14="http://schemas.microsoft.com/office/powerpoint/2010/main" val="904685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Erikson's first of eight stages of psychological development, occurring between birth and 18 months of age. During this period, the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newborn</a:t>
            </a:r>
            <a:r>
              <a:rPr lang="en-GB" sz="1200" dirty="0">
                <a:effectLst/>
                <a:latin typeface="Arial" panose="020B0604020202020204" pitchFamily="34" charset="0"/>
                <a:ea typeface="Calibri" panose="020F0502020204030204" pitchFamily="34" charset="0"/>
                <a:cs typeface="Times New Roman" panose="02020603050405020304" pitchFamily="18" charset="0"/>
              </a:rPr>
              <a:t> either learns to trust other people and himself or herself, or develops a fundamental distrust of his or her surroundings.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development of basic trust is ascribed to a main caregiver who is sensitive to the infant's specific needs while transmitting the character of trustworthiness, whereas the development of basic distrust is related to neglect, lack of affection, or inconsistent treatment. To fully trust, the infant must first experience both trust and mistrust.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2FF6201-068D-4997-B950-533FA0259832}" type="slidenum">
              <a:rPr lang="en-GB" smtClean="0"/>
              <a:t>5</a:t>
            </a:fld>
            <a:endParaRPr lang="en-GB"/>
          </a:p>
        </p:txBody>
      </p:sp>
    </p:spTree>
    <p:extLst>
      <p:ext uri="{BB962C8B-B14F-4D97-AF65-F5344CB8AC3E}">
        <p14:creationId xmlns:p14="http://schemas.microsoft.com/office/powerpoint/2010/main" val="3436393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Erikson also referred to infancy as the Oral Sensory Stage (as anybody who has watched a infant put everything in her mouth might), when the mother's positive and loving care for the infant is emphasised, with a strong focus on visual contact and touch.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According to Erikson, the infant will develop trust only if the parent or caregiver is attentive and consistent in meeting the infant's fundamental requirements. The need for care and nourishment must be addressed on a regular basis. The infant must first establish a trusting bond with the parent or caregiver; else, mistrust will emerge.</a:t>
            </a:r>
          </a:p>
          <a:p>
            <a:pPr marL="0" marR="0" lvl="0" indent="0" algn="l" defTabSz="914400" rtl="0" eaLnBrk="1" fontAlgn="auto" latinLnBrk="0" hangingPunct="1">
              <a:lnSpc>
                <a:spcPct val="150000"/>
              </a:lnSpc>
              <a:spcBef>
                <a:spcPts val="0"/>
              </a:spcBef>
              <a:spcAft>
                <a:spcPts val="80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No infant will ever develop a feeling of complete trust or complete scepticism. Erikson thought that good growth was all about finding a happy medium between two conflicting forces. When this occurs, infants develop hope, which Erikson defined as an openness to experience balanced by a sense of danger.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2FF6201-068D-4997-B950-533FA0259832}" type="slidenum">
              <a:rPr lang="en-GB" smtClean="0"/>
              <a:t>6</a:t>
            </a:fld>
            <a:endParaRPr lang="en-GB"/>
          </a:p>
        </p:txBody>
      </p:sp>
    </p:spTree>
    <p:extLst>
      <p:ext uri="{BB962C8B-B14F-4D97-AF65-F5344CB8AC3E}">
        <p14:creationId xmlns:p14="http://schemas.microsoft.com/office/powerpoint/2010/main" val="3439678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According to Erikson, unhealthy individuals will spend their entire lives striving to deal with the conflicts and obstacles that arise as a result of their inability to progress through an earlier stage or stages.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Failure to cultivate the virtue of hope will result in the growth of dread. The infant will carry a fundamental feeling of distrust into future relationships. It may cause anxiety, increased insecurities, and a general sense of mistrust in the world around them.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2FF6201-068D-4997-B950-533FA0259832}" type="slidenum">
              <a:rPr lang="en-GB" smtClean="0"/>
              <a:t>7</a:t>
            </a:fld>
            <a:endParaRPr lang="en-GB"/>
          </a:p>
        </p:txBody>
      </p:sp>
    </p:spTree>
    <p:extLst>
      <p:ext uri="{BB962C8B-B14F-4D97-AF65-F5344CB8AC3E}">
        <p14:creationId xmlns:p14="http://schemas.microsoft.com/office/powerpoint/2010/main" val="3127112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stage represents the infancy period that is the time period between the birth to one year which is the most fundamental stage of the entire lifespan. In this stage, the infant is totally dependent and the development of trust is based on the quality and dependability of the caregivers of the child (Orenstein and Lewis, 2020). The child develops trust for the adult who makes them feel safe and secured. But if a caregiver fails at this and is inconsistent and emotionally unavailable the child develops the feeling of mistrust for them. The development of trust is important at this stage as this would make the child feel safe and secure. The failure in the development of trust will lead to development of fear and will enable the child to think that the world is unpredictable and inconsistent. According to Erikson, no child develops 100% trust or 100% mistrust. The successful development is based on the balance between two opposing sides (Jones and Waite-</a:t>
            </a:r>
            <a:r>
              <a:rPr lang="en-GB" sz="1200" kern="1200" dirty="0" err="1">
                <a:solidFill>
                  <a:schemeClr val="tx1"/>
                </a:solidFill>
                <a:latin typeface="+mn-lt"/>
                <a:ea typeface="+mn-ea"/>
                <a:cs typeface="+mn-cs"/>
              </a:rPr>
              <a:t>Stupiansky</a:t>
            </a:r>
            <a:r>
              <a:rPr lang="en-GB" sz="1200" kern="1200" dirty="0">
                <a:solidFill>
                  <a:schemeClr val="tx1"/>
                </a:solidFill>
                <a:latin typeface="+mn-lt"/>
                <a:ea typeface="+mn-ea"/>
                <a:cs typeface="+mn-cs"/>
              </a:rPr>
              <a:t>, 2017). </a:t>
            </a:r>
            <a:endParaRPr lang="en-US" sz="1200" kern="1200" dirty="0">
              <a:solidFill>
                <a:schemeClr val="tx1"/>
              </a:solidFill>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42FF6201-068D-4997-B950-533FA0259832}" type="slidenum">
              <a:rPr lang="en-GB" smtClean="0"/>
              <a:t>12</a:t>
            </a:fld>
            <a:endParaRPr lang="en-GB"/>
          </a:p>
        </p:txBody>
      </p:sp>
    </p:spTree>
    <p:extLst>
      <p:ext uri="{BB962C8B-B14F-4D97-AF65-F5344CB8AC3E}">
        <p14:creationId xmlns:p14="http://schemas.microsoft.com/office/powerpoint/2010/main" val="3630128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333333"/>
                </a:solidFill>
                <a:effectLst/>
                <a:latin typeface="Helvetica" panose="020B0604020202020204" pitchFamily="34" charset="0"/>
                <a:ea typeface="Calibri" panose="020F0502020204030204" pitchFamily="34" charset="0"/>
                <a:cs typeface="Times New Roman" panose="02020603050405020304" pitchFamily="18" charset="0"/>
              </a:rPr>
              <a:t> One of the strengths of Erikson's theory it’s ability to tie together important psychosocial development across the entire </a:t>
            </a:r>
            <a:r>
              <a:rPr lang="en-GB" sz="1800" dirty="0" err="1">
                <a:solidFill>
                  <a:srgbClr val="333333"/>
                </a:solidFill>
                <a:effectLst/>
                <a:latin typeface="Helvetica" panose="020B0604020202020204" pitchFamily="34" charset="0"/>
                <a:ea typeface="Calibri" panose="020F0502020204030204" pitchFamily="34" charset="0"/>
                <a:cs typeface="Times New Roman" panose="02020603050405020304" pitchFamily="18" charset="0"/>
              </a:rPr>
              <a:t>lifespan.</a:t>
            </a:r>
            <a:r>
              <a:rPr lang="en-GB" sz="1800" dirty="0" err="1">
                <a:solidFill>
                  <a:srgbClr val="333333"/>
                </a:solidFill>
                <a:effectLst/>
                <a:latin typeface="Helvetica" panose="020B0604020202020204" pitchFamily="34" charset="0"/>
                <a:cs typeface="Times New Roman" panose="02020603050405020304" pitchFamily="18" charset="0"/>
              </a:rPr>
              <a:t>Allows</a:t>
            </a:r>
            <a:r>
              <a:rPr lang="en-GB" sz="1800" dirty="0">
                <a:solidFill>
                  <a:srgbClr val="333333"/>
                </a:solidFill>
                <a:effectLst/>
                <a:latin typeface="Helvetica" panose="020B0604020202020204" pitchFamily="34" charset="0"/>
                <a:cs typeface="Times New Roman" panose="02020603050405020304" pitchFamily="18" charset="0"/>
              </a:rPr>
              <a:t> to focus on the social nature of human being and illustrate how social relationship influences development. Describes a wide structure for viewing the development through the lifespan of the individual.</a:t>
            </a:r>
          </a:p>
          <a:p>
            <a:r>
              <a:rPr lang="en-GB" dirty="0"/>
              <a:t>Weakness-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theory also failed to explain the type of experiences that are needed at each stage for successfully solving the conflicts and efficiently progressing to next step (Cherry, 2021)</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theory can be applied for the healthcare practitioners as it helps in </a:t>
            </a:r>
            <a:r>
              <a:rPr lang="en-US"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analysing</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the symptomatic </a:t>
            </a:r>
            <a:r>
              <a:rPr lang="en-US"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behaviour</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of the patient with respect to the traumatic past experiences that they had and they struggles that they face in present development of tasks (Darling-Fisher, 2019).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2FF6201-068D-4997-B950-533FA0259832}" type="slidenum">
              <a:rPr lang="en-GB" smtClean="0"/>
              <a:t>13</a:t>
            </a:fld>
            <a:endParaRPr lang="en-GB"/>
          </a:p>
        </p:txBody>
      </p:sp>
    </p:spTree>
    <p:extLst>
      <p:ext uri="{BB962C8B-B14F-4D97-AF65-F5344CB8AC3E}">
        <p14:creationId xmlns:p14="http://schemas.microsoft.com/office/powerpoint/2010/main" val="3769546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9350D3F-D182-4782-AF2B-465A079CEF02}" type="datetimeFigureOut">
              <a:rPr lang="en-GB" smtClean="0"/>
              <a:t>03/04/2022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1479917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9350D3F-D182-4782-AF2B-465A079CEF02}" type="datetimeFigureOut">
              <a:rPr lang="en-GB" smtClean="0"/>
              <a:t>03/04/2022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1560303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350D3F-D182-4782-AF2B-465A079CEF02}" type="datetimeFigureOut">
              <a:rPr lang="en-GB" smtClean="0"/>
              <a:t>03/04/2022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770471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350D3F-D182-4782-AF2B-465A079CEF02}" type="datetimeFigureOut">
              <a:rPr lang="en-GB" smtClean="0"/>
              <a:t>03/04/2022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4135218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9350D3F-D182-4782-AF2B-465A079CEF02}" type="datetimeFigureOut">
              <a:rPr lang="en-GB" smtClean="0"/>
              <a:t>03/04/2022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997174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9350D3F-D182-4782-AF2B-465A079CEF02}" type="datetimeFigureOut">
              <a:rPr lang="en-GB" smtClean="0"/>
              <a:t>03/04/2022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713420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9350D3F-D182-4782-AF2B-465A079CEF02}" type="datetimeFigureOut">
              <a:rPr lang="en-GB" smtClean="0"/>
              <a:t>03/04/2022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1128973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9350D3F-D182-4782-AF2B-465A079CEF02}" type="datetimeFigureOut">
              <a:rPr lang="en-GB" smtClean="0"/>
              <a:t>03/04/2022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2200404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350D3F-D182-4782-AF2B-465A079CEF02}" type="datetimeFigureOut">
              <a:rPr lang="en-GB" smtClean="0"/>
              <a:t>03/04/2022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2285098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350D3F-D182-4782-AF2B-465A079CEF02}" type="datetimeFigureOut">
              <a:rPr lang="en-GB" smtClean="0"/>
              <a:t>03/04/2022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169697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9350D3F-D182-4782-AF2B-465A079CEF02}" type="datetimeFigureOut">
              <a:rPr lang="en-GB" smtClean="0"/>
              <a:t>03/04/2022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9161274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9350D3F-D182-4782-AF2B-465A079CEF02}" type="datetimeFigureOut">
              <a:rPr lang="en-GB" smtClean="0"/>
              <a:t>03/04/2022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A8FD9-0478-4F8A-B1D4-FAF53649465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3715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350D3F-D182-4782-AF2B-465A079CEF02}" type="datetimeFigureOut">
              <a:rPr lang="en-GB" smtClean="0"/>
              <a:t>03/04/2022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4728063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9350D3F-D182-4782-AF2B-465A079CEF02}" type="datetimeFigureOut">
              <a:rPr lang="en-GB" smtClean="0"/>
              <a:t>03/04/2022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2992343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9350D3F-D182-4782-AF2B-465A079CEF02}" type="datetimeFigureOut">
              <a:rPr lang="en-GB" smtClean="0"/>
              <a:t>03/04/2022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40051368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350D3F-D182-4782-AF2B-465A079CEF02}" type="datetimeFigureOut">
              <a:rPr lang="en-GB" smtClean="0"/>
              <a:t>03/04/2022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16903958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350D3F-D182-4782-AF2B-465A079CEF02}" type="datetimeFigureOut">
              <a:rPr lang="en-GB" smtClean="0"/>
              <a:t>03/04/2022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A8FD9-0478-4F8A-B1D4-FAF536494659}" type="slidenum">
              <a:rPr lang="en-GB" smtClean="0"/>
              <a:t>‹#›</a:t>
            </a:fld>
            <a:endParaRPr lang="en-GB"/>
          </a:p>
        </p:txBody>
      </p:sp>
    </p:spTree>
    <p:extLst>
      <p:ext uri="{BB962C8B-B14F-4D97-AF65-F5344CB8AC3E}">
        <p14:creationId xmlns:p14="http://schemas.microsoft.com/office/powerpoint/2010/main" val="1892102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9350D3F-D182-4782-AF2B-465A079CEF02}" type="datetimeFigureOut">
              <a:rPr lang="en-GB" smtClean="0"/>
              <a:t>03/04/2022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66A8FD9-0478-4F8A-B1D4-FAF536494659}" type="slidenum">
              <a:rPr lang="en-GB" smtClean="0"/>
              <a:t>‹#›</a:t>
            </a:fld>
            <a:endParaRPr lang="en-GB"/>
          </a:p>
        </p:txBody>
      </p:sp>
    </p:spTree>
    <p:extLst>
      <p:ext uri="{BB962C8B-B14F-4D97-AF65-F5344CB8AC3E}">
        <p14:creationId xmlns:p14="http://schemas.microsoft.com/office/powerpoint/2010/main" val="4066519154"/>
      </p:ext>
    </p:extLst>
  </p:cSld>
  <p:clrMap bg1="dk1" tx1="lt1" bg2="dk2" tx2="lt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verywellmind.com/erik-eriksons-stages-of-psychosocial-development-2795740" TargetMode="External"/><Relationship Id="rId2" Type="http://schemas.openxmlformats.org/officeDocument/2006/relationships/hyperlink" Target="https://www.simplypsychology.org/whatispsychology.html" TargetMode="External"/><Relationship Id="rId1" Type="http://schemas.openxmlformats.org/officeDocument/2006/relationships/slideLayout" Target="../slideLayouts/slideLayout2.xml"/><Relationship Id="rId6" Type="http://schemas.openxmlformats.org/officeDocument/2006/relationships/hyperlink" Target="https://www.ncbi.nlm.nih.gov/books/NBK556096/" TargetMode="External"/><Relationship Id="rId5" Type="http://schemas.openxmlformats.org/officeDocument/2006/relationships/hyperlink" Target="https://digitalcommons.xula.edu/cgi/viewcontent.cgi?article=1063&amp;context=xulanexus" TargetMode="External"/><Relationship Id="rId4" Type="http://schemas.openxmlformats.org/officeDocument/2006/relationships/hyperlink" Target="https://www.healthline.com/health/parenting/erikson-stages"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verywellmind.com/erik-eriksons-stages-of-psychosocial-development-279574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18C773-8BF9-4C75-9501-90895A7B8D2C}"/>
              </a:ext>
            </a:extLst>
          </p:cNvPr>
          <p:cNvSpPr>
            <a:spLocks noGrp="1"/>
          </p:cNvSpPr>
          <p:nvPr>
            <p:ph idx="1"/>
          </p:nvPr>
        </p:nvSpPr>
        <p:spPr>
          <a:xfrm>
            <a:off x="643466" y="1447798"/>
            <a:ext cx="11063852" cy="4766735"/>
          </a:xfrm>
        </p:spPr>
        <p:txBody>
          <a:bodyPr anchor="t">
            <a:normAutofit/>
          </a:bodyPr>
          <a:lstStyle/>
          <a:p>
            <a:pPr marL="0" indent="0">
              <a:buNone/>
            </a:pPr>
            <a:r>
              <a:rPr lang="en-GB">
                <a:latin typeface="Arial" panose="020B0604020202020204" pitchFamily="34" charset="0"/>
                <a:cs typeface="Arial" panose="020B0604020202020204" pitchFamily="34" charset="0"/>
              </a:rPr>
              <a:t>Programme: Certificate of Higher Education in Health and Social Care </a:t>
            </a:r>
          </a:p>
          <a:p>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Module: Psychology for Health and Social Care</a:t>
            </a:r>
          </a:p>
          <a:p>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Module Code: BMHP4003</a:t>
            </a:r>
          </a:p>
          <a:p>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Module Leader: Diya Ganguly </a:t>
            </a:r>
          </a:p>
          <a:p>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Assignment Title: Component 1: Group Presentation </a:t>
            </a:r>
          </a:p>
          <a:p>
            <a:endParaRPr lang="en-GB" dirty="0"/>
          </a:p>
        </p:txBody>
      </p:sp>
    </p:spTree>
    <p:extLst>
      <p:ext uri="{BB962C8B-B14F-4D97-AF65-F5344CB8AC3E}">
        <p14:creationId xmlns:p14="http://schemas.microsoft.com/office/powerpoint/2010/main" val="2150041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03FE1-1BC1-4074-952B-AD5F79BA46E7}"/>
              </a:ext>
            </a:extLst>
          </p:cNvPr>
          <p:cNvSpPr>
            <a:spLocks noGrp="1"/>
          </p:cNvSpPr>
          <p:nvPr>
            <p:ph type="title"/>
          </p:nvPr>
        </p:nvSpPr>
        <p:spPr/>
        <p:txBody>
          <a:bodyPr/>
          <a:lstStyle/>
          <a:p>
            <a:r>
              <a:rPr lang="en-GB" b="1">
                <a:solidFill>
                  <a:schemeClr val="tx1"/>
                </a:solidFill>
                <a:latin typeface="Arial" panose="020B0604020202020204" pitchFamily="34" charset="0"/>
                <a:cs typeface="Arial" panose="020B0604020202020204" pitchFamily="34" charset="0"/>
              </a:rPr>
              <a:t>Table of content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230C065-FC68-4B4D-A14C-CAE3BBA256FA}"/>
              </a:ext>
            </a:extLst>
          </p:cNvPr>
          <p:cNvSpPr>
            <a:spLocks noGrp="1"/>
          </p:cNvSpPr>
          <p:nvPr>
            <p:ph idx="1"/>
          </p:nvPr>
        </p:nvSpPr>
        <p:spPr>
          <a:xfrm>
            <a:off x="646111" y="1753115"/>
            <a:ext cx="10499075" cy="4195481"/>
          </a:xfrm>
        </p:spPr>
        <p:txBody>
          <a:bodyPr/>
          <a:lstStyle/>
          <a:p>
            <a:pPr marL="0" indent="0">
              <a:buNone/>
            </a:pPr>
            <a:r>
              <a:rPr lang="en-GB" sz="2000" b="1" i="1">
                <a:solidFill>
                  <a:schemeClr val="tx1"/>
                </a:solidFill>
                <a:latin typeface="Arial" panose="020B0604020202020204" pitchFamily="34" charset="0"/>
                <a:cs typeface="Arial" panose="020B0604020202020204" pitchFamily="34" charset="0"/>
              </a:rPr>
              <a:t>Topic Covering:  Erickson’s Theory of Psychosocial Development </a:t>
            </a:r>
          </a:p>
          <a:p>
            <a:pPr marL="0" indent="0">
              <a:buNone/>
            </a:pPr>
            <a:endParaRPr lang="en-GB" sz="2000" b="1" i="1">
              <a:latin typeface="Arial" panose="020B0604020202020204" pitchFamily="34" charset="0"/>
              <a:cs typeface="Arial" panose="020B0604020202020204" pitchFamily="34" charset="0"/>
            </a:endParaRPr>
          </a:p>
          <a:p>
            <a:pPr marL="0" indent="0">
              <a:buNone/>
            </a:pPr>
            <a:r>
              <a:rPr lang="en-GB" sz="2000" b="1" i="1">
                <a:solidFill>
                  <a:schemeClr val="tx1"/>
                </a:solidFill>
                <a:latin typeface="Arial" panose="020B0604020202020204" pitchFamily="34" charset="0"/>
                <a:cs typeface="Arial" panose="020B0604020202020204" pitchFamily="34" charset="0"/>
              </a:rPr>
              <a:t>Stage: Infancy</a:t>
            </a:r>
          </a:p>
          <a:p>
            <a:pPr marL="0" indent="0">
              <a:buNone/>
            </a:pPr>
            <a:endParaRPr lang="en-GB" sz="2000" b="1" i="1">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Ferline Dos Santos Danqua - 2030736 …………Introduction </a:t>
            </a:r>
          </a:p>
          <a:p>
            <a:pPr marL="0" indent="0">
              <a:buNone/>
            </a:pPr>
            <a:r>
              <a:rPr lang="en-GB" sz="2000">
                <a:latin typeface="Arial" panose="020B0604020202020204" pitchFamily="34" charset="0"/>
                <a:cs typeface="Arial" panose="020B0604020202020204" pitchFamily="34" charset="0"/>
              </a:rPr>
              <a:t>Victoria Bello – 2030260 ……….. The principal assumptions and importance </a:t>
            </a:r>
          </a:p>
          <a:p>
            <a:pPr marL="0" indent="0">
              <a:buNone/>
            </a:pPr>
            <a:r>
              <a:rPr lang="en-GB" sz="2000">
                <a:latin typeface="Arial" panose="020B0604020202020204" pitchFamily="34" charset="0"/>
                <a:cs typeface="Arial" panose="020B0604020202020204" pitchFamily="34" charset="0"/>
              </a:rPr>
              <a:t>Kiril Baldev – 2024776 ….. Understanding the role lifespan psychology play in our everyday</a:t>
            </a:r>
          </a:p>
          <a:p>
            <a:pPr marL="0" indent="0">
              <a:buNone/>
            </a:pPr>
            <a:r>
              <a:rPr lang="en-GB" sz="2000">
                <a:latin typeface="Arial" panose="020B0604020202020204" pitchFamily="34" charset="0"/>
                <a:cs typeface="Arial" panose="020B0604020202020204" pitchFamily="34" charset="0"/>
              </a:rPr>
              <a:t>Madalina Cristina Rusu -2029959 ……. Critical evaluation</a:t>
            </a:r>
          </a:p>
          <a:p>
            <a:pPr marL="0" indent="0">
              <a:buNone/>
            </a:pPr>
            <a:endParaRPr lang="en-GB" sz="200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47184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EE474-4081-420A-81D4-1427A84DAEE5}"/>
              </a:ext>
            </a:extLst>
          </p:cNvPr>
          <p:cNvSpPr>
            <a:spLocks noGrp="1"/>
          </p:cNvSpPr>
          <p:nvPr>
            <p:ph type="title"/>
          </p:nvPr>
        </p:nvSpPr>
        <p:spPr/>
        <p:txBody>
          <a:bodyPr/>
          <a:lstStyle/>
          <a:p>
            <a:r>
              <a:rPr lang="en-GB" sz="4400" b="1" dirty="0">
                <a:solidFill>
                  <a:schemeClr val="tx1"/>
                </a:solidFill>
                <a:latin typeface="Arial" panose="020B0604020202020204" pitchFamily="34" charset="0"/>
                <a:cs typeface="Arial" panose="020B0604020202020204" pitchFamily="34" charset="0"/>
              </a:rPr>
              <a:t>Introduction</a:t>
            </a:r>
            <a:r>
              <a:rPr lang="en-GB" dirty="0">
                <a:solidFill>
                  <a:schemeClr val="tx1"/>
                </a:solidFill>
              </a:rPr>
              <a:t> </a:t>
            </a:r>
          </a:p>
        </p:txBody>
      </p:sp>
      <p:sp>
        <p:nvSpPr>
          <p:cNvPr id="3" name="Content Placeholder 2">
            <a:extLst>
              <a:ext uri="{FF2B5EF4-FFF2-40B4-BE49-F238E27FC236}">
                <a16:creationId xmlns:a16="http://schemas.microsoft.com/office/drawing/2014/main" id="{9A46C550-20E1-47EB-A7B0-A531338DB433}"/>
              </a:ext>
            </a:extLst>
          </p:cNvPr>
          <p:cNvSpPr>
            <a:spLocks noGrp="1"/>
          </p:cNvSpPr>
          <p:nvPr>
            <p:ph idx="1"/>
          </p:nvPr>
        </p:nvSpPr>
        <p:spPr>
          <a:xfrm>
            <a:off x="677334" y="1606408"/>
            <a:ext cx="8596668" cy="3880773"/>
          </a:xfrm>
        </p:spPr>
        <p:txBody>
          <a:bodyPr>
            <a:normAutofit/>
          </a:bodyPr>
          <a:lstStyle/>
          <a:p>
            <a:pPr marL="0" indent="0">
              <a:buNone/>
            </a:pPr>
            <a:r>
              <a:rPr lang="en-GB" sz="2800" dirty="0">
                <a:latin typeface="Arial" panose="020B0604020202020204" pitchFamily="34" charset="0"/>
                <a:cs typeface="Arial" panose="020B0604020202020204" pitchFamily="34" charset="0"/>
              </a:rPr>
              <a:t>       ‘Psychology is the scientific study of the mind and behaviour’.(Saul, M.,2019)</a:t>
            </a:r>
          </a:p>
          <a:p>
            <a:pPr marL="0" indent="0">
              <a:buNone/>
            </a:pPr>
            <a:r>
              <a:rPr lang="en-GB" sz="2800" dirty="0">
                <a:latin typeface="Arial" panose="020B0604020202020204" pitchFamily="34" charset="0"/>
                <a:cs typeface="Arial" panose="020B0604020202020204" pitchFamily="34" charset="0"/>
              </a:rPr>
              <a:t>        </a:t>
            </a:r>
          </a:p>
          <a:p>
            <a:pPr marL="0" indent="0">
              <a:buNone/>
            </a:pPr>
            <a:r>
              <a:rPr lang="en-GB" sz="2800" dirty="0">
                <a:latin typeface="Arial" panose="020B0604020202020204" pitchFamily="34" charset="0"/>
                <a:cs typeface="Arial" panose="020B0604020202020204" pitchFamily="34" charset="0"/>
              </a:rPr>
              <a:t>        Includes many sub-fields of study such areas as human development, sports, health, clinical, social behaviour and cognitive processes.</a:t>
            </a:r>
          </a:p>
          <a:p>
            <a:pPr marL="0" indent="0">
              <a:buNone/>
            </a:pPr>
            <a:endParaRPr lang="en-GB" dirty="0">
              <a:solidFill>
                <a:schemeClr val="tx1">
                  <a:lumMod val="95000"/>
                </a:schemeClr>
              </a:solidFill>
              <a:latin typeface="Arial" panose="020B0604020202020204" pitchFamily="34" charset="0"/>
              <a:cs typeface="Arial" panose="020B0604020202020204" pitchFamily="34" charset="0"/>
            </a:endParaRPr>
          </a:p>
          <a:p>
            <a:pPr>
              <a:buFont typeface="Arial" panose="020B0604020202020204" pitchFamily="34" charset="0"/>
              <a:buChar char="•"/>
            </a:pPr>
            <a:endParaRPr lang="en-GB" sz="2800" dirty="0">
              <a:solidFill>
                <a:schemeClr val="tx1">
                  <a:lumMod val="9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8555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8479A81-48B5-48D7-911D-3DACB78D06FC}"/>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Erik Erikson theory of psychosocial development</a:t>
            </a:r>
          </a:p>
        </p:txBody>
      </p:sp>
      <p:sp>
        <p:nvSpPr>
          <p:cNvPr id="3" name="Content Placeholder 2">
            <a:extLst>
              <a:ext uri="{FF2B5EF4-FFF2-40B4-BE49-F238E27FC236}">
                <a16:creationId xmlns:a16="http://schemas.microsoft.com/office/drawing/2014/main" id="{D5581FD2-BB81-4A9B-8096-8C28B135B5DA}"/>
              </a:ext>
            </a:extLst>
          </p:cNvPr>
          <p:cNvSpPr>
            <a:spLocks noGrp="1"/>
          </p:cNvSpPr>
          <p:nvPr>
            <p:ph idx="1"/>
          </p:nvPr>
        </p:nvSpPr>
        <p:spPr>
          <a:xfrm>
            <a:off x="677334" y="2272145"/>
            <a:ext cx="8596668" cy="3768437"/>
          </a:xfrm>
        </p:spPr>
        <p:txBody>
          <a:bodyPr>
            <a:noAutofit/>
          </a:bodyPr>
          <a:lstStyle/>
          <a:p>
            <a:pPr marL="0" indent="0">
              <a:buNone/>
            </a:pPr>
            <a:r>
              <a:rPr lang="en-GB" sz="2800" b="0" i="0" dirty="0">
                <a:solidFill>
                  <a:schemeClr val="tx1"/>
                </a:solidFill>
                <a:effectLst/>
                <a:latin typeface="Arial" panose="020B0604020202020204" pitchFamily="34" charset="0"/>
                <a:cs typeface="Arial" panose="020B0604020202020204" pitchFamily="34" charset="0"/>
              </a:rPr>
              <a:t>        Erik Erikson was an ego psychologist who developed one of the most popular and influential theories of development. </a:t>
            </a:r>
          </a:p>
          <a:p>
            <a:pPr marL="0" indent="0">
              <a:buNone/>
            </a:pPr>
            <a:r>
              <a:rPr lang="en-GB" sz="2800" b="0" i="0" dirty="0">
                <a:solidFill>
                  <a:schemeClr val="tx1"/>
                </a:solidFill>
                <a:effectLst/>
                <a:latin typeface="Arial" panose="020B0604020202020204" pitchFamily="34" charset="0"/>
                <a:cs typeface="Arial" panose="020B0604020202020204" pitchFamily="34" charset="0"/>
              </a:rPr>
              <a:t>        While his theory was impacted by </a:t>
            </a:r>
            <a:r>
              <a:rPr lang="en-GB" sz="2800" dirty="0">
                <a:solidFill>
                  <a:schemeClr val="tx1"/>
                </a:solidFill>
                <a:latin typeface="Arial" panose="020B0604020202020204" pitchFamily="34" charset="0"/>
                <a:cs typeface="Arial" panose="020B0604020202020204" pitchFamily="34" charset="0"/>
              </a:rPr>
              <a:t>Sigmund Freud’s work</a:t>
            </a:r>
            <a:r>
              <a:rPr lang="en-GB" sz="2800" b="0" i="0" dirty="0">
                <a:solidFill>
                  <a:schemeClr val="tx1"/>
                </a:solidFill>
                <a:effectLst/>
                <a:latin typeface="Arial" panose="020B0604020202020204" pitchFamily="34" charset="0"/>
                <a:cs typeface="Arial" panose="020B0604020202020204" pitchFamily="34" charset="0"/>
              </a:rPr>
              <a:t>, Erikson's theory focused on psychosocial development rather than </a:t>
            </a:r>
            <a:r>
              <a:rPr lang="en-GB" sz="2800" dirty="0">
                <a:solidFill>
                  <a:schemeClr val="tx1"/>
                </a:solidFill>
                <a:latin typeface="Arial" panose="020B0604020202020204" pitchFamily="34" charset="0"/>
                <a:cs typeface="Arial" panose="020B0604020202020204" pitchFamily="34" charset="0"/>
              </a:rPr>
              <a:t>psychosexual development.( Kendra, 2019)</a:t>
            </a:r>
          </a:p>
        </p:txBody>
      </p:sp>
    </p:spTree>
    <p:extLst>
      <p:ext uri="{BB962C8B-B14F-4D97-AF65-F5344CB8AC3E}">
        <p14:creationId xmlns:p14="http://schemas.microsoft.com/office/powerpoint/2010/main" val="1575509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4FE10-DFD6-4C75-8257-AC0C13DE17D3}"/>
              </a:ext>
            </a:extLst>
          </p:cNvPr>
          <p:cNvSpPr>
            <a:spLocks noGrp="1"/>
          </p:cNvSpPr>
          <p:nvPr>
            <p:ph type="title"/>
          </p:nvPr>
        </p:nvSpPr>
        <p:spPr>
          <a:xfrm>
            <a:off x="645130" y="142407"/>
            <a:ext cx="9404723" cy="1400530"/>
          </a:xfrm>
        </p:spPr>
        <p:txBody>
          <a:bodyPr/>
          <a:lstStyle/>
          <a:p>
            <a:r>
              <a:rPr lang="en-GB" sz="4000" b="1" dirty="0">
                <a:latin typeface="Arial" panose="020B0604020202020204" pitchFamily="34" charset="0"/>
                <a:cs typeface="Arial" panose="020B0604020202020204" pitchFamily="34" charset="0"/>
              </a:rPr>
              <a:t>Infancy (0-18m)</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Trust vs Mistrust</a:t>
            </a:r>
          </a:p>
        </p:txBody>
      </p:sp>
      <p:sp>
        <p:nvSpPr>
          <p:cNvPr id="3" name="Content Placeholder 2">
            <a:extLst>
              <a:ext uri="{FF2B5EF4-FFF2-40B4-BE49-F238E27FC236}">
                <a16:creationId xmlns:a16="http://schemas.microsoft.com/office/drawing/2014/main" id="{8F3B1A0F-F44E-4440-9DB8-93A87B5D7E24}"/>
              </a:ext>
            </a:extLst>
          </p:cNvPr>
          <p:cNvSpPr>
            <a:spLocks noGrp="1"/>
          </p:cNvSpPr>
          <p:nvPr>
            <p:ph idx="1"/>
          </p:nvPr>
        </p:nvSpPr>
        <p:spPr>
          <a:xfrm>
            <a:off x="1103312" y="1853248"/>
            <a:ext cx="8946541" cy="4862345"/>
          </a:xfrm>
        </p:spPr>
        <p:txBody>
          <a:bodyPr>
            <a:normAutofit fontScale="25000" lnSpcReduction="20000"/>
          </a:bodyPr>
          <a:lstStyle/>
          <a:p>
            <a:endParaRPr lang="en-GB" dirty="0"/>
          </a:p>
          <a:p>
            <a:pPr marL="457200" indent="-228600" algn="just">
              <a:lnSpc>
                <a:spcPct val="150000"/>
              </a:lnSpc>
              <a:buFont typeface="Arial" panose="020B0604020202020204" pitchFamily="34" charset="0"/>
              <a:buChar char="•"/>
            </a:pPr>
            <a:r>
              <a:rPr lang="en-US" sz="8600" dirty="0">
                <a:latin typeface="Arial" panose="020B0604020202020204" pitchFamily="34" charset="0"/>
                <a:cs typeface="Arial" panose="020B0604020202020204" pitchFamily="34" charset="0"/>
              </a:rPr>
              <a:t>This stage starts as soon as a child is born and lasts until the child is 18 months old.</a:t>
            </a:r>
          </a:p>
          <a:p>
            <a:pPr marL="457200" indent="-228600" algn="just">
              <a:lnSpc>
                <a:spcPct val="150000"/>
              </a:lnSpc>
              <a:buFont typeface="Arial" panose="020B0604020202020204" pitchFamily="34" charset="0"/>
              <a:buChar char="•"/>
            </a:pPr>
            <a:r>
              <a:rPr lang="en-US" sz="8600" dirty="0">
                <a:latin typeface="Arial" panose="020B0604020202020204" pitchFamily="34" charset="0"/>
                <a:cs typeface="Arial" panose="020B0604020202020204" pitchFamily="34" charset="0"/>
              </a:rPr>
              <a:t>It focuses on establishing confidence in caregivers and the outside world. </a:t>
            </a:r>
          </a:p>
          <a:p>
            <a:pPr marL="457200" indent="-228600" algn="just">
              <a:lnSpc>
                <a:spcPct val="150000"/>
              </a:lnSpc>
              <a:buFont typeface="Arial" panose="020B0604020202020204" pitchFamily="34" charset="0"/>
              <a:buChar char="•"/>
            </a:pPr>
            <a:r>
              <a:rPr lang="en-US" sz="8600" dirty="0">
                <a:latin typeface="Arial" panose="020B0604020202020204" pitchFamily="34" charset="0"/>
                <a:cs typeface="Arial" panose="020B0604020202020204" pitchFamily="34" charset="0"/>
              </a:rPr>
              <a:t>Children who get appropriate care might acquire hope as a psychological trait.</a:t>
            </a:r>
          </a:p>
          <a:p>
            <a:pPr marL="457200" indent="-228600" algn="just">
              <a:lnSpc>
                <a:spcPct val="150000"/>
              </a:lnSpc>
              <a:buFont typeface="Arial" panose="020B0604020202020204" pitchFamily="34" charset="0"/>
              <a:buChar char="•"/>
            </a:pPr>
            <a:r>
              <a:rPr lang="en-US" sz="8600" i="0" dirty="0">
                <a:effectLst/>
                <a:latin typeface="Arial" panose="020B0604020202020204" pitchFamily="34" charset="0"/>
                <a:cs typeface="Arial" panose="020B0604020202020204" pitchFamily="34" charset="0"/>
              </a:rPr>
              <a:t>According to Erikson, it is the most important period of your child's life, as it shapes their view of the world as well as their overall </a:t>
            </a:r>
            <a:r>
              <a:rPr lang="en-US" sz="8600" i="0" dirty="0">
                <a:latin typeface="Arial" panose="020B0604020202020204" pitchFamily="34" charset="0"/>
                <a:cs typeface="Arial" panose="020B0604020202020204" pitchFamily="34" charset="0"/>
              </a:rPr>
              <a:t>personality </a:t>
            </a:r>
            <a:r>
              <a:rPr lang="en-GB" sz="8600" dirty="0">
                <a:latin typeface="Arial" panose="020B0604020202020204" pitchFamily="34" charset="0"/>
                <a:cs typeface="Arial" panose="020B0604020202020204" pitchFamily="34" charset="0"/>
              </a:rPr>
              <a:t>(Cherry, 2021).</a:t>
            </a:r>
            <a:endParaRPr lang="en-US" sz="8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07330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EAFF0-1DEB-4243-9B24-5FE2D9C6DB0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Importance of Trust</a:t>
            </a:r>
          </a:p>
        </p:txBody>
      </p:sp>
      <p:sp>
        <p:nvSpPr>
          <p:cNvPr id="3" name="Content Placeholder 2">
            <a:extLst>
              <a:ext uri="{FF2B5EF4-FFF2-40B4-BE49-F238E27FC236}">
                <a16:creationId xmlns:a16="http://schemas.microsoft.com/office/drawing/2014/main" id="{700867AD-EC5E-49EB-9D7C-6E48359D783C}"/>
              </a:ext>
            </a:extLst>
          </p:cNvPr>
          <p:cNvSpPr>
            <a:spLocks noGrp="1"/>
          </p:cNvSpPr>
          <p:nvPr>
            <p:ph idx="1"/>
          </p:nvPr>
        </p:nvSpPr>
        <p:spPr>
          <a:xfrm>
            <a:off x="1104293" y="1331259"/>
            <a:ext cx="8946541" cy="4195481"/>
          </a:xfrm>
        </p:spPr>
        <p:txBody>
          <a:bodyPr>
            <a:normAutofit fontScale="77500" lnSpcReduction="20000"/>
          </a:bodyPr>
          <a:lstStyle/>
          <a:p>
            <a:pPr marL="342900" indent="-342900" algn="just">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Infants who learn to trust caregivers in infancy are more likely to build trustworthy connections with others later in life</a:t>
            </a:r>
          </a:p>
          <a:p>
            <a:pPr marL="342900" indent="-342900" algn="just">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It is established by reacting to infant's screams immediately and correctly</a:t>
            </a:r>
          </a:p>
          <a:p>
            <a:pPr marL="342900" indent="-342900" algn="just">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Feeding is the most crucial event at this period.</a:t>
            </a:r>
          </a:p>
          <a:p>
            <a:pPr algn="just">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Erikson believed that affection, comfort and food are essential for the infants to gain trust from their caregivers (Sanford Health News, 2021).</a:t>
            </a:r>
          </a:p>
          <a:p>
            <a:endParaRPr lang="en-GB" dirty="0"/>
          </a:p>
        </p:txBody>
      </p:sp>
    </p:spTree>
    <p:extLst>
      <p:ext uri="{BB962C8B-B14F-4D97-AF65-F5344CB8AC3E}">
        <p14:creationId xmlns:p14="http://schemas.microsoft.com/office/powerpoint/2010/main" val="1104522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14D4B-88B3-4454-83AD-D47162B4080C}"/>
              </a:ext>
            </a:extLst>
          </p:cNvPr>
          <p:cNvSpPr>
            <a:spLocks noGrp="1"/>
          </p:cNvSpPr>
          <p:nvPr>
            <p:ph type="title"/>
          </p:nvPr>
        </p:nvSpPr>
        <p:spPr/>
        <p:txBody>
          <a:bodyPr/>
          <a:lstStyle/>
          <a:p>
            <a:r>
              <a:rPr lang="en-GB" dirty="0">
                <a:solidFill>
                  <a:srgbClr val="FFFFFF"/>
                </a:solidFill>
                <a:latin typeface="Arial" panose="020B0604020202020204" pitchFamily="34" charset="0"/>
                <a:cs typeface="Arial" panose="020B0604020202020204" pitchFamily="34" charset="0"/>
              </a:rPr>
              <a:t>Effects of Mistrust in this stage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32D72A-5597-4A7F-9F79-F24C6E3193D1}"/>
              </a:ext>
            </a:extLst>
          </p:cNvPr>
          <p:cNvSpPr>
            <a:spLocks noGrp="1"/>
          </p:cNvSpPr>
          <p:nvPr>
            <p:ph idx="1"/>
          </p:nvPr>
        </p:nvSpPr>
        <p:spPr/>
        <p:txBody>
          <a:bodyPr>
            <a:normAutofit lnSpcReduction="10000"/>
          </a:bodyPr>
          <a:lstStyle/>
          <a:p>
            <a:r>
              <a:rPr lang="en-GB" sz="2800" dirty="0">
                <a:latin typeface="Arial" panose="020B0604020202020204" pitchFamily="34" charset="0"/>
                <a:cs typeface="Arial" panose="020B0604020202020204" pitchFamily="34" charset="0"/>
              </a:rPr>
              <a:t>Fearfulness</a:t>
            </a:r>
          </a:p>
          <a:p>
            <a:r>
              <a:rPr lang="en-GB" sz="2800" dirty="0">
                <a:latin typeface="Arial" panose="020B0604020202020204" pitchFamily="34" charset="0"/>
                <a:cs typeface="Arial" panose="020B0604020202020204" pitchFamily="34" charset="0"/>
              </a:rPr>
              <a:t>Confusion</a:t>
            </a:r>
          </a:p>
          <a:p>
            <a:r>
              <a:rPr lang="en-GB" sz="2800" dirty="0">
                <a:latin typeface="Arial" panose="020B0604020202020204" pitchFamily="34" charset="0"/>
                <a:cs typeface="Arial" panose="020B0604020202020204" pitchFamily="34" charset="0"/>
              </a:rPr>
              <a:t>Anxiety</a:t>
            </a:r>
          </a:p>
          <a:p>
            <a:r>
              <a:rPr lang="en-GB" sz="2800" dirty="0">
                <a:latin typeface="Arial" panose="020B0604020202020204" pitchFamily="34" charset="0"/>
                <a:cs typeface="Arial" panose="020B0604020202020204" pitchFamily="34" charset="0"/>
              </a:rPr>
              <a:t>Suspicion</a:t>
            </a:r>
          </a:p>
          <a:p>
            <a:r>
              <a:rPr lang="en-GB" sz="2800" dirty="0">
                <a:latin typeface="Arial" panose="020B0604020202020204" pitchFamily="34" charset="0"/>
                <a:cs typeface="Arial" panose="020B0604020202020204" pitchFamily="34" charset="0"/>
              </a:rPr>
              <a:t>Frustration</a:t>
            </a:r>
          </a:p>
          <a:p>
            <a:r>
              <a:rPr lang="en-GB" sz="2800" dirty="0">
                <a:latin typeface="Arial" panose="020B0604020202020204" pitchFamily="34" charset="0"/>
                <a:cs typeface="Arial" panose="020B0604020202020204" pitchFamily="34" charset="0"/>
              </a:rPr>
              <a:t>Withdrawal</a:t>
            </a:r>
          </a:p>
          <a:p>
            <a:r>
              <a:rPr lang="en-GB" sz="2800" dirty="0">
                <a:latin typeface="Arial" panose="020B0604020202020204" pitchFamily="34" charset="0"/>
                <a:cs typeface="Arial" panose="020B0604020202020204" pitchFamily="34" charset="0"/>
              </a:rPr>
              <a:t>Lack of confidence</a:t>
            </a:r>
          </a:p>
          <a:p>
            <a:pPr marL="0" indent="0">
              <a:buNone/>
            </a:pPr>
            <a:r>
              <a:rPr lang="en-GB" sz="2800" dirty="0">
                <a:latin typeface="Arial" panose="020B0604020202020204" pitchFamily="34" charset="0"/>
                <a:cs typeface="Arial" panose="020B0604020202020204" pitchFamily="34" charset="0"/>
              </a:rPr>
              <a:t>(</a:t>
            </a:r>
            <a:r>
              <a:rPr lang="en-GB" sz="2800" dirty="0" err="1">
                <a:latin typeface="Arial" panose="020B0604020202020204" pitchFamily="34" charset="0"/>
                <a:cs typeface="Arial" panose="020B0604020202020204" pitchFamily="34" charset="0"/>
              </a:rPr>
              <a:t>Mcleod</a:t>
            </a:r>
            <a:r>
              <a:rPr lang="en-GB" sz="2800" dirty="0">
                <a:latin typeface="Arial" panose="020B0604020202020204" pitchFamily="34" charset="0"/>
                <a:cs typeface="Arial" panose="020B0604020202020204" pitchFamily="34" charset="0"/>
              </a:rPr>
              <a:t>, 2018)</a:t>
            </a:r>
          </a:p>
          <a:p>
            <a:endParaRPr lang="en-GB" dirty="0"/>
          </a:p>
        </p:txBody>
      </p:sp>
      <p:pic>
        <p:nvPicPr>
          <p:cNvPr id="4" name="Picture 3">
            <a:extLst>
              <a:ext uri="{FF2B5EF4-FFF2-40B4-BE49-F238E27FC236}">
                <a16:creationId xmlns:a16="http://schemas.microsoft.com/office/drawing/2014/main" id="{0D709386-9C86-4EB6-8A87-89C4407C3008}"/>
              </a:ext>
            </a:extLst>
          </p:cNvPr>
          <p:cNvPicPr>
            <a:picLocks noChangeAspect="1"/>
          </p:cNvPicPr>
          <p:nvPr/>
        </p:nvPicPr>
        <p:blipFill>
          <a:blip r:embed="rId3"/>
          <a:stretch>
            <a:fillRect/>
          </a:stretch>
        </p:blipFill>
        <p:spPr>
          <a:xfrm>
            <a:off x="4646951" y="1484027"/>
            <a:ext cx="6441737" cy="4542019"/>
          </a:xfrm>
          <a:prstGeom prst="rect">
            <a:avLst/>
          </a:prstGeom>
        </p:spPr>
      </p:pic>
    </p:spTree>
    <p:extLst>
      <p:ext uri="{BB962C8B-B14F-4D97-AF65-F5344CB8AC3E}">
        <p14:creationId xmlns:p14="http://schemas.microsoft.com/office/powerpoint/2010/main" val="4106924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A8DF7-9BE7-4F0F-BF2E-965E62E8246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Infancy 0-1</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Trust vs Mistrust </a:t>
            </a:r>
          </a:p>
        </p:txBody>
      </p:sp>
      <p:sp>
        <p:nvSpPr>
          <p:cNvPr id="3" name="Content Placeholder 2">
            <a:extLst>
              <a:ext uri="{FF2B5EF4-FFF2-40B4-BE49-F238E27FC236}">
                <a16:creationId xmlns:a16="http://schemas.microsoft.com/office/drawing/2014/main" id="{3D9992F7-DA03-4F3F-A0B5-E6286FC9C94F}"/>
              </a:ext>
            </a:extLst>
          </p:cNvPr>
          <p:cNvSpPr>
            <a:spLocks noGrp="1"/>
          </p:cNvSpPr>
          <p:nvPr>
            <p:ph idx="1"/>
          </p:nvPr>
        </p:nvSpPr>
        <p:spPr>
          <a:xfrm>
            <a:off x="1103312" y="2052918"/>
            <a:ext cx="6286839" cy="4195481"/>
          </a:xfrm>
        </p:spPr>
        <p:txBody>
          <a:bodyPr>
            <a:normAutofit fontScale="92500"/>
          </a:bodyPr>
          <a:lstStyle/>
          <a:p>
            <a:r>
              <a:rPr lang="en-GB" sz="2800" dirty="0">
                <a:latin typeface="Arial" panose="020B0604020202020204" pitchFamily="34" charset="0"/>
                <a:cs typeface="Arial" panose="020B0604020202020204" pitchFamily="34" charset="0"/>
              </a:rPr>
              <a:t>Erikson referred to infancy as the oral sensory stage because he believed that this was the stage where babies feel a mothers positive aura and affection giving care to the child.</a:t>
            </a:r>
          </a:p>
          <a:p>
            <a:r>
              <a:rPr lang="en-GB" sz="2800" dirty="0">
                <a:latin typeface="Arial" panose="020B0604020202020204" pitchFamily="34" charset="0"/>
                <a:cs typeface="Arial" panose="020B0604020202020204" pitchFamily="34" charset="0"/>
              </a:rPr>
              <a:t>He believed that visual contact and touch should be emphasised within the nurturing of the child if passed successfully would gain the trust of the child.</a:t>
            </a:r>
          </a:p>
          <a:p>
            <a:endParaRPr lang="en-GB" dirty="0"/>
          </a:p>
        </p:txBody>
      </p:sp>
      <p:pic>
        <p:nvPicPr>
          <p:cNvPr id="4" name="Picture 3">
            <a:extLst>
              <a:ext uri="{FF2B5EF4-FFF2-40B4-BE49-F238E27FC236}">
                <a16:creationId xmlns:a16="http://schemas.microsoft.com/office/drawing/2014/main" id="{5B4D61AB-91BC-44F3-90F3-C9E3837ACFBA}"/>
              </a:ext>
            </a:extLst>
          </p:cNvPr>
          <p:cNvPicPr>
            <a:picLocks noChangeAspect="1"/>
          </p:cNvPicPr>
          <p:nvPr/>
        </p:nvPicPr>
        <p:blipFill>
          <a:blip r:embed="rId2"/>
          <a:stretch>
            <a:fillRect/>
          </a:stretch>
        </p:blipFill>
        <p:spPr>
          <a:xfrm>
            <a:off x="7995687" y="2172839"/>
            <a:ext cx="3756602" cy="2831913"/>
          </a:xfrm>
          <a:prstGeom prst="rect">
            <a:avLst/>
          </a:prstGeom>
        </p:spPr>
      </p:pic>
    </p:spTree>
    <p:extLst>
      <p:ext uri="{BB962C8B-B14F-4D97-AF65-F5344CB8AC3E}">
        <p14:creationId xmlns:p14="http://schemas.microsoft.com/office/powerpoint/2010/main" val="2891748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2026C-5DFB-41AB-B559-752D76A1CD2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Importance of Infancy </a:t>
            </a:r>
          </a:p>
        </p:txBody>
      </p:sp>
      <p:sp>
        <p:nvSpPr>
          <p:cNvPr id="3" name="Content Placeholder 2">
            <a:extLst>
              <a:ext uri="{FF2B5EF4-FFF2-40B4-BE49-F238E27FC236}">
                <a16:creationId xmlns:a16="http://schemas.microsoft.com/office/drawing/2014/main" id="{BE708CCE-CC8E-425C-9FCB-FC575F016387}"/>
              </a:ext>
            </a:extLst>
          </p:cNvPr>
          <p:cNvSpPr>
            <a:spLocks noGrp="1"/>
          </p:cNvSpPr>
          <p:nvPr>
            <p:ph idx="1"/>
          </p:nvPr>
        </p:nvSpPr>
        <p:spPr>
          <a:xfrm>
            <a:off x="1103312" y="1439056"/>
            <a:ext cx="8946541" cy="4809343"/>
          </a:xfrm>
        </p:spPr>
        <p:txBody>
          <a:bodyPr>
            <a:normAutofit fontScale="92500" lnSpcReduction="20000"/>
          </a:bodyPr>
          <a:lstStyle/>
          <a:p>
            <a:r>
              <a:rPr lang="en-GB" dirty="0"/>
              <a:t>Erikson believed infancy was very important because babies are very much dependent on their caregivers he believed that how parents interact with their  babies has a major effect on their mental health and development.</a:t>
            </a:r>
          </a:p>
          <a:p>
            <a:r>
              <a:rPr lang="en-GB" dirty="0"/>
              <a:t>He stated that early patterns of trust that parents give to their child is what builds the foundation of trust that is crucial for their social and emotional development. If this happens the child will feel safe and secure in the environmental world, this is essential as it determines how their personality will be and how they view the world .</a:t>
            </a:r>
          </a:p>
          <a:p>
            <a:r>
              <a:rPr lang="en-GB" dirty="0"/>
              <a:t>He also believed the children who develop or learn to trust their caregivers will more likely be able to form trusting relationships with others throughout the course of their life </a:t>
            </a:r>
          </a:p>
          <a:p>
            <a:r>
              <a:rPr lang="en-GB" dirty="0"/>
              <a:t>He believed it was important for the caregiver to gain trust by giving the child affection, comfort and food. As at this age the child cannot communicate to the best of their abilities so the caregiver giving the child these few things help maintain and build the key focus of the psychosocial stage.</a:t>
            </a:r>
          </a:p>
          <a:p>
            <a:endParaRPr lang="en-GB" dirty="0"/>
          </a:p>
        </p:txBody>
      </p:sp>
    </p:spTree>
    <p:extLst>
      <p:ext uri="{BB962C8B-B14F-4D97-AF65-F5344CB8AC3E}">
        <p14:creationId xmlns:p14="http://schemas.microsoft.com/office/powerpoint/2010/main" val="241113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AF01A-BF4F-7740-8A0F-612511B2CD3C}"/>
              </a:ext>
            </a:extLst>
          </p:cNvPr>
          <p:cNvSpPr>
            <a:spLocks noGrp="1"/>
          </p:cNvSpPr>
          <p:nvPr>
            <p:ph type="ctrTitle"/>
          </p:nvPr>
        </p:nvSpPr>
        <p:spPr>
          <a:xfrm>
            <a:off x="574374" y="1649910"/>
            <a:ext cx="10491396" cy="1525122"/>
          </a:xfrm>
        </p:spPr>
        <p:txBody>
          <a:bodyPr anchor="ctr">
            <a:normAutofit fontScale="90000"/>
          </a:bodyPr>
          <a:lstStyle/>
          <a:p>
            <a:pPr>
              <a:lnSpc>
                <a:spcPct val="90000"/>
              </a:lnSpc>
            </a:pPr>
            <a:br>
              <a:rPr lang="en-GB" dirty="0"/>
            </a:br>
            <a:r>
              <a:rPr lang="en-GB" sz="3100" dirty="0">
                <a:latin typeface="Arial" panose="020B0604020202020204" pitchFamily="34" charset="0"/>
                <a:cs typeface="Arial" panose="020B0604020202020204" pitchFamily="34" charset="0"/>
              </a:rPr>
              <a:t>Infancy</a:t>
            </a:r>
            <a:br>
              <a:rPr lang="en-GB" dirty="0"/>
            </a:br>
            <a:endParaRPr lang="en-US" dirty="0"/>
          </a:p>
        </p:txBody>
      </p:sp>
      <p:sp>
        <p:nvSpPr>
          <p:cNvPr id="6" name="Subtitle 5">
            <a:extLst>
              <a:ext uri="{FF2B5EF4-FFF2-40B4-BE49-F238E27FC236}">
                <a16:creationId xmlns:a16="http://schemas.microsoft.com/office/drawing/2014/main" id="{E6F33E65-1163-44FE-85B1-3B1E568A707D}"/>
              </a:ext>
            </a:extLst>
          </p:cNvPr>
          <p:cNvSpPr>
            <a:spLocks noGrp="1"/>
          </p:cNvSpPr>
          <p:nvPr>
            <p:ph type="subTitle" idx="1"/>
          </p:nvPr>
        </p:nvSpPr>
        <p:spPr>
          <a:xfrm>
            <a:off x="406732" y="369634"/>
            <a:ext cx="10491395" cy="861420"/>
          </a:xfrm>
        </p:spPr>
        <p:txBody>
          <a:bodyPr>
            <a:noAutofit/>
          </a:bodyPr>
          <a:lstStyle/>
          <a:p>
            <a:r>
              <a:rPr lang="en-GB" sz="4400" b="1" dirty="0">
                <a:solidFill>
                  <a:schemeClr val="tx1"/>
                </a:solidFill>
                <a:latin typeface="Arial" panose="020B0604020202020204" pitchFamily="34" charset="0"/>
                <a:cs typeface="Arial" panose="020B0604020202020204" pitchFamily="34" charset="0"/>
              </a:rPr>
              <a:t>Erik Erikson's Stages of Psychosocial Development</a:t>
            </a:r>
          </a:p>
        </p:txBody>
      </p:sp>
      <p:pic>
        <p:nvPicPr>
          <p:cNvPr id="4" name="Picture 3">
            <a:extLst>
              <a:ext uri="{FF2B5EF4-FFF2-40B4-BE49-F238E27FC236}">
                <a16:creationId xmlns:a16="http://schemas.microsoft.com/office/drawing/2014/main" id="{B5133C87-64ED-4393-A8F0-EEE87BB10532}"/>
              </a:ext>
            </a:extLst>
          </p:cNvPr>
          <p:cNvPicPr>
            <a:picLocks noChangeAspect="1"/>
          </p:cNvPicPr>
          <p:nvPr/>
        </p:nvPicPr>
        <p:blipFill>
          <a:blip r:embed="rId2"/>
          <a:stretch>
            <a:fillRect/>
          </a:stretch>
        </p:blipFill>
        <p:spPr>
          <a:xfrm>
            <a:off x="574374" y="3147463"/>
            <a:ext cx="6358679" cy="2060627"/>
          </a:xfrm>
          <a:prstGeom prst="rect">
            <a:avLst/>
          </a:prstGeom>
        </p:spPr>
      </p:pic>
    </p:spTree>
    <p:extLst>
      <p:ext uri="{BB962C8B-B14F-4D97-AF65-F5344CB8AC3E}">
        <p14:creationId xmlns:p14="http://schemas.microsoft.com/office/powerpoint/2010/main" val="3232013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69B0C-D13A-4689-B201-3055A397EF44}"/>
              </a:ext>
            </a:extLst>
          </p:cNvPr>
          <p:cNvSpPr>
            <a:spLocks noGrp="1"/>
          </p:cNvSpPr>
          <p:nvPr>
            <p:ph type="title"/>
          </p:nvPr>
        </p:nvSpPr>
        <p:spPr/>
        <p:txBody>
          <a:bodyPr>
            <a:normAutofit fontScale="90000"/>
          </a:bodyPr>
          <a:lstStyle/>
          <a:p>
            <a:r>
              <a:rPr lang="en-GB" sz="4400" b="1" dirty="0">
                <a:latin typeface="Arial" panose="020B0604020202020204" pitchFamily="34" charset="0"/>
                <a:cs typeface="Arial" panose="020B0604020202020204" pitchFamily="34" charset="0"/>
              </a:rPr>
              <a:t>Infancy: Birth to 18 Months</a:t>
            </a:r>
            <a:br>
              <a:rPr lang="en-GB" sz="4400" b="1" dirty="0"/>
            </a:br>
            <a:br>
              <a:rPr lang="en-GB" sz="4400" dirty="0"/>
            </a:br>
            <a:endParaRPr lang="en-GB" dirty="0"/>
          </a:p>
        </p:txBody>
      </p:sp>
      <p:sp>
        <p:nvSpPr>
          <p:cNvPr id="3" name="Content Placeholder 2">
            <a:extLst>
              <a:ext uri="{FF2B5EF4-FFF2-40B4-BE49-F238E27FC236}">
                <a16:creationId xmlns:a16="http://schemas.microsoft.com/office/drawing/2014/main" id="{7A7269AE-4BB7-4F2C-A5F3-2026B3D33DE7}"/>
              </a:ext>
            </a:extLst>
          </p:cNvPr>
          <p:cNvSpPr>
            <a:spLocks noGrp="1"/>
          </p:cNvSpPr>
          <p:nvPr>
            <p:ph idx="1"/>
          </p:nvPr>
        </p:nvSpPr>
        <p:spPr/>
        <p:txBody>
          <a:bodyPr>
            <a:normAutofit fontScale="92500" lnSpcReduction="10000"/>
          </a:bodyPr>
          <a:lstStyle/>
          <a:p>
            <a:r>
              <a:rPr lang="en-GB" dirty="0"/>
              <a:t>Erikson also referred to infancy as the Oral Sensory Stage (as anyone might who watches a baby put everything in her mouth) where the major emphasis is on the mother's positive and loving care for the child, with a big emphasis on visual contact and touch. If we pass successfully through this period of life, we will learn to </a:t>
            </a:r>
            <a:r>
              <a:rPr lang="en-GB" b="1" dirty="0"/>
              <a:t>trust </a:t>
            </a:r>
            <a:r>
              <a:rPr lang="en-GB" dirty="0"/>
              <a:t>that life is basically okay and have basic confidence in the future. If we fail to experience trust and are constantly frustrated because our needs are not met, we may end up with a deep-seated feeling of worthlessness and a </a:t>
            </a:r>
            <a:r>
              <a:rPr lang="en-GB" b="1" dirty="0"/>
              <a:t>mistrust </a:t>
            </a:r>
            <a:r>
              <a:rPr lang="en-GB" dirty="0"/>
              <a:t>of the world in general. </a:t>
            </a:r>
            <a:endParaRPr lang="en-US" dirty="0"/>
          </a:p>
          <a:p>
            <a:r>
              <a:rPr lang="en-GB" dirty="0"/>
              <a:t>Not surprisingly, the most significant relationship is with the maternal parent, or whoever is our most significant and constant caregiver. </a:t>
            </a:r>
            <a:endParaRPr lang="en-US" dirty="0"/>
          </a:p>
          <a:p>
            <a:r>
              <a:rPr lang="en-GB" dirty="0"/>
              <a:t>Incidentally, many studies of suicides and suicide attempts point to the importance of the early years in developing the basic belief that the world is trustworthy and that every individual has a right to be here. </a:t>
            </a:r>
            <a:endParaRPr lang="en-US" dirty="0"/>
          </a:p>
          <a:p>
            <a:endParaRPr lang="en-GB" dirty="0"/>
          </a:p>
          <a:p>
            <a:endParaRPr lang="en-GB" dirty="0"/>
          </a:p>
        </p:txBody>
      </p:sp>
    </p:spTree>
    <p:extLst>
      <p:ext uri="{BB962C8B-B14F-4D97-AF65-F5344CB8AC3E}">
        <p14:creationId xmlns:p14="http://schemas.microsoft.com/office/powerpoint/2010/main" val="1924467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BA3C4-331A-4717-A6E8-FF51CEE6B837}"/>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Critical Evaluation</a:t>
            </a:r>
          </a:p>
        </p:txBody>
      </p:sp>
      <p:sp>
        <p:nvSpPr>
          <p:cNvPr id="3" name="Content Placeholder 2">
            <a:extLst>
              <a:ext uri="{FF2B5EF4-FFF2-40B4-BE49-F238E27FC236}">
                <a16:creationId xmlns:a16="http://schemas.microsoft.com/office/drawing/2014/main" id="{71606160-0BA6-4761-AFB6-7B20B2E22680}"/>
              </a:ext>
            </a:extLst>
          </p:cNvPr>
          <p:cNvSpPr>
            <a:spLocks noGrp="1"/>
          </p:cNvSpPr>
          <p:nvPr>
            <p:ph idx="1"/>
          </p:nvPr>
        </p:nvSpPr>
        <p:spPr>
          <a:xfrm>
            <a:off x="299806" y="1853248"/>
            <a:ext cx="10777926" cy="4177070"/>
          </a:xfrm>
        </p:spPr>
        <p:txBody>
          <a:bodyPr>
            <a:normAutofit/>
          </a:bodyPr>
          <a:lstStyle/>
          <a:p>
            <a:r>
              <a:rPr lang="en-GB" sz="2600" dirty="0">
                <a:latin typeface="Arial" panose="020B0604020202020204" pitchFamily="34" charset="0"/>
                <a:cs typeface="Arial" panose="020B0604020202020204" pitchFamily="34" charset="0"/>
              </a:rPr>
              <a:t>By extending the notion of personality development across the lifespan, Erikson outlines a more realistic perspective of personality development (McAdams, 2001).</a:t>
            </a:r>
          </a:p>
          <a:p>
            <a:r>
              <a:rPr lang="en-GB" sz="2600" dirty="0">
                <a:latin typeface="Arial" panose="020B0604020202020204" pitchFamily="34" charset="0"/>
                <a:cs typeface="Arial" panose="020B0604020202020204" pitchFamily="34" charset="0"/>
              </a:rPr>
              <a:t>The theory does not have a universal mechanism for crisis resolution. </a:t>
            </a:r>
          </a:p>
          <a:p>
            <a:r>
              <a:rPr lang="en-GB" sz="2600" dirty="0">
                <a:latin typeface="Arial" panose="020B0604020202020204" pitchFamily="34" charset="0"/>
                <a:cs typeface="Arial" panose="020B0604020202020204" pitchFamily="34" charset="0"/>
              </a:rPr>
              <a:t>His concept is more a descriptive evaluation of human social and emotional improvement that does not accurately explain how or why this improvement happens.</a:t>
            </a:r>
          </a:p>
          <a:p>
            <a:r>
              <a:rPr lang="en-GB" sz="2600" dirty="0">
                <a:latin typeface="Arial" panose="020B0604020202020204" pitchFamily="34" charset="0"/>
                <a:cs typeface="Arial" panose="020B0604020202020204" pitchFamily="34" charset="0"/>
              </a:rPr>
              <a:t>Erikson does not give an explanation for how the final results of one psychosocial degree influences a person at a later stage.</a:t>
            </a:r>
          </a:p>
          <a:p>
            <a:endParaRPr lang="en-GB" sz="26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3399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5BD81E-E61E-4E4A-BA38-88FC32DF314E}"/>
              </a:ext>
            </a:extLst>
          </p:cNvPr>
          <p:cNvSpPr txBox="1">
            <a:spLocks noGrp="1"/>
          </p:cNvSpPr>
          <p:nvPr>
            <p:ph type="title"/>
          </p:nvPr>
        </p:nvSpPr>
        <p:spPr>
          <a:prstGeom prst="rect">
            <a:avLst/>
          </a:prstGeom>
          <a:noFill/>
        </p:spPr>
        <p:txBody>
          <a:bodyPr wrap="square" rtlCol="0">
            <a:spAutoFit/>
          </a:bodyPr>
          <a:lstStyle/>
          <a:p>
            <a:pPr algn="ctr"/>
            <a:r>
              <a:rPr lang="en-GB" b="1" i="1" u="sng" dirty="0"/>
              <a:t>Strengths, Weakness and Practical Applications of the theory </a:t>
            </a:r>
            <a:endParaRPr lang="en-US" u="sng" dirty="0"/>
          </a:p>
        </p:txBody>
      </p:sp>
      <p:sp>
        <p:nvSpPr>
          <p:cNvPr id="3" name="Content Placeholder 2">
            <a:extLst>
              <a:ext uri="{FF2B5EF4-FFF2-40B4-BE49-F238E27FC236}">
                <a16:creationId xmlns:a16="http://schemas.microsoft.com/office/drawing/2014/main" id="{C930A32E-4959-4288-B1C8-4CE39922CEB8}"/>
              </a:ext>
            </a:extLst>
          </p:cNvPr>
          <p:cNvSpPr>
            <a:spLocks noGrp="1"/>
          </p:cNvSpPr>
          <p:nvPr>
            <p:ph idx="1"/>
          </p:nvPr>
        </p:nvSpPr>
        <p:spPr>
          <a:xfrm>
            <a:off x="1313174" y="2052918"/>
            <a:ext cx="8946541" cy="4195481"/>
          </a:xfrm>
        </p:spPr>
        <p:txBody>
          <a:bodyPr>
            <a:normAutofit fontScale="85000" lnSpcReduction="10000"/>
          </a:bodyPr>
          <a:lstStyle/>
          <a:p>
            <a:pPr algn="just">
              <a:lnSpc>
                <a:spcPct val="170000"/>
              </a:lnSpc>
              <a:buFont typeface="Wingdings" pitchFamily="2" charset="2"/>
              <a:buChar char="q"/>
            </a:pPr>
            <a:r>
              <a:rPr lang="en-US" sz="2800" b="1" u="sng" dirty="0">
                <a:latin typeface="Arial" panose="020B0604020202020204" pitchFamily="34" charset="0"/>
                <a:cs typeface="Arial" panose="020B0604020202020204" pitchFamily="34" charset="0"/>
              </a:rPr>
              <a:t>Strengths</a:t>
            </a:r>
            <a:r>
              <a:rPr lang="en-US" sz="2800" dirty="0">
                <a:latin typeface="Arial" panose="020B0604020202020204" pitchFamily="34" charset="0"/>
                <a:cs typeface="Arial" panose="020B0604020202020204" pitchFamily="34" charset="0"/>
              </a:rPr>
              <a:t>: Wide framework represent lifespan, social nature of human being, evidences supports Erikson’s ideas.</a:t>
            </a:r>
          </a:p>
          <a:p>
            <a:pPr algn="just">
              <a:lnSpc>
                <a:spcPct val="170000"/>
              </a:lnSpc>
              <a:buFont typeface="Wingdings" pitchFamily="2" charset="2"/>
              <a:buChar char="q"/>
            </a:pPr>
            <a:r>
              <a:rPr lang="en-US" sz="2800" b="1" u="sng" dirty="0">
                <a:latin typeface="Arial" panose="020B0604020202020204" pitchFamily="34" charset="0"/>
                <a:cs typeface="Arial" panose="020B0604020202020204" pitchFamily="34" charset="0"/>
              </a:rPr>
              <a:t>Weaknesses</a:t>
            </a:r>
            <a:r>
              <a:rPr lang="en-US" sz="2800" dirty="0">
                <a:latin typeface="Arial" panose="020B0604020202020204" pitchFamily="34" charset="0"/>
                <a:cs typeface="Arial" panose="020B0604020202020204" pitchFamily="34" charset="0"/>
              </a:rPr>
              <a:t>: No exact mechanism of resolving conflicts and movement from one stage to another </a:t>
            </a:r>
            <a:r>
              <a:rPr lang="en-GB" sz="2800" dirty="0">
                <a:latin typeface="Arial" panose="020B0604020202020204" pitchFamily="34" charset="0"/>
                <a:cs typeface="Arial" panose="020B0604020202020204" pitchFamily="34" charset="0"/>
              </a:rPr>
              <a:t>(Cherry, 2021)</a:t>
            </a:r>
            <a:r>
              <a:rPr lang="en-US" sz="2800" dirty="0">
                <a:latin typeface="Arial" panose="020B0604020202020204" pitchFamily="34" charset="0"/>
                <a:cs typeface="Arial" panose="020B0604020202020204" pitchFamily="34" charset="0"/>
              </a:rPr>
              <a:t>. </a:t>
            </a:r>
          </a:p>
          <a:p>
            <a:pPr algn="just">
              <a:lnSpc>
                <a:spcPct val="170000"/>
              </a:lnSpc>
              <a:buFont typeface="Wingdings" pitchFamily="2" charset="2"/>
              <a:buChar char="q"/>
            </a:pPr>
            <a:r>
              <a:rPr lang="en-US" sz="2800" b="1" u="sng" dirty="0">
                <a:latin typeface="Arial" panose="020B0604020202020204" pitchFamily="34" charset="0"/>
                <a:cs typeface="Arial" panose="020B0604020202020204" pitchFamily="34" charset="0"/>
              </a:rPr>
              <a:t>Practical Application</a:t>
            </a:r>
            <a:r>
              <a:rPr lang="en-US" sz="2800" dirty="0">
                <a:latin typeface="Arial" panose="020B0604020202020204" pitchFamily="34" charset="0"/>
                <a:cs typeface="Arial" panose="020B0604020202020204" pitchFamily="34" charset="0"/>
              </a:rPr>
              <a:t>: By health care practitioners to </a:t>
            </a:r>
            <a:r>
              <a:rPr lang="en-US" sz="2800" dirty="0" err="1">
                <a:latin typeface="Arial" panose="020B0604020202020204" pitchFamily="34" charset="0"/>
                <a:cs typeface="Arial" panose="020B0604020202020204" pitchFamily="34" charset="0"/>
              </a:rPr>
              <a:t>analyse</a:t>
            </a:r>
            <a:r>
              <a:rPr lang="en-US" sz="2800" dirty="0">
                <a:latin typeface="Arial" panose="020B0604020202020204" pitchFamily="34" charset="0"/>
                <a:cs typeface="Arial" panose="020B0604020202020204" pitchFamily="34" charset="0"/>
              </a:rPr>
              <a:t> patient’s symptomatic </a:t>
            </a:r>
            <a:r>
              <a:rPr lang="en-US" sz="2800" dirty="0" err="1">
                <a:latin typeface="Arial" panose="020B0604020202020204" pitchFamily="34" charset="0"/>
                <a:cs typeface="Arial" panose="020B0604020202020204" pitchFamily="34" charset="0"/>
              </a:rPr>
              <a:t>behaviour</a:t>
            </a:r>
            <a:r>
              <a:rPr lang="en-US"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(Darling-Fisher, 2019).</a:t>
            </a:r>
            <a:endParaRPr lang="en-US"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022444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C6D79-794B-4162-9CB4-92F13C0F71A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D1DD1519-93A3-4493-8586-5F4EFEAE04B4}"/>
              </a:ext>
            </a:extLst>
          </p:cNvPr>
          <p:cNvSpPr>
            <a:spLocks noGrp="1"/>
          </p:cNvSpPr>
          <p:nvPr>
            <p:ph idx="1"/>
          </p:nvPr>
        </p:nvSpPr>
        <p:spPr/>
        <p:txBody>
          <a:bodyPr>
            <a:normAutofit fontScale="92500"/>
          </a:bodyPr>
          <a:lstStyle/>
          <a:p>
            <a:pPr marL="0" indent="0" fontAlgn="base">
              <a:buNone/>
            </a:pPr>
            <a:r>
              <a:rPr lang="en-GB" sz="2800" i="0" dirty="0">
                <a:effectLst/>
                <a:latin typeface="Arial" panose="020B0604020202020204" pitchFamily="34" charset="0"/>
                <a:cs typeface="Arial" panose="020B0604020202020204" pitchFamily="34" charset="0"/>
              </a:rPr>
              <a:t>This first stage of psychosocial development consists of:</a:t>
            </a:r>
          </a:p>
          <a:p>
            <a:pPr fontAlgn="base"/>
            <a:r>
              <a:rPr lang="en-GB" sz="2800" i="0" dirty="0">
                <a:effectLst/>
                <a:latin typeface="Arial" panose="020B0604020202020204" pitchFamily="34" charset="0"/>
                <a:cs typeface="Arial" panose="020B0604020202020204" pitchFamily="34" charset="0"/>
              </a:rPr>
              <a:t>Psychosocial Conflict: Trust versus mistrust</a:t>
            </a:r>
          </a:p>
          <a:p>
            <a:pPr fontAlgn="base"/>
            <a:r>
              <a:rPr lang="en-GB" sz="2800" i="0" dirty="0">
                <a:effectLst/>
                <a:latin typeface="Arial" panose="020B0604020202020204" pitchFamily="34" charset="0"/>
                <a:cs typeface="Arial" panose="020B0604020202020204" pitchFamily="34" charset="0"/>
              </a:rPr>
              <a:t>Major Question: "Can I trust the people around me?"</a:t>
            </a:r>
          </a:p>
          <a:p>
            <a:pPr fontAlgn="base"/>
            <a:r>
              <a:rPr lang="en-GB" sz="2800" i="0" dirty="0">
                <a:effectLst/>
                <a:latin typeface="Arial" panose="020B0604020202020204" pitchFamily="34" charset="0"/>
                <a:cs typeface="Arial" panose="020B0604020202020204" pitchFamily="34" charset="0"/>
              </a:rPr>
              <a:t>Basic Virtue: Hope</a:t>
            </a:r>
          </a:p>
          <a:p>
            <a:pPr fontAlgn="base"/>
            <a:r>
              <a:rPr lang="en-GB" sz="2800" i="0" dirty="0">
                <a:effectLst/>
                <a:latin typeface="Arial" panose="020B0604020202020204" pitchFamily="34" charset="0"/>
                <a:cs typeface="Arial" panose="020B0604020202020204" pitchFamily="34" charset="0"/>
              </a:rPr>
              <a:t>Important Event: Feeding</a:t>
            </a:r>
          </a:p>
          <a:p>
            <a:pPr marL="0" indent="0">
              <a:buNone/>
            </a:pPr>
            <a:r>
              <a:rPr lang="en-GB" sz="2800" b="0" i="0" dirty="0">
                <a:effectLst/>
                <a:latin typeface="Arial" panose="020B0604020202020204" pitchFamily="34" charset="0"/>
                <a:cs typeface="Arial" panose="020B0604020202020204" pitchFamily="34" charset="0"/>
              </a:rPr>
              <a:t>   The trust versus mistrust stage serves as a foundation of development. The outcomes of this stage can have effects that influence the rest of an individual's life.</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67718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C177C-7BE9-4341-A125-BC777251BD5E}"/>
              </a:ext>
            </a:extLst>
          </p:cNvPr>
          <p:cNvSpPr>
            <a:spLocks noGrp="1"/>
          </p:cNvSpPr>
          <p:nvPr>
            <p:ph type="title"/>
          </p:nvPr>
        </p:nvSpPr>
        <p:spPr>
          <a:xfrm>
            <a:off x="646111" y="134063"/>
            <a:ext cx="9404723" cy="1400530"/>
          </a:xfrm>
        </p:spPr>
        <p:txBody>
          <a:bodyPr/>
          <a:lstStyle/>
          <a:p>
            <a:r>
              <a:rPr lang="en-GB" b="1"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0F31894-A1B6-4A29-B6D9-5B057447889E}"/>
              </a:ext>
            </a:extLst>
          </p:cNvPr>
          <p:cNvSpPr>
            <a:spLocks noGrp="1"/>
          </p:cNvSpPr>
          <p:nvPr>
            <p:ph idx="1"/>
          </p:nvPr>
        </p:nvSpPr>
        <p:spPr>
          <a:xfrm>
            <a:off x="646111" y="1152983"/>
            <a:ext cx="9883344" cy="5885126"/>
          </a:xfrm>
        </p:spPr>
        <p:txBody>
          <a:bodyPr>
            <a:normAutofit fontScale="62500" lnSpcReduction="20000"/>
          </a:bodyPr>
          <a:lstStyle/>
          <a:p>
            <a:pPr marL="457200" indent="-457200">
              <a:buFont typeface="+mj-lt"/>
              <a:buAutoNum type="arabicPeriod"/>
            </a:pPr>
            <a:r>
              <a:rPr lang="en-GB" sz="2300" dirty="0">
                <a:solidFill>
                  <a:schemeClr val="tx1"/>
                </a:solidFill>
              </a:rPr>
              <a:t>Saul, M.,(2019). What is psychology? Available at </a:t>
            </a:r>
            <a:r>
              <a:rPr lang="en-GB" sz="2300" dirty="0">
                <a:solidFill>
                  <a:schemeClr val="tx1"/>
                </a:solidFill>
                <a:hlinkClick r:id="rId2"/>
              </a:rPr>
              <a:t>https://www.simplypsychology.org/whatispsychology.html</a:t>
            </a:r>
            <a:r>
              <a:rPr lang="en-GB" sz="2300" dirty="0">
                <a:solidFill>
                  <a:schemeClr val="tx1"/>
                </a:solidFill>
              </a:rPr>
              <a:t> (Accessed on 31March 2022)</a:t>
            </a:r>
          </a:p>
          <a:p>
            <a:pPr marL="457200" indent="-457200">
              <a:buFont typeface="+mj-lt"/>
              <a:buAutoNum type="arabicPeriod"/>
            </a:pPr>
            <a:r>
              <a:rPr lang="en-GB" sz="2300" dirty="0"/>
              <a:t>Kendra, K.,(2021). Erik Erikson's Stages of Psychosocial Development. Available at </a:t>
            </a:r>
            <a:r>
              <a:rPr lang="en-GB" sz="2300" dirty="0">
                <a:hlinkClick r:id="rId3"/>
              </a:rPr>
              <a:t>https://www.verywellmind.com/erik-eriksons-stages-of-psychosocial-development-2795740</a:t>
            </a:r>
            <a:r>
              <a:rPr lang="en-GB" sz="2300" dirty="0"/>
              <a:t> (Accessed on 24 March 2022)</a:t>
            </a:r>
          </a:p>
          <a:p>
            <a:pPr marL="457200" indent="-457200" algn="just">
              <a:lnSpc>
                <a:spcPct val="150000"/>
              </a:lnSpc>
              <a:buFont typeface="+mj-lt"/>
              <a:buAutoNum type="arabicPeriod"/>
            </a:pPr>
            <a:r>
              <a:rPr lang="en-GB" sz="2400" b="0" i="0" dirty="0">
                <a:effectLst/>
                <a:latin typeface="Arial" panose="020B0604020202020204" pitchFamily="34" charset="0"/>
                <a:cs typeface="Arial" panose="020B0604020202020204" pitchFamily="34" charset="0"/>
              </a:rPr>
              <a:t>Cherry, K. (2021). </a:t>
            </a:r>
            <a:r>
              <a:rPr lang="en-GB" sz="2400" b="0" i="1" dirty="0">
                <a:effectLst/>
                <a:latin typeface="Arial" panose="020B0604020202020204" pitchFamily="34" charset="0"/>
                <a:cs typeface="Arial" panose="020B0604020202020204" pitchFamily="34" charset="0"/>
              </a:rPr>
              <a:t>Erik Erikson’s stages of psychosocial development</a:t>
            </a:r>
            <a:r>
              <a:rPr lang="en-GB" sz="2400" b="0" i="0" dirty="0">
                <a:effectLst/>
                <a:latin typeface="Arial" panose="020B0604020202020204" pitchFamily="34" charset="0"/>
                <a:cs typeface="Arial" panose="020B0604020202020204" pitchFamily="34" charset="0"/>
              </a:rPr>
              <a:t>. [online] Very Well Mind. Available at: https://www.verywellmind.com/erik-eriksons-stages-of-psychosocial-development-2795740. </a:t>
            </a:r>
            <a:r>
              <a:rPr lang="en-GB" sz="2400" dirty="0">
                <a:latin typeface="Arial" panose="020B0604020202020204" pitchFamily="34" charset="0"/>
                <a:cs typeface="Arial" panose="020B0604020202020204" pitchFamily="34" charset="0"/>
              </a:rPr>
              <a:t>(Accessed: 02/04/2022)</a:t>
            </a:r>
          </a:p>
          <a:p>
            <a:pPr marL="457200" indent="-457200" algn="just">
              <a:lnSpc>
                <a:spcPct val="150000"/>
              </a:lnSpc>
              <a:buFont typeface="+mj-lt"/>
              <a:buAutoNum type="arabicPeriod"/>
            </a:pPr>
            <a:r>
              <a:rPr lang="en-GB" sz="2400" dirty="0" err="1">
                <a:latin typeface="Arial" panose="020B0604020202020204" pitchFamily="34" charset="0"/>
                <a:cs typeface="Arial" panose="020B0604020202020204" pitchFamily="34" charset="0"/>
              </a:rPr>
              <a:t>Mcleod</a:t>
            </a:r>
            <a:r>
              <a:rPr lang="en-GB" sz="2400" dirty="0">
                <a:latin typeface="Arial" panose="020B0604020202020204" pitchFamily="34" charset="0"/>
                <a:cs typeface="Arial" panose="020B0604020202020204" pitchFamily="34" charset="0"/>
              </a:rPr>
              <a:t>, S. (2018). </a:t>
            </a:r>
            <a:r>
              <a:rPr lang="en-GB" sz="2400" i="1" dirty="0">
                <a:latin typeface="Arial" panose="020B0604020202020204" pitchFamily="34" charset="0"/>
                <a:cs typeface="Arial" panose="020B0604020202020204" pitchFamily="34" charset="0"/>
              </a:rPr>
              <a:t>Erik Erikson’s stages of psychosocial development. </a:t>
            </a:r>
            <a:r>
              <a:rPr lang="en-GB" sz="2400" dirty="0">
                <a:latin typeface="Arial" panose="020B0604020202020204" pitchFamily="34" charset="0"/>
                <a:cs typeface="Arial" panose="020B0604020202020204" pitchFamily="34" charset="0"/>
              </a:rPr>
              <a:t>[online] Simply Psychology. Available at: https://www.simplypsychology.org/Erik-Erikson.html. (Accessed: 02/04/2022)</a:t>
            </a:r>
          </a:p>
          <a:p>
            <a:pPr marL="457200" indent="-457200" algn="just">
              <a:lnSpc>
                <a:spcPct val="150000"/>
              </a:lnSpc>
              <a:buFont typeface="+mj-lt"/>
              <a:buAutoNum type="arabicPeriod"/>
            </a:pPr>
            <a:r>
              <a:rPr lang="en-GB" sz="2400" dirty="0">
                <a:latin typeface="Arial" panose="020B0604020202020204" pitchFamily="34" charset="0"/>
                <a:cs typeface="Arial" panose="020B0604020202020204" pitchFamily="34" charset="0"/>
              </a:rPr>
              <a:t>Sanford Health News. (2021).</a:t>
            </a:r>
            <a:r>
              <a:rPr lang="en-GB" sz="2400" i="1" dirty="0">
                <a:latin typeface="Arial" panose="020B0604020202020204" pitchFamily="34" charset="0"/>
                <a:cs typeface="Arial" panose="020B0604020202020204" pitchFamily="34" charset="0"/>
              </a:rPr>
              <a:t> Learning to trust: Essential for baby’s development</a:t>
            </a:r>
            <a:r>
              <a:rPr lang="en-GB" sz="2400" dirty="0">
                <a:latin typeface="Arial" panose="020B0604020202020204" pitchFamily="34" charset="0"/>
                <a:cs typeface="Arial" panose="020B0604020202020204" pitchFamily="34" charset="0"/>
              </a:rPr>
              <a:t>. [online] Available at: https://news.sanfordhealth.org/parenting/learning-to-trust-essential-for-babys-development/ (Accessed: 02/04/2022).</a:t>
            </a:r>
          </a:p>
          <a:p>
            <a:pPr marL="457200" indent="-457200">
              <a:buFont typeface="+mj-lt"/>
              <a:buAutoNum type="arabicPeriod"/>
            </a:pPr>
            <a:endParaRPr lang="en-GB" sz="2300" dirty="0">
              <a:solidFill>
                <a:schemeClr val="tx1"/>
              </a:solidFill>
            </a:endParaRPr>
          </a:p>
          <a:p>
            <a:pPr marL="457200" indent="-457200">
              <a:buFont typeface="+mj-lt"/>
              <a:buAutoNum type="arabicPeriod"/>
            </a:pPr>
            <a:r>
              <a:rPr lang="en-GB" sz="2000" dirty="0"/>
              <a:t>  Rhona, L., (2020) </a:t>
            </a:r>
            <a:r>
              <a:rPr lang="en-GB" sz="2000" dirty="0">
                <a:hlinkClick r:id="rId4"/>
              </a:rPr>
              <a:t>https://www.healthline.com/health/parenting/erikson-stages</a:t>
            </a:r>
            <a:endParaRPr lang="en-GB" sz="2000" dirty="0"/>
          </a:p>
          <a:p>
            <a:pPr marL="457200" indent="-457200">
              <a:buFont typeface="+mj-lt"/>
              <a:buAutoNum type="arabicPeriod"/>
            </a:pPr>
            <a:r>
              <a:rPr lang="en-GB" sz="2000" dirty="0"/>
              <a:t>C Barnes Mathews (2012) </a:t>
            </a:r>
            <a:r>
              <a:rPr lang="en-GB" sz="2000" dirty="0">
                <a:hlinkClick r:id="rId5"/>
              </a:rPr>
              <a:t>https://digitalcommons.xula.edu/cgi/viewcontent.cgi?article=1063&amp;context=xulanexus</a:t>
            </a:r>
            <a:endParaRPr lang="en-GB" sz="2000" dirty="0"/>
          </a:p>
          <a:p>
            <a:pPr marL="457200" indent="-457200">
              <a:buFont typeface="+mj-lt"/>
              <a:buAutoNum type="arabicPeriod"/>
            </a:pPr>
            <a:r>
              <a:rPr lang="en-GB" sz="2000" dirty="0"/>
              <a:t>GA </a:t>
            </a:r>
            <a:r>
              <a:rPr lang="en-GB" sz="2000" dirty="0" err="1"/>
              <a:t>Orenstien</a:t>
            </a:r>
            <a:r>
              <a:rPr lang="en-GB" sz="2000" dirty="0"/>
              <a:t> (2020) </a:t>
            </a:r>
            <a:r>
              <a:rPr lang="en-GB" sz="2000" dirty="0">
                <a:hlinkClick r:id="rId6"/>
              </a:rPr>
              <a:t>https://www.ncbi.nlm.nih.gov/books/NBK556096/</a:t>
            </a:r>
            <a:endParaRPr lang="en-GB" sz="2000" dirty="0"/>
          </a:p>
          <a:p>
            <a:pPr marL="0" indent="0">
              <a:buNone/>
            </a:pPr>
            <a:endParaRPr lang="en-GB" sz="2300" dirty="0">
              <a:solidFill>
                <a:schemeClr val="tx1"/>
              </a:solidFill>
            </a:endParaRPr>
          </a:p>
          <a:p>
            <a:pPr>
              <a:buFont typeface="+mj-lt"/>
              <a:buAutoNum type="arabicPeriod"/>
            </a:pPr>
            <a:endParaRPr lang="en-GB" dirty="0">
              <a:solidFill>
                <a:schemeClr val="tx1"/>
              </a:solidFill>
            </a:endParaRPr>
          </a:p>
        </p:txBody>
      </p:sp>
    </p:spTree>
    <p:extLst>
      <p:ext uri="{BB962C8B-B14F-4D97-AF65-F5344CB8AC3E}">
        <p14:creationId xmlns:p14="http://schemas.microsoft.com/office/powerpoint/2010/main" val="26707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C1A6A-0C6E-4195-A8F5-4C7B95AD59C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C53D7F8-3B47-48E7-B9D6-80A8D1462816}"/>
              </a:ext>
            </a:extLst>
          </p:cNvPr>
          <p:cNvSpPr>
            <a:spLocks noGrp="1"/>
          </p:cNvSpPr>
          <p:nvPr>
            <p:ph idx="1"/>
          </p:nvPr>
        </p:nvSpPr>
        <p:spPr>
          <a:xfrm>
            <a:off x="875201" y="1348381"/>
            <a:ext cx="8946541" cy="4907000"/>
          </a:xfrm>
        </p:spPr>
        <p:txBody>
          <a:bodyPr>
            <a:normAutofit fontScale="85000" lnSpcReduction="10000"/>
          </a:bodyPr>
          <a:lstStyle/>
          <a:p>
            <a:pPr marL="457200" indent="-457200" algn="just">
              <a:buFont typeface="+mj-lt"/>
              <a:buAutoNum type="arabicPeriod"/>
            </a:pPr>
            <a:r>
              <a:rPr lang="en-GB" dirty="0"/>
              <a:t>Cole, M. &amp; Cole, S.R. (1989). The Development of Children. New York: W.H. Freeman &amp; Co.</a:t>
            </a:r>
            <a:endParaRPr lang="en-US" dirty="0"/>
          </a:p>
          <a:p>
            <a:pPr marL="457200" indent="-457200" algn="just">
              <a:buFont typeface="+mj-lt"/>
              <a:buAutoNum type="arabicPeriod"/>
            </a:pPr>
            <a:r>
              <a:rPr lang="en-GB" dirty="0"/>
              <a:t>Erikson, E.H. (1950). Childhood and Society. New York : Norton.</a:t>
            </a:r>
            <a:endParaRPr lang="en-US" dirty="0"/>
          </a:p>
          <a:p>
            <a:pPr marL="457200" indent="-457200" algn="just">
              <a:buFont typeface="+mj-lt"/>
              <a:buAutoNum type="arabicPeriod"/>
            </a:pPr>
            <a:r>
              <a:rPr lang="en-GB" dirty="0"/>
              <a:t>Erikson, E.H. (1958). Young Man Luther. New York : Norton.</a:t>
            </a:r>
            <a:endParaRPr lang="en-US" dirty="0"/>
          </a:p>
          <a:p>
            <a:pPr marL="457200" indent="-457200" algn="just">
              <a:buFont typeface="+mj-lt"/>
              <a:buAutoNum type="arabicPeriod"/>
            </a:pPr>
            <a:endParaRPr lang="en-US" dirty="0"/>
          </a:p>
          <a:p>
            <a:pPr marL="457200" indent="-457200" algn="just">
              <a:buFont typeface="+mj-lt"/>
              <a:buAutoNum type="arabicPeriod"/>
            </a:pPr>
            <a:r>
              <a:rPr lang="en-US" dirty="0"/>
              <a:t>Cherry, K., (2021). </a:t>
            </a:r>
            <a:r>
              <a:rPr lang="en-US" i="1" dirty="0"/>
              <a:t>Understanding Erikson's Stages of Psychosocial Development</a:t>
            </a:r>
            <a:r>
              <a:rPr lang="en-US" dirty="0"/>
              <a:t>. Available at: https://www.verywellmind.com/erik-eriksons-stages-of-psychosocial-development-2795740 (Accessed 31 March 2022).</a:t>
            </a:r>
          </a:p>
          <a:p>
            <a:pPr marL="457200" indent="-457200" algn="just">
              <a:buFont typeface="+mj-lt"/>
              <a:buAutoNum type="arabicPeriod"/>
            </a:pPr>
            <a:r>
              <a:rPr lang="en-US" dirty="0"/>
              <a:t>Darling-Fisher, C., (2019). Application of the modified Erikson psychosocial stage inventory: 25 years in review. </a:t>
            </a:r>
            <a:r>
              <a:rPr lang="en-US" i="1" dirty="0"/>
              <a:t>Western Journal of Nursing Research</a:t>
            </a:r>
            <a:r>
              <a:rPr lang="en-US" dirty="0"/>
              <a:t>, </a:t>
            </a:r>
            <a:r>
              <a:rPr lang="en-US" i="1" dirty="0"/>
              <a:t>41</a:t>
            </a:r>
            <a:r>
              <a:rPr lang="en-US" dirty="0"/>
              <a:t>(3), pp.431-458.</a:t>
            </a:r>
          </a:p>
          <a:p>
            <a:pPr marL="457200" indent="-457200" algn="just">
              <a:buFont typeface="+mj-lt"/>
              <a:buAutoNum type="arabicPeriod"/>
            </a:pPr>
            <a:r>
              <a:rPr lang="en-GB" dirty="0"/>
              <a:t>Orenstein, G.A. and Lewis, L., (2020). </a:t>
            </a:r>
            <a:r>
              <a:rPr lang="en-GB" dirty="0" err="1"/>
              <a:t>Eriksons</a:t>
            </a:r>
            <a:r>
              <a:rPr lang="en-GB" dirty="0"/>
              <a:t> stages of psychosocial development. In </a:t>
            </a:r>
            <a:r>
              <a:rPr lang="en-US" i="1" dirty="0" err="1"/>
              <a:t>StatPearls</a:t>
            </a:r>
            <a:r>
              <a:rPr lang="en-US" i="1" dirty="0"/>
              <a:t> </a:t>
            </a:r>
            <a:r>
              <a:rPr lang="en-US" dirty="0"/>
              <a:t>. </a:t>
            </a:r>
            <a:r>
              <a:rPr lang="en-US" dirty="0" err="1"/>
              <a:t>StatPearls</a:t>
            </a:r>
            <a:r>
              <a:rPr lang="en-US" dirty="0"/>
              <a:t> Publishing.</a:t>
            </a:r>
          </a:p>
          <a:p>
            <a:pPr marL="457200" indent="-457200" algn="just">
              <a:buFont typeface="+mj-lt"/>
              <a:buAutoNum type="arabicPeriod"/>
            </a:pPr>
            <a:r>
              <a:rPr lang="en-GB" sz="2000" dirty="0"/>
              <a:t>Kendra, K.,(2021). Erik Erikson's Stages of Psychosocial Development. Available at </a:t>
            </a:r>
            <a:r>
              <a:rPr lang="en-GB" sz="2000" dirty="0">
                <a:hlinkClick r:id="rId2"/>
              </a:rPr>
              <a:t>https://www.verywellmind.com/erik-eriksons-stages-of-psychosocial-development-2795740</a:t>
            </a:r>
            <a:r>
              <a:rPr lang="en-GB" sz="2000" dirty="0"/>
              <a:t> (Accessed on 24 March 2022)</a:t>
            </a:r>
          </a:p>
          <a:p>
            <a:pPr marL="457200" indent="-457200" algn="just">
              <a:buFont typeface="+mj-lt"/>
              <a:buAutoNum type="arabicPeriod"/>
            </a:pPr>
            <a:endParaRPr lang="en-US" dirty="0"/>
          </a:p>
          <a:p>
            <a:pPr marL="457200" indent="-457200" algn="just">
              <a:buFont typeface="+mj-lt"/>
              <a:buAutoNum type="arabicPeriod"/>
            </a:pPr>
            <a:endParaRPr lang="en-US" dirty="0"/>
          </a:p>
          <a:p>
            <a:pPr marL="0" indent="0">
              <a:buNone/>
            </a:pPr>
            <a:endParaRPr lang="en-GB" dirty="0"/>
          </a:p>
        </p:txBody>
      </p:sp>
    </p:spTree>
    <p:extLst>
      <p:ext uri="{BB962C8B-B14F-4D97-AF65-F5344CB8AC3E}">
        <p14:creationId xmlns:p14="http://schemas.microsoft.com/office/powerpoint/2010/main" val="12541069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20C1F77195DB540A9C14CABE1FB4069" ma:contentTypeVersion="2" ma:contentTypeDescription="Create a new document." ma:contentTypeScope="" ma:versionID="aee7c04076b6d33d03bad3e9d0e3edf1">
  <xsd:schema xmlns:xsd="http://www.w3.org/2001/XMLSchema" xmlns:xs="http://www.w3.org/2001/XMLSchema" xmlns:p="http://schemas.microsoft.com/office/2006/metadata/properties" xmlns:ns2="c3080eb9-d5dd-4dac-98d5-7e8dbfadbeab" targetNamespace="http://schemas.microsoft.com/office/2006/metadata/properties" ma:root="true" ma:fieldsID="2a917242e0080480622dc4d34d0fbcac" ns2:_="">
    <xsd:import namespace="c3080eb9-d5dd-4dac-98d5-7e8dbfadbeab"/>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080eb9-d5dd-4dac-98d5-7e8dbfadbe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ED28EC2-DF0E-4167-8F59-974E0F4A036C}"/>
</file>

<file path=customXml/itemProps2.xml><?xml version="1.0" encoding="utf-8"?>
<ds:datastoreItem xmlns:ds="http://schemas.openxmlformats.org/officeDocument/2006/customXml" ds:itemID="{9A9FE524-7C18-41E0-A8B1-4D2497DCC8BD}"/>
</file>

<file path=customXml/itemProps3.xml><?xml version="1.0" encoding="utf-8"?>
<ds:datastoreItem xmlns:ds="http://schemas.openxmlformats.org/officeDocument/2006/customXml" ds:itemID="{66B6F441-D559-48E5-898E-91E2FD21522B}"/>
</file>

<file path=docProps/app.xml><?xml version="1.0" encoding="utf-8"?>
<Properties xmlns="http://schemas.openxmlformats.org/officeDocument/2006/extended-properties" xmlns:vt="http://schemas.openxmlformats.org/officeDocument/2006/docPropsVTypes">
  <Template>Ion</Template>
  <TotalTime>791</TotalTime>
  <Words>2173</Words>
  <Application>Microsoft Office PowerPoint</Application>
  <PresentationFormat>Widescreen</PresentationFormat>
  <Paragraphs>115</Paragraphs>
  <Slides>16</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Century Gothic</vt:lpstr>
      <vt:lpstr>Helvetica</vt:lpstr>
      <vt:lpstr>Times New Roman</vt:lpstr>
      <vt:lpstr>Wingdings</vt:lpstr>
      <vt:lpstr>Wingdings 3</vt:lpstr>
      <vt:lpstr>Ion</vt:lpstr>
      <vt:lpstr>PowerPoint Presentation</vt:lpstr>
      <vt:lpstr>Table of content </vt:lpstr>
      <vt:lpstr>Introduction </vt:lpstr>
      <vt:lpstr>Erik Erikson theory of psychosocial development</vt:lpstr>
      <vt:lpstr>Infancy (0-18m) Trust vs Mistrust</vt:lpstr>
      <vt:lpstr>Importance of Trust</vt:lpstr>
      <vt:lpstr>Effects of Mistrust in this stage</vt:lpstr>
      <vt:lpstr>Infancy 0-1 Trust vs Mistrust </vt:lpstr>
      <vt:lpstr>Importance of Infancy </vt:lpstr>
      <vt:lpstr> Infancy </vt:lpstr>
      <vt:lpstr>Infancy: Birth to 18 Months  </vt:lpstr>
      <vt:lpstr>Critical Evaluation</vt:lpstr>
      <vt:lpstr>Strengths, Weakness and Practical Applications of the theory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madalina rusu</dc:creator>
  <cp:lastModifiedBy>madalina rusu</cp:lastModifiedBy>
  <cp:revision>2</cp:revision>
  <dcterms:created xsi:type="dcterms:W3CDTF">2022-03-18T11:07:20Z</dcterms:created>
  <dcterms:modified xsi:type="dcterms:W3CDTF">2022-04-03T14:08:30Z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0x010100D20C1F77195DB540A9C14CABE1FB4069</vt:lpwstr>
  </property>
</Properties>
</file>