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6" r:id="rId6"/>
    <p:sldId id="262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128"/>
    <p:restoredTop sz="94719"/>
  </p:normalViewPr>
  <p:slideViewPr>
    <p:cSldViewPr snapToGrid="0">
      <p:cViewPr varScale="1">
        <p:scale>
          <a:sx n="152" d="100"/>
          <a:sy n="152" d="100"/>
        </p:scale>
        <p:origin x="85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A7C8B-5781-EF90-7337-F632DFD193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22F7DC-7EBD-817B-1C29-2F4BAE2043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91089-188B-2965-16AB-363D77EB0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DDDE8-975D-20DF-9F2C-F1CBA3860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0CA8C-3B57-39FC-0E71-32FC28EAB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40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F6ED9-F3E9-0D69-0051-0A4D7D630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10039-6338-E1C5-0612-9E61DF4B0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38B68-2DF7-630E-F637-D014295C9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D04B64-D880-AB64-07A7-6552F639B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E93F0-0CFF-B8F4-769D-DE70DDD59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06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8D4F3-30D2-B16B-36BE-5D5FA6103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1B436A-2CFA-A40B-C643-1655A56F82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1BA17-B935-B194-9B8D-B79BF48D8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F67FD-890C-7D7E-444E-3A3D70DE8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F9C71-1D9C-1341-5F21-4FC4BA1E5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168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E02F7-B513-D59B-A8FF-B59E29AC6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D593D-1A4F-F5A8-8A85-45C8BD42E6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BA0E2-878B-3267-F4DF-66FEEF7AC7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DFBD9-EED4-BBA7-AF79-A78003F39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B6F105-25A6-DE2B-8BA3-DCD489E8C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137107-F9F7-1503-1AE6-7CB8911F2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531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CE388-FD29-6726-4C79-38C8D7EE9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97D844-F39E-0AD4-6504-E5823B50ED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7DC73A-D42E-A0B5-1DB6-062CD2777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95F857-5C19-2E91-23CA-29210A92EC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FD70D4-ECCF-7D7B-AC9B-FB1E1E038F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B2C149-CC7C-DE07-CB2A-9B0FEDCBE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4D1DC5-60CD-07F6-DEBF-EA3AA0A26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8A802E-07E5-7BC6-8E64-588FA5A7D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939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C524D-AFC8-D3A9-4554-C52486968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80C358-8B76-3B4E-5101-5E5666925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8A94FC-37A8-2B1C-E308-AE55156D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7E3309-F030-0365-32AF-C6FD3CA88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552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2FAA5-C53E-52EC-3B28-04DA48D45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42C243-DA2B-80E9-5D66-7C40A9EB4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AE229-C16E-0B85-6C45-6F1989112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847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2098-9363-A48E-6DDA-EC1CAD351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599D4-3C67-20FB-04F3-A57D5BF7F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8E2D45-46E0-79A7-D072-7C4065E58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C61A4D-BE20-0318-7190-0A250E930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87C1A-BEAA-B62F-473F-F12D73B86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26D706-D6EB-2A0C-8ADD-B89C914D6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229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C79C0-E6CB-0710-F495-33DD558D0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EBFC9E-C514-4A8E-7EC5-40A1F16331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CA213-4FF9-0F57-3C64-E5025892CF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DA66C-6A40-756F-3470-870BF7B23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C08156-E192-74FC-0C23-F655617ED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5884EF-6401-2F77-8A95-8724E0129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132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C79DA-C9DB-2502-AE2C-7DCD3A75D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114DA4-DA22-02C3-C26B-E6733D2B59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90AD3-759A-A9B4-0A42-8816B5D9B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0EB113-E30E-4FCB-3851-AA6D3D214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EDA7A-0F0E-CF40-D21F-F96550E97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951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6CCACA-FF60-3705-7E47-7767252639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EE2A1B-EF86-2241-107A-D84F8D5054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83F19-4273-AF84-FF94-42C8FF9EE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42269-C6B4-1EE2-8497-CF784BECC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51A4A-8BD0-9505-02F4-D76986705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260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A2AFBA-530E-2DEA-727A-BFD57E90C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006CF5-4718-E118-E812-D602457D06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2E542B-7E98-4FC6-8D3A-C203E13469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2A9658-70E7-6248-90F9-C7D49C83FB0B}" type="datetimeFigureOut">
              <a:rPr lang="en-US" smtClean="0"/>
              <a:t>6/20/24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E2A7A1-4149-9A62-3972-A5E19AA758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2E371-4794-8471-471D-0C6192C2E9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5C1712-C4F0-B74C-9861-4B9F346E1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181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593B5-06BF-2B5B-643F-4214D2CD01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BMSP7008D: Management Practice: A Critical Perspective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7C4A9D-F382-99D7-5D29-9A653AD4D4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Photostory (3 Minutes)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Lecturer: Dr Alex Bell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Student Number: 1705088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Student Name: Peter Todorov</a:t>
            </a:r>
          </a:p>
        </p:txBody>
      </p:sp>
      <p:pic>
        <p:nvPicPr>
          <p:cNvPr id="12" name="Audio 11">
            <a:extLst>
              <a:ext uri="{FF2B5EF4-FFF2-40B4-BE49-F238E27FC236}">
                <a16:creationId xmlns:a16="http://schemas.microsoft.com/office/drawing/2014/main" id="{D4589412-6D0F-DE2F-94D9-861F1E9AC0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780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33"/>
    </mc:Choice>
    <mc:Fallback>
      <p:transition spd="slow" advTm="17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0A83E-3D2A-8FBC-D6E0-103FE4107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/>
              <a:t>My Sustainability Journey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D0D23-AE94-5EE7-C38A-4BE2977D4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200"/>
              <a:t>UWTSD</a:t>
            </a:r>
          </a:p>
          <a:p>
            <a:r>
              <a:rPr lang="en-US" sz="2200"/>
              <a:t>BA Business &amp; Management</a:t>
            </a:r>
          </a:p>
          <a:p>
            <a:r>
              <a:rPr lang="en-US" sz="2200"/>
              <a:t>Eden Project</a:t>
            </a:r>
          </a:p>
          <a:p>
            <a:r>
              <a:rPr lang="en-US" sz="2200"/>
              <a:t>Personal Life Choices</a:t>
            </a:r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EEBD6AAA-78CD-0993-B72B-C7A1559608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6842" y="640080"/>
            <a:ext cx="4183380" cy="5577840"/>
          </a:xfrm>
          <a:prstGeom prst="rect">
            <a:avLst/>
          </a:prstGeom>
        </p:spPr>
      </p:pic>
      <p:pic>
        <p:nvPicPr>
          <p:cNvPr id="13" name="Audio 12">
            <a:extLst>
              <a:ext uri="{FF2B5EF4-FFF2-40B4-BE49-F238E27FC236}">
                <a16:creationId xmlns:a16="http://schemas.microsoft.com/office/drawing/2014/main" id="{48EACFD3-70B3-BCDD-6D13-B64BF93AA6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840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986"/>
    </mc:Choice>
    <mc:Fallback>
      <p:transition spd="slow" advTm="62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90E4D-7C47-6A10-23B3-64F5EBA1D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800"/>
              <a:t>My Sustainability Journey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1E020-F491-0AFA-82EE-528E3DD00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2200"/>
              <a:t>Assignment Research</a:t>
            </a:r>
          </a:p>
          <a:p>
            <a:r>
              <a:rPr lang="en-US" sz="2200"/>
              <a:t>University Class Discussions</a:t>
            </a:r>
          </a:p>
          <a:p>
            <a:r>
              <a:rPr lang="en-US" sz="2200"/>
              <a:t>Work Recycling</a:t>
            </a:r>
          </a:p>
        </p:txBody>
      </p:sp>
      <p:pic>
        <p:nvPicPr>
          <p:cNvPr id="5" name="Picture 4" descr="A group of blue bins&#10;&#10;Description automatically generated">
            <a:extLst>
              <a:ext uri="{FF2B5EF4-FFF2-40B4-BE49-F238E27FC236}">
                <a16:creationId xmlns:a16="http://schemas.microsoft.com/office/drawing/2014/main" id="{2BDD9DD6-A7F7-3AB1-39B7-476428E267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4A0FC039-FF41-DDBC-CC3E-06909780B9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720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522"/>
    </mc:Choice>
    <mc:Fallback>
      <p:transition spd="slow" advTm="32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BE2E0-6B93-8F02-A783-AE10F6059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Evidence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E16B7-F378-C8F4-61E9-8CC894B55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Forti, V., </a:t>
            </a:r>
            <a:r>
              <a:rPr lang="en-GB" sz="2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Balde</a:t>
            </a:r>
            <a:r>
              <a:rPr lang="en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C. P., </a:t>
            </a:r>
            <a:r>
              <a:rPr lang="en-GB" sz="2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Kuehr</a:t>
            </a:r>
            <a:r>
              <a:rPr lang="en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R., &amp; Bel, G. (2020). The Global E-waste Monitor 2020: Quantities, flows and the circular economy potential. </a:t>
            </a:r>
            <a:endParaRPr lang="en-US" sz="2200" dirty="0"/>
          </a:p>
        </p:txBody>
      </p:sp>
      <p:pic>
        <p:nvPicPr>
          <p:cNvPr id="5" name="Picture 4" descr="A poster for the global e-waste monitor&#10;&#10;Description automatically generated">
            <a:extLst>
              <a:ext uri="{FF2B5EF4-FFF2-40B4-BE49-F238E27FC236}">
                <a16:creationId xmlns:a16="http://schemas.microsoft.com/office/drawing/2014/main" id="{FF0D4A6E-7B86-1F13-8A28-2F21D1D268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296" y="1107624"/>
            <a:ext cx="6903720" cy="4642751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9C13E270-A007-280C-733D-42772578F4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699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152"/>
    </mc:Choice>
    <mc:Fallback>
      <p:transition spd="slow" advTm="29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47A1C-FEF9-E8AD-C464-B0F5B8E33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/>
              <a:t>Evidence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D73C9-9B91-2E93-7768-0C086AE47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Rachwał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, K.,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Waśko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Gustaw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, K., &amp;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Polak-Berecka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, M. (2020). Utilization of brewery wastes in food industry.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PeerJ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, 8, e9427.</a:t>
            </a:r>
          </a:p>
        </p:txBody>
      </p:sp>
      <p:pic>
        <p:nvPicPr>
          <p:cNvPr id="5" name="Picture 4" descr="A paper with text and blue text&#10;&#10;Description automatically generated">
            <a:extLst>
              <a:ext uri="{FF2B5EF4-FFF2-40B4-BE49-F238E27FC236}">
                <a16:creationId xmlns:a16="http://schemas.microsoft.com/office/drawing/2014/main" id="{CBB98D28-17AE-8D22-2BFA-57577106BD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4092" y="640080"/>
            <a:ext cx="4308880" cy="5577840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BB4CA441-8187-392E-EE93-24FA5D4351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622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909"/>
    </mc:Choice>
    <mc:Fallback>
      <p:transition spd="slow" advTm="21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6CE4E-03F1-5AC6-FDC9-C95BBF1F2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/>
              <a:t>Argument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6F057-A986-AB0D-AA2A-83BB1C2CF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200" dirty="0"/>
              <a:t>Growing up recycling </a:t>
            </a:r>
          </a:p>
          <a:p>
            <a:r>
              <a:rPr lang="en-US" sz="2200" dirty="0"/>
              <a:t>University discussions</a:t>
            </a:r>
          </a:p>
          <a:p>
            <a:endParaRPr lang="en-US" sz="2200" dirty="0"/>
          </a:p>
        </p:txBody>
      </p:sp>
      <p:pic>
        <p:nvPicPr>
          <p:cNvPr id="5" name="Picture 4" descr="A paper with text on it&#10;&#10;Description automatically generated">
            <a:extLst>
              <a:ext uri="{FF2B5EF4-FFF2-40B4-BE49-F238E27FC236}">
                <a16:creationId xmlns:a16="http://schemas.microsoft.com/office/drawing/2014/main" id="{76021B22-6E75-B42E-E57A-D598498D05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5371" y="640080"/>
            <a:ext cx="3946322" cy="5577840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69516E76-C44A-C7FF-D9B7-9B68B0CA59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463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37"/>
    </mc:Choice>
    <mc:Fallback>
      <p:transition spd="slow" advTm="25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E78A6-29CB-00ED-067C-9BE54FAEA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8BF65-9374-E8F4-4E5F-C9A5A294B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Forti, V., </a:t>
            </a:r>
            <a:r>
              <a:rPr lang="en-GB" sz="2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Balde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C. P., </a:t>
            </a:r>
            <a:r>
              <a:rPr lang="en-GB" sz="2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Kuehr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R., &amp; Bel, G. (2020). The Global E-waste Monitor 2020: Quantities, flows and the circular economy potential. </a:t>
            </a:r>
            <a:endParaRPr lang="en-US" sz="2800" dirty="0"/>
          </a:p>
          <a:p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Rachwał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, K., </a:t>
            </a: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Waśko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Gustaw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, K., &amp; </a:t>
            </a: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Polak-Berecka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, M. (2020). Utilization of brewery wastes in food industry. </a:t>
            </a: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PeerJ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, 8, e9427.</a:t>
            </a:r>
          </a:p>
          <a:p>
            <a:endParaRPr lang="en-US" dirty="0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552164C9-4560-E883-5BA1-213058DD72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61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30"/>
    </mc:Choice>
    <mc:Fallback>
      <p:transition spd="slow" advTm="4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21757</TotalTime>
  <Words>202</Words>
  <Application>Microsoft Macintosh PowerPoint</Application>
  <PresentationFormat>Widescreen</PresentationFormat>
  <Paragraphs>24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BMSP7008D: Management Practice: A Critical Perspective</vt:lpstr>
      <vt:lpstr>My Sustainability Journey</vt:lpstr>
      <vt:lpstr>My Sustainability Journey</vt:lpstr>
      <vt:lpstr>Evidence</vt:lpstr>
      <vt:lpstr>Evidence </vt:lpstr>
      <vt:lpstr>Argument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Peter Todorov (1705088)</dc:creator>
  <cp:lastModifiedBy>Peter Todorov (1705088)</cp:lastModifiedBy>
  <cp:revision>3</cp:revision>
  <dcterms:created xsi:type="dcterms:W3CDTF">2024-06-20T07:48:55Z</dcterms:created>
  <dcterms:modified xsi:type="dcterms:W3CDTF">2024-07-05T10:26:46Z</dcterms:modified>
</cp:coreProperties>
</file>