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1"/>
  </p:notesMasterIdLst>
  <p:handoutMasterIdLst>
    <p:handoutMasterId r:id="rId12"/>
  </p:handoutMasterIdLst>
  <p:sldIdLst>
    <p:sldId id="256" r:id="rId2"/>
    <p:sldId id="257" r:id="rId3"/>
    <p:sldId id="264" r:id="rId4"/>
    <p:sldId id="263" r:id="rId5"/>
    <p:sldId id="258" r:id="rId6"/>
    <p:sldId id="259" r:id="rId7"/>
    <p:sldId id="260" r:id="rId8"/>
    <p:sldId id="261" r:id="rId9"/>
    <p:sldId id="262" r:id="rId10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860"/>
    <p:restoredTop sz="50067"/>
  </p:normalViewPr>
  <p:slideViewPr>
    <p:cSldViewPr snapToGrid="0" snapToObjects="1">
      <p:cViewPr varScale="1">
        <p:scale>
          <a:sx n="45" d="100"/>
          <a:sy n="45" d="100"/>
        </p:scale>
        <p:origin x="1860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E943F0-E950-4293-9F0E-6E5BFF31C0EA}" type="datetimeFigureOut">
              <a:rPr lang="en-GB" smtClean="0"/>
              <a:t>15/06/2020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576A4C-4534-48F7-9A25-C10D5B54C99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5641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56E285A-1626-4BB0-A458-3E5589E2C09B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39825" y="1219200"/>
            <a:ext cx="4389438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68C8073-CAD2-48BF-B8DB-FCAF7D6ED01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176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68C8073-CAD2-48BF-B8DB-FCAF7D6ED014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112613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98195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011005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89881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4823336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05154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599036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43440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03137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71710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2680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511727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958B5D-2B71-F94E-8A2A-2F1F5E391DA3}" type="datetimeFigureOut">
              <a:rPr lang="en-US" smtClean="0"/>
              <a:t>6/15/2020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A8CBF47-CD5C-4D4C-8BC8-D49EA6405D47}" type="slidenum">
              <a:rPr lang="en-US" smtClean="0"/>
              <a:t>‹#›</a:t>
            </a:fld>
            <a:endParaRPr lang="en-US"/>
          </a:p>
        </p:txBody>
      </p:sp>
      <p:pic>
        <p:nvPicPr>
          <p:cNvPr id="7" name="Picture 6"/>
          <p:cNvPicPr>
            <a:picLocks noChangeAspect="1"/>
          </p:cNvPicPr>
          <p:nvPr userDrawn="1"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5389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852407" y="3905573"/>
            <a:ext cx="7334756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chemeClr val="bg1"/>
                </a:solidFill>
              </a:rPr>
              <a:t>ECEY5001C  </a:t>
            </a:r>
            <a:r>
              <a:rPr lang="en-GB" dirty="0" err="1" smtClean="0">
                <a:solidFill>
                  <a:schemeClr val="bg1"/>
                </a:solidFill>
              </a:rPr>
              <a:t>Dulliau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ymchwil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ym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maes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addysg</a:t>
            </a:r>
            <a:r>
              <a:rPr lang="en-GB" dirty="0" smtClean="0">
                <a:solidFill>
                  <a:schemeClr val="bg1"/>
                </a:solidFill>
              </a:rPr>
              <a:t> a </a:t>
            </a:r>
            <a:r>
              <a:rPr lang="en-GB" dirty="0" err="1" smtClean="0">
                <a:solidFill>
                  <a:schemeClr val="bg1"/>
                </a:solidFill>
              </a:rPr>
              <a:t>gofal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err="1" smtClean="0">
                <a:solidFill>
                  <a:schemeClr val="bg1"/>
                </a:solidFill>
              </a:rPr>
              <a:t>Blynyddoedd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cynnar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Research methods in early years education and care</a:t>
            </a:r>
          </a:p>
          <a:p>
            <a:r>
              <a:rPr lang="en-GB" dirty="0" err="1" smtClean="0">
                <a:solidFill>
                  <a:schemeClr val="bg1"/>
                </a:solidFill>
              </a:rPr>
              <a:t>Cefnogaeth</a:t>
            </a:r>
            <a:r>
              <a:rPr lang="en-GB" dirty="0" smtClean="0">
                <a:solidFill>
                  <a:schemeClr val="bg1"/>
                </a:solidFill>
              </a:rPr>
              <a:t> </a:t>
            </a:r>
            <a:r>
              <a:rPr lang="en-GB" dirty="0" err="1" smtClean="0">
                <a:solidFill>
                  <a:schemeClr val="bg1"/>
                </a:solidFill>
              </a:rPr>
              <a:t>Aseiniad</a:t>
            </a:r>
            <a:endParaRPr lang="en-GB" dirty="0" smtClean="0">
              <a:solidFill>
                <a:schemeClr val="bg1"/>
              </a:solidFill>
            </a:endParaRPr>
          </a:p>
          <a:p>
            <a:r>
              <a:rPr lang="en-GB" dirty="0" smtClean="0">
                <a:solidFill>
                  <a:schemeClr val="bg1"/>
                </a:solidFill>
              </a:rPr>
              <a:t>Assignment guidance</a:t>
            </a:r>
            <a:endParaRPr lang="en-GB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1759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22887" y="604434"/>
            <a:ext cx="7454685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dirty="0" err="1" smtClean="0"/>
              <a:t>Aseiniad</a:t>
            </a:r>
            <a:endParaRPr lang="en-GB" sz="3600" dirty="0" smtClean="0"/>
          </a:p>
          <a:p>
            <a:pPr algn="ctr"/>
            <a:r>
              <a:rPr lang="en-GB" sz="3600" dirty="0" smtClean="0"/>
              <a:t>Assignment</a:t>
            </a:r>
          </a:p>
          <a:p>
            <a:r>
              <a:rPr lang="en-GB" sz="2400" dirty="0" smtClean="0"/>
              <a:t>15 minute  presentation. </a:t>
            </a:r>
          </a:p>
          <a:p>
            <a:r>
              <a:rPr lang="en-GB" sz="2400" dirty="0" smtClean="0"/>
              <a:t>Discuss a chosen topic from the list and present a  proposed research plan.</a:t>
            </a:r>
          </a:p>
          <a:p>
            <a:r>
              <a:rPr lang="en-GB" sz="2400" dirty="0" smtClean="0"/>
              <a:t>Include an abstract .</a:t>
            </a:r>
          </a:p>
          <a:p>
            <a:r>
              <a:rPr lang="en-GB" sz="2400" dirty="0" smtClean="0"/>
              <a:t>New and current research to support your proposed study.</a:t>
            </a:r>
          </a:p>
          <a:p>
            <a:r>
              <a:rPr lang="en-GB" sz="2400" dirty="0" smtClean="0"/>
              <a:t>Methodology</a:t>
            </a:r>
          </a:p>
          <a:p>
            <a:r>
              <a:rPr lang="en-GB" sz="2400" dirty="0"/>
              <a:t>E</a:t>
            </a:r>
            <a:r>
              <a:rPr lang="en-GB" sz="2400" dirty="0" smtClean="0"/>
              <a:t>thics –  complete a UWTSD ethics form submitted to turn it in.</a:t>
            </a:r>
          </a:p>
          <a:p>
            <a:r>
              <a:rPr lang="en-GB" sz="2400" dirty="0" smtClean="0"/>
              <a:t>Ethics should also be touched upon within your presentation.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431188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Research questions</a:t>
            </a:r>
            <a:endParaRPr lang="en-GB" dirty="0"/>
          </a:p>
        </p:txBody>
      </p:sp>
      <p:sp>
        <p:nvSpPr>
          <p:cNvPr id="3" name="TextBox 2"/>
          <p:cNvSpPr txBox="1"/>
          <p:nvPr/>
        </p:nvSpPr>
        <p:spPr>
          <a:xfrm>
            <a:off x="592095" y="1321357"/>
            <a:ext cx="753764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                                                                                                                                            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3284" y="1321357"/>
            <a:ext cx="8058150" cy="42104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83199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6461" y="557939"/>
            <a:ext cx="8747010" cy="747897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err="1" smtClean="0"/>
              <a:t>Cofiwch</a:t>
            </a:r>
            <a:endParaRPr lang="en-GB" sz="2400" b="1" dirty="0" smtClean="0"/>
          </a:p>
          <a:p>
            <a:r>
              <a:rPr lang="en-GB" sz="2400" b="1" dirty="0" smtClean="0"/>
              <a:t>Remember</a:t>
            </a:r>
          </a:p>
          <a:p>
            <a:endParaRPr lang="en-GB" sz="2400" b="1" dirty="0" smtClean="0"/>
          </a:p>
          <a:p>
            <a:r>
              <a:rPr lang="en-GB" sz="2400" dirty="0" smtClean="0"/>
              <a:t>You will need to engage in a lot of reading and research around your </a:t>
            </a:r>
          </a:p>
          <a:p>
            <a:r>
              <a:rPr lang="en-GB" sz="2400" dirty="0" smtClean="0"/>
              <a:t>chosen topic.</a:t>
            </a:r>
          </a:p>
          <a:p>
            <a:r>
              <a:rPr lang="en-GB" sz="2400" dirty="0" smtClean="0"/>
              <a:t>There are a large number of journal articles available through the </a:t>
            </a:r>
          </a:p>
          <a:p>
            <a:r>
              <a:rPr lang="en-GB" sz="2400" dirty="0" smtClean="0"/>
              <a:t>Library, so pleas ensure you make use of these.</a:t>
            </a:r>
          </a:p>
          <a:p>
            <a:endParaRPr lang="en-GB" sz="2400" b="1" dirty="0" smtClean="0"/>
          </a:p>
          <a:p>
            <a:r>
              <a:rPr lang="en-GB" sz="2400" dirty="0" smtClean="0"/>
              <a:t>Proof read and edit work carefully</a:t>
            </a:r>
          </a:p>
          <a:p>
            <a:endParaRPr lang="en-GB" sz="2400" dirty="0" smtClean="0"/>
          </a:p>
          <a:p>
            <a:r>
              <a:rPr lang="en-GB" sz="2400" dirty="0" smtClean="0"/>
              <a:t>Submit to </a:t>
            </a:r>
            <a:r>
              <a:rPr lang="en-GB" sz="2400" dirty="0" err="1" smtClean="0"/>
              <a:t>Turnitin</a:t>
            </a:r>
            <a:r>
              <a:rPr lang="en-GB" sz="2400" dirty="0" smtClean="0"/>
              <a:t> in plenty of time. </a:t>
            </a:r>
          </a:p>
          <a:p>
            <a:endParaRPr lang="en-GB" sz="2400" dirty="0"/>
          </a:p>
          <a:p>
            <a:r>
              <a:rPr lang="en-GB" sz="2400" dirty="0" smtClean="0"/>
              <a:t>Remember to access the extenuating circumstances system if you </a:t>
            </a:r>
          </a:p>
          <a:p>
            <a:r>
              <a:rPr lang="en-GB" sz="2400" dirty="0" smtClean="0"/>
              <a:t>need to.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416749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" y="309967"/>
            <a:ext cx="8942522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 smtClean="0"/>
              <a:t>Research Informed Literature 20 marks</a:t>
            </a:r>
          </a:p>
          <a:p>
            <a:r>
              <a:rPr lang="en-GB" sz="2400" b="1" dirty="0" smtClean="0"/>
              <a:t>10 marks for quality of references used and 10 marks for appropriate acknowledgement of frameworks to support the ethics form.</a:t>
            </a:r>
          </a:p>
          <a:p>
            <a:endParaRPr lang="en-GB" dirty="0"/>
          </a:p>
          <a:p>
            <a:r>
              <a:rPr lang="en-GB" sz="2400" dirty="0" smtClean="0"/>
              <a:t>Reference list must include all verbal references used within the presentation</a:t>
            </a:r>
          </a:p>
          <a:p>
            <a:endParaRPr lang="en-GB" sz="2400" dirty="0" smtClean="0"/>
          </a:p>
          <a:p>
            <a:r>
              <a:rPr lang="en-GB" sz="2400" dirty="0" smtClean="0"/>
              <a:t>You must verbally cite references correctly</a:t>
            </a:r>
          </a:p>
          <a:p>
            <a:r>
              <a:rPr lang="en-GB" sz="2400" dirty="0" smtClean="0"/>
              <a:t>Consider the quality of your research</a:t>
            </a:r>
          </a:p>
          <a:p>
            <a:endParaRPr lang="en-GB" sz="2400" dirty="0" smtClean="0"/>
          </a:p>
          <a:p>
            <a:r>
              <a:rPr lang="en-GB" sz="2400" dirty="0" smtClean="0"/>
              <a:t>Ensure you make use of appropriate sources to support both the proposal and supporting ethics form.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8316585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356461" y="449451"/>
            <a:ext cx="8865504" cy="553997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Knowledge and understanding skills.  20 marks</a:t>
            </a:r>
          </a:p>
          <a:p>
            <a:endParaRPr lang="en-GB" sz="2400" b="1" dirty="0"/>
          </a:p>
          <a:p>
            <a:r>
              <a:rPr lang="en-GB" dirty="0" smtClean="0"/>
              <a:t>This section requires you to consider what methodological approach you would take to</a:t>
            </a:r>
          </a:p>
          <a:p>
            <a:r>
              <a:rPr lang="en-GB" dirty="0" smtClean="0"/>
              <a:t> collect your research – will you be using focus group or 1-1 interviews, perhaps you will use </a:t>
            </a:r>
          </a:p>
          <a:p>
            <a:r>
              <a:rPr lang="en-GB" dirty="0" smtClean="0"/>
              <a:t>Questionnaires.</a:t>
            </a:r>
          </a:p>
          <a:p>
            <a:r>
              <a:rPr lang="en-GB" dirty="0" smtClean="0"/>
              <a:t>Why have you chosen them , what evidence suggests that these will enable you to </a:t>
            </a:r>
          </a:p>
          <a:p>
            <a:r>
              <a:rPr lang="en-GB" dirty="0" smtClean="0"/>
              <a:t>successfully collect your data?</a:t>
            </a:r>
          </a:p>
          <a:p>
            <a:endParaRPr lang="en-GB" dirty="0" smtClean="0"/>
          </a:p>
          <a:p>
            <a:r>
              <a:rPr lang="en-GB" dirty="0" smtClean="0"/>
              <a:t>You will also need to consider within this section how the proposed research will help and</a:t>
            </a:r>
          </a:p>
          <a:p>
            <a:r>
              <a:rPr lang="en-GB" dirty="0" smtClean="0"/>
              <a:t>support future practice within early years, this should be discussed in line with evidence </a:t>
            </a:r>
          </a:p>
          <a:p>
            <a:r>
              <a:rPr lang="en-GB" dirty="0" smtClean="0"/>
              <a:t>Gained from the literature review.</a:t>
            </a:r>
          </a:p>
          <a:p>
            <a:endParaRPr lang="en-GB" dirty="0"/>
          </a:p>
          <a:p>
            <a:r>
              <a:rPr lang="en-GB" dirty="0" smtClean="0"/>
              <a:t>For example your research may look at the benefits of enabling children to have more access</a:t>
            </a:r>
          </a:p>
          <a:p>
            <a:r>
              <a:rPr lang="en-GB" dirty="0" smtClean="0"/>
              <a:t> to the outdoor environment and use evidence</a:t>
            </a:r>
            <a:r>
              <a:rPr lang="en-GB" dirty="0"/>
              <a:t> b</a:t>
            </a:r>
            <a:r>
              <a:rPr lang="en-GB" dirty="0" smtClean="0"/>
              <a:t>ased upon the new curriculum and  the </a:t>
            </a:r>
          </a:p>
          <a:p>
            <a:r>
              <a:rPr lang="en-GB" dirty="0" smtClean="0"/>
              <a:t>six areas of learning and experience(</a:t>
            </a:r>
            <a:r>
              <a:rPr lang="en-GB" dirty="0" err="1" smtClean="0"/>
              <a:t>AoLE</a:t>
            </a:r>
            <a:r>
              <a:rPr lang="en-GB" dirty="0" smtClean="0"/>
              <a:t>). You may suggest positive  links to health </a:t>
            </a:r>
          </a:p>
          <a:p>
            <a:r>
              <a:rPr lang="en-GB" dirty="0" smtClean="0"/>
              <a:t>and well being as discussed by Bento and Dias (2017)</a:t>
            </a:r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59555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402956" y="402956"/>
            <a:ext cx="8772210" cy="467820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Analysis  20 marks</a:t>
            </a:r>
          </a:p>
          <a:p>
            <a:endParaRPr lang="en-GB" dirty="0" smtClean="0"/>
          </a:p>
          <a:p>
            <a:r>
              <a:rPr lang="en-GB" dirty="0" smtClean="0"/>
              <a:t>This section requires you to demonstrate your ability to critically evaluate your chosen area </a:t>
            </a:r>
          </a:p>
          <a:p>
            <a:r>
              <a:rPr lang="en-GB" dirty="0" smtClean="0"/>
              <a:t>of research.</a:t>
            </a:r>
          </a:p>
          <a:p>
            <a:endParaRPr lang="en-GB" dirty="0"/>
          </a:p>
          <a:p>
            <a:r>
              <a:rPr lang="en-GB" dirty="0" smtClean="0"/>
              <a:t>This can be achieved by demonstrating clear understanding when discussing the  abstract,</a:t>
            </a:r>
          </a:p>
          <a:p>
            <a:r>
              <a:rPr lang="en-GB" dirty="0" smtClean="0"/>
              <a:t> literature review, methodology and ethics.</a:t>
            </a:r>
          </a:p>
          <a:p>
            <a:endParaRPr lang="en-GB" dirty="0"/>
          </a:p>
          <a:p>
            <a:r>
              <a:rPr lang="en-GB" dirty="0" smtClean="0"/>
              <a:t>For example,  when discussing the literature review  you might draw attention that your</a:t>
            </a:r>
          </a:p>
          <a:p>
            <a:r>
              <a:rPr lang="en-GB" dirty="0" smtClean="0"/>
              <a:t> proposed study supports early years pedagogical influences , however current policy does </a:t>
            </a:r>
          </a:p>
          <a:p>
            <a:r>
              <a:rPr lang="en-GB" dirty="0" smtClean="0"/>
              <a:t>not always allow for this practice to be utilised.  You might also draw upon theory that </a:t>
            </a:r>
          </a:p>
          <a:p>
            <a:r>
              <a:rPr lang="en-GB" dirty="0" smtClean="0"/>
              <a:t>Supports your research but again questioning the approach in line with current practice. </a:t>
            </a:r>
          </a:p>
          <a:p>
            <a:r>
              <a:rPr lang="en-GB" dirty="0" smtClean="0"/>
              <a:t> </a:t>
            </a:r>
          </a:p>
          <a:p>
            <a:r>
              <a:rPr lang="en-GB" dirty="0" smtClean="0"/>
              <a:t>When discussing your ethical considerations you might consider the challenges of </a:t>
            </a:r>
          </a:p>
          <a:p>
            <a:r>
              <a:rPr lang="en-GB" dirty="0" smtClean="0"/>
              <a:t>researching with young children.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9805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263471" y="371959"/>
            <a:ext cx="9006696" cy="729430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knowledge and Understanding of How Concepts/Theory translates </a:t>
            </a:r>
          </a:p>
          <a:p>
            <a:r>
              <a:rPr lang="en-GB" sz="2400" b="1" dirty="0" smtClean="0"/>
              <a:t>to practice.   20 marks</a:t>
            </a:r>
          </a:p>
          <a:p>
            <a:endParaRPr lang="en-GB" sz="2400" b="1" dirty="0" smtClean="0"/>
          </a:p>
          <a:p>
            <a:endParaRPr lang="en-GB" dirty="0" smtClean="0"/>
          </a:p>
          <a:p>
            <a:r>
              <a:rPr lang="en-GB" dirty="0" smtClean="0"/>
              <a:t>This will be achieved through the completion of the accompanying ethics form and through </a:t>
            </a:r>
          </a:p>
          <a:p>
            <a:r>
              <a:rPr lang="en-GB" dirty="0" smtClean="0"/>
              <a:t>discussion during proposal.</a:t>
            </a:r>
          </a:p>
          <a:p>
            <a:endParaRPr lang="en-GB" dirty="0"/>
          </a:p>
          <a:p>
            <a:r>
              <a:rPr lang="en-GB" dirty="0" smtClean="0"/>
              <a:t>You will  complete the ethics form and submit via the </a:t>
            </a:r>
          </a:p>
          <a:p>
            <a:r>
              <a:rPr lang="en-GB" dirty="0" smtClean="0"/>
              <a:t>Turn it in link.</a:t>
            </a:r>
          </a:p>
          <a:p>
            <a:r>
              <a:rPr lang="en-GB" dirty="0" smtClean="0"/>
              <a:t>Consider the following:</a:t>
            </a:r>
          </a:p>
          <a:p>
            <a:endParaRPr lang="en-GB" dirty="0" smtClean="0"/>
          </a:p>
          <a:p>
            <a:r>
              <a:rPr lang="en-GB" dirty="0" smtClean="0"/>
              <a:t>•Provide </a:t>
            </a:r>
            <a:r>
              <a:rPr lang="en-GB" dirty="0"/>
              <a:t>evidence of evaluation of the ethical considerations In relation to </a:t>
            </a:r>
            <a:r>
              <a:rPr lang="en-GB" dirty="0" smtClean="0"/>
              <a:t>undertaking</a:t>
            </a:r>
          </a:p>
          <a:p>
            <a:r>
              <a:rPr lang="en-GB" dirty="0" smtClean="0"/>
              <a:t> </a:t>
            </a:r>
            <a:r>
              <a:rPr lang="en-GB" dirty="0"/>
              <a:t>research with young children and families</a:t>
            </a:r>
            <a:r>
              <a:rPr lang="en-GB" dirty="0" smtClean="0"/>
              <a:t>; and or practitioners.</a:t>
            </a:r>
            <a:endParaRPr lang="en-GB" dirty="0"/>
          </a:p>
          <a:p>
            <a:r>
              <a:rPr lang="en-GB" dirty="0" smtClean="0"/>
              <a:t>•Demonstrate </a:t>
            </a:r>
            <a:r>
              <a:rPr lang="en-GB" dirty="0"/>
              <a:t>an awareness of the ethical dilemmas, challenges and opportunities </a:t>
            </a:r>
            <a:r>
              <a:rPr lang="en-GB" dirty="0" smtClean="0"/>
              <a:t>when</a:t>
            </a:r>
          </a:p>
          <a:p>
            <a:r>
              <a:rPr lang="en-GB" dirty="0" smtClean="0"/>
              <a:t> </a:t>
            </a:r>
            <a:r>
              <a:rPr lang="en-GB" dirty="0"/>
              <a:t>engaging young children and families in research in terms of rights, competence and levels of </a:t>
            </a:r>
            <a:endParaRPr lang="en-GB" dirty="0" smtClean="0"/>
          </a:p>
          <a:p>
            <a:r>
              <a:rPr lang="en-GB" dirty="0" smtClean="0"/>
              <a:t>participation</a:t>
            </a:r>
            <a:r>
              <a:rPr lang="en-GB" dirty="0"/>
              <a:t>. </a:t>
            </a:r>
          </a:p>
          <a:p>
            <a:r>
              <a:rPr lang="en-GB" dirty="0" smtClean="0"/>
              <a:t>•Recognise </a:t>
            </a:r>
            <a:r>
              <a:rPr lang="en-GB" dirty="0"/>
              <a:t>and discuss systems and support (such as ethics guidelines) for researchers </a:t>
            </a:r>
            <a:r>
              <a:rPr lang="en-GB" dirty="0" smtClean="0"/>
              <a:t>to</a:t>
            </a:r>
          </a:p>
          <a:p>
            <a:r>
              <a:rPr lang="en-GB" dirty="0" smtClean="0"/>
              <a:t> </a:t>
            </a:r>
            <a:r>
              <a:rPr lang="en-GB" dirty="0"/>
              <a:t>make considered ethical decisions when researching </a:t>
            </a:r>
            <a:r>
              <a:rPr lang="en-GB" dirty="0" smtClean="0"/>
              <a:t>within the Early Years environment.</a:t>
            </a:r>
            <a:endParaRPr lang="en-GB" dirty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642580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604434" y="681925"/>
            <a:ext cx="827976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Academic and Professional Skills   20 marks</a:t>
            </a:r>
          </a:p>
          <a:p>
            <a:endParaRPr lang="en-GB" sz="2400" b="1" dirty="0" smtClean="0"/>
          </a:p>
          <a:p>
            <a:endParaRPr lang="en-GB" dirty="0"/>
          </a:p>
          <a:p>
            <a:r>
              <a:rPr lang="en-GB" dirty="0" smtClean="0"/>
              <a:t>This section will look at the intonation, pace and volume of your presentation.</a:t>
            </a:r>
          </a:p>
          <a:p>
            <a:r>
              <a:rPr lang="en-GB" dirty="0" smtClean="0"/>
              <a:t>Your engagement, body language and eye contact with your audience.</a:t>
            </a:r>
          </a:p>
          <a:p>
            <a:endParaRPr lang="en-GB" dirty="0"/>
          </a:p>
          <a:p>
            <a:r>
              <a:rPr lang="en-GB" dirty="0" smtClean="0"/>
              <a:t>Have you discussed aspects in an engaging and </a:t>
            </a:r>
          </a:p>
          <a:p>
            <a:r>
              <a:rPr lang="en-GB" dirty="0" smtClean="0"/>
              <a:t>professional manner.</a:t>
            </a:r>
          </a:p>
          <a:p>
            <a:endParaRPr lang="en-GB" dirty="0" smtClean="0"/>
          </a:p>
          <a:p>
            <a:r>
              <a:rPr lang="en-GB" dirty="0" smtClean="0"/>
              <a:t>Have you clearly expressed your ideas, using excellent verbal referencing. – 10 marks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How well have you completed your ethics form, have you been concise and expressed </a:t>
            </a:r>
          </a:p>
          <a:p>
            <a:r>
              <a:rPr lang="en-GB" dirty="0" smtClean="0"/>
              <a:t>ideas clearly.   10 marks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869808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372</TotalTime>
  <Words>702</Words>
  <Application>Microsoft Office PowerPoint</Application>
  <PresentationFormat>On-screen Show (4:3)</PresentationFormat>
  <Paragraphs>114</Paragraphs>
  <Slides>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Research questions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Microsoft Office User</dc:creator>
  <cp:lastModifiedBy>Dawn Jones</cp:lastModifiedBy>
  <cp:revision>26</cp:revision>
  <cp:lastPrinted>2019-07-29T12:27:59Z</cp:lastPrinted>
  <dcterms:created xsi:type="dcterms:W3CDTF">2017-02-08T11:33:06Z</dcterms:created>
  <dcterms:modified xsi:type="dcterms:W3CDTF">2020-06-15T15:30:32Z</dcterms:modified>
</cp:coreProperties>
</file>