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163A08-04BB-42A9-A741-CCAB27795FDE}" v="155" dt="2023-03-16T22:38:48.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5428" autoAdjust="0"/>
  </p:normalViewPr>
  <p:slideViewPr>
    <p:cSldViewPr snapToGrid="0">
      <p:cViewPr>
        <p:scale>
          <a:sx n="80" d="100"/>
          <a:sy n="80" d="100"/>
        </p:scale>
        <p:origin x="552" y="-36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Tolise" userId="b24828c54eaa1c04" providerId="LiveId" clId="{2B163A08-04BB-42A9-A741-CCAB27795FDE}"/>
    <pc:docChg chg="undo redo custSel addSld delSld modSld">
      <pc:chgData name="Andrew Tolise" userId="b24828c54eaa1c04" providerId="LiveId" clId="{2B163A08-04BB-42A9-A741-CCAB27795FDE}" dt="2023-03-16T22:50:26.869" v="1166" actId="20577"/>
      <pc:docMkLst>
        <pc:docMk/>
      </pc:docMkLst>
      <pc:sldChg chg="del">
        <pc:chgData name="Andrew Tolise" userId="b24828c54eaa1c04" providerId="LiveId" clId="{2B163A08-04BB-42A9-A741-CCAB27795FDE}" dt="2023-03-11T19:26:34.929" v="86" actId="47"/>
        <pc:sldMkLst>
          <pc:docMk/>
          <pc:sldMk cId="332420451" sldId="256"/>
        </pc:sldMkLst>
      </pc:sldChg>
      <pc:sldChg chg="modSp modNotesTx">
        <pc:chgData name="Andrew Tolise" userId="b24828c54eaa1c04" providerId="LiveId" clId="{2B163A08-04BB-42A9-A741-CCAB27795FDE}" dt="2023-03-16T22:38:48.831" v="1161" actId="20577"/>
        <pc:sldMkLst>
          <pc:docMk/>
          <pc:sldMk cId="3191055721" sldId="257"/>
        </pc:sldMkLst>
        <pc:spChg chg="mod">
          <ac:chgData name="Andrew Tolise" userId="b24828c54eaa1c04" providerId="LiveId" clId="{2B163A08-04BB-42A9-A741-CCAB27795FDE}" dt="2023-03-11T20:57:02.405" v="857"/>
          <ac:spMkLst>
            <pc:docMk/>
            <pc:sldMk cId="3191055721" sldId="257"/>
            <ac:spMk id="2" creationId="{00000000-0000-0000-0000-000000000000}"/>
          </ac:spMkLst>
        </pc:spChg>
        <pc:graphicFrameChg chg="mod">
          <ac:chgData name="Andrew Tolise" userId="b24828c54eaa1c04" providerId="LiveId" clId="{2B163A08-04BB-42A9-A741-CCAB27795FDE}" dt="2023-03-16T22:38:48.831" v="1161" actId="20577"/>
          <ac:graphicFrameMkLst>
            <pc:docMk/>
            <pc:sldMk cId="3191055721" sldId="257"/>
            <ac:graphicFrameMk id="13" creationId="{712DFD68-7E1E-C3E9-DF5C-7F6FD73BD45B}"/>
          </ac:graphicFrameMkLst>
        </pc:graphicFrameChg>
      </pc:sldChg>
      <pc:sldChg chg="modSp modNotesTx">
        <pc:chgData name="Andrew Tolise" userId="b24828c54eaa1c04" providerId="LiveId" clId="{2B163A08-04BB-42A9-A741-CCAB27795FDE}" dt="2023-03-11T20:57:02.405" v="857"/>
        <pc:sldMkLst>
          <pc:docMk/>
          <pc:sldMk cId="3377148906" sldId="258"/>
        </pc:sldMkLst>
        <pc:spChg chg="mod">
          <ac:chgData name="Andrew Tolise" userId="b24828c54eaa1c04" providerId="LiveId" clId="{2B163A08-04BB-42A9-A741-CCAB27795FDE}" dt="2023-03-11T20:57:02.405" v="857"/>
          <ac:spMkLst>
            <pc:docMk/>
            <pc:sldMk cId="3377148906" sldId="258"/>
            <ac:spMk id="2" creationId="{00000000-0000-0000-0000-000000000000}"/>
          </ac:spMkLst>
        </pc:spChg>
      </pc:sldChg>
      <pc:sldChg chg="modNotesTx">
        <pc:chgData name="Andrew Tolise" userId="b24828c54eaa1c04" providerId="LiveId" clId="{2B163A08-04BB-42A9-A741-CCAB27795FDE}" dt="2023-03-11T20:54:06.405" v="585" actId="20577"/>
        <pc:sldMkLst>
          <pc:docMk/>
          <pc:sldMk cId="957302497" sldId="259"/>
        </pc:sldMkLst>
      </pc:sldChg>
      <pc:sldChg chg="modSp modNotesTx">
        <pc:chgData name="Andrew Tolise" userId="b24828c54eaa1c04" providerId="LiveId" clId="{2B163A08-04BB-42A9-A741-CCAB27795FDE}" dt="2023-03-11T20:57:02.405" v="857"/>
        <pc:sldMkLst>
          <pc:docMk/>
          <pc:sldMk cId="2487218992" sldId="260"/>
        </pc:sldMkLst>
        <pc:spChg chg="mod">
          <ac:chgData name="Andrew Tolise" userId="b24828c54eaa1c04" providerId="LiveId" clId="{2B163A08-04BB-42A9-A741-CCAB27795FDE}" dt="2023-03-11T20:57:02.405" v="857"/>
          <ac:spMkLst>
            <pc:docMk/>
            <pc:sldMk cId="2487218992" sldId="260"/>
            <ac:spMk id="2" creationId="{00000000-0000-0000-0000-000000000000}"/>
          </ac:spMkLst>
        </pc:spChg>
      </pc:sldChg>
      <pc:sldChg chg="modSp">
        <pc:chgData name="Andrew Tolise" userId="b24828c54eaa1c04" providerId="LiveId" clId="{2B163A08-04BB-42A9-A741-CCAB27795FDE}" dt="2023-03-11T20:57:02.405" v="857"/>
        <pc:sldMkLst>
          <pc:docMk/>
          <pc:sldMk cId="475071315" sldId="261"/>
        </pc:sldMkLst>
        <pc:spChg chg="mod">
          <ac:chgData name="Andrew Tolise" userId="b24828c54eaa1c04" providerId="LiveId" clId="{2B163A08-04BB-42A9-A741-CCAB27795FDE}" dt="2023-03-11T20:57:02.405" v="857"/>
          <ac:spMkLst>
            <pc:docMk/>
            <pc:sldMk cId="475071315" sldId="261"/>
            <ac:spMk id="2" creationId="{00000000-0000-0000-0000-000000000000}"/>
          </ac:spMkLst>
        </pc:spChg>
      </pc:sldChg>
      <pc:sldChg chg="addSp delSp modSp mod">
        <pc:chgData name="Andrew Tolise" userId="b24828c54eaa1c04" providerId="LiveId" clId="{2B163A08-04BB-42A9-A741-CCAB27795FDE}" dt="2023-03-11T21:02:29.972" v="892" actId="20577"/>
        <pc:sldMkLst>
          <pc:docMk/>
          <pc:sldMk cId="4159332251" sldId="262"/>
        </pc:sldMkLst>
        <pc:spChg chg="mod">
          <ac:chgData name="Andrew Tolise" userId="b24828c54eaa1c04" providerId="LiveId" clId="{2B163A08-04BB-42A9-A741-CCAB27795FDE}" dt="2023-03-11T20:59:26.591" v="878" actId="26606"/>
          <ac:spMkLst>
            <pc:docMk/>
            <pc:sldMk cId="4159332251" sldId="262"/>
            <ac:spMk id="2" creationId="{00000000-0000-0000-0000-000000000000}"/>
          </ac:spMkLst>
        </pc:spChg>
        <pc:spChg chg="add del mod">
          <ac:chgData name="Andrew Tolise" userId="b24828c54eaa1c04" providerId="LiveId" clId="{2B163A08-04BB-42A9-A741-CCAB27795FDE}" dt="2023-03-11T20:59:26.591" v="878" actId="26606"/>
          <ac:spMkLst>
            <pc:docMk/>
            <pc:sldMk cId="4159332251" sldId="262"/>
            <ac:spMk id="102" creationId="{00000000-0000-0000-0000-000000000000}"/>
          </ac:spMkLst>
        </pc:spChg>
        <pc:spChg chg="add del">
          <ac:chgData name="Andrew Tolise" userId="b24828c54eaa1c04" providerId="LiveId" clId="{2B163A08-04BB-42A9-A741-CCAB27795FDE}" dt="2023-03-11T20:57:14.288" v="859" actId="26606"/>
          <ac:spMkLst>
            <pc:docMk/>
            <pc:sldMk cId="4159332251" sldId="262"/>
            <ac:spMk id="107" creationId="{907EF6B7-1338-4443-8C46-6A318D952DFD}"/>
          </ac:spMkLst>
        </pc:spChg>
        <pc:spChg chg="add del">
          <ac:chgData name="Andrew Tolise" userId="b24828c54eaa1c04" providerId="LiveId" clId="{2B163A08-04BB-42A9-A741-CCAB27795FDE}" dt="2023-03-11T20:57:14.288" v="859" actId="26606"/>
          <ac:spMkLst>
            <pc:docMk/>
            <pc:sldMk cId="4159332251" sldId="262"/>
            <ac:spMk id="109" creationId="{DAAE4CDD-124C-4DCF-9584-B6033B545DD5}"/>
          </ac:spMkLst>
        </pc:spChg>
        <pc:spChg chg="add del">
          <ac:chgData name="Andrew Tolise" userId="b24828c54eaa1c04" providerId="LiveId" clId="{2B163A08-04BB-42A9-A741-CCAB27795FDE}" dt="2023-03-11T20:57:14.288" v="859" actId="26606"/>
          <ac:spMkLst>
            <pc:docMk/>
            <pc:sldMk cId="4159332251" sldId="262"/>
            <ac:spMk id="111" creationId="{081E4A58-353D-44AE-B2FC-2A74E2E400F7}"/>
          </ac:spMkLst>
        </pc:spChg>
        <pc:spChg chg="add del">
          <ac:chgData name="Andrew Tolise" userId="b24828c54eaa1c04" providerId="LiveId" clId="{2B163A08-04BB-42A9-A741-CCAB27795FDE}" dt="2023-03-11T20:57:16.933" v="861" actId="26606"/>
          <ac:spMkLst>
            <pc:docMk/>
            <pc:sldMk cId="4159332251" sldId="262"/>
            <ac:spMk id="113" creationId="{4300840D-0A0B-4512-BACA-B439D5B9C57C}"/>
          </ac:spMkLst>
        </pc:spChg>
        <pc:spChg chg="add del">
          <ac:chgData name="Andrew Tolise" userId="b24828c54eaa1c04" providerId="LiveId" clId="{2B163A08-04BB-42A9-A741-CCAB27795FDE}" dt="2023-03-11T20:57:16.933" v="861" actId="26606"/>
          <ac:spMkLst>
            <pc:docMk/>
            <pc:sldMk cId="4159332251" sldId="262"/>
            <ac:spMk id="115" creationId="{D2B78728-A580-49A7-84F9-6EF6F583ADE0}"/>
          </ac:spMkLst>
        </pc:spChg>
        <pc:spChg chg="add del">
          <ac:chgData name="Andrew Tolise" userId="b24828c54eaa1c04" providerId="LiveId" clId="{2B163A08-04BB-42A9-A741-CCAB27795FDE}" dt="2023-03-11T20:57:16.933" v="861" actId="26606"/>
          <ac:spMkLst>
            <pc:docMk/>
            <pc:sldMk cId="4159332251" sldId="262"/>
            <ac:spMk id="117" creationId="{38FAA1A1-D861-433F-88FA-1E9D6FD31D11}"/>
          </ac:spMkLst>
        </pc:spChg>
        <pc:spChg chg="add del">
          <ac:chgData name="Andrew Tolise" userId="b24828c54eaa1c04" providerId="LiveId" clId="{2B163A08-04BB-42A9-A741-CCAB27795FDE}" dt="2023-03-11T20:57:16.933" v="861" actId="26606"/>
          <ac:spMkLst>
            <pc:docMk/>
            <pc:sldMk cId="4159332251" sldId="262"/>
            <ac:spMk id="118" creationId="{09588DA8-065E-4F6F-8EFD-43104AB2E0CF}"/>
          </ac:spMkLst>
        </pc:spChg>
        <pc:spChg chg="add del">
          <ac:chgData name="Andrew Tolise" userId="b24828c54eaa1c04" providerId="LiveId" clId="{2B163A08-04BB-42A9-A741-CCAB27795FDE}" dt="2023-03-11T20:57:16.933" v="861" actId="26606"/>
          <ac:spMkLst>
            <pc:docMk/>
            <pc:sldMk cId="4159332251" sldId="262"/>
            <ac:spMk id="119" creationId="{8D71EDA1-87BF-4D5D-AB79-F346FD19278A}"/>
          </ac:spMkLst>
        </pc:spChg>
        <pc:spChg chg="add del">
          <ac:chgData name="Andrew Tolise" userId="b24828c54eaa1c04" providerId="LiveId" clId="{2B163A08-04BB-42A9-A741-CCAB27795FDE}" dt="2023-03-11T20:57:16.933" v="861" actId="26606"/>
          <ac:spMkLst>
            <pc:docMk/>
            <pc:sldMk cId="4159332251" sldId="262"/>
            <ac:spMk id="120" creationId="{C4285719-470E-454C-AF62-8323075F1F5B}"/>
          </ac:spMkLst>
        </pc:spChg>
        <pc:spChg chg="add del">
          <ac:chgData name="Andrew Tolise" userId="b24828c54eaa1c04" providerId="LiveId" clId="{2B163A08-04BB-42A9-A741-CCAB27795FDE}" dt="2023-03-11T20:57:16.933" v="861" actId="26606"/>
          <ac:spMkLst>
            <pc:docMk/>
            <pc:sldMk cId="4159332251" sldId="262"/>
            <ac:spMk id="121" creationId="{CD9FE4EF-C4D8-49A0-B2FF-81D8DB7D8A24}"/>
          </ac:spMkLst>
        </pc:spChg>
        <pc:spChg chg="add del">
          <ac:chgData name="Andrew Tolise" userId="b24828c54eaa1c04" providerId="LiveId" clId="{2B163A08-04BB-42A9-A741-CCAB27795FDE}" dt="2023-03-11T20:57:18.858" v="863" actId="26606"/>
          <ac:spMkLst>
            <pc:docMk/>
            <pc:sldMk cId="4159332251" sldId="262"/>
            <ac:spMk id="123" creationId="{1BB867FF-FC45-48F7-8104-F89BE54909F1}"/>
          </ac:spMkLst>
        </pc:spChg>
        <pc:spChg chg="add del">
          <ac:chgData name="Andrew Tolise" userId="b24828c54eaa1c04" providerId="LiveId" clId="{2B163A08-04BB-42A9-A741-CCAB27795FDE}" dt="2023-03-11T20:57:18.858" v="863" actId="26606"/>
          <ac:spMkLst>
            <pc:docMk/>
            <pc:sldMk cId="4159332251" sldId="262"/>
            <ac:spMk id="124" creationId="{8BB56887-D0D5-4F0C-9E19-7247EB83C8B7}"/>
          </ac:spMkLst>
        </pc:spChg>
        <pc:spChg chg="add del">
          <ac:chgData name="Andrew Tolise" userId="b24828c54eaa1c04" providerId="LiveId" clId="{2B163A08-04BB-42A9-A741-CCAB27795FDE}" dt="2023-03-11T20:57:18.858" v="863" actId="26606"/>
          <ac:spMkLst>
            <pc:docMk/>
            <pc:sldMk cId="4159332251" sldId="262"/>
            <ac:spMk id="125" creationId="{081E4A58-353D-44AE-B2FC-2A74E2E400F7}"/>
          </ac:spMkLst>
        </pc:spChg>
        <pc:spChg chg="add del">
          <ac:chgData name="Andrew Tolise" userId="b24828c54eaa1c04" providerId="LiveId" clId="{2B163A08-04BB-42A9-A741-CCAB27795FDE}" dt="2023-03-11T20:57:37.575" v="865" actId="26606"/>
          <ac:spMkLst>
            <pc:docMk/>
            <pc:sldMk cId="4159332251" sldId="262"/>
            <ac:spMk id="127" creationId="{2E442304-DDBD-4F7B-8017-36BCC863FB40}"/>
          </ac:spMkLst>
        </pc:spChg>
        <pc:spChg chg="add del">
          <ac:chgData name="Andrew Tolise" userId="b24828c54eaa1c04" providerId="LiveId" clId="{2B163A08-04BB-42A9-A741-CCAB27795FDE}" dt="2023-03-11T20:57:37.575" v="865" actId="26606"/>
          <ac:spMkLst>
            <pc:docMk/>
            <pc:sldMk cId="4159332251" sldId="262"/>
            <ac:spMk id="128" creationId="{5E107275-3853-46FD-A241-DE4355A42675}"/>
          </ac:spMkLst>
        </pc:spChg>
        <pc:spChg chg="add del">
          <ac:chgData name="Andrew Tolise" userId="b24828c54eaa1c04" providerId="LiveId" clId="{2B163A08-04BB-42A9-A741-CCAB27795FDE}" dt="2023-03-11T20:58:20.559" v="867" actId="26606"/>
          <ac:spMkLst>
            <pc:docMk/>
            <pc:sldMk cId="4159332251" sldId="262"/>
            <ac:spMk id="131" creationId="{100EDD19-6802-4EC3-95CE-CFFAB042CFD6}"/>
          </ac:spMkLst>
        </pc:spChg>
        <pc:spChg chg="add del">
          <ac:chgData name="Andrew Tolise" userId="b24828c54eaa1c04" providerId="LiveId" clId="{2B163A08-04BB-42A9-A741-CCAB27795FDE}" dt="2023-03-11T20:58:20.559" v="867" actId="26606"/>
          <ac:spMkLst>
            <pc:docMk/>
            <pc:sldMk cId="4159332251" sldId="262"/>
            <ac:spMk id="132" creationId="{DB17E863-922E-4C26-BD64-E8FD41D28661}"/>
          </ac:spMkLst>
        </pc:spChg>
        <pc:spChg chg="add del">
          <ac:chgData name="Andrew Tolise" userId="b24828c54eaa1c04" providerId="LiveId" clId="{2B163A08-04BB-42A9-A741-CCAB27795FDE}" dt="2023-03-11T20:58:20.559" v="867" actId="26606"/>
          <ac:spMkLst>
            <pc:docMk/>
            <pc:sldMk cId="4159332251" sldId="262"/>
            <ac:spMk id="133" creationId="{00000000-0000-0000-0000-000000000000}"/>
          </ac:spMkLst>
        </pc:spChg>
        <pc:spChg chg="add del">
          <ac:chgData name="Andrew Tolise" userId="b24828c54eaa1c04" providerId="LiveId" clId="{2B163A08-04BB-42A9-A741-CCAB27795FDE}" dt="2023-03-11T20:58:24.581" v="869" actId="26606"/>
          <ac:spMkLst>
            <pc:docMk/>
            <pc:sldMk cId="4159332251" sldId="262"/>
            <ac:spMk id="135" creationId="{907EF6B7-1338-4443-8C46-6A318D952DFD}"/>
          </ac:spMkLst>
        </pc:spChg>
        <pc:spChg chg="add del">
          <ac:chgData name="Andrew Tolise" userId="b24828c54eaa1c04" providerId="LiveId" clId="{2B163A08-04BB-42A9-A741-CCAB27795FDE}" dt="2023-03-11T20:58:24.581" v="869" actId="26606"/>
          <ac:spMkLst>
            <pc:docMk/>
            <pc:sldMk cId="4159332251" sldId="262"/>
            <ac:spMk id="136" creationId="{DAAE4CDD-124C-4DCF-9584-B6033B545DD5}"/>
          </ac:spMkLst>
        </pc:spChg>
        <pc:spChg chg="add del">
          <ac:chgData name="Andrew Tolise" userId="b24828c54eaa1c04" providerId="LiveId" clId="{2B163A08-04BB-42A9-A741-CCAB27795FDE}" dt="2023-03-11T20:58:24.581" v="869" actId="26606"/>
          <ac:spMkLst>
            <pc:docMk/>
            <pc:sldMk cId="4159332251" sldId="262"/>
            <ac:spMk id="137" creationId="{081E4A58-353D-44AE-B2FC-2A74E2E400F7}"/>
          </ac:spMkLst>
        </pc:spChg>
        <pc:spChg chg="add del">
          <ac:chgData name="Andrew Tolise" userId="b24828c54eaa1c04" providerId="LiveId" clId="{2B163A08-04BB-42A9-A741-CCAB27795FDE}" dt="2023-03-11T20:58:24.581" v="869" actId="26606"/>
          <ac:spMkLst>
            <pc:docMk/>
            <pc:sldMk cId="4159332251" sldId="262"/>
            <ac:spMk id="138" creationId="{00000000-0000-0000-0000-000000000000}"/>
          </ac:spMkLst>
        </pc:spChg>
        <pc:spChg chg="add del">
          <ac:chgData name="Andrew Tolise" userId="b24828c54eaa1c04" providerId="LiveId" clId="{2B163A08-04BB-42A9-A741-CCAB27795FDE}" dt="2023-03-11T20:58:31.378" v="871" actId="26606"/>
          <ac:spMkLst>
            <pc:docMk/>
            <pc:sldMk cId="4159332251" sldId="262"/>
            <ac:spMk id="140" creationId="{09588DA8-065E-4F6F-8EFD-43104AB2E0CF}"/>
          </ac:spMkLst>
        </pc:spChg>
        <pc:spChg chg="add del">
          <ac:chgData name="Andrew Tolise" userId="b24828c54eaa1c04" providerId="LiveId" clId="{2B163A08-04BB-42A9-A741-CCAB27795FDE}" dt="2023-03-11T20:58:31.378" v="871" actId="26606"/>
          <ac:spMkLst>
            <pc:docMk/>
            <pc:sldMk cId="4159332251" sldId="262"/>
            <ac:spMk id="141" creationId="{C4285719-470E-454C-AF62-8323075F1F5B}"/>
          </ac:spMkLst>
        </pc:spChg>
        <pc:spChg chg="add del">
          <ac:chgData name="Andrew Tolise" userId="b24828c54eaa1c04" providerId="LiveId" clId="{2B163A08-04BB-42A9-A741-CCAB27795FDE}" dt="2023-03-11T20:58:31.378" v="871" actId="26606"/>
          <ac:spMkLst>
            <pc:docMk/>
            <pc:sldMk cId="4159332251" sldId="262"/>
            <ac:spMk id="142" creationId="{CD9FE4EF-C4D8-49A0-B2FF-81D8DB7D8A24}"/>
          </ac:spMkLst>
        </pc:spChg>
        <pc:spChg chg="add del">
          <ac:chgData name="Andrew Tolise" userId="b24828c54eaa1c04" providerId="LiveId" clId="{2B163A08-04BB-42A9-A741-CCAB27795FDE}" dt="2023-03-11T20:58:31.378" v="871" actId="26606"/>
          <ac:spMkLst>
            <pc:docMk/>
            <pc:sldMk cId="4159332251" sldId="262"/>
            <ac:spMk id="143" creationId="{4300840D-0A0B-4512-BACA-B439D5B9C57C}"/>
          </ac:spMkLst>
        </pc:spChg>
        <pc:spChg chg="add del">
          <ac:chgData name="Andrew Tolise" userId="b24828c54eaa1c04" providerId="LiveId" clId="{2B163A08-04BB-42A9-A741-CCAB27795FDE}" dt="2023-03-11T20:58:31.378" v="871" actId="26606"/>
          <ac:spMkLst>
            <pc:docMk/>
            <pc:sldMk cId="4159332251" sldId="262"/>
            <ac:spMk id="144" creationId="{D2B78728-A580-49A7-84F9-6EF6F583ADE0}"/>
          </ac:spMkLst>
        </pc:spChg>
        <pc:spChg chg="add del">
          <ac:chgData name="Andrew Tolise" userId="b24828c54eaa1c04" providerId="LiveId" clId="{2B163A08-04BB-42A9-A741-CCAB27795FDE}" dt="2023-03-11T20:58:31.378" v="871" actId="26606"/>
          <ac:spMkLst>
            <pc:docMk/>
            <pc:sldMk cId="4159332251" sldId="262"/>
            <ac:spMk id="145" creationId="{38FAA1A1-D861-433F-88FA-1E9D6FD31D11}"/>
          </ac:spMkLst>
        </pc:spChg>
        <pc:spChg chg="add del">
          <ac:chgData name="Andrew Tolise" userId="b24828c54eaa1c04" providerId="LiveId" clId="{2B163A08-04BB-42A9-A741-CCAB27795FDE}" dt="2023-03-11T20:58:31.378" v="871" actId="26606"/>
          <ac:spMkLst>
            <pc:docMk/>
            <pc:sldMk cId="4159332251" sldId="262"/>
            <ac:spMk id="146" creationId="{8D71EDA1-87BF-4D5D-AB79-F346FD19278A}"/>
          </ac:spMkLst>
        </pc:spChg>
        <pc:spChg chg="add del">
          <ac:chgData name="Andrew Tolise" userId="b24828c54eaa1c04" providerId="LiveId" clId="{2B163A08-04BB-42A9-A741-CCAB27795FDE}" dt="2023-03-11T20:58:31.378" v="871" actId="26606"/>
          <ac:spMkLst>
            <pc:docMk/>
            <pc:sldMk cId="4159332251" sldId="262"/>
            <ac:spMk id="147" creationId="{00000000-0000-0000-0000-000000000000}"/>
          </ac:spMkLst>
        </pc:spChg>
        <pc:spChg chg="add del">
          <ac:chgData name="Andrew Tolise" userId="b24828c54eaa1c04" providerId="LiveId" clId="{2B163A08-04BB-42A9-A741-CCAB27795FDE}" dt="2023-03-11T20:58:33.658" v="873" actId="26606"/>
          <ac:spMkLst>
            <pc:docMk/>
            <pc:sldMk cId="4159332251" sldId="262"/>
            <ac:spMk id="149" creationId="{1BB867FF-FC45-48F7-8104-F89BE54909F1}"/>
          </ac:spMkLst>
        </pc:spChg>
        <pc:spChg chg="add del">
          <ac:chgData name="Andrew Tolise" userId="b24828c54eaa1c04" providerId="LiveId" clId="{2B163A08-04BB-42A9-A741-CCAB27795FDE}" dt="2023-03-11T20:58:33.658" v="873" actId="26606"/>
          <ac:spMkLst>
            <pc:docMk/>
            <pc:sldMk cId="4159332251" sldId="262"/>
            <ac:spMk id="150" creationId="{8BB56887-D0D5-4F0C-9E19-7247EB83C8B7}"/>
          </ac:spMkLst>
        </pc:spChg>
        <pc:spChg chg="add del">
          <ac:chgData name="Andrew Tolise" userId="b24828c54eaa1c04" providerId="LiveId" clId="{2B163A08-04BB-42A9-A741-CCAB27795FDE}" dt="2023-03-11T20:58:33.658" v="873" actId="26606"/>
          <ac:spMkLst>
            <pc:docMk/>
            <pc:sldMk cId="4159332251" sldId="262"/>
            <ac:spMk id="151" creationId="{081E4A58-353D-44AE-B2FC-2A74E2E400F7}"/>
          </ac:spMkLst>
        </pc:spChg>
        <pc:spChg chg="add del">
          <ac:chgData name="Andrew Tolise" userId="b24828c54eaa1c04" providerId="LiveId" clId="{2B163A08-04BB-42A9-A741-CCAB27795FDE}" dt="2023-03-11T20:58:33.658" v="873" actId="26606"/>
          <ac:spMkLst>
            <pc:docMk/>
            <pc:sldMk cId="4159332251" sldId="262"/>
            <ac:spMk id="152" creationId="{00000000-0000-0000-0000-000000000000}"/>
          </ac:spMkLst>
        </pc:spChg>
        <pc:spChg chg="add del">
          <ac:chgData name="Andrew Tolise" userId="b24828c54eaa1c04" providerId="LiveId" clId="{2B163A08-04BB-42A9-A741-CCAB27795FDE}" dt="2023-03-11T20:59:13.807" v="875" actId="26606"/>
          <ac:spMkLst>
            <pc:docMk/>
            <pc:sldMk cId="4159332251" sldId="262"/>
            <ac:spMk id="154" creationId="{2E442304-DDBD-4F7B-8017-36BCC863FB40}"/>
          </ac:spMkLst>
        </pc:spChg>
        <pc:spChg chg="add del">
          <ac:chgData name="Andrew Tolise" userId="b24828c54eaa1c04" providerId="LiveId" clId="{2B163A08-04BB-42A9-A741-CCAB27795FDE}" dt="2023-03-11T20:59:13.807" v="875" actId="26606"/>
          <ac:spMkLst>
            <pc:docMk/>
            <pc:sldMk cId="4159332251" sldId="262"/>
            <ac:spMk id="155" creationId="{5E107275-3853-46FD-A241-DE4355A42675}"/>
          </ac:spMkLst>
        </pc:spChg>
        <pc:spChg chg="add del">
          <ac:chgData name="Andrew Tolise" userId="b24828c54eaa1c04" providerId="LiveId" clId="{2B163A08-04BB-42A9-A741-CCAB27795FDE}" dt="2023-03-11T20:59:26.578" v="877" actId="26606"/>
          <ac:spMkLst>
            <pc:docMk/>
            <pc:sldMk cId="4159332251" sldId="262"/>
            <ac:spMk id="158" creationId="{09588DA8-065E-4F6F-8EFD-43104AB2E0CF}"/>
          </ac:spMkLst>
        </pc:spChg>
        <pc:spChg chg="add del">
          <ac:chgData name="Andrew Tolise" userId="b24828c54eaa1c04" providerId="LiveId" clId="{2B163A08-04BB-42A9-A741-CCAB27795FDE}" dt="2023-03-11T20:59:26.578" v="877" actId="26606"/>
          <ac:spMkLst>
            <pc:docMk/>
            <pc:sldMk cId="4159332251" sldId="262"/>
            <ac:spMk id="159" creationId="{C4285719-470E-454C-AF62-8323075F1F5B}"/>
          </ac:spMkLst>
        </pc:spChg>
        <pc:spChg chg="add del">
          <ac:chgData name="Andrew Tolise" userId="b24828c54eaa1c04" providerId="LiveId" clId="{2B163A08-04BB-42A9-A741-CCAB27795FDE}" dt="2023-03-11T20:59:26.578" v="877" actId="26606"/>
          <ac:spMkLst>
            <pc:docMk/>
            <pc:sldMk cId="4159332251" sldId="262"/>
            <ac:spMk id="160" creationId="{CD9FE4EF-C4D8-49A0-B2FF-81D8DB7D8A24}"/>
          </ac:spMkLst>
        </pc:spChg>
        <pc:spChg chg="add del">
          <ac:chgData name="Andrew Tolise" userId="b24828c54eaa1c04" providerId="LiveId" clId="{2B163A08-04BB-42A9-A741-CCAB27795FDE}" dt="2023-03-11T20:59:26.578" v="877" actId="26606"/>
          <ac:spMkLst>
            <pc:docMk/>
            <pc:sldMk cId="4159332251" sldId="262"/>
            <ac:spMk id="161" creationId="{4300840D-0A0B-4512-BACA-B439D5B9C57C}"/>
          </ac:spMkLst>
        </pc:spChg>
        <pc:spChg chg="add del">
          <ac:chgData name="Andrew Tolise" userId="b24828c54eaa1c04" providerId="LiveId" clId="{2B163A08-04BB-42A9-A741-CCAB27795FDE}" dt="2023-03-11T20:59:26.578" v="877" actId="26606"/>
          <ac:spMkLst>
            <pc:docMk/>
            <pc:sldMk cId="4159332251" sldId="262"/>
            <ac:spMk id="162" creationId="{D2B78728-A580-49A7-84F9-6EF6F583ADE0}"/>
          </ac:spMkLst>
        </pc:spChg>
        <pc:spChg chg="add del">
          <ac:chgData name="Andrew Tolise" userId="b24828c54eaa1c04" providerId="LiveId" clId="{2B163A08-04BB-42A9-A741-CCAB27795FDE}" dt="2023-03-11T20:59:26.578" v="877" actId="26606"/>
          <ac:spMkLst>
            <pc:docMk/>
            <pc:sldMk cId="4159332251" sldId="262"/>
            <ac:spMk id="163" creationId="{38FAA1A1-D861-433F-88FA-1E9D6FD31D11}"/>
          </ac:spMkLst>
        </pc:spChg>
        <pc:spChg chg="add del">
          <ac:chgData name="Andrew Tolise" userId="b24828c54eaa1c04" providerId="LiveId" clId="{2B163A08-04BB-42A9-A741-CCAB27795FDE}" dt="2023-03-11T20:59:26.578" v="877" actId="26606"/>
          <ac:spMkLst>
            <pc:docMk/>
            <pc:sldMk cId="4159332251" sldId="262"/>
            <ac:spMk id="164" creationId="{8D71EDA1-87BF-4D5D-AB79-F346FD19278A}"/>
          </ac:spMkLst>
        </pc:spChg>
        <pc:spChg chg="add del">
          <ac:chgData name="Andrew Tolise" userId="b24828c54eaa1c04" providerId="LiveId" clId="{2B163A08-04BB-42A9-A741-CCAB27795FDE}" dt="2023-03-11T20:59:26.578" v="877" actId="26606"/>
          <ac:spMkLst>
            <pc:docMk/>
            <pc:sldMk cId="4159332251" sldId="262"/>
            <ac:spMk id="165" creationId="{00000000-0000-0000-0000-000000000000}"/>
          </ac:spMkLst>
        </pc:spChg>
        <pc:spChg chg="add">
          <ac:chgData name="Andrew Tolise" userId="b24828c54eaa1c04" providerId="LiveId" clId="{2B163A08-04BB-42A9-A741-CCAB27795FDE}" dt="2023-03-11T20:59:26.591" v="878" actId="26606"/>
          <ac:spMkLst>
            <pc:docMk/>
            <pc:sldMk cId="4159332251" sldId="262"/>
            <ac:spMk id="167" creationId="{100EDD19-6802-4EC3-95CE-CFFAB042CFD6}"/>
          </ac:spMkLst>
        </pc:spChg>
        <pc:spChg chg="add">
          <ac:chgData name="Andrew Tolise" userId="b24828c54eaa1c04" providerId="LiveId" clId="{2B163A08-04BB-42A9-A741-CCAB27795FDE}" dt="2023-03-11T20:59:26.591" v="878" actId="26606"/>
          <ac:spMkLst>
            <pc:docMk/>
            <pc:sldMk cId="4159332251" sldId="262"/>
            <ac:spMk id="168" creationId="{DB17E863-922E-4C26-BD64-E8FD41D28661}"/>
          </ac:spMkLst>
        </pc:spChg>
        <pc:spChg chg="add mod">
          <ac:chgData name="Andrew Tolise" userId="b24828c54eaa1c04" providerId="LiveId" clId="{2B163A08-04BB-42A9-A741-CCAB27795FDE}" dt="2023-03-11T21:02:29.972" v="892" actId="20577"/>
          <ac:spMkLst>
            <pc:docMk/>
            <pc:sldMk cId="4159332251" sldId="262"/>
            <ac:spMk id="169" creationId="{00000000-0000-0000-0000-000000000000}"/>
          </ac:spMkLst>
        </pc:spChg>
        <pc:graphicFrameChg chg="add del">
          <ac:chgData name="Andrew Tolise" userId="b24828c54eaa1c04" providerId="LiveId" clId="{2B163A08-04BB-42A9-A741-CCAB27795FDE}" dt="2023-03-11T20:57:37.575" v="865" actId="26606"/>
          <ac:graphicFrameMkLst>
            <pc:docMk/>
            <pc:sldMk cId="4159332251" sldId="262"/>
            <ac:graphicFrameMk id="129" creationId="{14E56F8F-73A8-3862-D8D1-AE000B15D325}"/>
          </ac:graphicFrameMkLst>
        </pc:graphicFrameChg>
        <pc:graphicFrameChg chg="add del">
          <ac:chgData name="Andrew Tolise" userId="b24828c54eaa1c04" providerId="LiveId" clId="{2B163A08-04BB-42A9-A741-CCAB27795FDE}" dt="2023-03-11T20:59:13.807" v="875" actId="26606"/>
          <ac:graphicFrameMkLst>
            <pc:docMk/>
            <pc:sldMk cId="4159332251" sldId="262"/>
            <ac:graphicFrameMk id="156" creationId="{14E56F8F-73A8-3862-D8D1-AE000B15D325}"/>
          </ac:graphicFrameMkLst>
        </pc:graphicFrameChg>
      </pc:sldChg>
      <pc:sldChg chg="modSp modNotesTx">
        <pc:chgData name="Andrew Tolise" userId="b24828c54eaa1c04" providerId="LiveId" clId="{2B163A08-04BB-42A9-A741-CCAB27795FDE}" dt="2023-03-11T21:04:56.229" v="965" actId="20577"/>
        <pc:sldMkLst>
          <pc:docMk/>
          <pc:sldMk cId="3566518331" sldId="263"/>
        </pc:sldMkLst>
        <pc:spChg chg="mod">
          <ac:chgData name="Andrew Tolise" userId="b24828c54eaa1c04" providerId="LiveId" clId="{2B163A08-04BB-42A9-A741-CCAB27795FDE}" dt="2023-03-11T20:57:02.405" v="857"/>
          <ac:spMkLst>
            <pc:docMk/>
            <pc:sldMk cId="3566518331" sldId="263"/>
            <ac:spMk id="2" creationId="{00000000-0000-0000-0000-000000000000}"/>
          </ac:spMkLst>
        </pc:spChg>
        <pc:graphicFrameChg chg="mod">
          <ac:chgData name="Andrew Tolise" userId="b24828c54eaa1c04" providerId="LiveId" clId="{2B163A08-04BB-42A9-A741-CCAB27795FDE}" dt="2023-03-11T19:47:21.541" v="94" actId="20577"/>
          <ac:graphicFrameMkLst>
            <pc:docMk/>
            <pc:sldMk cId="3566518331" sldId="263"/>
            <ac:graphicFrameMk id="10" creationId="{607AA234-9D22-479F-B2B3-1956B61A1593}"/>
          </ac:graphicFrameMkLst>
        </pc:graphicFrameChg>
      </pc:sldChg>
      <pc:sldChg chg="modNotesTx">
        <pc:chgData name="Andrew Tolise" userId="b24828c54eaa1c04" providerId="LiveId" clId="{2B163A08-04BB-42A9-A741-CCAB27795FDE}" dt="2023-03-11T21:06:57.647" v="1027" actId="20577"/>
        <pc:sldMkLst>
          <pc:docMk/>
          <pc:sldMk cId="580283237" sldId="264"/>
        </pc:sldMkLst>
      </pc:sldChg>
      <pc:sldChg chg="addSp delSp modSp mod modNotesTx">
        <pc:chgData name="Andrew Tolise" userId="b24828c54eaa1c04" providerId="LiveId" clId="{2B163A08-04BB-42A9-A741-CCAB27795FDE}" dt="2023-03-11T21:09:49.354" v="1066" actId="20577"/>
        <pc:sldMkLst>
          <pc:docMk/>
          <pc:sldMk cId="4225602567" sldId="265"/>
        </pc:sldMkLst>
        <pc:spChg chg="mod">
          <ac:chgData name="Andrew Tolise" userId="b24828c54eaa1c04" providerId="LiveId" clId="{2B163A08-04BB-42A9-A741-CCAB27795FDE}" dt="2023-03-11T21:08:20.506" v="1040" actId="26606"/>
          <ac:spMkLst>
            <pc:docMk/>
            <pc:sldMk cId="4225602567" sldId="265"/>
            <ac:spMk id="2" creationId="{00000000-0000-0000-0000-000000000000}"/>
          </ac:spMkLst>
        </pc:spChg>
        <pc:spChg chg="add del mod ord">
          <ac:chgData name="Andrew Tolise" userId="b24828c54eaa1c04" providerId="LiveId" clId="{2B163A08-04BB-42A9-A741-CCAB27795FDE}" dt="2023-03-11T21:08:20.506" v="1040" actId="26606"/>
          <ac:spMkLst>
            <pc:docMk/>
            <pc:sldMk cId="4225602567" sldId="265"/>
            <ac:spMk id="3" creationId="{00000000-0000-0000-0000-000000000000}"/>
          </ac:spMkLst>
        </pc:spChg>
        <pc:spChg chg="add del">
          <ac:chgData name="Andrew Tolise" userId="b24828c54eaa1c04" providerId="LiveId" clId="{2B163A08-04BB-42A9-A741-CCAB27795FDE}" dt="2023-03-11T21:07:29.167" v="1029" actId="26606"/>
          <ac:spMkLst>
            <pc:docMk/>
            <pc:sldMk cId="4225602567" sldId="265"/>
            <ac:spMk id="7" creationId="{201CC55D-ED54-4C5C-95E6-10947BD1103B}"/>
          </ac:spMkLst>
        </pc:spChg>
        <pc:spChg chg="add del">
          <ac:chgData name="Andrew Tolise" userId="b24828c54eaa1c04" providerId="LiveId" clId="{2B163A08-04BB-42A9-A741-CCAB27795FDE}" dt="2023-03-11T21:07:29.167" v="1029" actId="26606"/>
          <ac:spMkLst>
            <pc:docMk/>
            <pc:sldMk cId="4225602567" sldId="265"/>
            <ac:spMk id="11" creationId="{19C9EAEA-39D0-4B0E-A0EB-51E7B26740B1}"/>
          </ac:spMkLst>
        </pc:spChg>
        <pc:spChg chg="add del">
          <ac:chgData name="Andrew Tolise" userId="b24828c54eaa1c04" providerId="LiveId" clId="{2B163A08-04BB-42A9-A741-CCAB27795FDE}" dt="2023-03-11T21:07:29.167" v="1029" actId="26606"/>
          <ac:spMkLst>
            <pc:docMk/>
            <pc:sldMk cId="4225602567" sldId="265"/>
            <ac:spMk id="16" creationId="{3873B707-463F-40B0-8227-E8CC6C67EB25}"/>
          </ac:spMkLst>
        </pc:spChg>
        <pc:spChg chg="add del">
          <ac:chgData name="Andrew Tolise" userId="b24828c54eaa1c04" providerId="LiveId" clId="{2B163A08-04BB-42A9-A741-CCAB27795FDE}" dt="2023-03-11T21:07:29.167" v="1029" actId="26606"/>
          <ac:spMkLst>
            <pc:docMk/>
            <pc:sldMk cId="4225602567" sldId="265"/>
            <ac:spMk id="18" creationId="{C13237C8-E62C-4F0D-A318-BD6FB6C2D138}"/>
          </ac:spMkLst>
        </pc:spChg>
        <pc:spChg chg="add del">
          <ac:chgData name="Andrew Tolise" userId="b24828c54eaa1c04" providerId="LiveId" clId="{2B163A08-04BB-42A9-A741-CCAB27795FDE}" dt="2023-03-11T21:07:32.037" v="1031" actId="26606"/>
          <ac:spMkLst>
            <pc:docMk/>
            <pc:sldMk cId="4225602567" sldId="265"/>
            <ac:spMk id="23" creationId="{B6C29DB0-17E9-42FF-986E-0B7F493F4D24}"/>
          </ac:spMkLst>
        </pc:spChg>
        <pc:spChg chg="add del">
          <ac:chgData name="Andrew Tolise" userId="b24828c54eaa1c04" providerId="LiveId" clId="{2B163A08-04BB-42A9-A741-CCAB27795FDE}" dt="2023-03-11T21:07:32.037" v="1031" actId="26606"/>
          <ac:spMkLst>
            <pc:docMk/>
            <pc:sldMk cId="4225602567" sldId="265"/>
            <ac:spMk id="24" creationId="{115AD956-A5B6-4760-B8B2-11E2DF6B0212}"/>
          </ac:spMkLst>
        </pc:spChg>
        <pc:spChg chg="add del">
          <ac:chgData name="Andrew Tolise" userId="b24828c54eaa1c04" providerId="LiveId" clId="{2B163A08-04BB-42A9-A741-CCAB27795FDE}" dt="2023-03-11T21:07:34.244" v="1033" actId="26606"/>
          <ac:spMkLst>
            <pc:docMk/>
            <pc:sldMk cId="4225602567" sldId="265"/>
            <ac:spMk id="29" creationId="{DBC6133C-0615-4CE4-9132-37E609A9BDFA}"/>
          </ac:spMkLst>
        </pc:spChg>
        <pc:spChg chg="add del">
          <ac:chgData name="Andrew Tolise" userId="b24828c54eaa1c04" providerId="LiveId" clId="{2B163A08-04BB-42A9-A741-CCAB27795FDE}" dt="2023-03-11T21:07:34.244" v="1033" actId="26606"/>
          <ac:spMkLst>
            <pc:docMk/>
            <pc:sldMk cId="4225602567" sldId="265"/>
            <ac:spMk id="30" creationId="{169CC832-2974-4E8D-90ED-3E2941BA7336}"/>
          </ac:spMkLst>
        </pc:spChg>
        <pc:spChg chg="add del">
          <ac:chgData name="Andrew Tolise" userId="b24828c54eaa1c04" providerId="LiveId" clId="{2B163A08-04BB-42A9-A741-CCAB27795FDE}" dt="2023-03-11T21:07:34.244" v="1033" actId="26606"/>
          <ac:spMkLst>
            <pc:docMk/>
            <pc:sldMk cId="4225602567" sldId="265"/>
            <ac:spMk id="31" creationId="{55222F96-971A-4F90-B841-6BAB416C7AC1}"/>
          </ac:spMkLst>
        </pc:spChg>
        <pc:spChg chg="add del">
          <ac:chgData name="Andrew Tolise" userId="b24828c54eaa1c04" providerId="LiveId" clId="{2B163A08-04BB-42A9-A741-CCAB27795FDE}" dt="2023-03-11T21:07:34.244" v="1033" actId="26606"/>
          <ac:spMkLst>
            <pc:docMk/>
            <pc:sldMk cId="4225602567" sldId="265"/>
            <ac:spMk id="34" creationId="{08980754-6F4B-43C9-B9BE-127B6BED6586}"/>
          </ac:spMkLst>
        </pc:spChg>
        <pc:spChg chg="add del">
          <ac:chgData name="Andrew Tolise" userId="b24828c54eaa1c04" providerId="LiveId" clId="{2B163A08-04BB-42A9-A741-CCAB27795FDE}" dt="2023-03-11T21:07:34.244" v="1033" actId="26606"/>
          <ac:spMkLst>
            <pc:docMk/>
            <pc:sldMk cId="4225602567" sldId="265"/>
            <ac:spMk id="35" creationId="{2C1BBA94-3F40-40AA-8BB9-E69E25E537C1}"/>
          </ac:spMkLst>
        </pc:spChg>
        <pc:spChg chg="add del">
          <ac:chgData name="Andrew Tolise" userId="b24828c54eaa1c04" providerId="LiveId" clId="{2B163A08-04BB-42A9-A741-CCAB27795FDE}" dt="2023-03-11T21:07:41.455" v="1035" actId="26606"/>
          <ac:spMkLst>
            <pc:docMk/>
            <pc:sldMk cId="4225602567" sldId="265"/>
            <ac:spMk id="37" creationId="{7B831B6F-405A-4B47-B9BB-5CA88F285844}"/>
          </ac:spMkLst>
        </pc:spChg>
        <pc:spChg chg="add del">
          <ac:chgData name="Andrew Tolise" userId="b24828c54eaa1c04" providerId="LiveId" clId="{2B163A08-04BB-42A9-A741-CCAB27795FDE}" dt="2023-03-11T21:07:41.455" v="1035" actId="26606"/>
          <ac:spMkLst>
            <pc:docMk/>
            <pc:sldMk cId="4225602567" sldId="265"/>
            <ac:spMk id="39" creationId="{15109354-9C5D-4F8C-B0E6-D1043C7BF20A}"/>
          </ac:spMkLst>
        </pc:spChg>
        <pc:spChg chg="add del">
          <ac:chgData name="Andrew Tolise" userId="b24828c54eaa1c04" providerId="LiveId" clId="{2B163A08-04BB-42A9-A741-CCAB27795FDE}" dt="2023-03-11T21:07:41.455" v="1035" actId="26606"/>
          <ac:spMkLst>
            <pc:docMk/>
            <pc:sldMk cId="4225602567" sldId="265"/>
            <ac:spMk id="41" creationId="{49B530FE-A87D-41A0-A920-ADC6539EAA44}"/>
          </ac:spMkLst>
        </pc:spChg>
        <pc:spChg chg="add del">
          <ac:chgData name="Andrew Tolise" userId="b24828c54eaa1c04" providerId="LiveId" clId="{2B163A08-04BB-42A9-A741-CCAB27795FDE}" dt="2023-03-11T21:08:05.413" v="1037" actId="26606"/>
          <ac:spMkLst>
            <pc:docMk/>
            <pc:sldMk cId="4225602567" sldId="265"/>
            <ac:spMk id="43" creationId="{4F7EBAE4-9945-4473-9E34-B2C66EA0F03D}"/>
          </ac:spMkLst>
        </pc:spChg>
        <pc:spChg chg="add del">
          <ac:chgData name="Andrew Tolise" userId="b24828c54eaa1c04" providerId="LiveId" clId="{2B163A08-04BB-42A9-A741-CCAB27795FDE}" dt="2023-03-11T21:08:05.413" v="1037" actId="26606"/>
          <ac:spMkLst>
            <pc:docMk/>
            <pc:sldMk cId="4225602567" sldId="265"/>
            <ac:spMk id="46" creationId="{70BEB1E7-2F88-40BC-B73D-42E5B6F80BFC}"/>
          </ac:spMkLst>
        </pc:spChg>
        <pc:spChg chg="add del">
          <ac:chgData name="Andrew Tolise" userId="b24828c54eaa1c04" providerId="LiveId" clId="{2B163A08-04BB-42A9-A741-CCAB27795FDE}" dt="2023-03-11T21:08:05.413" v="1037" actId="26606"/>
          <ac:spMkLst>
            <pc:docMk/>
            <pc:sldMk cId="4225602567" sldId="265"/>
            <ac:spMk id="51" creationId="{A7B99495-F43F-4D80-A44F-2CB4764EB90B}"/>
          </ac:spMkLst>
        </pc:spChg>
        <pc:spChg chg="add">
          <ac:chgData name="Andrew Tolise" userId="b24828c54eaa1c04" providerId="LiveId" clId="{2B163A08-04BB-42A9-A741-CCAB27795FDE}" dt="2023-03-11T21:08:20.506" v="1040" actId="26606"/>
          <ac:spMkLst>
            <pc:docMk/>
            <pc:sldMk cId="4225602567" sldId="265"/>
            <ac:spMk id="56" creationId="{A440A548-C0D4-4418-940E-EDC2F1D9A599}"/>
          </ac:spMkLst>
        </pc:spChg>
        <pc:spChg chg="add">
          <ac:chgData name="Andrew Tolise" userId="b24828c54eaa1c04" providerId="LiveId" clId="{2B163A08-04BB-42A9-A741-CCAB27795FDE}" dt="2023-03-11T21:08:20.506" v="1040" actId="26606"/>
          <ac:spMkLst>
            <pc:docMk/>
            <pc:sldMk cId="4225602567" sldId="265"/>
            <ac:spMk id="59" creationId="{E708B267-8CD2-4684-A57B-9F1070769203}"/>
          </ac:spMkLst>
        </pc:spChg>
        <pc:spChg chg="add">
          <ac:chgData name="Andrew Tolise" userId="b24828c54eaa1c04" providerId="LiveId" clId="{2B163A08-04BB-42A9-A741-CCAB27795FDE}" dt="2023-03-11T21:08:20.506" v="1040" actId="26606"/>
          <ac:spMkLst>
            <pc:docMk/>
            <pc:sldMk cId="4225602567" sldId="265"/>
            <ac:spMk id="62" creationId="{00000000-0000-0000-0000-000000000000}"/>
          </ac:spMkLst>
        </pc:spChg>
        <pc:grpChg chg="add del">
          <ac:chgData name="Andrew Tolise" userId="b24828c54eaa1c04" providerId="LiveId" clId="{2B163A08-04BB-42A9-A741-CCAB27795FDE}" dt="2023-03-11T21:07:29.167" v="1029" actId="26606"/>
          <ac:grpSpMkLst>
            <pc:docMk/>
            <pc:sldMk cId="4225602567" sldId="265"/>
            <ac:grpSpMk id="8" creationId="{1DE889C7-FAD6-4397-98E2-05D503484459}"/>
          </ac:grpSpMkLst>
        </pc:grpChg>
        <pc:grpChg chg="add">
          <ac:chgData name="Andrew Tolise" userId="b24828c54eaa1c04" providerId="LiveId" clId="{2B163A08-04BB-42A9-A741-CCAB27795FDE}" dt="2023-03-11T21:08:20.506" v="1040" actId="26606"/>
          <ac:grpSpMkLst>
            <pc:docMk/>
            <pc:sldMk cId="4225602567" sldId="265"/>
            <ac:grpSpMk id="60" creationId="{41E5AB36-9328-47E9-95AD-E38AC1C0E18D}"/>
          </ac:grpSpMkLst>
        </pc:grpChg>
        <pc:graphicFrameChg chg="add del">
          <ac:chgData name="Andrew Tolise" userId="b24828c54eaa1c04" providerId="LiveId" clId="{2B163A08-04BB-42A9-A741-CCAB27795FDE}" dt="2023-03-11T21:08:20.489" v="1039" actId="26606"/>
          <ac:graphicFrameMkLst>
            <pc:docMk/>
            <pc:sldMk cId="4225602567" sldId="265"/>
            <ac:graphicFrameMk id="54" creationId="{7788CCF1-68CB-23EA-8CD6-0C6E5F57A6DF}"/>
          </ac:graphicFrameMkLst>
        </pc:graphicFrameChg>
        <pc:picChg chg="mod ord">
          <ac:chgData name="Andrew Tolise" userId="b24828c54eaa1c04" providerId="LiveId" clId="{2B163A08-04BB-42A9-A741-CCAB27795FDE}" dt="2023-03-11T21:08:20.506" v="1040" actId="26606"/>
          <ac:picMkLst>
            <pc:docMk/>
            <pc:sldMk cId="4225602567" sldId="265"/>
            <ac:picMk id="4" creationId="{00000000-0000-0000-0000-000000000000}"/>
          </ac:picMkLst>
        </pc:picChg>
      </pc:sldChg>
      <pc:sldChg chg="modNotesTx">
        <pc:chgData name="Andrew Tolise" userId="b24828c54eaa1c04" providerId="LiveId" clId="{2B163A08-04BB-42A9-A741-CCAB27795FDE}" dt="2023-03-16T22:50:26.869" v="1166" actId="20577"/>
        <pc:sldMkLst>
          <pc:docMk/>
          <pc:sldMk cId="725482448" sldId="267"/>
        </pc:sldMkLst>
      </pc:sldChg>
      <pc:sldChg chg="modSp mod modNotesTx">
        <pc:chgData name="Andrew Tolise" userId="b24828c54eaa1c04" providerId="LiveId" clId="{2B163A08-04BB-42A9-A741-CCAB27795FDE}" dt="2023-03-16T22:28:19.516" v="1153" actId="20577"/>
        <pc:sldMkLst>
          <pc:docMk/>
          <pc:sldMk cId="3515024431" sldId="268"/>
        </pc:sldMkLst>
        <pc:spChg chg="mod">
          <ac:chgData name="Andrew Tolise" userId="b24828c54eaa1c04" providerId="LiveId" clId="{2B163A08-04BB-42A9-A741-CCAB27795FDE}" dt="2023-03-11T20:57:02.405" v="857"/>
          <ac:spMkLst>
            <pc:docMk/>
            <pc:sldMk cId="3515024431" sldId="268"/>
            <ac:spMk id="2" creationId="{00000000-0000-0000-0000-000000000000}"/>
          </ac:spMkLst>
        </pc:spChg>
        <pc:graphicFrameChg chg="mod modGraphic">
          <ac:chgData name="Andrew Tolise" userId="b24828c54eaa1c04" providerId="LiveId" clId="{2B163A08-04BB-42A9-A741-CCAB27795FDE}" dt="2023-03-16T22:22:46.120" v="1096"/>
          <ac:graphicFrameMkLst>
            <pc:docMk/>
            <pc:sldMk cId="3515024431" sldId="268"/>
            <ac:graphicFrameMk id="8" creationId="{4BFAB01D-388C-81BE-8F25-86A6EF9D2485}"/>
          </ac:graphicFrameMkLst>
        </pc:graphicFrameChg>
      </pc:sldChg>
      <pc:sldChg chg="modSp mod">
        <pc:chgData name="Andrew Tolise" userId="b24828c54eaa1c04" providerId="LiveId" clId="{2B163A08-04BB-42A9-A741-CCAB27795FDE}" dt="2023-03-16T22:37:13.909" v="1160" actId="1076"/>
        <pc:sldMkLst>
          <pc:docMk/>
          <pc:sldMk cId="1326725483" sldId="269"/>
        </pc:sldMkLst>
        <pc:picChg chg="mod">
          <ac:chgData name="Andrew Tolise" userId="b24828c54eaa1c04" providerId="LiveId" clId="{2B163A08-04BB-42A9-A741-CCAB27795FDE}" dt="2023-03-16T22:37:13.909" v="1160" actId="1076"/>
          <ac:picMkLst>
            <pc:docMk/>
            <pc:sldMk cId="1326725483" sldId="269"/>
            <ac:picMk id="3" creationId="{00000000-0000-0000-0000-000000000000}"/>
          </ac:picMkLst>
        </pc:picChg>
      </pc:sldChg>
      <pc:sldChg chg="addSp delSp modSp mod delDesignElem">
        <pc:chgData name="Andrew Tolise" userId="b24828c54eaa1c04" providerId="LiveId" clId="{2B163A08-04BB-42A9-A741-CCAB27795FDE}" dt="2023-03-11T21:14:20.442" v="1075" actId="20577"/>
        <pc:sldMkLst>
          <pc:docMk/>
          <pc:sldMk cId="2075533072" sldId="270"/>
        </pc:sldMkLst>
        <pc:spChg chg="mod">
          <ac:chgData name="Andrew Tolise" userId="b24828c54eaa1c04" providerId="LiveId" clId="{2B163A08-04BB-42A9-A741-CCAB27795FDE}" dt="2023-03-11T21:11:17.298" v="1070" actId="20577"/>
          <ac:spMkLst>
            <pc:docMk/>
            <pc:sldMk cId="2075533072" sldId="270"/>
            <ac:spMk id="2" creationId="{00000000-0000-0000-0000-000000000000}"/>
          </ac:spMkLst>
        </pc:spChg>
        <pc:spChg chg="mod">
          <ac:chgData name="Andrew Tolise" userId="b24828c54eaa1c04" providerId="LiveId" clId="{2B163A08-04BB-42A9-A741-CCAB27795FDE}" dt="2023-03-11T21:14:20.442" v="1075" actId="20577"/>
          <ac:spMkLst>
            <pc:docMk/>
            <pc:sldMk cId="2075533072" sldId="270"/>
            <ac:spMk id="3" creationId="{00000000-0000-0000-0000-000000000000}"/>
          </ac:spMkLst>
        </pc:spChg>
        <pc:spChg chg="add del">
          <ac:chgData name="Andrew Tolise" userId="b24828c54eaa1c04" providerId="LiveId" clId="{2B163A08-04BB-42A9-A741-CCAB27795FDE}" dt="2023-03-11T21:10:53.425" v="1068" actId="26606"/>
          <ac:spMkLst>
            <pc:docMk/>
            <pc:sldMk cId="2075533072" sldId="270"/>
            <ac:spMk id="58" creationId="{081EA652-8C6A-4E69-BEB9-170809474553}"/>
          </ac:spMkLst>
        </pc:spChg>
        <pc:spChg chg="add del">
          <ac:chgData name="Andrew Tolise" userId="b24828c54eaa1c04" providerId="LiveId" clId="{2B163A08-04BB-42A9-A741-CCAB27795FDE}" dt="2023-03-11T21:10:53.425" v="1068" actId="26606"/>
          <ac:spMkLst>
            <pc:docMk/>
            <pc:sldMk cId="2075533072" sldId="270"/>
            <ac:spMk id="60" creationId="{A4026A73-1F7F-49F2-B319-8CA3B3D53269}"/>
          </ac:spMkLst>
        </pc:spChg>
        <pc:spChg chg="add del">
          <ac:chgData name="Andrew Tolise" userId="b24828c54eaa1c04" providerId="LiveId" clId="{2B163A08-04BB-42A9-A741-CCAB27795FDE}" dt="2023-03-11T21:10:53.425" v="1068" actId="26606"/>
          <ac:spMkLst>
            <pc:docMk/>
            <pc:sldMk cId="2075533072" sldId="270"/>
            <ac:spMk id="95" creationId="{5298780A-33B9-4EA2-8F67-DE68AD62841B}"/>
          </ac:spMkLst>
        </pc:spChg>
        <pc:spChg chg="add del">
          <ac:chgData name="Andrew Tolise" userId="b24828c54eaa1c04" providerId="LiveId" clId="{2B163A08-04BB-42A9-A741-CCAB27795FDE}" dt="2023-03-11T21:10:53.425" v="1068" actId="26606"/>
          <ac:spMkLst>
            <pc:docMk/>
            <pc:sldMk cId="2075533072" sldId="270"/>
            <ac:spMk id="99" creationId="{7F488E8B-4E1E-4402-8935-D4E6C02615C7}"/>
          </ac:spMkLst>
        </pc:spChg>
        <pc:spChg chg="del">
          <ac:chgData name="Andrew Tolise" userId="b24828c54eaa1c04" providerId="LiveId" clId="{2B163A08-04BB-42A9-A741-CCAB27795FDE}" dt="2023-03-11T19:15:05.581" v="1"/>
          <ac:spMkLst>
            <pc:docMk/>
            <pc:sldMk cId="2075533072" sldId="270"/>
            <ac:spMk id="112" creationId="{979E27D9-03C7-44E2-9FF8-15D0C8506AF7}"/>
          </ac:spMkLst>
        </pc:spChg>
        <pc:spChg chg="del">
          <ac:chgData name="Andrew Tolise" userId="b24828c54eaa1c04" providerId="LiveId" clId="{2B163A08-04BB-42A9-A741-CCAB27795FDE}" dt="2023-03-11T19:15:05.581" v="1"/>
          <ac:spMkLst>
            <pc:docMk/>
            <pc:sldMk cId="2075533072" sldId="270"/>
            <ac:spMk id="113" creationId="{EEBF1590-3B36-48EE-A89D-3B6F3CB256AB}"/>
          </ac:spMkLst>
        </pc:spChg>
        <pc:spChg chg="del">
          <ac:chgData name="Andrew Tolise" userId="b24828c54eaa1c04" providerId="LiveId" clId="{2B163A08-04BB-42A9-A741-CCAB27795FDE}" dt="2023-03-11T19:15:05.581" v="1"/>
          <ac:spMkLst>
            <pc:docMk/>
            <pc:sldMk cId="2075533072" sldId="270"/>
            <ac:spMk id="114" creationId="{AC8F6C8C-AB5A-4548-942D-E3FD40ACBC49}"/>
          </ac:spMkLst>
        </pc:spChg>
        <pc:cxnChg chg="add del">
          <ac:chgData name="Andrew Tolise" userId="b24828c54eaa1c04" providerId="LiveId" clId="{2B163A08-04BB-42A9-A741-CCAB27795FDE}" dt="2023-03-11T21:10:53.425" v="1068" actId="26606"/>
          <ac:cxnSpMkLst>
            <pc:docMk/>
            <pc:sldMk cId="2075533072" sldId="270"/>
            <ac:cxnSpMk id="103" creationId="{23AAC9B5-8015-485C-ACF9-A750390E9A56}"/>
          </ac:cxnSpMkLst>
        </pc:cxnChg>
      </pc:sldChg>
      <pc:sldChg chg="modSp new del mod">
        <pc:chgData name="Andrew Tolise" userId="b24828c54eaa1c04" providerId="LiveId" clId="{2B163A08-04BB-42A9-A741-CCAB27795FDE}" dt="2023-03-11T19:19:27.956" v="19" actId="47"/>
        <pc:sldMkLst>
          <pc:docMk/>
          <pc:sldMk cId="158422415" sldId="271"/>
        </pc:sldMkLst>
        <pc:spChg chg="mod">
          <ac:chgData name="Andrew Tolise" userId="b24828c54eaa1c04" providerId="LiveId" clId="{2B163A08-04BB-42A9-A741-CCAB27795FDE}" dt="2023-03-11T19:18:21.974" v="18" actId="1076"/>
          <ac:spMkLst>
            <pc:docMk/>
            <pc:sldMk cId="158422415" sldId="271"/>
            <ac:spMk id="2" creationId="{7D1139AF-90B2-A28B-56C5-7A3BDF1B917D}"/>
          </ac:spMkLst>
        </pc:spChg>
      </pc:sldChg>
      <pc:sldChg chg="addSp delSp modSp new del mod">
        <pc:chgData name="Andrew Tolise" userId="b24828c54eaa1c04" providerId="LiveId" clId="{2B163A08-04BB-42A9-A741-CCAB27795FDE}" dt="2023-03-11T19:22:07.127" v="51" actId="680"/>
        <pc:sldMkLst>
          <pc:docMk/>
          <pc:sldMk cId="1352700068" sldId="271"/>
        </pc:sldMkLst>
        <pc:spChg chg="mod">
          <ac:chgData name="Andrew Tolise" userId="b24828c54eaa1c04" providerId="LiveId" clId="{2B163A08-04BB-42A9-A741-CCAB27795FDE}" dt="2023-03-11T19:22:06.205" v="50" actId="20577"/>
          <ac:spMkLst>
            <pc:docMk/>
            <pc:sldMk cId="1352700068" sldId="271"/>
            <ac:spMk id="2" creationId="{34B44876-B37B-511F-21DB-548756E069C6}"/>
          </ac:spMkLst>
        </pc:spChg>
        <pc:spChg chg="add del">
          <ac:chgData name="Andrew Tolise" userId="b24828c54eaa1c04" providerId="LiveId" clId="{2B163A08-04BB-42A9-A741-CCAB27795FDE}" dt="2023-03-11T19:22:02.937" v="47" actId="22"/>
          <ac:spMkLst>
            <pc:docMk/>
            <pc:sldMk cId="1352700068" sldId="271"/>
            <ac:spMk id="4" creationId="{3FE30999-94C8-0654-B633-64F67284A596}"/>
          </ac:spMkLst>
        </pc:spChg>
      </pc:sldChg>
      <pc:sldChg chg="addSp delSp modSp new mod setBg delDesignElem">
        <pc:chgData name="Andrew Tolise" userId="b24828c54eaa1c04" providerId="LiveId" clId="{2B163A08-04BB-42A9-A741-CCAB27795FDE}" dt="2023-03-11T20:57:02.405" v="857"/>
        <pc:sldMkLst>
          <pc:docMk/>
          <pc:sldMk cId="1442556191" sldId="271"/>
        </pc:sldMkLst>
        <pc:spChg chg="mod">
          <ac:chgData name="Andrew Tolise" userId="b24828c54eaa1c04" providerId="LiveId" clId="{2B163A08-04BB-42A9-A741-CCAB27795FDE}" dt="2023-03-11T19:26:10.880" v="85" actId="26606"/>
          <ac:spMkLst>
            <pc:docMk/>
            <pc:sldMk cId="1442556191" sldId="271"/>
            <ac:spMk id="2" creationId="{0AF156F0-2075-94AF-EB10-4ACF43475395}"/>
          </ac:spMkLst>
        </pc:spChg>
        <pc:spChg chg="add mod">
          <ac:chgData name="Andrew Tolise" userId="b24828c54eaa1c04" providerId="LiveId" clId="{2B163A08-04BB-42A9-A741-CCAB27795FDE}" dt="2023-03-11T19:26:10.880" v="85" actId="26606"/>
          <ac:spMkLst>
            <pc:docMk/>
            <pc:sldMk cId="1442556191" sldId="271"/>
            <ac:spMk id="4" creationId="{4A2324FF-7029-354B-4A0D-E542C96E581C}"/>
          </ac:spMkLst>
        </pc:spChg>
        <pc:spChg chg="add del">
          <ac:chgData name="Andrew Tolise" userId="b24828c54eaa1c04" providerId="LiveId" clId="{2B163A08-04BB-42A9-A741-CCAB27795FDE}" dt="2023-03-11T19:25:49.440" v="82" actId="26606"/>
          <ac:spMkLst>
            <pc:docMk/>
            <pc:sldMk cId="1442556191" sldId="271"/>
            <ac:spMk id="7" creationId="{09588DA8-065E-4F6F-8EFD-43104AB2E0CF}"/>
          </ac:spMkLst>
        </pc:spChg>
        <pc:spChg chg="add del">
          <ac:chgData name="Andrew Tolise" userId="b24828c54eaa1c04" providerId="LiveId" clId="{2B163A08-04BB-42A9-A741-CCAB27795FDE}" dt="2023-03-11T19:25:49.440" v="82" actId="26606"/>
          <ac:spMkLst>
            <pc:docMk/>
            <pc:sldMk cId="1442556191" sldId="271"/>
            <ac:spMk id="8" creationId="{C4285719-470E-454C-AF62-8323075F1F5B}"/>
          </ac:spMkLst>
        </pc:spChg>
        <pc:spChg chg="add del">
          <ac:chgData name="Andrew Tolise" userId="b24828c54eaa1c04" providerId="LiveId" clId="{2B163A08-04BB-42A9-A741-CCAB27795FDE}" dt="2023-03-11T19:24:41.375" v="70" actId="26606"/>
          <ac:spMkLst>
            <pc:docMk/>
            <pc:sldMk cId="1442556191" sldId="271"/>
            <ac:spMk id="9" creationId="{1C799903-48D5-4A31-A1A2-541072D9771E}"/>
          </ac:spMkLst>
        </pc:spChg>
        <pc:spChg chg="add del">
          <ac:chgData name="Andrew Tolise" userId="b24828c54eaa1c04" providerId="LiveId" clId="{2B163A08-04BB-42A9-A741-CCAB27795FDE}" dt="2023-03-11T19:24:38.208" v="68" actId="26606"/>
          <ac:spMkLst>
            <pc:docMk/>
            <pc:sldMk cId="1442556191" sldId="271"/>
            <ac:spMk id="10" creationId="{3AFE8227-C443-417B-BA91-520EB1EF4559}"/>
          </ac:spMkLst>
        </pc:spChg>
        <pc:spChg chg="add del">
          <ac:chgData name="Andrew Tolise" userId="b24828c54eaa1c04" providerId="LiveId" clId="{2B163A08-04BB-42A9-A741-CCAB27795FDE}" dt="2023-03-11T19:24:41.375" v="70" actId="26606"/>
          <ac:spMkLst>
            <pc:docMk/>
            <pc:sldMk cId="1442556191" sldId="271"/>
            <ac:spMk id="11" creationId="{8EFFF109-FC58-4FD3-BE05-9775A1310F55}"/>
          </ac:spMkLst>
        </pc:spChg>
        <pc:spChg chg="add del">
          <ac:chgData name="Andrew Tolise" userId="b24828c54eaa1c04" providerId="LiveId" clId="{2B163A08-04BB-42A9-A741-CCAB27795FDE}" dt="2023-03-11T19:24:38.208" v="68" actId="26606"/>
          <ac:spMkLst>
            <pc:docMk/>
            <pc:sldMk cId="1442556191" sldId="271"/>
            <ac:spMk id="12" creationId="{907741FC-B544-4A6E-B831-6789D042333D}"/>
          </ac:spMkLst>
        </pc:spChg>
        <pc:spChg chg="add del">
          <ac:chgData name="Andrew Tolise" userId="b24828c54eaa1c04" providerId="LiveId" clId="{2B163A08-04BB-42A9-A741-CCAB27795FDE}" dt="2023-03-11T19:24:41.375" v="70" actId="26606"/>
          <ac:spMkLst>
            <pc:docMk/>
            <pc:sldMk cId="1442556191" sldId="271"/>
            <ac:spMk id="13" creationId="{E1B96AD6-92A9-4273-A62B-96A1C3E0BA95}"/>
          </ac:spMkLst>
        </pc:spChg>
        <pc:spChg chg="add del">
          <ac:chgData name="Andrew Tolise" userId="b24828c54eaa1c04" providerId="LiveId" clId="{2B163A08-04BB-42A9-A741-CCAB27795FDE}" dt="2023-03-11T19:24:38.208" v="68" actId="26606"/>
          <ac:spMkLst>
            <pc:docMk/>
            <pc:sldMk cId="1442556191" sldId="271"/>
            <ac:spMk id="14" creationId="{3F0BE7ED-7814-4273-B18A-F26CC0380380}"/>
          </ac:spMkLst>
        </pc:spChg>
        <pc:spChg chg="add del">
          <ac:chgData name="Andrew Tolise" userId="b24828c54eaa1c04" providerId="LiveId" clId="{2B163A08-04BB-42A9-A741-CCAB27795FDE}" dt="2023-03-11T19:24:41.375" v="70" actId="26606"/>
          <ac:spMkLst>
            <pc:docMk/>
            <pc:sldMk cId="1442556191" sldId="271"/>
            <ac:spMk id="15" creationId="{463EEC44-1BA3-44ED-81FC-A644B04B2A44}"/>
          </ac:spMkLst>
        </pc:spChg>
        <pc:spChg chg="add del">
          <ac:chgData name="Andrew Tolise" userId="b24828c54eaa1c04" providerId="LiveId" clId="{2B163A08-04BB-42A9-A741-CCAB27795FDE}" dt="2023-03-11T19:25:49.440" v="82" actId="26606"/>
          <ac:spMkLst>
            <pc:docMk/>
            <pc:sldMk cId="1442556191" sldId="271"/>
            <ac:spMk id="16" creationId="{CD9FE4EF-C4D8-49A0-B2FF-81D8DB7D8A24}"/>
          </ac:spMkLst>
        </pc:spChg>
        <pc:spChg chg="add del">
          <ac:chgData name="Andrew Tolise" userId="b24828c54eaa1c04" providerId="LiveId" clId="{2B163A08-04BB-42A9-A741-CCAB27795FDE}" dt="2023-03-11T19:24:42.759" v="72" actId="26606"/>
          <ac:spMkLst>
            <pc:docMk/>
            <pc:sldMk cId="1442556191" sldId="271"/>
            <ac:spMk id="17" creationId="{D009D6D5-DAC2-4A8B-A17A-E206B9012D09}"/>
          </ac:spMkLst>
        </pc:spChg>
        <pc:spChg chg="add del">
          <ac:chgData name="Andrew Tolise" userId="b24828c54eaa1c04" providerId="LiveId" clId="{2B163A08-04BB-42A9-A741-CCAB27795FDE}" dt="2023-03-11T19:25:49.440" v="82" actId="26606"/>
          <ac:spMkLst>
            <pc:docMk/>
            <pc:sldMk cId="1442556191" sldId="271"/>
            <ac:spMk id="19" creationId="{38FAA1A1-D861-433F-88FA-1E9D6FD31D11}"/>
          </ac:spMkLst>
        </pc:spChg>
        <pc:spChg chg="add del">
          <ac:chgData name="Andrew Tolise" userId="b24828c54eaa1c04" providerId="LiveId" clId="{2B163A08-04BB-42A9-A741-CCAB27795FDE}" dt="2023-03-11T19:24:46.125" v="74" actId="26606"/>
          <ac:spMkLst>
            <pc:docMk/>
            <pc:sldMk cId="1442556191" sldId="271"/>
            <ac:spMk id="20" creationId="{79BB35BC-D5C2-4C8B-A22A-A71E6191913B}"/>
          </ac:spMkLst>
        </pc:spChg>
        <pc:spChg chg="add del">
          <ac:chgData name="Andrew Tolise" userId="b24828c54eaa1c04" providerId="LiveId" clId="{2B163A08-04BB-42A9-A741-CCAB27795FDE}" dt="2023-03-11T19:25:49.440" v="82" actId="26606"/>
          <ac:spMkLst>
            <pc:docMk/>
            <pc:sldMk cId="1442556191" sldId="271"/>
            <ac:spMk id="22" creationId="{4300840D-0A0B-4512-BACA-B439D5B9C57C}"/>
          </ac:spMkLst>
        </pc:spChg>
        <pc:spChg chg="add del">
          <ac:chgData name="Andrew Tolise" userId="b24828c54eaa1c04" providerId="LiveId" clId="{2B163A08-04BB-42A9-A741-CCAB27795FDE}" dt="2023-03-11T19:24:48.842" v="76" actId="26606"/>
          <ac:spMkLst>
            <pc:docMk/>
            <pc:sldMk cId="1442556191" sldId="271"/>
            <ac:spMk id="23" creationId="{95408913-B323-422F-B521-2957A5B7FEE8}"/>
          </ac:spMkLst>
        </pc:spChg>
        <pc:spChg chg="add del">
          <ac:chgData name="Andrew Tolise" userId="b24828c54eaa1c04" providerId="LiveId" clId="{2B163A08-04BB-42A9-A741-CCAB27795FDE}" dt="2023-03-11T19:24:48.842" v="76" actId="26606"/>
          <ac:spMkLst>
            <pc:docMk/>
            <pc:sldMk cId="1442556191" sldId="271"/>
            <ac:spMk id="24" creationId="{AA770EBD-5B77-46EC-BF58-EF27ACD6B47C}"/>
          </ac:spMkLst>
        </pc:spChg>
        <pc:spChg chg="add del">
          <ac:chgData name="Andrew Tolise" userId="b24828c54eaa1c04" providerId="LiveId" clId="{2B163A08-04BB-42A9-A741-CCAB27795FDE}" dt="2023-03-11T19:25:49.440" v="82" actId="26606"/>
          <ac:spMkLst>
            <pc:docMk/>
            <pc:sldMk cId="1442556191" sldId="271"/>
            <ac:spMk id="25" creationId="{D2B78728-A580-49A7-84F9-6EF6F583ADE0}"/>
          </ac:spMkLst>
        </pc:spChg>
        <pc:spChg chg="add del">
          <ac:chgData name="Andrew Tolise" userId="b24828c54eaa1c04" providerId="LiveId" clId="{2B163A08-04BB-42A9-A741-CCAB27795FDE}" dt="2023-03-11T19:24:49.600" v="78" actId="26606"/>
          <ac:spMkLst>
            <pc:docMk/>
            <pc:sldMk cId="1442556191" sldId="271"/>
            <ac:spMk id="26" creationId="{17718681-A12E-49D6-9925-DD7C68176D61}"/>
          </ac:spMkLst>
        </pc:spChg>
        <pc:spChg chg="add del">
          <ac:chgData name="Andrew Tolise" userId="b24828c54eaa1c04" providerId="LiveId" clId="{2B163A08-04BB-42A9-A741-CCAB27795FDE}" dt="2023-03-11T19:24:49.600" v="78" actId="26606"/>
          <ac:spMkLst>
            <pc:docMk/>
            <pc:sldMk cId="1442556191" sldId="271"/>
            <ac:spMk id="27" creationId="{FBD77573-9EF2-4C35-8285-A1CF6FBB0EA5}"/>
          </ac:spMkLst>
        </pc:spChg>
        <pc:spChg chg="add del">
          <ac:chgData name="Andrew Tolise" userId="b24828c54eaa1c04" providerId="LiveId" clId="{2B163A08-04BB-42A9-A741-CCAB27795FDE}" dt="2023-03-11T19:25:49.440" v="82" actId="26606"/>
          <ac:spMkLst>
            <pc:docMk/>
            <pc:sldMk cId="1442556191" sldId="271"/>
            <ac:spMk id="28" creationId="{8D71EDA1-87BF-4D5D-AB79-F346FD19278A}"/>
          </ac:spMkLst>
        </pc:spChg>
        <pc:spChg chg="add del">
          <ac:chgData name="Andrew Tolise" userId="b24828c54eaa1c04" providerId="LiveId" clId="{2B163A08-04BB-42A9-A741-CCAB27795FDE}" dt="2023-03-11T19:25:15.979" v="80" actId="26606"/>
          <ac:spMkLst>
            <pc:docMk/>
            <pc:sldMk cId="1442556191" sldId="271"/>
            <ac:spMk id="29" creationId="{3AFE8227-C443-417B-BA91-520EB1EF4559}"/>
          </ac:spMkLst>
        </pc:spChg>
        <pc:spChg chg="add del">
          <ac:chgData name="Andrew Tolise" userId="b24828c54eaa1c04" providerId="LiveId" clId="{2B163A08-04BB-42A9-A741-CCAB27795FDE}" dt="2023-03-11T19:25:15.979" v="80" actId="26606"/>
          <ac:spMkLst>
            <pc:docMk/>
            <pc:sldMk cId="1442556191" sldId="271"/>
            <ac:spMk id="31" creationId="{907741FC-B544-4A6E-B831-6789D042333D}"/>
          </ac:spMkLst>
        </pc:spChg>
        <pc:spChg chg="add del">
          <ac:chgData name="Andrew Tolise" userId="b24828c54eaa1c04" providerId="LiveId" clId="{2B163A08-04BB-42A9-A741-CCAB27795FDE}" dt="2023-03-11T19:25:15.979" v="80" actId="26606"/>
          <ac:spMkLst>
            <pc:docMk/>
            <pc:sldMk cId="1442556191" sldId="271"/>
            <ac:spMk id="32" creationId="{3F0BE7ED-7814-4273-B18A-F26CC0380380}"/>
          </ac:spMkLst>
        </pc:spChg>
        <pc:spChg chg="add del">
          <ac:chgData name="Andrew Tolise" userId="b24828c54eaa1c04" providerId="LiveId" clId="{2B163A08-04BB-42A9-A741-CCAB27795FDE}" dt="2023-03-11T19:26:10.860" v="84" actId="26606"/>
          <ac:spMkLst>
            <pc:docMk/>
            <pc:sldMk cId="1442556191" sldId="271"/>
            <ac:spMk id="33" creationId="{17718681-A12E-49D6-9925-DD7C68176D61}"/>
          </ac:spMkLst>
        </pc:spChg>
        <pc:spChg chg="add del">
          <ac:chgData name="Andrew Tolise" userId="b24828c54eaa1c04" providerId="LiveId" clId="{2B163A08-04BB-42A9-A741-CCAB27795FDE}" dt="2023-03-11T19:26:10.860" v="84" actId="26606"/>
          <ac:spMkLst>
            <pc:docMk/>
            <pc:sldMk cId="1442556191" sldId="271"/>
            <ac:spMk id="34" creationId="{FBD77573-9EF2-4C35-8285-A1CF6FBB0EA5}"/>
          </ac:spMkLst>
        </pc:spChg>
        <pc:spChg chg="add del">
          <ac:chgData name="Andrew Tolise" userId="b24828c54eaa1c04" providerId="LiveId" clId="{2B163A08-04BB-42A9-A741-CCAB27795FDE}" dt="2023-03-11T20:57:02.405" v="857"/>
          <ac:spMkLst>
            <pc:docMk/>
            <pc:sldMk cId="1442556191" sldId="271"/>
            <ac:spMk id="36" creationId="{04812C46-200A-4DEB-A05E-3ED6C68C2387}"/>
          </ac:spMkLst>
        </pc:spChg>
        <pc:spChg chg="add del">
          <ac:chgData name="Andrew Tolise" userId="b24828c54eaa1c04" providerId="LiveId" clId="{2B163A08-04BB-42A9-A741-CCAB27795FDE}" dt="2023-03-11T20:57:02.405" v="857"/>
          <ac:spMkLst>
            <pc:docMk/>
            <pc:sldMk cId="1442556191" sldId="271"/>
            <ac:spMk id="38" creationId="{D1EA859B-E555-4109-94F3-6700E046E008}"/>
          </ac:spMkLst>
        </pc:spChg>
        <pc:picChg chg="add del">
          <ac:chgData name="Andrew Tolise" userId="b24828c54eaa1c04" providerId="LiveId" clId="{2B163A08-04BB-42A9-A741-CCAB27795FDE}" dt="2023-03-11T19:24:38.208" v="68" actId="26606"/>
          <ac:picMkLst>
            <pc:docMk/>
            <pc:sldMk cId="1442556191" sldId="271"/>
            <ac:picMk id="6" creationId="{752A1187-DD0F-EBF4-9826-27AFD7213A2D}"/>
          </ac:picMkLst>
        </pc:picChg>
        <pc:picChg chg="add del">
          <ac:chgData name="Andrew Tolise" userId="b24828c54eaa1c04" providerId="LiveId" clId="{2B163A08-04BB-42A9-A741-CCAB27795FDE}" dt="2023-03-11T19:24:42.759" v="72" actId="26606"/>
          <ac:picMkLst>
            <pc:docMk/>
            <pc:sldMk cId="1442556191" sldId="271"/>
            <ac:picMk id="18" creationId="{69C1628B-3257-8C30-3E4B-DBD8AF70F2C4}"/>
          </ac:picMkLst>
        </pc:picChg>
        <pc:picChg chg="add del">
          <ac:chgData name="Andrew Tolise" userId="b24828c54eaa1c04" providerId="LiveId" clId="{2B163A08-04BB-42A9-A741-CCAB27795FDE}" dt="2023-03-11T19:24:46.125" v="74" actId="26606"/>
          <ac:picMkLst>
            <pc:docMk/>
            <pc:sldMk cId="1442556191" sldId="271"/>
            <ac:picMk id="21" creationId="{6F347EB5-6E32-100F-4D14-446A2A75DAE1}"/>
          </ac:picMkLst>
        </pc:picChg>
        <pc:picChg chg="add del">
          <ac:chgData name="Andrew Tolise" userId="b24828c54eaa1c04" providerId="LiveId" clId="{2B163A08-04BB-42A9-A741-CCAB27795FDE}" dt="2023-03-11T19:25:15.979" v="80" actId="26606"/>
          <ac:picMkLst>
            <pc:docMk/>
            <pc:sldMk cId="1442556191" sldId="271"/>
            <ac:picMk id="30" creationId="{752A1187-DD0F-EBF4-9826-27AFD7213A2D}"/>
          </ac:picMkLst>
        </pc:picChg>
        <pc:picChg chg="add">
          <ac:chgData name="Andrew Tolise" userId="b24828c54eaa1c04" providerId="LiveId" clId="{2B163A08-04BB-42A9-A741-CCAB27795FDE}" dt="2023-03-11T19:26:10.880" v="85" actId="26606"/>
          <ac:picMkLst>
            <pc:docMk/>
            <pc:sldMk cId="1442556191" sldId="271"/>
            <ac:picMk id="37" creationId="{217F87DA-DBE0-76D7-F0C6-694DB9018E6E}"/>
          </ac:picMkLst>
        </pc:picChg>
      </pc:sldChg>
      <pc:sldChg chg="new del">
        <pc:chgData name="Andrew Tolise" userId="b24828c54eaa1c04" providerId="LiveId" clId="{2B163A08-04BB-42A9-A741-CCAB27795FDE}" dt="2023-03-11T19:21:03.899" v="27" actId="47"/>
        <pc:sldMkLst>
          <pc:docMk/>
          <pc:sldMk cId="1461207032" sldId="271"/>
        </pc:sldMkLst>
      </pc:sldChg>
      <pc:sldChg chg="addSp delSp new add del mod">
        <pc:chgData name="Andrew Tolise" userId="b24828c54eaa1c04" providerId="LiveId" clId="{2B163A08-04BB-42A9-A741-CCAB27795FDE}" dt="2023-03-11T19:20:27.399" v="25" actId="680"/>
        <pc:sldMkLst>
          <pc:docMk/>
          <pc:sldMk cId="4077767289" sldId="271"/>
        </pc:sldMkLst>
        <pc:spChg chg="add del">
          <ac:chgData name="Andrew Tolise" userId="b24828c54eaa1c04" providerId="LiveId" clId="{2B163A08-04BB-42A9-A741-CCAB27795FDE}" dt="2023-03-11T19:20:21.805" v="22" actId="22"/>
          <ac:spMkLst>
            <pc:docMk/>
            <pc:sldMk cId="4077767289" sldId="271"/>
            <ac:spMk id="3" creationId="{5F5789A2-1A05-F925-D211-EDB2DE39F765}"/>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9594B0-78DA-49F5-AC61-6A0A7151C86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5AC3788-E7E3-4E20-BCA5-BB75DB243611}">
      <dgm:prSet/>
      <dgm:spPr/>
      <dgm:t>
        <a:bodyPr/>
        <a:lstStyle/>
        <a:p>
          <a:pPr>
            <a:lnSpc>
              <a:spcPct val="100000"/>
            </a:lnSpc>
          </a:pPr>
          <a:r>
            <a:rPr lang="en-GB"/>
            <a:t>We are a team of three members who are establishing a professional carwash business.</a:t>
          </a:r>
          <a:endParaRPr lang="en-US"/>
        </a:p>
      </dgm:t>
    </dgm:pt>
    <dgm:pt modelId="{A1D5C6B9-BFCB-4F9A-8011-CDF23C37A383}" type="parTrans" cxnId="{362C0B2B-BB2A-40C6-AE58-DBDF264427B0}">
      <dgm:prSet/>
      <dgm:spPr/>
      <dgm:t>
        <a:bodyPr/>
        <a:lstStyle/>
        <a:p>
          <a:endParaRPr lang="en-US"/>
        </a:p>
      </dgm:t>
    </dgm:pt>
    <dgm:pt modelId="{B3CF54D1-710D-4444-8715-BAC08BF49062}" type="sibTrans" cxnId="{362C0B2B-BB2A-40C6-AE58-DBDF264427B0}">
      <dgm:prSet/>
      <dgm:spPr/>
      <dgm:t>
        <a:bodyPr/>
        <a:lstStyle/>
        <a:p>
          <a:endParaRPr lang="en-US"/>
        </a:p>
      </dgm:t>
    </dgm:pt>
    <dgm:pt modelId="{0E27353E-A34D-4F47-9A6B-B15ED285B7A0}">
      <dgm:prSet/>
      <dgm:spPr/>
      <dgm:t>
        <a:bodyPr/>
        <a:lstStyle/>
        <a:p>
          <a:pPr>
            <a:lnSpc>
              <a:spcPct val="100000"/>
            </a:lnSpc>
          </a:pPr>
          <a:r>
            <a:rPr lang="en-GB" dirty="0"/>
            <a:t>The first member Sidi, has a degree in entrepreneurship with 20 years experience  and will be the CEO of the company.</a:t>
          </a:r>
          <a:endParaRPr lang="en-US" dirty="0"/>
        </a:p>
      </dgm:t>
    </dgm:pt>
    <dgm:pt modelId="{18942187-A40D-41A1-B80A-E7B2828989BA}" type="parTrans" cxnId="{8E07FB82-AEA9-4474-A93F-003CD682029A}">
      <dgm:prSet/>
      <dgm:spPr/>
      <dgm:t>
        <a:bodyPr/>
        <a:lstStyle/>
        <a:p>
          <a:endParaRPr lang="en-US"/>
        </a:p>
      </dgm:t>
    </dgm:pt>
    <dgm:pt modelId="{15173EBC-BAE0-4160-8820-64FBD057309D}" type="sibTrans" cxnId="{8E07FB82-AEA9-4474-A93F-003CD682029A}">
      <dgm:prSet/>
      <dgm:spPr/>
      <dgm:t>
        <a:bodyPr/>
        <a:lstStyle/>
        <a:p>
          <a:endParaRPr lang="en-US"/>
        </a:p>
      </dgm:t>
    </dgm:pt>
    <dgm:pt modelId="{D943C502-3C81-4092-86B6-6388EC01EBA4}">
      <dgm:prSet/>
      <dgm:spPr/>
      <dgm:t>
        <a:bodyPr/>
        <a:lstStyle/>
        <a:p>
          <a:pPr>
            <a:lnSpc>
              <a:spcPct val="100000"/>
            </a:lnSpc>
          </a:pPr>
          <a:r>
            <a:rPr lang="en-GB" dirty="0"/>
            <a:t>The second member </a:t>
          </a:r>
          <a:r>
            <a:rPr lang="en-GB" dirty="0" err="1"/>
            <a:t>Diosnel</a:t>
          </a:r>
          <a:r>
            <a:rPr lang="en-GB" dirty="0"/>
            <a:t>, holds a degree in marketing, will manage marketing and publicity of </a:t>
          </a:r>
          <a:r>
            <a:rPr lang="en-GB" dirty="0" err="1"/>
            <a:t>Supershine</a:t>
          </a:r>
          <a:r>
            <a:rPr lang="en-GB" dirty="0"/>
            <a:t> Carwash</a:t>
          </a:r>
          <a:endParaRPr lang="en-US" dirty="0"/>
        </a:p>
      </dgm:t>
    </dgm:pt>
    <dgm:pt modelId="{AFCF4C1E-55B2-4455-BA64-DE630DD17035}" type="parTrans" cxnId="{757455AC-6993-4FCC-A1FF-B29EBDE6C6C1}">
      <dgm:prSet/>
      <dgm:spPr/>
      <dgm:t>
        <a:bodyPr/>
        <a:lstStyle/>
        <a:p>
          <a:endParaRPr lang="en-US"/>
        </a:p>
      </dgm:t>
    </dgm:pt>
    <dgm:pt modelId="{CD7689FB-4125-4E20-9434-E0AF2E8EB3D8}" type="sibTrans" cxnId="{757455AC-6993-4FCC-A1FF-B29EBDE6C6C1}">
      <dgm:prSet/>
      <dgm:spPr/>
      <dgm:t>
        <a:bodyPr/>
        <a:lstStyle/>
        <a:p>
          <a:endParaRPr lang="en-US"/>
        </a:p>
      </dgm:t>
    </dgm:pt>
    <dgm:pt modelId="{6A3C07F2-B479-4E52-AEBC-91C64055AF7D}">
      <dgm:prSet/>
      <dgm:spPr/>
      <dgm:t>
        <a:bodyPr/>
        <a:lstStyle/>
        <a:p>
          <a:pPr>
            <a:lnSpc>
              <a:spcPct val="100000"/>
            </a:lnSpc>
          </a:pPr>
          <a:r>
            <a:rPr lang="en-GB" dirty="0"/>
            <a:t>The third member is a people and process manager. Andrew will be responsible for company operations</a:t>
          </a:r>
          <a:endParaRPr lang="en-US" dirty="0"/>
        </a:p>
      </dgm:t>
    </dgm:pt>
    <dgm:pt modelId="{75973461-4D03-49B2-8D28-80A996AB8677}" type="parTrans" cxnId="{A9346362-949A-43B2-BFD1-E667CED29D1D}">
      <dgm:prSet/>
      <dgm:spPr/>
      <dgm:t>
        <a:bodyPr/>
        <a:lstStyle/>
        <a:p>
          <a:endParaRPr lang="en-US"/>
        </a:p>
      </dgm:t>
    </dgm:pt>
    <dgm:pt modelId="{F68447C5-34BB-4C62-9C1D-6AF27820EDCB}" type="sibTrans" cxnId="{A9346362-949A-43B2-BFD1-E667CED29D1D}">
      <dgm:prSet/>
      <dgm:spPr/>
      <dgm:t>
        <a:bodyPr/>
        <a:lstStyle/>
        <a:p>
          <a:endParaRPr lang="en-US"/>
        </a:p>
      </dgm:t>
    </dgm:pt>
    <dgm:pt modelId="{6F25F221-9251-450B-9A88-14AF344BC0DA}" type="pres">
      <dgm:prSet presAssocID="{FD9594B0-78DA-49F5-AC61-6A0A7151C86A}" presName="root" presStyleCnt="0">
        <dgm:presLayoutVars>
          <dgm:dir/>
          <dgm:resizeHandles val="exact"/>
        </dgm:presLayoutVars>
      </dgm:prSet>
      <dgm:spPr/>
    </dgm:pt>
    <dgm:pt modelId="{A614B7AA-A351-4A4B-A982-6A96B2E5E726}" type="pres">
      <dgm:prSet presAssocID="{E5AC3788-E7E3-4E20-BCA5-BB75DB243611}" presName="compNode" presStyleCnt="0"/>
      <dgm:spPr/>
    </dgm:pt>
    <dgm:pt modelId="{3F6D0D6B-C26A-4E96-8B3B-26ED205F5ED9}" type="pres">
      <dgm:prSet presAssocID="{E5AC3788-E7E3-4E20-BCA5-BB75DB243611}" presName="bgRect" presStyleLbl="bgShp" presStyleIdx="0" presStyleCnt="4"/>
      <dgm:spPr/>
    </dgm:pt>
    <dgm:pt modelId="{34F61F6A-B523-4E91-B855-715953B4984E}" type="pres">
      <dgm:prSet presAssocID="{E5AC3788-E7E3-4E20-BCA5-BB75DB24361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B7C51C0E-DCA1-438E-AE08-3AB77940B25E}" type="pres">
      <dgm:prSet presAssocID="{E5AC3788-E7E3-4E20-BCA5-BB75DB243611}" presName="spaceRect" presStyleCnt="0"/>
      <dgm:spPr/>
    </dgm:pt>
    <dgm:pt modelId="{57C8DACA-3ACF-471F-B943-8E95A0CDAEBF}" type="pres">
      <dgm:prSet presAssocID="{E5AC3788-E7E3-4E20-BCA5-BB75DB243611}" presName="parTx" presStyleLbl="revTx" presStyleIdx="0" presStyleCnt="4">
        <dgm:presLayoutVars>
          <dgm:chMax val="0"/>
          <dgm:chPref val="0"/>
        </dgm:presLayoutVars>
      </dgm:prSet>
      <dgm:spPr/>
    </dgm:pt>
    <dgm:pt modelId="{8BBD8F97-E804-4458-8F91-04E90B49EF14}" type="pres">
      <dgm:prSet presAssocID="{B3CF54D1-710D-4444-8715-BAC08BF49062}" presName="sibTrans" presStyleCnt="0"/>
      <dgm:spPr/>
    </dgm:pt>
    <dgm:pt modelId="{0327828E-0673-4DE6-B0D2-278959A2DE2A}" type="pres">
      <dgm:prSet presAssocID="{0E27353E-A34D-4F47-9A6B-B15ED285B7A0}" presName="compNode" presStyleCnt="0"/>
      <dgm:spPr/>
    </dgm:pt>
    <dgm:pt modelId="{AC2D7A7C-F606-4FF4-9A58-49C82529DF0B}" type="pres">
      <dgm:prSet presAssocID="{0E27353E-A34D-4F47-9A6B-B15ED285B7A0}" presName="bgRect" presStyleLbl="bgShp" presStyleIdx="1" presStyleCnt="4"/>
      <dgm:spPr/>
    </dgm:pt>
    <dgm:pt modelId="{3BC9A533-2D60-4ABE-8A1D-4C4AEEE7E656}" type="pres">
      <dgm:prSet presAssocID="{0E27353E-A34D-4F47-9A6B-B15ED285B7A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ptain"/>
        </a:ext>
      </dgm:extLst>
    </dgm:pt>
    <dgm:pt modelId="{C0432F14-44DA-48EE-9320-D7754AF4CD19}" type="pres">
      <dgm:prSet presAssocID="{0E27353E-A34D-4F47-9A6B-B15ED285B7A0}" presName="spaceRect" presStyleCnt="0"/>
      <dgm:spPr/>
    </dgm:pt>
    <dgm:pt modelId="{32F40C73-B1AB-42D5-9493-31AB94D66411}" type="pres">
      <dgm:prSet presAssocID="{0E27353E-A34D-4F47-9A6B-B15ED285B7A0}" presName="parTx" presStyleLbl="revTx" presStyleIdx="1" presStyleCnt="4">
        <dgm:presLayoutVars>
          <dgm:chMax val="0"/>
          <dgm:chPref val="0"/>
        </dgm:presLayoutVars>
      </dgm:prSet>
      <dgm:spPr/>
    </dgm:pt>
    <dgm:pt modelId="{BB6374EC-951C-452B-A0FF-1A8188838B6F}" type="pres">
      <dgm:prSet presAssocID="{15173EBC-BAE0-4160-8820-64FBD057309D}" presName="sibTrans" presStyleCnt="0"/>
      <dgm:spPr/>
    </dgm:pt>
    <dgm:pt modelId="{875A29DD-EA9E-482C-A080-1D12D7499D89}" type="pres">
      <dgm:prSet presAssocID="{D943C502-3C81-4092-86B6-6388EC01EBA4}" presName="compNode" presStyleCnt="0"/>
      <dgm:spPr/>
    </dgm:pt>
    <dgm:pt modelId="{2DCDAF94-B0AC-4A29-8970-2825625C23E9}" type="pres">
      <dgm:prSet presAssocID="{D943C502-3C81-4092-86B6-6388EC01EBA4}" presName="bgRect" presStyleLbl="bgShp" presStyleIdx="2" presStyleCnt="4"/>
      <dgm:spPr/>
    </dgm:pt>
    <dgm:pt modelId="{1F45913F-2304-42D3-B2B0-02DA6167B09A}" type="pres">
      <dgm:prSet presAssocID="{D943C502-3C81-4092-86B6-6388EC01EBA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lectric Car"/>
        </a:ext>
      </dgm:extLst>
    </dgm:pt>
    <dgm:pt modelId="{EDC32E52-AE06-44EB-98C7-A2B0934BDE1C}" type="pres">
      <dgm:prSet presAssocID="{D943C502-3C81-4092-86B6-6388EC01EBA4}" presName="spaceRect" presStyleCnt="0"/>
      <dgm:spPr/>
    </dgm:pt>
    <dgm:pt modelId="{5E585E52-BE2E-4690-BAE1-60A640995935}" type="pres">
      <dgm:prSet presAssocID="{D943C502-3C81-4092-86B6-6388EC01EBA4}" presName="parTx" presStyleLbl="revTx" presStyleIdx="2" presStyleCnt="4">
        <dgm:presLayoutVars>
          <dgm:chMax val="0"/>
          <dgm:chPref val="0"/>
        </dgm:presLayoutVars>
      </dgm:prSet>
      <dgm:spPr/>
    </dgm:pt>
    <dgm:pt modelId="{6C95542B-41EB-4FE2-989C-954539BDAEFE}" type="pres">
      <dgm:prSet presAssocID="{CD7689FB-4125-4E20-9434-E0AF2E8EB3D8}" presName="sibTrans" presStyleCnt="0"/>
      <dgm:spPr/>
    </dgm:pt>
    <dgm:pt modelId="{54114691-4D7F-4E5D-8F5F-0FB370D359D1}" type="pres">
      <dgm:prSet presAssocID="{6A3C07F2-B479-4E52-AEBC-91C64055AF7D}" presName="compNode" presStyleCnt="0"/>
      <dgm:spPr/>
    </dgm:pt>
    <dgm:pt modelId="{DDA0D6AC-26EF-4874-8702-0B76A223BCAB}" type="pres">
      <dgm:prSet presAssocID="{6A3C07F2-B479-4E52-AEBC-91C64055AF7D}" presName="bgRect" presStyleLbl="bgShp" presStyleIdx="3" presStyleCnt="4"/>
      <dgm:spPr/>
    </dgm:pt>
    <dgm:pt modelId="{0E0E2D10-42B4-4009-B6DA-1435A5C9CF71}" type="pres">
      <dgm:prSet presAssocID="{6A3C07F2-B479-4E52-AEBC-91C64055AF7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lectrician"/>
        </a:ext>
      </dgm:extLst>
    </dgm:pt>
    <dgm:pt modelId="{CB90E1C0-3988-41FD-855D-465C7B32D9DB}" type="pres">
      <dgm:prSet presAssocID="{6A3C07F2-B479-4E52-AEBC-91C64055AF7D}" presName="spaceRect" presStyleCnt="0"/>
      <dgm:spPr/>
    </dgm:pt>
    <dgm:pt modelId="{B56F7F3B-E9DB-4DC0-A3E1-BC6B1B5BF977}" type="pres">
      <dgm:prSet presAssocID="{6A3C07F2-B479-4E52-AEBC-91C64055AF7D}" presName="parTx" presStyleLbl="revTx" presStyleIdx="3" presStyleCnt="4">
        <dgm:presLayoutVars>
          <dgm:chMax val="0"/>
          <dgm:chPref val="0"/>
        </dgm:presLayoutVars>
      </dgm:prSet>
      <dgm:spPr/>
    </dgm:pt>
  </dgm:ptLst>
  <dgm:cxnLst>
    <dgm:cxn modelId="{362C0B2B-BB2A-40C6-AE58-DBDF264427B0}" srcId="{FD9594B0-78DA-49F5-AC61-6A0A7151C86A}" destId="{E5AC3788-E7E3-4E20-BCA5-BB75DB243611}" srcOrd="0" destOrd="0" parTransId="{A1D5C6B9-BFCB-4F9A-8011-CDF23C37A383}" sibTransId="{B3CF54D1-710D-4444-8715-BAC08BF49062}"/>
    <dgm:cxn modelId="{D4A02B5B-2CD8-49C9-9D25-C1785E039C1F}" type="presOf" srcId="{0E27353E-A34D-4F47-9A6B-B15ED285B7A0}" destId="{32F40C73-B1AB-42D5-9493-31AB94D66411}" srcOrd="0" destOrd="0" presId="urn:microsoft.com/office/officeart/2018/2/layout/IconVerticalSolidList"/>
    <dgm:cxn modelId="{A9346362-949A-43B2-BFD1-E667CED29D1D}" srcId="{FD9594B0-78DA-49F5-AC61-6A0A7151C86A}" destId="{6A3C07F2-B479-4E52-AEBC-91C64055AF7D}" srcOrd="3" destOrd="0" parTransId="{75973461-4D03-49B2-8D28-80A996AB8677}" sibTransId="{F68447C5-34BB-4C62-9C1D-6AF27820EDCB}"/>
    <dgm:cxn modelId="{DD24CF45-3C30-4E8E-9C43-7D408FF053D1}" type="presOf" srcId="{D943C502-3C81-4092-86B6-6388EC01EBA4}" destId="{5E585E52-BE2E-4690-BAE1-60A640995935}" srcOrd="0" destOrd="0" presId="urn:microsoft.com/office/officeart/2018/2/layout/IconVerticalSolidList"/>
    <dgm:cxn modelId="{343B9C7E-87DD-4598-90B9-E25F3BA8A33C}" type="presOf" srcId="{FD9594B0-78DA-49F5-AC61-6A0A7151C86A}" destId="{6F25F221-9251-450B-9A88-14AF344BC0DA}" srcOrd="0" destOrd="0" presId="urn:microsoft.com/office/officeart/2018/2/layout/IconVerticalSolidList"/>
    <dgm:cxn modelId="{8E07FB82-AEA9-4474-A93F-003CD682029A}" srcId="{FD9594B0-78DA-49F5-AC61-6A0A7151C86A}" destId="{0E27353E-A34D-4F47-9A6B-B15ED285B7A0}" srcOrd="1" destOrd="0" parTransId="{18942187-A40D-41A1-B80A-E7B2828989BA}" sibTransId="{15173EBC-BAE0-4160-8820-64FBD057309D}"/>
    <dgm:cxn modelId="{757455AC-6993-4FCC-A1FF-B29EBDE6C6C1}" srcId="{FD9594B0-78DA-49F5-AC61-6A0A7151C86A}" destId="{D943C502-3C81-4092-86B6-6388EC01EBA4}" srcOrd="2" destOrd="0" parTransId="{AFCF4C1E-55B2-4455-BA64-DE630DD17035}" sibTransId="{CD7689FB-4125-4E20-9434-E0AF2E8EB3D8}"/>
    <dgm:cxn modelId="{99A31EB6-3D20-43E4-9187-EE512A51F7F6}" type="presOf" srcId="{6A3C07F2-B479-4E52-AEBC-91C64055AF7D}" destId="{B56F7F3B-E9DB-4DC0-A3E1-BC6B1B5BF977}" srcOrd="0" destOrd="0" presId="urn:microsoft.com/office/officeart/2018/2/layout/IconVerticalSolidList"/>
    <dgm:cxn modelId="{478F73D0-38D3-488A-895D-21F6F70246E1}" type="presOf" srcId="{E5AC3788-E7E3-4E20-BCA5-BB75DB243611}" destId="{57C8DACA-3ACF-471F-B943-8E95A0CDAEBF}" srcOrd="0" destOrd="0" presId="urn:microsoft.com/office/officeart/2018/2/layout/IconVerticalSolidList"/>
    <dgm:cxn modelId="{61BDEEEF-3E35-4F95-A4CF-F0F5C9002DCD}" type="presParOf" srcId="{6F25F221-9251-450B-9A88-14AF344BC0DA}" destId="{A614B7AA-A351-4A4B-A982-6A96B2E5E726}" srcOrd="0" destOrd="0" presId="urn:microsoft.com/office/officeart/2018/2/layout/IconVerticalSolidList"/>
    <dgm:cxn modelId="{76CF1735-7E48-4D9E-AB5F-B3541D6668A4}" type="presParOf" srcId="{A614B7AA-A351-4A4B-A982-6A96B2E5E726}" destId="{3F6D0D6B-C26A-4E96-8B3B-26ED205F5ED9}" srcOrd="0" destOrd="0" presId="urn:microsoft.com/office/officeart/2018/2/layout/IconVerticalSolidList"/>
    <dgm:cxn modelId="{E5A91F0E-7734-4A93-88CD-39313CA869C9}" type="presParOf" srcId="{A614B7AA-A351-4A4B-A982-6A96B2E5E726}" destId="{34F61F6A-B523-4E91-B855-715953B4984E}" srcOrd="1" destOrd="0" presId="urn:microsoft.com/office/officeart/2018/2/layout/IconVerticalSolidList"/>
    <dgm:cxn modelId="{9525D1F0-1D04-4836-A302-CFE0031122AA}" type="presParOf" srcId="{A614B7AA-A351-4A4B-A982-6A96B2E5E726}" destId="{B7C51C0E-DCA1-438E-AE08-3AB77940B25E}" srcOrd="2" destOrd="0" presId="urn:microsoft.com/office/officeart/2018/2/layout/IconVerticalSolidList"/>
    <dgm:cxn modelId="{D2DBE012-2310-49E1-BEE9-AA31F06D78FA}" type="presParOf" srcId="{A614B7AA-A351-4A4B-A982-6A96B2E5E726}" destId="{57C8DACA-3ACF-471F-B943-8E95A0CDAEBF}" srcOrd="3" destOrd="0" presId="urn:microsoft.com/office/officeart/2018/2/layout/IconVerticalSolidList"/>
    <dgm:cxn modelId="{360CC238-9DE1-4D8C-894F-AD1DA1772A97}" type="presParOf" srcId="{6F25F221-9251-450B-9A88-14AF344BC0DA}" destId="{8BBD8F97-E804-4458-8F91-04E90B49EF14}" srcOrd="1" destOrd="0" presId="urn:microsoft.com/office/officeart/2018/2/layout/IconVerticalSolidList"/>
    <dgm:cxn modelId="{3894B3B2-AD6F-454B-9AE5-034AB1C9F05C}" type="presParOf" srcId="{6F25F221-9251-450B-9A88-14AF344BC0DA}" destId="{0327828E-0673-4DE6-B0D2-278959A2DE2A}" srcOrd="2" destOrd="0" presId="urn:microsoft.com/office/officeart/2018/2/layout/IconVerticalSolidList"/>
    <dgm:cxn modelId="{A8F6DBE5-BE5C-4CA5-8B9C-01DD4A3FA087}" type="presParOf" srcId="{0327828E-0673-4DE6-B0D2-278959A2DE2A}" destId="{AC2D7A7C-F606-4FF4-9A58-49C82529DF0B}" srcOrd="0" destOrd="0" presId="urn:microsoft.com/office/officeart/2018/2/layout/IconVerticalSolidList"/>
    <dgm:cxn modelId="{ADC5D66B-5595-4411-8B98-C949FA1BB3E8}" type="presParOf" srcId="{0327828E-0673-4DE6-B0D2-278959A2DE2A}" destId="{3BC9A533-2D60-4ABE-8A1D-4C4AEEE7E656}" srcOrd="1" destOrd="0" presId="urn:microsoft.com/office/officeart/2018/2/layout/IconVerticalSolidList"/>
    <dgm:cxn modelId="{932E436C-EE9D-4A63-A7B9-25A17D33F9EF}" type="presParOf" srcId="{0327828E-0673-4DE6-B0D2-278959A2DE2A}" destId="{C0432F14-44DA-48EE-9320-D7754AF4CD19}" srcOrd="2" destOrd="0" presId="urn:microsoft.com/office/officeart/2018/2/layout/IconVerticalSolidList"/>
    <dgm:cxn modelId="{E2C70763-AA14-4A83-A034-326C44002613}" type="presParOf" srcId="{0327828E-0673-4DE6-B0D2-278959A2DE2A}" destId="{32F40C73-B1AB-42D5-9493-31AB94D66411}" srcOrd="3" destOrd="0" presId="urn:microsoft.com/office/officeart/2018/2/layout/IconVerticalSolidList"/>
    <dgm:cxn modelId="{07BE1915-D31E-40AA-806E-5FC34DF47BDA}" type="presParOf" srcId="{6F25F221-9251-450B-9A88-14AF344BC0DA}" destId="{BB6374EC-951C-452B-A0FF-1A8188838B6F}" srcOrd="3" destOrd="0" presId="urn:microsoft.com/office/officeart/2018/2/layout/IconVerticalSolidList"/>
    <dgm:cxn modelId="{141B7E20-3E69-46A2-A532-955AB4A2C532}" type="presParOf" srcId="{6F25F221-9251-450B-9A88-14AF344BC0DA}" destId="{875A29DD-EA9E-482C-A080-1D12D7499D89}" srcOrd="4" destOrd="0" presId="urn:microsoft.com/office/officeart/2018/2/layout/IconVerticalSolidList"/>
    <dgm:cxn modelId="{52D18F74-894B-426C-8F54-6058C56B058D}" type="presParOf" srcId="{875A29DD-EA9E-482C-A080-1D12D7499D89}" destId="{2DCDAF94-B0AC-4A29-8970-2825625C23E9}" srcOrd="0" destOrd="0" presId="urn:microsoft.com/office/officeart/2018/2/layout/IconVerticalSolidList"/>
    <dgm:cxn modelId="{EA511586-A6DB-4594-BA1E-68306A8983B5}" type="presParOf" srcId="{875A29DD-EA9E-482C-A080-1D12D7499D89}" destId="{1F45913F-2304-42D3-B2B0-02DA6167B09A}" srcOrd="1" destOrd="0" presId="urn:microsoft.com/office/officeart/2018/2/layout/IconVerticalSolidList"/>
    <dgm:cxn modelId="{313DF803-742E-4F4A-BBB0-873FC7B2C0E5}" type="presParOf" srcId="{875A29DD-EA9E-482C-A080-1D12D7499D89}" destId="{EDC32E52-AE06-44EB-98C7-A2B0934BDE1C}" srcOrd="2" destOrd="0" presId="urn:microsoft.com/office/officeart/2018/2/layout/IconVerticalSolidList"/>
    <dgm:cxn modelId="{847BD030-1178-45CF-99F1-80794C6550FF}" type="presParOf" srcId="{875A29DD-EA9E-482C-A080-1D12D7499D89}" destId="{5E585E52-BE2E-4690-BAE1-60A640995935}" srcOrd="3" destOrd="0" presId="urn:microsoft.com/office/officeart/2018/2/layout/IconVerticalSolidList"/>
    <dgm:cxn modelId="{D50ADDA6-01C5-4EFD-B966-6F6E88539C5D}" type="presParOf" srcId="{6F25F221-9251-450B-9A88-14AF344BC0DA}" destId="{6C95542B-41EB-4FE2-989C-954539BDAEFE}" srcOrd="5" destOrd="0" presId="urn:microsoft.com/office/officeart/2018/2/layout/IconVerticalSolidList"/>
    <dgm:cxn modelId="{08408C67-A42A-4413-8F39-422F745BB4CE}" type="presParOf" srcId="{6F25F221-9251-450B-9A88-14AF344BC0DA}" destId="{54114691-4D7F-4E5D-8F5F-0FB370D359D1}" srcOrd="6" destOrd="0" presId="urn:microsoft.com/office/officeart/2018/2/layout/IconVerticalSolidList"/>
    <dgm:cxn modelId="{FC6D980C-3C43-42F3-9622-F5FD75B485A6}" type="presParOf" srcId="{54114691-4D7F-4E5D-8F5F-0FB370D359D1}" destId="{DDA0D6AC-26EF-4874-8702-0B76A223BCAB}" srcOrd="0" destOrd="0" presId="urn:microsoft.com/office/officeart/2018/2/layout/IconVerticalSolidList"/>
    <dgm:cxn modelId="{50C383A5-E300-43E3-88F8-56E521FE15CE}" type="presParOf" srcId="{54114691-4D7F-4E5D-8F5F-0FB370D359D1}" destId="{0E0E2D10-42B4-4009-B6DA-1435A5C9CF71}" srcOrd="1" destOrd="0" presId="urn:microsoft.com/office/officeart/2018/2/layout/IconVerticalSolidList"/>
    <dgm:cxn modelId="{6B9B5B2F-2170-44E2-9D00-17F5BE194825}" type="presParOf" srcId="{54114691-4D7F-4E5D-8F5F-0FB370D359D1}" destId="{CB90E1C0-3988-41FD-855D-465C7B32D9DB}" srcOrd="2" destOrd="0" presId="urn:microsoft.com/office/officeart/2018/2/layout/IconVerticalSolidList"/>
    <dgm:cxn modelId="{38867EFF-106B-46B7-9FD4-CBE4757C62F7}" type="presParOf" srcId="{54114691-4D7F-4E5D-8F5F-0FB370D359D1}" destId="{B56F7F3B-E9DB-4DC0-A3E1-BC6B1B5BF9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8E189A-D660-49BA-A4DC-FFF1D066BCE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3D64141-3753-4440-BE71-71779732DC7B}">
      <dgm:prSet/>
      <dgm:spPr/>
      <dgm:t>
        <a:bodyPr/>
        <a:lstStyle/>
        <a:p>
          <a:pPr>
            <a:lnSpc>
              <a:spcPct val="100000"/>
            </a:lnSpc>
          </a:pPr>
          <a:r>
            <a:rPr lang="en-GB" dirty="0" err="1"/>
            <a:t>Supershine</a:t>
          </a:r>
          <a:r>
            <a:rPr lang="en-GB" dirty="0"/>
            <a:t> will be a carwash business that will be established near a busy road intersection that is close to offices, supermarkets and hotel.</a:t>
          </a:r>
          <a:endParaRPr lang="en-US" dirty="0"/>
        </a:p>
      </dgm:t>
    </dgm:pt>
    <dgm:pt modelId="{EAF1111C-F37F-4FC3-93D2-54492BDDA914}" type="parTrans" cxnId="{7A805615-5B38-4945-814F-A212F587E5A8}">
      <dgm:prSet/>
      <dgm:spPr/>
      <dgm:t>
        <a:bodyPr/>
        <a:lstStyle/>
        <a:p>
          <a:endParaRPr lang="en-US"/>
        </a:p>
      </dgm:t>
    </dgm:pt>
    <dgm:pt modelId="{24AAB77C-1913-4B9F-A9F2-3EA216214050}" type="sibTrans" cxnId="{7A805615-5B38-4945-814F-A212F587E5A8}">
      <dgm:prSet/>
      <dgm:spPr/>
      <dgm:t>
        <a:bodyPr/>
        <a:lstStyle/>
        <a:p>
          <a:endParaRPr lang="en-US"/>
        </a:p>
      </dgm:t>
    </dgm:pt>
    <dgm:pt modelId="{55AC152F-09B7-49A9-A96E-067D1245361F}">
      <dgm:prSet/>
      <dgm:spPr/>
      <dgm:t>
        <a:bodyPr/>
        <a:lstStyle/>
        <a:p>
          <a:pPr>
            <a:lnSpc>
              <a:spcPct val="100000"/>
            </a:lnSpc>
          </a:pPr>
          <a:r>
            <a:rPr lang="en-GB"/>
            <a:t>The business will be strategically located in the Bromford area of Birmingham that can be accessed easily by clients (Clark &amp; Colling, 2019).</a:t>
          </a:r>
          <a:endParaRPr lang="en-US"/>
        </a:p>
      </dgm:t>
    </dgm:pt>
    <dgm:pt modelId="{7B93F68B-AD05-4751-BED6-944EBDBAC496}" type="parTrans" cxnId="{85B03AE4-DE43-45A9-9F6A-795E0ED927DE}">
      <dgm:prSet/>
      <dgm:spPr/>
      <dgm:t>
        <a:bodyPr/>
        <a:lstStyle/>
        <a:p>
          <a:endParaRPr lang="en-US"/>
        </a:p>
      </dgm:t>
    </dgm:pt>
    <dgm:pt modelId="{DA36F488-9EC8-44B5-B07B-2BC2992835A1}" type="sibTrans" cxnId="{85B03AE4-DE43-45A9-9F6A-795E0ED927DE}">
      <dgm:prSet/>
      <dgm:spPr/>
      <dgm:t>
        <a:bodyPr/>
        <a:lstStyle/>
        <a:p>
          <a:endParaRPr lang="en-US"/>
        </a:p>
      </dgm:t>
    </dgm:pt>
    <dgm:pt modelId="{E1BBF2B8-C8FE-46FF-99B5-4E2DBC99E3DC}" type="pres">
      <dgm:prSet presAssocID="{648E189A-D660-49BA-A4DC-FFF1D066BCE5}" presName="root" presStyleCnt="0">
        <dgm:presLayoutVars>
          <dgm:dir/>
          <dgm:resizeHandles val="exact"/>
        </dgm:presLayoutVars>
      </dgm:prSet>
      <dgm:spPr/>
    </dgm:pt>
    <dgm:pt modelId="{180F84E7-87EF-4941-8E1A-67C52BE2782B}" type="pres">
      <dgm:prSet presAssocID="{03D64141-3753-4440-BE71-71779732DC7B}" presName="compNode" presStyleCnt="0"/>
      <dgm:spPr/>
    </dgm:pt>
    <dgm:pt modelId="{3C0494F1-4470-49FD-AF9C-80814E1BE338}" type="pres">
      <dgm:prSet presAssocID="{03D64141-3753-4440-BE71-71779732DC7B}" presName="bgRect" presStyleLbl="bgShp" presStyleIdx="0" presStyleCnt="2"/>
      <dgm:spPr/>
    </dgm:pt>
    <dgm:pt modelId="{4D3ACD9C-B736-45BB-93D7-A7DF8C209CE9}" type="pres">
      <dgm:prSet presAssocID="{03D64141-3753-4440-BE71-71779732DC7B}"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r Wash with solid fill"/>
        </a:ext>
      </dgm:extLst>
    </dgm:pt>
    <dgm:pt modelId="{4CB20F71-E639-4DBB-9EE2-A6CCCF5C33BC}" type="pres">
      <dgm:prSet presAssocID="{03D64141-3753-4440-BE71-71779732DC7B}" presName="spaceRect" presStyleCnt="0"/>
      <dgm:spPr/>
    </dgm:pt>
    <dgm:pt modelId="{72614192-B855-4CA8-9197-0BB2873461C0}" type="pres">
      <dgm:prSet presAssocID="{03D64141-3753-4440-BE71-71779732DC7B}" presName="parTx" presStyleLbl="revTx" presStyleIdx="0" presStyleCnt="2">
        <dgm:presLayoutVars>
          <dgm:chMax val="0"/>
          <dgm:chPref val="0"/>
        </dgm:presLayoutVars>
      </dgm:prSet>
      <dgm:spPr/>
    </dgm:pt>
    <dgm:pt modelId="{57BEA82B-096F-4A48-A99E-D222B2920817}" type="pres">
      <dgm:prSet presAssocID="{24AAB77C-1913-4B9F-A9F2-3EA216214050}" presName="sibTrans" presStyleCnt="0"/>
      <dgm:spPr/>
    </dgm:pt>
    <dgm:pt modelId="{891AB7DD-58E5-4C3F-96DA-33F9E0B951EF}" type="pres">
      <dgm:prSet presAssocID="{55AC152F-09B7-49A9-A96E-067D1245361F}" presName="compNode" presStyleCnt="0"/>
      <dgm:spPr/>
    </dgm:pt>
    <dgm:pt modelId="{F49E24AA-6ACB-4508-B88C-2113CC7CAE26}" type="pres">
      <dgm:prSet presAssocID="{55AC152F-09B7-49A9-A96E-067D1245361F}" presName="bgRect" presStyleLbl="bgShp" presStyleIdx="1" presStyleCnt="2"/>
      <dgm:spPr/>
    </dgm:pt>
    <dgm:pt modelId="{0967F96D-E6AA-4294-BAE9-854F95502DEA}" type="pres">
      <dgm:prSet presAssocID="{55AC152F-09B7-49A9-A96E-067D1245361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hoolhouse"/>
        </a:ext>
      </dgm:extLst>
    </dgm:pt>
    <dgm:pt modelId="{A96C6E7A-67A3-4113-B1BA-B96064BE4A20}" type="pres">
      <dgm:prSet presAssocID="{55AC152F-09B7-49A9-A96E-067D1245361F}" presName="spaceRect" presStyleCnt="0"/>
      <dgm:spPr/>
    </dgm:pt>
    <dgm:pt modelId="{5B844715-B29F-4ED2-8B31-CB915E97ACFE}" type="pres">
      <dgm:prSet presAssocID="{55AC152F-09B7-49A9-A96E-067D1245361F}" presName="parTx" presStyleLbl="revTx" presStyleIdx="1" presStyleCnt="2">
        <dgm:presLayoutVars>
          <dgm:chMax val="0"/>
          <dgm:chPref val="0"/>
        </dgm:presLayoutVars>
      </dgm:prSet>
      <dgm:spPr/>
    </dgm:pt>
  </dgm:ptLst>
  <dgm:cxnLst>
    <dgm:cxn modelId="{03E3AA0A-2977-4BE1-9CA7-1DA409CCADAB}" type="presOf" srcId="{55AC152F-09B7-49A9-A96E-067D1245361F}" destId="{5B844715-B29F-4ED2-8B31-CB915E97ACFE}" srcOrd="0" destOrd="0" presId="urn:microsoft.com/office/officeart/2018/2/layout/IconVerticalSolidList"/>
    <dgm:cxn modelId="{7A805615-5B38-4945-814F-A212F587E5A8}" srcId="{648E189A-D660-49BA-A4DC-FFF1D066BCE5}" destId="{03D64141-3753-4440-BE71-71779732DC7B}" srcOrd="0" destOrd="0" parTransId="{EAF1111C-F37F-4FC3-93D2-54492BDDA914}" sibTransId="{24AAB77C-1913-4B9F-A9F2-3EA216214050}"/>
    <dgm:cxn modelId="{515B556F-F427-4A8F-8031-587B41B8E059}" type="presOf" srcId="{03D64141-3753-4440-BE71-71779732DC7B}" destId="{72614192-B855-4CA8-9197-0BB2873461C0}" srcOrd="0" destOrd="0" presId="urn:microsoft.com/office/officeart/2018/2/layout/IconVerticalSolidList"/>
    <dgm:cxn modelId="{EC765989-9D1B-41F2-9785-748704B65A58}" type="presOf" srcId="{648E189A-D660-49BA-A4DC-FFF1D066BCE5}" destId="{E1BBF2B8-C8FE-46FF-99B5-4E2DBC99E3DC}" srcOrd="0" destOrd="0" presId="urn:microsoft.com/office/officeart/2018/2/layout/IconVerticalSolidList"/>
    <dgm:cxn modelId="{85B03AE4-DE43-45A9-9F6A-795E0ED927DE}" srcId="{648E189A-D660-49BA-A4DC-FFF1D066BCE5}" destId="{55AC152F-09B7-49A9-A96E-067D1245361F}" srcOrd="1" destOrd="0" parTransId="{7B93F68B-AD05-4751-BED6-944EBDBAC496}" sibTransId="{DA36F488-9EC8-44B5-B07B-2BC2992835A1}"/>
    <dgm:cxn modelId="{2DBC18E7-3AE9-406F-A071-0838E04F82E6}" type="presParOf" srcId="{E1BBF2B8-C8FE-46FF-99B5-4E2DBC99E3DC}" destId="{180F84E7-87EF-4941-8E1A-67C52BE2782B}" srcOrd="0" destOrd="0" presId="urn:microsoft.com/office/officeart/2018/2/layout/IconVerticalSolidList"/>
    <dgm:cxn modelId="{D7F7C74A-DA83-46F1-943C-300FFA5A4A85}" type="presParOf" srcId="{180F84E7-87EF-4941-8E1A-67C52BE2782B}" destId="{3C0494F1-4470-49FD-AF9C-80814E1BE338}" srcOrd="0" destOrd="0" presId="urn:microsoft.com/office/officeart/2018/2/layout/IconVerticalSolidList"/>
    <dgm:cxn modelId="{2CCD35F8-3145-4091-860D-3E7F7C1442B9}" type="presParOf" srcId="{180F84E7-87EF-4941-8E1A-67C52BE2782B}" destId="{4D3ACD9C-B736-45BB-93D7-A7DF8C209CE9}" srcOrd="1" destOrd="0" presId="urn:microsoft.com/office/officeart/2018/2/layout/IconVerticalSolidList"/>
    <dgm:cxn modelId="{EC721900-65EE-47DC-A72A-2588E7E6164C}" type="presParOf" srcId="{180F84E7-87EF-4941-8E1A-67C52BE2782B}" destId="{4CB20F71-E639-4DBB-9EE2-A6CCCF5C33BC}" srcOrd="2" destOrd="0" presId="urn:microsoft.com/office/officeart/2018/2/layout/IconVerticalSolidList"/>
    <dgm:cxn modelId="{4E38868D-EDD9-4F8A-9E51-97321B738A08}" type="presParOf" srcId="{180F84E7-87EF-4941-8E1A-67C52BE2782B}" destId="{72614192-B855-4CA8-9197-0BB2873461C0}" srcOrd="3" destOrd="0" presId="urn:microsoft.com/office/officeart/2018/2/layout/IconVerticalSolidList"/>
    <dgm:cxn modelId="{37794849-41AC-406F-AF75-83FE901CC640}" type="presParOf" srcId="{E1BBF2B8-C8FE-46FF-99B5-4E2DBC99E3DC}" destId="{57BEA82B-096F-4A48-A99E-D222B2920817}" srcOrd="1" destOrd="0" presId="urn:microsoft.com/office/officeart/2018/2/layout/IconVerticalSolidList"/>
    <dgm:cxn modelId="{3E18B1C6-F725-4ED5-AE32-4D7230A4A3B6}" type="presParOf" srcId="{E1BBF2B8-C8FE-46FF-99B5-4E2DBC99E3DC}" destId="{891AB7DD-58E5-4C3F-96DA-33F9E0B951EF}" srcOrd="2" destOrd="0" presId="urn:microsoft.com/office/officeart/2018/2/layout/IconVerticalSolidList"/>
    <dgm:cxn modelId="{CAB406AA-58C2-4201-85EC-67EDC30E5D11}" type="presParOf" srcId="{891AB7DD-58E5-4C3F-96DA-33F9E0B951EF}" destId="{F49E24AA-6ACB-4508-B88C-2113CC7CAE26}" srcOrd="0" destOrd="0" presId="urn:microsoft.com/office/officeart/2018/2/layout/IconVerticalSolidList"/>
    <dgm:cxn modelId="{15067357-2724-4476-B89B-BB4D5AD5DE14}" type="presParOf" srcId="{891AB7DD-58E5-4C3F-96DA-33F9E0B951EF}" destId="{0967F96D-E6AA-4294-BAE9-854F95502DEA}" srcOrd="1" destOrd="0" presId="urn:microsoft.com/office/officeart/2018/2/layout/IconVerticalSolidList"/>
    <dgm:cxn modelId="{2EC725F3-43A9-4D14-A58A-D187F612FDB3}" type="presParOf" srcId="{891AB7DD-58E5-4C3F-96DA-33F9E0B951EF}" destId="{A96C6E7A-67A3-4113-B1BA-B96064BE4A20}" srcOrd="2" destOrd="0" presId="urn:microsoft.com/office/officeart/2018/2/layout/IconVerticalSolidList"/>
    <dgm:cxn modelId="{67A929B5-BE31-45D1-8851-4C1EB4FBBD58}" type="presParOf" srcId="{891AB7DD-58E5-4C3F-96DA-33F9E0B951EF}" destId="{5B844715-B29F-4ED2-8B31-CB915E97AC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3EBEB1-C9A1-4479-AD4C-0ADDF7BB06B3}"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3E9AAAD4-424F-4C1F-ABC3-04524E8DB556}">
      <dgm:prSet/>
      <dgm:spPr/>
      <dgm:t>
        <a:bodyPr/>
        <a:lstStyle/>
        <a:p>
          <a:pPr>
            <a:lnSpc>
              <a:spcPct val="100000"/>
            </a:lnSpc>
          </a:pPr>
          <a:r>
            <a:rPr lang="en-GB"/>
            <a:t>The main service of the business will be carwash services.</a:t>
          </a:r>
          <a:endParaRPr lang="en-US"/>
        </a:p>
      </dgm:t>
    </dgm:pt>
    <dgm:pt modelId="{5E9EEDA3-6FF3-443B-B77D-9DB5FD3F7E3F}" type="parTrans" cxnId="{28CA6280-E010-40E0-B98C-DE468C7871E1}">
      <dgm:prSet/>
      <dgm:spPr/>
      <dgm:t>
        <a:bodyPr/>
        <a:lstStyle/>
        <a:p>
          <a:endParaRPr lang="en-US"/>
        </a:p>
      </dgm:t>
    </dgm:pt>
    <dgm:pt modelId="{F94CC77F-9420-4839-981F-33ECFFEBFC8A}" type="sibTrans" cxnId="{28CA6280-E010-40E0-B98C-DE468C7871E1}">
      <dgm:prSet/>
      <dgm:spPr/>
      <dgm:t>
        <a:bodyPr/>
        <a:lstStyle/>
        <a:p>
          <a:endParaRPr lang="en-US"/>
        </a:p>
      </dgm:t>
    </dgm:pt>
    <dgm:pt modelId="{FA254715-0825-44C9-A4C1-D3A28614226A}">
      <dgm:prSet/>
      <dgm:spPr/>
      <dgm:t>
        <a:bodyPr/>
        <a:lstStyle/>
        <a:p>
          <a:pPr>
            <a:lnSpc>
              <a:spcPct val="100000"/>
            </a:lnSpc>
          </a:pPr>
          <a:r>
            <a:rPr lang="en-GB"/>
            <a:t>Supershine will be washing cars at a fee. </a:t>
          </a:r>
          <a:endParaRPr lang="en-US"/>
        </a:p>
      </dgm:t>
    </dgm:pt>
    <dgm:pt modelId="{D5AED936-9541-47DD-968C-E5D3241FA35B}" type="parTrans" cxnId="{6A2C5FF8-915E-410B-A317-DBA011D65B26}">
      <dgm:prSet/>
      <dgm:spPr/>
      <dgm:t>
        <a:bodyPr/>
        <a:lstStyle/>
        <a:p>
          <a:endParaRPr lang="en-US"/>
        </a:p>
      </dgm:t>
    </dgm:pt>
    <dgm:pt modelId="{6B4942BC-5942-46E5-A0E9-A0310920172F}" type="sibTrans" cxnId="{6A2C5FF8-915E-410B-A317-DBA011D65B26}">
      <dgm:prSet/>
      <dgm:spPr/>
      <dgm:t>
        <a:bodyPr/>
        <a:lstStyle/>
        <a:p>
          <a:endParaRPr lang="en-US"/>
        </a:p>
      </dgm:t>
    </dgm:pt>
    <dgm:pt modelId="{67B58C80-453F-4A95-94BA-AC8ABB412972}">
      <dgm:prSet/>
      <dgm:spPr/>
      <dgm:t>
        <a:bodyPr/>
        <a:lstStyle/>
        <a:p>
          <a:pPr>
            <a:lnSpc>
              <a:spcPct val="100000"/>
            </a:lnSpc>
          </a:pPr>
          <a:r>
            <a:rPr lang="en-GB"/>
            <a:t>Several premium services will be offered to attract customers such as free video games, Wifi and wide screen TV as customers wait for their cars to be washed (Clark &amp; Colling, 2019).</a:t>
          </a:r>
          <a:endParaRPr lang="en-US"/>
        </a:p>
      </dgm:t>
    </dgm:pt>
    <dgm:pt modelId="{64FB72CB-C3E2-456A-B968-2BF4B1B42CA8}" type="parTrans" cxnId="{54903BAC-5E80-4848-90BF-A37AE0962A9D}">
      <dgm:prSet/>
      <dgm:spPr/>
      <dgm:t>
        <a:bodyPr/>
        <a:lstStyle/>
        <a:p>
          <a:endParaRPr lang="en-US"/>
        </a:p>
      </dgm:t>
    </dgm:pt>
    <dgm:pt modelId="{9AACEBB4-61E9-4CDD-B6E9-919EC4C762A6}" type="sibTrans" cxnId="{54903BAC-5E80-4848-90BF-A37AE0962A9D}">
      <dgm:prSet/>
      <dgm:spPr/>
      <dgm:t>
        <a:bodyPr/>
        <a:lstStyle/>
        <a:p>
          <a:endParaRPr lang="en-US"/>
        </a:p>
      </dgm:t>
    </dgm:pt>
    <dgm:pt modelId="{F22A342C-3F54-48F2-BA7B-6A9733D8BD2E}">
      <dgm:prSet/>
      <dgm:spPr/>
      <dgm:t>
        <a:bodyPr/>
        <a:lstStyle/>
        <a:p>
          <a:pPr>
            <a:lnSpc>
              <a:spcPct val="100000"/>
            </a:lnSpc>
          </a:pPr>
          <a:r>
            <a:rPr lang="en-GB" dirty="0"/>
            <a:t>The business will employ 14 people, thirteen of which will be customers service employees (8 full time and 5 weekend) plus one accountant.</a:t>
          </a:r>
          <a:endParaRPr lang="en-US" dirty="0"/>
        </a:p>
      </dgm:t>
    </dgm:pt>
    <dgm:pt modelId="{4DB4825C-A6CC-42F7-A312-9426655F145A}" type="parTrans" cxnId="{74B61D55-C710-4F55-8D60-E2E800FF7773}">
      <dgm:prSet/>
      <dgm:spPr/>
      <dgm:t>
        <a:bodyPr/>
        <a:lstStyle/>
        <a:p>
          <a:endParaRPr lang="en-US"/>
        </a:p>
      </dgm:t>
    </dgm:pt>
    <dgm:pt modelId="{274FF6DF-957B-4E76-8535-71155B0943EB}" type="sibTrans" cxnId="{74B61D55-C710-4F55-8D60-E2E800FF7773}">
      <dgm:prSet/>
      <dgm:spPr/>
      <dgm:t>
        <a:bodyPr/>
        <a:lstStyle/>
        <a:p>
          <a:endParaRPr lang="en-US"/>
        </a:p>
      </dgm:t>
    </dgm:pt>
    <dgm:pt modelId="{D4A074D5-978A-498F-93A8-B8B10D664DBD}" type="pres">
      <dgm:prSet presAssocID="{333EBEB1-C9A1-4479-AD4C-0ADDF7BB06B3}" presName="Name0" presStyleCnt="0">
        <dgm:presLayoutVars>
          <dgm:dir/>
          <dgm:resizeHandles val="exact"/>
        </dgm:presLayoutVars>
      </dgm:prSet>
      <dgm:spPr/>
    </dgm:pt>
    <dgm:pt modelId="{9EBA7CBD-60CA-4C79-9F42-FF91FBE3459F}" type="pres">
      <dgm:prSet presAssocID="{3E9AAAD4-424F-4C1F-ABC3-04524E8DB556}" presName="node" presStyleLbl="node1" presStyleIdx="0" presStyleCnt="4">
        <dgm:presLayoutVars>
          <dgm:bulletEnabled val="1"/>
        </dgm:presLayoutVars>
      </dgm:prSet>
      <dgm:spPr/>
    </dgm:pt>
    <dgm:pt modelId="{0F4A30F3-5286-4833-A268-081F11DD9B37}" type="pres">
      <dgm:prSet presAssocID="{F94CC77F-9420-4839-981F-33ECFFEBFC8A}" presName="sibTrans" presStyleLbl="sibTrans2D1" presStyleIdx="0" presStyleCnt="3"/>
      <dgm:spPr/>
    </dgm:pt>
    <dgm:pt modelId="{8EFAD30D-DE53-4A3E-89B4-751DC5B68B32}" type="pres">
      <dgm:prSet presAssocID="{F94CC77F-9420-4839-981F-33ECFFEBFC8A}" presName="connectorText" presStyleLbl="sibTrans2D1" presStyleIdx="0" presStyleCnt="3"/>
      <dgm:spPr/>
    </dgm:pt>
    <dgm:pt modelId="{59F5CC71-EFA3-4218-9C20-917DB3A4BEAA}" type="pres">
      <dgm:prSet presAssocID="{FA254715-0825-44C9-A4C1-D3A28614226A}" presName="node" presStyleLbl="node1" presStyleIdx="1" presStyleCnt="4">
        <dgm:presLayoutVars>
          <dgm:bulletEnabled val="1"/>
        </dgm:presLayoutVars>
      </dgm:prSet>
      <dgm:spPr/>
    </dgm:pt>
    <dgm:pt modelId="{4E9DF9A4-65F0-4703-BE67-8BA3D3F971FD}" type="pres">
      <dgm:prSet presAssocID="{6B4942BC-5942-46E5-A0E9-A0310920172F}" presName="sibTrans" presStyleLbl="sibTrans2D1" presStyleIdx="1" presStyleCnt="3"/>
      <dgm:spPr/>
    </dgm:pt>
    <dgm:pt modelId="{9C5B7A35-F1C0-4E7A-85BF-418BA8BE19AC}" type="pres">
      <dgm:prSet presAssocID="{6B4942BC-5942-46E5-A0E9-A0310920172F}" presName="connectorText" presStyleLbl="sibTrans2D1" presStyleIdx="1" presStyleCnt="3"/>
      <dgm:spPr/>
    </dgm:pt>
    <dgm:pt modelId="{F711F1F5-6F01-46CA-BEF2-86CA7C9B57AB}" type="pres">
      <dgm:prSet presAssocID="{67B58C80-453F-4A95-94BA-AC8ABB412972}" presName="node" presStyleLbl="node1" presStyleIdx="2" presStyleCnt="4">
        <dgm:presLayoutVars>
          <dgm:bulletEnabled val="1"/>
        </dgm:presLayoutVars>
      </dgm:prSet>
      <dgm:spPr/>
    </dgm:pt>
    <dgm:pt modelId="{E09E0356-B726-4D8C-818C-D33C69F4D889}" type="pres">
      <dgm:prSet presAssocID="{9AACEBB4-61E9-4CDD-B6E9-919EC4C762A6}" presName="sibTrans" presStyleLbl="sibTrans2D1" presStyleIdx="2" presStyleCnt="3"/>
      <dgm:spPr/>
    </dgm:pt>
    <dgm:pt modelId="{67388E38-3CEA-4796-9AB4-A228A866C80E}" type="pres">
      <dgm:prSet presAssocID="{9AACEBB4-61E9-4CDD-B6E9-919EC4C762A6}" presName="connectorText" presStyleLbl="sibTrans2D1" presStyleIdx="2" presStyleCnt="3"/>
      <dgm:spPr/>
    </dgm:pt>
    <dgm:pt modelId="{B8C6C50F-5464-48F7-A215-FC93C7D37E6F}" type="pres">
      <dgm:prSet presAssocID="{F22A342C-3F54-48F2-BA7B-6A9733D8BD2E}" presName="node" presStyleLbl="node1" presStyleIdx="3" presStyleCnt="4">
        <dgm:presLayoutVars>
          <dgm:bulletEnabled val="1"/>
        </dgm:presLayoutVars>
      </dgm:prSet>
      <dgm:spPr/>
    </dgm:pt>
  </dgm:ptLst>
  <dgm:cxnLst>
    <dgm:cxn modelId="{14333601-6B89-4DFD-97B6-674D45089E21}" type="presOf" srcId="{333EBEB1-C9A1-4479-AD4C-0ADDF7BB06B3}" destId="{D4A074D5-978A-498F-93A8-B8B10D664DBD}" srcOrd="0" destOrd="0" presId="urn:microsoft.com/office/officeart/2005/8/layout/process1"/>
    <dgm:cxn modelId="{D4E87A20-88B2-4BAD-A12D-F337A22557B1}" type="presOf" srcId="{FA254715-0825-44C9-A4C1-D3A28614226A}" destId="{59F5CC71-EFA3-4218-9C20-917DB3A4BEAA}" srcOrd="0" destOrd="0" presId="urn:microsoft.com/office/officeart/2005/8/layout/process1"/>
    <dgm:cxn modelId="{67912E3E-9C6B-4A5C-92B3-B9D6555E61C3}" type="presOf" srcId="{9AACEBB4-61E9-4CDD-B6E9-919EC4C762A6}" destId="{E09E0356-B726-4D8C-818C-D33C69F4D889}" srcOrd="0" destOrd="0" presId="urn:microsoft.com/office/officeart/2005/8/layout/process1"/>
    <dgm:cxn modelId="{391CA468-E081-4CF6-B6BE-7921CDC2D9CB}" type="presOf" srcId="{F94CC77F-9420-4839-981F-33ECFFEBFC8A}" destId="{8EFAD30D-DE53-4A3E-89B4-751DC5B68B32}" srcOrd="1" destOrd="0" presId="urn:microsoft.com/office/officeart/2005/8/layout/process1"/>
    <dgm:cxn modelId="{EE8D2F6F-6A73-44A5-BE1B-24174A8FDDBD}" type="presOf" srcId="{3E9AAAD4-424F-4C1F-ABC3-04524E8DB556}" destId="{9EBA7CBD-60CA-4C79-9F42-FF91FBE3459F}" srcOrd="0" destOrd="0" presId="urn:microsoft.com/office/officeart/2005/8/layout/process1"/>
    <dgm:cxn modelId="{74B61D55-C710-4F55-8D60-E2E800FF7773}" srcId="{333EBEB1-C9A1-4479-AD4C-0ADDF7BB06B3}" destId="{F22A342C-3F54-48F2-BA7B-6A9733D8BD2E}" srcOrd="3" destOrd="0" parTransId="{4DB4825C-A6CC-42F7-A312-9426655F145A}" sibTransId="{274FF6DF-957B-4E76-8535-71155B0943EB}"/>
    <dgm:cxn modelId="{28CA6280-E010-40E0-B98C-DE468C7871E1}" srcId="{333EBEB1-C9A1-4479-AD4C-0ADDF7BB06B3}" destId="{3E9AAAD4-424F-4C1F-ABC3-04524E8DB556}" srcOrd="0" destOrd="0" parTransId="{5E9EEDA3-6FF3-443B-B77D-9DB5FD3F7E3F}" sibTransId="{F94CC77F-9420-4839-981F-33ECFFEBFC8A}"/>
    <dgm:cxn modelId="{4023EDA1-0F10-4321-95BB-0C5A1316EF6A}" type="presOf" srcId="{6B4942BC-5942-46E5-A0E9-A0310920172F}" destId="{9C5B7A35-F1C0-4E7A-85BF-418BA8BE19AC}" srcOrd="1" destOrd="0" presId="urn:microsoft.com/office/officeart/2005/8/layout/process1"/>
    <dgm:cxn modelId="{171E6CAB-357F-4422-87E9-BAA4C1F722E6}" type="presOf" srcId="{67B58C80-453F-4A95-94BA-AC8ABB412972}" destId="{F711F1F5-6F01-46CA-BEF2-86CA7C9B57AB}" srcOrd="0" destOrd="0" presId="urn:microsoft.com/office/officeart/2005/8/layout/process1"/>
    <dgm:cxn modelId="{54903BAC-5E80-4848-90BF-A37AE0962A9D}" srcId="{333EBEB1-C9A1-4479-AD4C-0ADDF7BB06B3}" destId="{67B58C80-453F-4A95-94BA-AC8ABB412972}" srcOrd="2" destOrd="0" parTransId="{64FB72CB-C3E2-456A-B968-2BF4B1B42CA8}" sibTransId="{9AACEBB4-61E9-4CDD-B6E9-919EC4C762A6}"/>
    <dgm:cxn modelId="{98F83CB3-EAF8-4E2E-A57D-AA5EAED21822}" type="presOf" srcId="{F94CC77F-9420-4839-981F-33ECFFEBFC8A}" destId="{0F4A30F3-5286-4833-A268-081F11DD9B37}" srcOrd="0" destOrd="0" presId="urn:microsoft.com/office/officeart/2005/8/layout/process1"/>
    <dgm:cxn modelId="{0D40B9CE-403B-4942-BE5D-9394D741C734}" type="presOf" srcId="{6B4942BC-5942-46E5-A0E9-A0310920172F}" destId="{4E9DF9A4-65F0-4703-BE67-8BA3D3F971FD}" srcOrd="0" destOrd="0" presId="urn:microsoft.com/office/officeart/2005/8/layout/process1"/>
    <dgm:cxn modelId="{F2011AD1-B68A-4B1A-A3B0-F23A3E929D9E}" type="presOf" srcId="{F22A342C-3F54-48F2-BA7B-6A9733D8BD2E}" destId="{B8C6C50F-5464-48F7-A215-FC93C7D37E6F}" srcOrd="0" destOrd="0" presId="urn:microsoft.com/office/officeart/2005/8/layout/process1"/>
    <dgm:cxn modelId="{6A2C5FF8-915E-410B-A317-DBA011D65B26}" srcId="{333EBEB1-C9A1-4479-AD4C-0ADDF7BB06B3}" destId="{FA254715-0825-44C9-A4C1-D3A28614226A}" srcOrd="1" destOrd="0" parTransId="{D5AED936-9541-47DD-968C-E5D3241FA35B}" sibTransId="{6B4942BC-5942-46E5-A0E9-A0310920172F}"/>
    <dgm:cxn modelId="{4D8A43FF-CA9A-435D-9384-E2A8869EC8D3}" type="presOf" srcId="{9AACEBB4-61E9-4CDD-B6E9-919EC4C762A6}" destId="{67388E38-3CEA-4796-9AB4-A228A866C80E}" srcOrd="1" destOrd="0" presId="urn:microsoft.com/office/officeart/2005/8/layout/process1"/>
    <dgm:cxn modelId="{6CBE6CEE-66E0-47D9-9BFB-597B32F926BF}" type="presParOf" srcId="{D4A074D5-978A-498F-93A8-B8B10D664DBD}" destId="{9EBA7CBD-60CA-4C79-9F42-FF91FBE3459F}" srcOrd="0" destOrd="0" presId="urn:microsoft.com/office/officeart/2005/8/layout/process1"/>
    <dgm:cxn modelId="{3FB3C0C1-13D1-487A-9126-1F49867852C0}" type="presParOf" srcId="{D4A074D5-978A-498F-93A8-B8B10D664DBD}" destId="{0F4A30F3-5286-4833-A268-081F11DD9B37}" srcOrd="1" destOrd="0" presId="urn:microsoft.com/office/officeart/2005/8/layout/process1"/>
    <dgm:cxn modelId="{3652DE1D-D60D-48A4-9019-DBF29DC493DB}" type="presParOf" srcId="{0F4A30F3-5286-4833-A268-081F11DD9B37}" destId="{8EFAD30D-DE53-4A3E-89B4-751DC5B68B32}" srcOrd="0" destOrd="0" presId="urn:microsoft.com/office/officeart/2005/8/layout/process1"/>
    <dgm:cxn modelId="{B0DC007C-AD6D-4BF4-AF78-CDE194D8053E}" type="presParOf" srcId="{D4A074D5-978A-498F-93A8-B8B10D664DBD}" destId="{59F5CC71-EFA3-4218-9C20-917DB3A4BEAA}" srcOrd="2" destOrd="0" presId="urn:microsoft.com/office/officeart/2005/8/layout/process1"/>
    <dgm:cxn modelId="{115C5557-1A59-4008-AB71-B1E32CA14635}" type="presParOf" srcId="{D4A074D5-978A-498F-93A8-B8B10D664DBD}" destId="{4E9DF9A4-65F0-4703-BE67-8BA3D3F971FD}" srcOrd="3" destOrd="0" presId="urn:microsoft.com/office/officeart/2005/8/layout/process1"/>
    <dgm:cxn modelId="{DE469232-1DE4-4963-9F1B-03667FEF63ED}" type="presParOf" srcId="{4E9DF9A4-65F0-4703-BE67-8BA3D3F971FD}" destId="{9C5B7A35-F1C0-4E7A-85BF-418BA8BE19AC}" srcOrd="0" destOrd="0" presId="urn:microsoft.com/office/officeart/2005/8/layout/process1"/>
    <dgm:cxn modelId="{39398098-DC52-43C9-ADB9-9008EC33C6C2}" type="presParOf" srcId="{D4A074D5-978A-498F-93A8-B8B10D664DBD}" destId="{F711F1F5-6F01-46CA-BEF2-86CA7C9B57AB}" srcOrd="4" destOrd="0" presId="urn:microsoft.com/office/officeart/2005/8/layout/process1"/>
    <dgm:cxn modelId="{F6C24AC3-724C-49EA-A1A9-B52448FEF11B}" type="presParOf" srcId="{D4A074D5-978A-498F-93A8-B8B10D664DBD}" destId="{E09E0356-B726-4D8C-818C-D33C69F4D889}" srcOrd="5" destOrd="0" presId="urn:microsoft.com/office/officeart/2005/8/layout/process1"/>
    <dgm:cxn modelId="{3DD917C8-0CD6-4ACC-A676-982E06BE9800}" type="presParOf" srcId="{E09E0356-B726-4D8C-818C-D33C69F4D889}" destId="{67388E38-3CEA-4796-9AB4-A228A866C80E}" srcOrd="0" destOrd="0" presId="urn:microsoft.com/office/officeart/2005/8/layout/process1"/>
    <dgm:cxn modelId="{C16D4E90-C334-458E-822A-61FF49C96262}" type="presParOf" srcId="{D4A074D5-978A-498F-93A8-B8B10D664DBD}" destId="{B8C6C50F-5464-48F7-A215-FC93C7D37E6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3802B2-CEF4-44E9-B64E-2547EDF244D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4ABD795-8C17-4C7C-9810-349DE31B20D2}">
      <dgm:prSet/>
      <dgm:spPr/>
      <dgm:t>
        <a:bodyPr/>
        <a:lstStyle/>
        <a:p>
          <a:pPr>
            <a:lnSpc>
              <a:spcPct val="100000"/>
            </a:lnSpc>
          </a:pPr>
          <a:r>
            <a:rPr lang="en-GB"/>
            <a:t>Supershine Carwash will be established as a limited liability company.</a:t>
          </a:r>
          <a:endParaRPr lang="en-US"/>
        </a:p>
      </dgm:t>
    </dgm:pt>
    <dgm:pt modelId="{867CA3D2-7E52-4970-9E57-29A058B2B200}" type="parTrans" cxnId="{CAD2D9B9-7450-4E33-AFAE-BEADE1606E8F}">
      <dgm:prSet/>
      <dgm:spPr/>
      <dgm:t>
        <a:bodyPr/>
        <a:lstStyle/>
        <a:p>
          <a:endParaRPr lang="en-US"/>
        </a:p>
      </dgm:t>
    </dgm:pt>
    <dgm:pt modelId="{195CEE23-E4BF-40C8-B2EC-D6BB9123E856}" type="sibTrans" cxnId="{CAD2D9B9-7450-4E33-AFAE-BEADE1606E8F}">
      <dgm:prSet/>
      <dgm:spPr/>
      <dgm:t>
        <a:bodyPr/>
        <a:lstStyle/>
        <a:p>
          <a:endParaRPr lang="en-US"/>
        </a:p>
      </dgm:t>
    </dgm:pt>
    <dgm:pt modelId="{36E80944-9F96-4E4F-9FBB-AE8A3041617C}">
      <dgm:prSet/>
      <dgm:spPr/>
      <dgm:t>
        <a:bodyPr/>
        <a:lstStyle/>
        <a:p>
          <a:pPr>
            <a:lnSpc>
              <a:spcPct val="100000"/>
            </a:lnSpc>
          </a:pPr>
          <a:r>
            <a:rPr lang="en-GB"/>
            <a:t>Limited liability refers to a legal structure where investor’s private assets are separate from the organization (Singh, 2023).</a:t>
          </a:r>
          <a:endParaRPr lang="en-US"/>
        </a:p>
      </dgm:t>
    </dgm:pt>
    <dgm:pt modelId="{CE980D72-BE89-4ED6-A03B-7E329F2C4666}" type="parTrans" cxnId="{77AF8B98-3347-42FE-86D2-2E31FEE006D5}">
      <dgm:prSet/>
      <dgm:spPr/>
      <dgm:t>
        <a:bodyPr/>
        <a:lstStyle/>
        <a:p>
          <a:endParaRPr lang="en-US"/>
        </a:p>
      </dgm:t>
    </dgm:pt>
    <dgm:pt modelId="{85D2703D-C71D-42CF-915F-1B8C84B408A6}" type="sibTrans" cxnId="{77AF8B98-3347-42FE-86D2-2E31FEE006D5}">
      <dgm:prSet/>
      <dgm:spPr/>
      <dgm:t>
        <a:bodyPr/>
        <a:lstStyle/>
        <a:p>
          <a:endParaRPr lang="en-US"/>
        </a:p>
      </dgm:t>
    </dgm:pt>
    <dgm:pt modelId="{14942215-FBF5-4CC5-BBA4-2A1E927455B2}">
      <dgm:prSet/>
      <dgm:spPr/>
      <dgm:t>
        <a:bodyPr/>
        <a:lstStyle/>
        <a:p>
          <a:pPr>
            <a:lnSpc>
              <a:spcPct val="100000"/>
            </a:lnSpc>
          </a:pPr>
          <a:r>
            <a:rPr lang="en-GB"/>
            <a:t>This will make it a legal entity separate from its owners (Singh, 2023).</a:t>
          </a:r>
          <a:endParaRPr lang="en-US"/>
        </a:p>
      </dgm:t>
    </dgm:pt>
    <dgm:pt modelId="{BB6253AE-79AB-48FF-8784-63267E1955EA}" type="parTrans" cxnId="{8E4022BD-F0DF-4644-BCAE-7183A17EEDA8}">
      <dgm:prSet/>
      <dgm:spPr/>
      <dgm:t>
        <a:bodyPr/>
        <a:lstStyle/>
        <a:p>
          <a:endParaRPr lang="en-US"/>
        </a:p>
      </dgm:t>
    </dgm:pt>
    <dgm:pt modelId="{A2664352-5470-418F-879B-6061E2F13D36}" type="sibTrans" cxnId="{8E4022BD-F0DF-4644-BCAE-7183A17EEDA8}">
      <dgm:prSet/>
      <dgm:spPr/>
      <dgm:t>
        <a:bodyPr/>
        <a:lstStyle/>
        <a:p>
          <a:endParaRPr lang="en-US"/>
        </a:p>
      </dgm:t>
    </dgm:pt>
    <dgm:pt modelId="{B98051A6-8E10-4C6F-B6B6-82218696A706}">
      <dgm:prSet/>
      <dgm:spPr/>
      <dgm:t>
        <a:bodyPr/>
        <a:lstStyle/>
        <a:p>
          <a:pPr>
            <a:lnSpc>
              <a:spcPct val="100000"/>
            </a:lnSpc>
          </a:pPr>
          <a:r>
            <a:rPr lang="en-GB"/>
            <a:t>The assets of owners will be protected in case of settling a debt.</a:t>
          </a:r>
          <a:endParaRPr lang="en-US"/>
        </a:p>
      </dgm:t>
    </dgm:pt>
    <dgm:pt modelId="{EC15008A-7B72-4D9B-949B-5189A1652485}" type="parTrans" cxnId="{9BF7D6F0-48A7-4620-86AA-5E86B3336105}">
      <dgm:prSet/>
      <dgm:spPr/>
      <dgm:t>
        <a:bodyPr/>
        <a:lstStyle/>
        <a:p>
          <a:endParaRPr lang="en-US"/>
        </a:p>
      </dgm:t>
    </dgm:pt>
    <dgm:pt modelId="{DA599B16-6680-4944-8DF6-DD083E652B83}" type="sibTrans" cxnId="{9BF7D6F0-48A7-4620-86AA-5E86B3336105}">
      <dgm:prSet/>
      <dgm:spPr/>
      <dgm:t>
        <a:bodyPr/>
        <a:lstStyle/>
        <a:p>
          <a:endParaRPr lang="en-US"/>
        </a:p>
      </dgm:t>
    </dgm:pt>
    <dgm:pt modelId="{6F4785F7-10A8-4B7C-A5EB-B14CE16C4F0A}" type="pres">
      <dgm:prSet presAssocID="{A33802B2-CEF4-44E9-B64E-2547EDF244D7}" presName="root" presStyleCnt="0">
        <dgm:presLayoutVars>
          <dgm:dir/>
          <dgm:resizeHandles val="exact"/>
        </dgm:presLayoutVars>
      </dgm:prSet>
      <dgm:spPr/>
    </dgm:pt>
    <dgm:pt modelId="{801E909E-6D13-42CA-894F-62818D7E0FF4}" type="pres">
      <dgm:prSet presAssocID="{34ABD795-8C17-4C7C-9810-349DE31B20D2}" presName="compNode" presStyleCnt="0"/>
      <dgm:spPr/>
    </dgm:pt>
    <dgm:pt modelId="{3E2946F3-1448-4A3E-A385-9CE9A3AFF891}" type="pres">
      <dgm:prSet presAssocID="{34ABD795-8C17-4C7C-9810-349DE31B20D2}" presName="bgRect" presStyleLbl="bgShp" presStyleIdx="0" presStyleCnt="4"/>
      <dgm:spPr/>
    </dgm:pt>
    <dgm:pt modelId="{5E05B8B6-DF36-4578-AB10-7770575F6DF3}" type="pres">
      <dgm:prSet presAssocID="{34ABD795-8C17-4C7C-9810-349DE31B20D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4C794148-1EB5-4EB1-9D03-26AAD50AA760}" type="pres">
      <dgm:prSet presAssocID="{34ABD795-8C17-4C7C-9810-349DE31B20D2}" presName="spaceRect" presStyleCnt="0"/>
      <dgm:spPr/>
    </dgm:pt>
    <dgm:pt modelId="{F14327AA-8771-4F1A-8D7A-A735C1CB3C22}" type="pres">
      <dgm:prSet presAssocID="{34ABD795-8C17-4C7C-9810-349DE31B20D2}" presName="parTx" presStyleLbl="revTx" presStyleIdx="0" presStyleCnt="4">
        <dgm:presLayoutVars>
          <dgm:chMax val="0"/>
          <dgm:chPref val="0"/>
        </dgm:presLayoutVars>
      </dgm:prSet>
      <dgm:spPr/>
    </dgm:pt>
    <dgm:pt modelId="{7B13383E-1C02-49A2-8E2B-C498774D24A8}" type="pres">
      <dgm:prSet presAssocID="{195CEE23-E4BF-40C8-B2EC-D6BB9123E856}" presName="sibTrans" presStyleCnt="0"/>
      <dgm:spPr/>
    </dgm:pt>
    <dgm:pt modelId="{97D1B980-FC60-4065-9097-959EC2374971}" type="pres">
      <dgm:prSet presAssocID="{36E80944-9F96-4E4F-9FBB-AE8A3041617C}" presName="compNode" presStyleCnt="0"/>
      <dgm:spPr/>
    </dgm:pt>
    <dgm:pt modelId="{253A542B-A588-4952-9E4C-0C756EFBCA33}" type="pres">
      <dgm:prSet presAssocID="{36E80944-9F96-4E4F-9FBB-AE8A3041617C}" presName="bgRect" presStyleLbl="bgShp" presStyleIdx="1" presStyleCnt="4"/>
      <dgm:spPr/>
    </dgm:pt>
    <dgm:pt modelId="{72BF0EBA-550F-4D53-81FD-C314B0534BC0}" type="pres">
      <dgm:prSet presAssocID="{36E80944-9F96-4E4F-9FBB-AE8A304161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E75B48FC-B9E7-4F1E-A718-58C8ABA3A6E3}" type="pres">
      <dgm:prSet presAssocID="{36E80944-9F96-4E4F-9FBB-AE8A3041617C}" presName="spaceRect" presStyleCnt="0"/>
      <dgm:spPr/>
    </dgm:pt>
    <dgm:pt modelId="{C919D46E-1781-4B00-9F14-36EDC4F80C3F}" type="pres">
      <dgm:prSet presAssocID="{36E80944-9F96-4E4F-9FBB-AE8A3041617C}" presName="parTx" presStyleLbl="revTx" presStyleIdx="1" presStyleCnt="4">
        <dgm:presLayoutVars>
          <dgm:chMax val="0"/>
          <dgm:chPref val="0"/>
        </dgm:presLayoutVars>
      </dgm:prSet>
      <dgm:spPr/>
    </dgm:pt>
    <dgm:pt modelId="{6131EE10-AB10-4231-88BA-B5191DB217EE}" type="pres">
      <dgm:prSet presAssocID="{85D2703D-C71D-42CF-915F-1B8C84B408A6}" presName="sibTrans" presStyleCnt="0"/>
      <dgm:spPr/>
    </dgm:pt>
    <dgm:pt modelId="{C60D692E-5F31-42CD-8A75-38801E268D96}" type="pres">
      <dgm:prSet presAssocID="{14942215-FBF5-4CC5-BBA4-2A1E927455B2}" presName="compNode" presStyleCnt="0"/>
      <dgm:spPr/>
    </dgm:pt>
    <dgm:pt modelId="{D211A3E9-6EDE-457F-9B74-820509F0BAE8}" type="pres">
      <dgm:prSet presAssocID="{14942215-FBF5-4CC5-BBA4-2A1E927455B2}" presName="bgRect" presStyleLbl="bgShp" presStyleIdx="2" presStyleCnt="4"/>
      <dgm:spPr/>
    </dgm:pt>
    <dgm:pt modelId="{8FA0CB5A-B580-4AC0-BF0F-D0ABB542AF1C}" type="pres">
      <dgm:prSet presAssocID="{14942215-FBF5-4CC5-BBA4-2A1E927455B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0234F4C8-073D-4C15-96AA-0F3F155A1565}" type="pres">
      <dgm:prSet presAssocID="{14942215-FBF5-4CC5-BBA4-2A1E927455B2}" presName="spaceRect" presStyleCnt="0"/>
      <dgm:spPr/>
    </dgm:pt>
    <dgm:pt modelId="{18BF9CCA-AF50-47CE-8B06-A234AA69CBA6}" type="pres">
      <dgm:prSet presAssocID="{14942215-FBF5-4CC5-BBA4-2A1E927455B2}" presName="parTx" presStyleLbl="revTx" presStyleIdx="2" presStyleCnt="4">
        <dgm:presLayoutVars>
          <dgm:chMax val="0"/>
          <dgm:chPref val="0"/>
        </dgm:presLayoutVars>
      </dgm:prSet>
      <dgm:spPr/>
    </dgm:pt>
    <dgm:pt modelId="{31AD1A3D-1E33-42E8-8D6D-9C2F48417452}" type="pres">
      <dgm:prSet presAssocID="{A2664352-5470-418F-879B-6061E2F13D36}" presName="sibTrans" presStyleCnt="0"/>
      <dgm:spPr/>
    </dgm:pt>
    <dgm:pt modelId="{D53FBCDC-F6CF-4603-9369-8CE9CD72DBBF}" type="pres">
      <dgm:prSet presAssocID="{B98051A6-8E10-4C6F-B6B6-82218696A706}" presName="compNode" presStyleCnt="0"/>
      <dgm:spPr/>
    </dgm:pt>
    <dgm:pt modelId="{A89853F9-F1E9-42B8-AA69-C5C5DC1D7ED5}" type="pres">
      <dgm:prSet presAssocID="{B98051A6-8E10-4C6F-B6B6-82218696A706}" presName="bgRect" presStyleLbl="bgShp" presStyleIdx="3" presStyleCnt="4"/>
      <dgm:spPr/>
    </dgm:pt>
    <dgm:pt modelId="{CE0B14B1-64C3-4792-8EEE-AB1FA2FBDA22}" type="pres">
      <dgm:prSet presAssocID="{B98051A6-8E10-4C6F-B6B6-82218696A7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ey"/>
        </a:ext>
      </dgm:extLst>
    </dgm:pt>
    <dgm:pt modelId="{4F56C1C6-01EF-421C-9A64-2AEDE12E4434}" type="pres">
      <dgm:prSet presAssocID="{B98051A6-8E10-4C6F-B6B6-82218696A706}" presName="spaceRect" presStyleCnt="0"/>
      <dgm:spPr/>
    </dgm:pt>
    <dgm:pt modelId="{5A66C860-B961-491E-BF87-4A2E4C96A1BC}" type="pres">
      <dgm:prSet presAssocID="{B98051A6-8E10-4C6F-B6B6-82218696A706}" presName="parTx" presStyleLbl="revTx" presStyleIdx="3" presStyleCnt="4">
        <dgm:presLayoutVars>
          <dgm:chMax val="0"/>
          <dgm:chPref val="0"/>
        </dgm:presLayoutVars>
      </dgm:prSet>
      <dgm:spPr/>
    </dgm:pt>
  </dgm:ptLst>
  <dgm:cxnLst>
    <dgm:cxn modelId="{4516D005-1672-4100-82FB-EFCBC3D15CF6}" type="presOf" srcId="{14942215-FBF5-4CC5-BBA4-2A1E927455B2}" destId="{18BF9CCA-AF50-47CE-8B06-A234AA69CBA6}" srcOrd="0" destOrd="0" presId="urn:microsoft.com/office/officeart/2018/2/layout/IconVerticalSolidList"/>
    <dgm:cxn modelId="{09F16B35-BFF3-46A1-8730-E8BDDD6297CB}" type="presOf" srcId="{34ABD795-8C17-4C7C-9810-349DE31B20D2}" destId="{F14327AA-8771-4F1A-8D7A-A735C1CB3C22}" srcOrd="0" destOrd="0" presId="urn:microsoft.com/office/officeart/2018/2/layout/IconVerticalSolidList"/>
    <dgm:cxn modelId="{8F43A767-B4C9-46B0-AA23-7F42B02D4FE7}" type="presOf" srcId="{B98051A6-8E10-4C6F-B6B6-82218696A706}" destId="{5A66C860-B961-491E-BF87-4A2E4C96A1BC}" srcOrd="0" destOrd="0" presId="urn:microsoft.com/office/officeart/2018/2/layout/IconVerticalSolidList"/>
    <dgm:cxn modelId="{77AF8B98-3347-42FE-86D2-2E31FEE006D5}" srcId="{A33802B2-CEF4-44E9-B64E-2547EDF244D7}" destId="{36E80944-9F96-4E4F-9FBB-AE8A3041617C}" srcOrd="1" destOrd="0" parTransId="{CE980D72-BE89-4ED6-A03B-7E329F2C4666}" sibTransId="{85D2703D-C71D-42CF-915F-1B8C84B408A6}"/>
    <dgm:cxn modelId="{FFE16D9F-16D5-4E21-81D5-617B231FDCAB}" type="presOf" srcId="{A33802B2-CEF4-44E9-B64E-2547EDF244D7}" destId="{6F4785F7-10A8-4B7C-A5EB-B14CE16C4F0A}" srcOrd="0" destOrd="0" presId="urn:microsoft.com/office/officeart/2018/2/layout/IconVerticalSolidList"/>
    <dgm:cxn modelId="{260E0EB9-69B8-4ED4-851C-635EC8805D0F}" type="presOf" srcId="{36E80944-9F96-4E4F-9FBB-AE8A3041617C}" destId="{C919D46E-1781-4B00-9F14-36EDC4F80C3F}" srcOrd="0" destOrd="0" presId="urn:microsoft.com/office/officeart/2018/2/layout/IconVerticalSolidList"/>
    <dgm:cxn modelId="{CAD2D9B9-7450-4E33-AFAE-BEADE1606E8F}" srcId="{A33802B2-CEF4-44E9-B64E-2547EDF244D7}" destId="{34ABD795-8C17-4C7C-9810-349DE31B20D2}" srcOrd="0" destOrd="0" parTransId="{867CA3D2-7E52-4970-9E57-29A058B2B200}" sibTransId="{195CEE23-E4BF-40C8-B2EC-D6BB9123E856}"/>
    <dgm:cxn modelId="{8E4022BD-F0DF-4644-BCAE-7183A17EEDA8}" srcId="{A33802B2-CEF4-44E9-B64E-2547EDF244D7}" destId="{14942215-FBF5-4CC5-BBA4-2A1E927455B2}" srcOrd="2" destOrd="0" parTransId="{BB6253AE-79AB-48FF-8784-63267E1955EA}" sibTransId="{A2664352-5470-418F-879B-6061E2F13D36}"/>
    <dgm:cxn modelId="{9BF7D6F0-48A7-4620-86AA-5E86B3336105}" srcId="{A33802B2-CEF4-44E9-B64E-2547EDF244D7}" destId="{B98051A6-8E10-4C6F-B6B6-82218696A706}" srcOrd="3" destOrd="0" parTransId="{EC15008A-7B72-4D9B-949B-5189A1652485}" sibTransId="{DA599B16-6680-4944-8DF6-DD083E652B83}"/>
    <dgm:cxn modelId="{AC2451E2-DA22-43A6-ABD0-CFC98A743A8B}" type="presParOf" srcId="{6F4785F7-10A8-4B7C-A5EB-B14CE16C4F0A}" destId="{801E909E-6D13-42CA-894F-62818D7E0FF4}" srcOrd="0" destOrd="0" presId="urn:microsoft.com/office/officeart/2018/2/layout/IconVerticalSolidList"/>
    <dgm:cxn modelId="{AB792E88-660C-40DC-84A8-22D990A37FAE}" type="presParOf" srcId="{801E909E-6D13-42CA-894F-62818D7E0FF4}" destId="{3E2946F3-1448-4A3E-A385-9CE9A3AFF891}" srcOrd="0" destOrd="0" presId="urn:microsoft.com/office/officeart/2018/2/layout/IconVerticalSolidList"/>
    <dgm:cxn modelId="{543897D0-A9EE-46D1-8779-E09AF3970729}" type="presParOf" srcId="{801E909E-6D13-42CA-894F-62818D7E0FF4}" destId="{5E05B8B6-DF36-4578-AB10-7770575F6DF3}" srcOrd="1" destOrd="0" presId="urn:microsoft.com/office/officeart/2018/2/layout/IconVerticalSolidList"/>
    <dgm:cxn modelId="{472D7E8C-6836-43B5-BB55-099DFABADE29}" type="presParOf" srcId="{801E909E-6D13-42CA-894F-62818D7E0FF4}" destId="{4C794148-1EB5-4EB1-9D03-26AAD50AA760}" srcOrd="2" destOrd="0" presId="urn:microsoft.com/office/officeart/2018/2/layout/IconVerticalSolidList"/>
    <dgm:cxn modelId="{F713B9C4-4FD9-4EA0-9E93-394C3BAB2FFC}" type="presParOf" srcId="{801E909E-6D13-42CA-894F-62818D7E0FF4}" destId="{F14327AA-8771-4F1A-8D7A-A735C1CB3C22}" srcOrd="3" destOrd="0" presId="urn:microsoft.com/office/officeart/2018/2/layout/IconVerticalSolidList"/>
    <dgm:cxn modelId="{9C223C5E-3630-4B11-B22D-F0385C404DA7}" type="presParOf" srcId="{6F4785F7-10A8-4B7C-A5EB-B14CE16C4F0A}" destId="{7B13383E-1C02-49A2-8E2B-C498774D24A8}" srcOrd="1" destOrd="0" presId="urn:microsoft.com/office/officeart/2018/2/layout/IconVerticalSolidList"/>
    <dgm:cxn modelId="{260D6398-CCFB-4D15-AC71-74BD512618F5}" type="presParOf" srcId="{6F4785F7-10A8-4B7C-A5EB-B14CE16C4F0A}" destId="{97D1B980-FC60-4065-9097-959EC2374971}" srcOrd="2" destOrd="0" presId="urn:microsoft.com/office/officeart/2018/2/layout/IconVerticalSolidList"/>
    <dgm:cxn modelId="{7B3ADA3E-A2B3-4241-AF81-AD1C2D538002}" type="presParOf" srcId="{97D1B980-FC60-4065-9097-959EC2374971}" destId="{253A542B-A588-4952-9E4C-0C756EFBCA33}" srcOrd="0" destOrd="0" presId="urn:microsoft.com/office/officeart/2018/2/layout/IconVerticalSolidList"/>
    <dgm:cxn modelId="{B2A6C7EF-B6C8-4910-BB56-A3CD8C759352}" type="presParOf" srcId="{97D1B980-FC60-4065-9097-959EC2374971}" destId="{72BF0EBA-550F-4D53-81FD-C314B0534BC0}" srcOrd="1" destOrd="0" presId="urn:microsoft.com/office/officeart/2018/2/layout/IconVerticalSolidList"/>
    <dgm:cxn modelId="{FD988859-A76F-4A0F-ABA4-C440CBB9169D}" type="presParOf" srcId="{97D1B980-FC60-4065-9097-959EC2374971}" destId="{E75B48FC-B9E7-4F1E-A718-58C8ABA3A6E3}" srcOrd="2" destOrd="0" presId="urn:microsoft.com/office/officeart/2018/2/layout/IconVerticalSolidList"/>
    <dgm:cxn modelId="{BF51A299-E903-4228-9BD2-1E685564E215}" type="presParOf" srcId="{97D1B980-FC60-4065-9097-959EC2374971}" destId="{C919D46E-1781-4B00-9F14-36EDC4F80C3F}" srcOrd="3" destOrd="0" presId="urn:microsoft.com/office/officeart/2018/2/layout/IconVerticalSolidList"/>
    <dgm:cxn modelId="{62A7B5C7-C4DC-4D8F-8AA0-6D0812B4EAE6}" type="presParOf" srcId="{6F4785F7-10A8-4B7C-A5EB-B14CE16C4F0A}" destId="{6131EE10-AB10-4231-88BA-B5191DB217EE}" srcOrd="3" destOrd="0" presId="urn:microsoft.com/office/officeart/2018/2/layout/IconVerticalSolidList"/>
    <dgm:cxn modelId="{52E11604-C356-4E30-8A9D-C932ED6A55D9}" type="presParOf" srcId="{6F4785F7-10A8-4B7C-A5EB-B14CE16C4F0A}" destId="{C60D692E-5F31-42CD-8A75-38801E268D96}" srcOrd="4" destOrd="0" presId="urn:microsoft.com/office/officeart/2018/2/layout/IconVerticalSolidList"/>
    <dgm:cxn modelId="{FF36E7A8-BE5C-40DC-98E5-DDD8367DAFCE}" type="presParOf" srcId="{C60D692E-5F31-42CD-8A75-38801E268D96}" destId="{D211A3E9-6EDE-457F-9B74-820509F0BAE8}" srcOrd="0" destOrd="0" presId="urn:microsoft.com/office/officeart/2018/2/layout/IconVerticalSolidList"/>
    <dgm:cxn modelId="{C18FE3AF-8A9A-4599-B492-36D55A297A88}" type="presParOf" srcId="{C60D692E-5F31-42CD-8A75-38801E268D96}" destId="{8FA0CB5A-B580-4AC0-BF0F-D0ABB542AF1C}" srcOrd="1" destOrd="0" presId="urn:microsoft.com/office/officeart/2018/2/layout/IconVerticalSolidList"/>
    <dgm:cxn modelId="{94428639-7143-41A9-851B-E62C0D8BEEFB}" type="presParOf" srcId="{C60D692E-5F31-42CD-8A75-38801E268D96}" destId="{0234F4C8-073D-4C15-96AA-0F3F155A1565}" srcOrd="2" destOrd="0" presId="urn:microsoft.com/office/officeart/2018/2/layout/IconVerticalSolidList"/>
    <dgm:cxn modelId="{ABCC6647-229D-49D3-9411-D61CF85C9ECD}" type="presParOf" srcId="{C60D692E-5F31-42CD-8A75-38801E268D96}" destId="{18BF9CCA-AF50-47CE-8B06-A234AA69CBA6}" srcOrd="3" destOrd="0" presId="urn:microsoft.com/office/officeart/2018/2/layout/IconVerticalSolidList"/>
    <dgm:cxn modelId="{44A5CF78-E032-4ADE-8771-D7050354D9D5}" type="presParOf" srcId="{6F4785F7-10A8-4B7C-A5EB-B14CE16C4F0A}" destId="{31AD1A3D-1E33-42E8-8D6D-9C2F48417452}" srcOrd="5" destOrd="0" presId="urn:microsoft.com/office/officeart/2018/2/layout/IconVerticalSolidList"/>
    <dgm:cxn modelId="{0B01B758-1E83-4262-8210-7D0332BEFA94}" type="presParOf" srcId="{6F4785F7-10A8-4B7C-A5EB-B14CE16C4F0A}" destId="{D53FBCDC-F6CF-4603-9369-8CE9CD72DBBF}" srcOrd="6" destOrd="0" presId="urn:microsoft.com/office/officeart/2018/2/layout/IconVerticalSolidList"/>
    <dgm:cxn modelId="{6D124479-94C2-4830-BAA7-185BEB91EDB3}" type="presParOf" srcId="{D53FBCDC-F6CF-4603-9369-8CE9CD72DBBF}" destId="{A89853F9-F1E9-42B8-AA69-C5C5DC1D7ED5}" srcOrd="0" destOrd="0" presId="urn:microsoft.com/office/officeart/2018/2/layout/IconVerticalSolidList"/>
    <dgm:cxn modelId="{37CC6ECB-705F-4748-8B48-9B3FA8A5CAA5}" type="presParOf" srcId="{D53FBCDC-F6CF-4603-9369-8CE9CD72DBBF}" destId="{CE0B14B1-64C3-4792-8EEE-AB1FA2FBDA22}" srcOrd="1" destOrd="0" presId="urn:microsoft.com/office/officeart/2018/2/layout/IconVerticalSolidList"/>
    <dgm:cxn modelId="{F05D663C-573C-4AF3-B3AB-474A37698A3A}" type="presParOf" srcId="{D53FBCDC-F6CF-4603-9369-8CE9CD72DBBF}" destId="{4F56C1C6-01EF-421C-9A64-2AEDE12E4434}" srcOrd="2" destOrd="0" presId="urn:microsoft.com/office/officeart/2018/2/layout/IconVerticalSolidList"/>
    <dgm:cxn modelId="{ADE29971-794A-4866-BAFA-E0AD9E28EA6E}" type="presParOf" srcId="{D53FBCDC-F6CF-4603-9369-8CE9CD72DBBF}" destId="{5A66C860-B961-491E-BF87-4A2E4C96A1B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9FCE1F-56D3-41CF-95D3-13D03E731E0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4DB03EE-9388-4CD2-9075-79D6F358A1CB}">
      <dgm:prSet/>
      <dgm:spPr/>
      <dgm:t>
        <a:bodyPr/>
        <a:lstStyle/>
        <a:p>
          <a:r>
            <a:rPr lang="en-GB"/>
            <a:t>The business will have all three owners in the functional management structure.</a:t>
          </a:r>
          <a:endParaRPr lang="en-US"/>
        </a:p>
      </dgm:t>
    </dgm:pt>
    <dgm:pt modelId="{E8FA8FF5-0C70-4ED5-9C7B-D1BB48EB2369}" type="parTrans" cxnId="{2488ADE4-3EA2-4825-95BD-BC5B01629E83}">
      <dgm:prSet/>
      <dgm:spPr/>
      <dgm:t>
        <a:bodyPr/>
        <a:lstStyle/>
        <a:p>
          <a:endParaRPr lang="en-US"/>
        </a:p>
      </dgm:t>
    </dgm:pt>
    <dgm:pt modelId="{CD865261-67E7-47CA-AA82-E1814D1C4AC9}" type="sibTrans" cxnId="{2488ADE4-3EA2-4825-95BD-BC5B01629E83}">
      <dgm:prSet/>
      <dgm:spPr/>
      <dgm:t>
        <a:bodyPr/>
        <a:lstStyle/>
        <a:p>
          <a:endParaRPr lang="en-US"/>
        </a:p>
      </dgm:t>
    </dgm:pt>
    <dgm:pt modelId="{BD010BDD-30F9-4B3A-910F-B7D29995E68A}">
      <dgm:prSet/>
      <dgm:spPr/>
      <dgm:t>
        <a:bodyPr/>
        <a:lstStyle/>
        <a:p>
          <a:r>
            <a:rPr lang="en-GB"/>
            <a:t>It will have one CEO, who will also be the finance manager.</a:t>
          </a:r>
          <a:endParaRPr lang="en-US"/>
        </a:p>
      </dgm:t>
    </dgm:pt>
    <dgm:pt modelId="{6EA4FDAD-3E34-406D-B6D1-57CC79B37AC7}" type="parTrans" cxnId="{AC324993-A2EB-4C87-96C2-5C30A0D7F34F}">
      <dgm:prSet/>
      <dgm:spPr/>
      <dgm:t>
        <a:bodyPr/>
        <a:lstStyle/>
        <a:p>
          <a:endParaRPr lang="en-US"/>
        </a:p>
      </dgm:t>
    </dgm:pt>
    <dgm:pt modelId="{C07C1602-A039-4BD7-A9C1-413D99E73368}" type="sibTrans" cxnId="{AC324993-A2EB-4C87-96C2-5C30A0D7F34F}">
      <dgm:prSet/>
      <dgm:spPr/>
      <dgm:t>
        <a:bodyPr/>
        <a:lstStyle/>
        <a:p>
          <a:endParaRPr lang="en-US"/>
        </a:p>
      </dgm:t>
    </dgm:pt>
    <dgm:pt modelId="{2B6E8265-D82B-423A-9ABF-08D0EAACA812}">
      <dgm:prSet/>
      <dgm:spPr/>
      <dgm:t>
        <a:bodyPr/>
        <a:lstStyle/>
        <a:p>
          <a:r>
            <a:rPr lang="en-GB"/>
            <a:t>One of the owners will be the marketing manager.</a:t>
          </a:r>
          <a:endParaRPr lang="en-US"/>
        </a:p>
      </dgm:t>
    </dgm:pt>
    <dgm:pt modelId="{A7AFAFAC-6496-4B8F-BA78-825EFBF5443C}" type="parTrans" cxnId="{DB6E003B-37A5-410B-898F-12D346C67F2D}">
      <dgm:prSet/>
      <dgm:spPr/>
      <dgm:t>
        <a:bodyPr/>
        <a:lstStyle/>
        <a:p>
          <a:endParaRPr lang="en-US"/>
        </a:p>
      </dgm:t>
    </dgm:pt>
    <dgm:pt modelId="{B4079121-562B-41FA-90D1-D6223EB3EFA7}" type="sibTrans" cxnId="{DB6E003B-37A5-410B-898F-12D346C67F2D}">
      <dgm:prSet/>
      <dgm:spPr/>
      <dgm:t>
        <a:bodyPr/>
        <a:lstStyle/>
        <a:p>
          <a:endParaRPr lang="en-US"/>
        </a:p>
      </dgm:t>
    </dgm:pt>
    <dgm:pt modelId="{36CE2C71-6B86-43D8-B573-02D191BBA7AE}">
      <dgm:prSet/>
      <dgm:spPr/>
      <dgm:t>
        <a:bodyPr/>
        <a:lstStyle/>
        <a:p>
          <a:r>
            <a:rPr lang="en-GB"/>
            <a:t>The other owner will be the operations manager.</a:t>
          </a:r>
          <a:endParaRPr lang="en-US"/>
        </a:p>
      </dgm:t>
    </dgm:pt>
    <dgm:pt modelId="{F45D5D59-28B1-4FF7-AD8D-DDE888953583}" type="parTrans" cxnId="{5BC0EAAF-EDC0-4636-8027-7D168DA5B664}">
      <dgm:prSet/>
      <dgm:spPr/>
      <dgm:t>
        <a:bodyPr/>
        <a:lstStyle/>
        <a:p>
          <a:endParaRPr lang="en-US"/>
        </a:p>
      </dgm:t>
    </dgm:pt>
    <dgm:pt modelId="{F879B2C0-4119-49E2-ADAD-605A7A302322}" type="sibTrans" cxnId="{5BC0EAAF-EDC0-4636-8027-7D168DA5B664}">
      <dgm:prSet/>
      <dgm:spPr/>
      <dgm:t>
        <a:bodyPr/>
        <a:lstStyle/>
        <a:p>
          <a:endParaRPr lang="en-US"/>
        </a:p>
      </dgm:t>
    </dgm:pt>
    <dgm:pt modelId="{F62C9325-14A0-4357-BB45-0CD791C5B717}">
      <dgm:prSet/>
      <dgm:spPr/>
      <dgm:t>
        <a:bodyPr/>
        <a:lstStyle/>
        <a:p>
          <a:r>
            <a:rPr lang="en-GB"/>
            <a:t>Owners will receive salaries monthly as employees of the business</a:t>
          </a:r>
          <a:endParaRPr lang="en-US"/>
        </a:p>
      </dgm:t>
    </dgm:pt>
    <dgm:pt modelId="{34A7B9E0-E772-4947-AFFD-E48EDC574479}" type="parTrans" cxnId="{923B79D1-41F9-4026-AD87-18134B8F33E4}">
      <dgm:prSet/>
      <dgm:spPr/>
      <dgm:t>
        <a:bodyPr/>
        <a:lstStyle/>
        <a:p>
          <a:endParaRPr lang="en-US"/>
        </a:p>
      </dgm:t>
    </dgm:pt>
    <dgm:pt modelId="{0BB0CDE2-71BC-432B-92A0-349A99565A83}" type="sibTrans" cxnId="{923B79D1-41F9-4026-AD87-18134B8F33E4}">
      <dgm:prSet/>
      <dgm:spPr/>
      <dgm:t>
        <a:bodyPr/>
        <a:lstStyle/>
        <a:p>
          <a:endParaRPr lang="en-US"/>
        </a:p>
      </dgm:t>
    </dgm:pt>
    <dgm:pt modelId="{4FE31A4D-7F5B-40CD-BF28-DF54233D98F7}" type="pres">
      <dgm:prSet presAssocID="{999FCE1F-56D3-41CF-95D3-13D03E731E00}" presName="linear" presStyleCnt="0">
        <dgm:presLayoutVars>
          <dgm:animLvl val="lvl"/>
          <dgm:resizeHandles val="exact"/>
        </dgm:presLayoutVars>
      </dgm:prSet>
      <dgm:spPr/>
    </dgm:pt>
    <dgm:pt modelId="{32EBFE4A-AD28-4B3D-9038-646BC9740A61}" type="pres">
      <dgm:prSet presAssocID="{54DB03EE-9388-4CD2-9075-79D6F358A1CB}" presName="parentText" presStyleLbl="node1" presStyleIdx="0" presStyleCnt="5">
        <dgm:presLayoutVars>
          <dgm:chMax val="0"/>
          <dgm:bulletEnabled val="1"/>
        </dgm:presLayoutVars>
      </dgm:prSet>
      <dgm:spPr/>
    </dgm:pt>
    <dgm:pt modelId="{84369B79-63DE-4334-9EB6-D1A7104FE47B}" type="pres">
      <dgm:prSet presAssocID="{CD865261-67E7-47CA-AA82-E1814D1C4AC9}" presName="spacer" presStyleCnt="0"/>
      <dgm:spPr/>
    </dgm:pt>
    <dgm:pt modelId="{C0118E69-F8DC-42F6-A21C-236ACC73B87B}" type="pres">
      <dgm:prSet presAssocID="{BD010BDD-30F9-4B3A-910F-B7D29995E68A}" presName="parentText" presStyleLbl="node1" presStyleIdx="1" presStyleCnt="5">
        <dgm:presLayoutVars>
          <dgm:chMax val="0"/>
          <dgm:bulletEnabled val="1"/>
        </dgm:presLayoutVars>
      </dgm:prSet>
      <dgm:spPr/>
    </dgm:pt>
    <dgm:pt modelId="{D0A6ADDA-F390-4C70-9A73-097B7A6A5A46}" type="pres">
      <dgm:prSet presAssocID="{C07C1602-A039-4BD7-A9C1-413D99E73368}" presName="spacer" presStyleCnt="0"/>
      <dgm:spPr/>
    </dgm:pt>
    <dgm:pt modelId="{6CE4ACF4-A6DB-4618-AFC1-EEDE289DC4C9}" type="pres">
      <dgm:prSet presAssocID="{2B6E8265-D82B-423A-9ABF-08D0EAACA812}" presName="parentText" presStyleLbl="node1" presStyleIdx="2" presStyleCnt="5">
        <dgm:presLayoutVars>
          <dgm:chMax val="0"/>
          <dgm:bulletEnabled val="1"/>
        </dgm:presLayoutVars>
      </dgm:prSet>
      <dgm:spPr/>
    </dgm:pt>
    <dgm:pt modelId="{34202F57-FC11-498D-B7C3-B30FFFF7C234}" type="pres">
      <dgm:prSet presAssocID="{B4079121-562B-41FA-90D1-D6223EB3EFA7}" presName="spacer" presStyleCnt="0"/>
      <dgm:spPr/>
    </dgm:pt>
    <dgm:pt modelId="{18F26A80-DC60-47F5-9C4D-61573BAF54D0}" type="pres">
      <dgm:prSet presAssocID="{36CE2C71-6B86-43D8-B573-02D191BBA7AE}" presName="parentText" presStyleLbl="node1" presStyleIdx="3" presStyleCnt="5">
        <dgm:presLayoutVars>
          <dgm:chMax val="0"/>
          <dgm:bulletEnabled val="1"/>
        </dgm:presLayoutVars>
      </dgm:prSet>
      <dgm:spPr/>
    </dgm:pt>
    <dgm:pt modelId="{28FE36F1-3C4A-4ECE-9C40-8A7CE0BD4493}" type="pres">
      <dgm:prSet presAssocID="{F879B2C0-4119-49E2-ADAD-605A7A302322}" presName="spacer" presStyleCnt="0"/>
      <dgm:spPr/>
    </dgm:pt>
    <dgm:pt modelId="{7E4A91D4-2EE7-4D24-9337-827384C952DE}" type="pres">
      <dgm:prSet presAssocID="{F62C9325-14A0-4357-BB45-0CD791C5B717}" presName="parentText" presStyleLbl="node1" presStyleIdx="4" presStyleCnt="5">
        <dgm:presLayoutVars>
          <dgm:chMax val="0"/>
          <dgm:bulletEnabled val="1"/>
        </dgm:presLayoutVars>
      </dgm:prSet>
      <dgm:spPr/>
    </dgm:pt>
  </dgm:ptLst>
  <dgm:cxnLst>
    <dgm:cxn modelId="{7E7A0C0A-E03A-46BE-B5FA-EC3796D76FD4}" type="presOf" srcId="{2B6E8265-D82B-423A-9ABF-08D0EAACA812}" destId="{6CE4ACF4-A6DB-4618-AFC1-EEDE289DC4C9}" srcOrd="0" destOrd="0" presId="urn:microsoft.com/office/officeart/2005/8/layout/vList2"/>
    <dgm:cxn modelId="{D5874C3A-5D23-4A0E-8F07-5441F95B19A3}" type="presOf" srcId="{BD010BDD-30F9-4B3A-910F-B7D29995E68A}" destId="{C0118E69-F8DC-42F6-A21C-236ACC73B87B}" srcOrd="0" destOrd="0" presId="urn:microsoft.com/office/officeart/2005/8/layout/vList2"/>
    <dgm:cxn modelId="{DB6E003B-37A5-410B-898F-12D346C67F2D}" srcId="{999FCE1F-56D3-41CF-95D3-13D03E731E00}" destId="{2B6E8265-D82B-423A-9ABF-08D0EAACA812}" srcOrd="2" destOrd="0" parTransId="{A7AFAFAC-6496-4B8F-BA78-825EFBF5443C}" sibTransId="{B4079121-562B-41FA-90D1-D6223EB3EFA7}"/>
    <dgm:cxn modelId="{B51DE947-D1DD-4259-881D-98D21869C4E4}" type="presOf" srcId="{54DB03EE-9388-4CD2-9075-79D6F358A1CB}" destId="{32EBFE4A-AD28-4B3D-9038-646BC9740A61}" srcOrd="0" destOrd="0" presId="urn:microsoft.com/office/officeart/2005/8/layout/vList2"/>
    <dgm:cxn modelId="{D072D680-7F14-4479-AA63-1995CFA28741}" type="presOf" srcId="{F62C9325-14A0-4357-BB45-0CD791C5B717}" destId="{7E4A91D4-2EE7-4D24-9337-827384C952DE}" srcOrd="0" destOrd="0" presId="urn:microsoft.com/office/officeart/2005/8/layout/vList2"/>
    <dgm:cxn modelId="{AC324993-A2EB-4C87-96C2-5C30A0D7F34F}" srcId="{999FCE1F-56D3-41CF-95D3-13D03E731E00}" destId="{BD010BDD-30F9-4B3A-910F-B7D29995E68A}" srcOrd="1" destOrd="0" parTransId="{6EA4FDAD-3E34-406D-B6D1-57CC79B37AC7}" sibTransId="{C07C1602-A039-4BD7-A9C1-413D99E73368}"/>
    <dgm:cxn modelId="{5BC0EAAF-EDC0-4636-8027-7D168DA5B664}" srcId="{999FCE1F-56D3-41CF-95D3-13D03E731E00}" destId="{36CE2C71-6B86-43D8-B573-02D191BBA7AE}" srcOrd="3" destOrd="0" parTransId="{F45D5D59-28B1-4FF7-AD8D-DDE888953583}" sibTransId="{F879B2C0-4119-49E2-ADAD-605A7A302322}"/>
    <dgm:cxn modelId="{9FF648BF-9D9F-47B7-8174-4F1C1EC7567D}" type="presOf" srcId="{999FCE1F-56D3-41CF-95D3-13D03E731E00}" destId="{4FE31A4D-7F5B-40CD-BF28-DF54233D98F7}" srcOrd="0" destOrd="0" presId="urn:microsoft.com/office/officeart/2005/8/layout/vList2"/>
    <dgm:cxn modelId="{923B79D1-41F9-4026-AD87-18134B8F33E4}" srcId="{999FCE1F-56D3-41CF-95D3-13D03E731E00}" destId="{F62C9325-14A0-4357-BB45-0CD791C5B717}" srcOrd="4" destOrd="0" parTransId="{34A7B9E0-E772-4947-AFFD-E48EDC574479}" sibTransId="{0BB0CDE2-71BC-432B-92A0-349A99565A83}"/>
    <dgm:cxn modelId="{B39056D8-A197-4B50-AEC8-B4EBA01A5C2A}" type="presOf" srcId="{36CE2C71-6B86-43D8-B573-02D191BBA7AE}" destId="{18F26A80-DC60-47F5-9C4D-61573BAF54D0}" srcOrd="0" destOrd="0" presId="urn:microsoft.com/office/officeart/2005/8/layout/vList2"/>
    <dgm:cxn modelId="{2488ADE4-3EA2-4825-95BD-BC5B01629E83}" srcId="{999FCE1F-56D3-41CF-95D3-13D03E731E00}" destId="{54DB03EE-9388-4CD2-9075-79D6F358A1CB}" srcOrd="0" destOrd="0" parTransId="{E8FA8FF5-0C70-4ED5-9C7B-D1BB48EB2369}" sibTransId="{CD865261-67E7-47CA-AA82-E1814D1C4AC9}"/>
    <dgm:cxn modelId="{A18733DF-97C4-4B37-B076-F385FE11E956}" type="presParOf" srcId="{4FE31A4D-7F5B-40CD-BF28-DF54233D98F7}" destId="{32EBFE4A-AD28-4B3D-9038-646BC9740A61}" srcOrd="0" destOrd="0" presId="urn:microsoft.com/office/officeart/2005/8/layout/vList2"/>
    <dgm:cxn modelId="{7C657BC2-3F80-4D3E-BB7C-A2F3BCB4A3CE}" type="presParOf" srcId="{4FE31A4D-7F5B-40CD-BF28-DF54233D98F7}" destId="{84369B79-63DE-4334-9EB6-D1A7104FE47B}" srcOrd="1" destOrd="0" presId="urn:microsoft.com/office/officeart/2005/8/layout/vList2"/>
    <dgm:cxn modelId="{692DD69E-3876-4153-A64F-AE1F994D0317}" type="presParOf" srcId="{4FE31A4D-7F5B-40CD-BF28-DF54233D98F7}" destId="{C0118E69-F8DC-42F6-A21C-236ACC73B87B}" srcOrd="2" destOrd="0" presId="urn:microsoft.com/office/officeart/2005/8/layout/vList2"/>
    <dgm:cxn modelId="{600C2E46-2601-4AA7-9EA4-C4486B0DE995}" type="presParOf" srcId="{4FE31A4D-7F5B-40CD-BF28-DF54233D98F7}" destId="{D0A6ADDA-F390-4C70-9A73-097B7A6A5A46}" srcOrd="3" destOrd="0" presId="urn:microsoft.com/office/officeart/2005/8/layout/vList2"/>
    <dgm:cxn modelId="{CBFCCBC8-481A-47D9-AA77-752D68BF7268}" type="presParOf" srcId="{4FE31A4D-7F5B-40CD-BF28-DF54233D98F7}" destId="{6CE4ACF4-A6DB-4618-AFC1-EEDE289DC4C9}" srcOrd="4" destOrd="0" presId="urn:microsoft.com/office/officeart/2005/8/layout/vList2"/>
    <dgm:cxn modelId="{862327C1-A22C-487B-9D83-16FCA7A7BF42}" type="presParOf" srcId="{4FE31A4D-7F5B-40CD-BF28-DF54233D98F7}" destId="{34202F57-FC11-498D-B7C3-B30FFFF7C234}" srcOrd="5" destOrd="0" presId="urn:microsoft.com/office/officeart/2005/8/layout/vList2"/>
    <dgm:cxn modelId="{028FB421-403F-4508-88D9-A4913668382E}" type="presParOf" srcId="{4FE31A4D-7F5B-40CD-BF28-DF54233D98F7}" destId="{18F26A80-DC60-47F5-9C4D-61573BAF54D0}" srcOrd="6" destOrd="0" presId="urn:microsoft.com/office/officeart/2005/8/layout/vList2"/>
    <dgm:cxn modelId="{57634C27-B0A0-4423-BD2F-62155B994E50}" type="presParOf" srcId="{4FE31A4D-7F5B-40CD-BF28-DF54233D98F7}" destId="{28FE36F1-3C4A-4ECE-9C40-8A7CE0BD4493}" srcOrd="7" destOrd="0" presId="urn:microsoft.com/office/officeart/2005/8/layout/vList2"/>
    <dgm:cxn modelId="{23B26942-7177-4C18-8D32-0C7C5423FC16}" type="presParOf" srcId="{4FE31A4D-7F5B-40CD-BF28-DF54233D98F7}" destId="{7E4A91D4-2EE7-4D24-9337-827384C952D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9486504-6830-4609-A948-5E7182AE1E8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B88D2A1F-4484-46CF-BF12-5D60CDED2607}">
      <dgm:prSet/>
      <dgm:spPr/>
      <dgm:t>
        <a:bodyPr/>
        <a:lstStyle/>
        <a:p>
          <a:r>
            <a:rPr lang="en-GB" b="1"/>
            <a:t>Opportunities</a:t>
          </a:r>
          <a:endParaRPr lang="en-US"/>
        </a:p>
      </dgm:t>
    </dgm:pt>
    <dgm:pt modelId="{08F2F418-8082-4056-B649-80076C05E4D1}" type="parTrans" cxnId="{55426680-0550-4EDD-95F1-BC8AA4716A60}">
      <dgm:prSet/>
      <dgm:spPr/>
      <dgm:t>
        <a:bodyPr/>
        <a:lstStyle/>
        <a:p>
          <a:endParaRPr lang="en-US"/>
        </a:p>
      </dgm:t>
    </dgm:pt>
    <dgm:pt modelId="{EB178B17-8DE1-4A58-B138-E3684A5DB405}" type="sibTrans" cxnId="{55426680-0550-4EDD-95F1-BC8AA4716A60}">
      <dgm:prSet/>
      <dgm:spPr/>
      <dgm:t>
        <a:bodyPr/>
        <a:lstStyle/>
        <a:p>
          <a:endParaRPr lang="en-US"/>
        </a:p>
      </dgm:t>
    </dgm:pt>
    <dgm:pt modelId="{30FCB397-D733-41B8-8454-A71D7F524B3A}">
      <dgm:prSet/>
      <dgm:spPr/>
      <dgm:t>
        <a:bodyPr/>
        <a:lstStyle/>
        <a:p>
          <a:r>
            <a:rPr lang="en-GB"/>
            <a:t>Franchising </a:t>
          </a:r>
          <a:endParaRPr lang="en-US"/>
        </a:p>
      </dgm:t>
    </dgm:pt>
    <dgm:pt modelId="{6DD005FC-43E9-4968-BD13-6832F6CC1693}" type="parTrans" cxnId="{08213718-7ABC-4B37-AE78-ACC17139A61F}">
      <dgm:prSet/>
      <dgm:spPr/>
      <dgm:t>
        <a:bodyPr/>
        <a:lstStyle/>
        <a:p>
          <a:endParaRPr lang="en-US"/>
        </a:p>
      </dgm:t>
    </dgm:pt>
    <dgm:pt modelId="{CD32234B-1144-46EF-85D8-11258E5BF679}" type="sibTrans" cxnId="{08213718-7ABC-4B37-AE78-ACC17139A61F}">
      <dgm:prSet/>
      <dgm:spPr/>
      <dgm:t>
        <a:bodyPr/>
        <a:lstStyle/>
        <a:p>
          <a:endParaRPr lang="en-US"/>
        </a:p>
      </dgm:t>
    </dgm:pt>
    <dgm:pt modelId="{9FC65FC1-E96C-4383-869D-BEE3DAA20EC3}">
      <dgm:prSet/>
      <dgm:spPr/>
      <dgm:t>
        <a:bodyPr/>
        <a:lstStyle/>
        <a:p>
          <a:r>
            <a:rPr lang="en-GB" dirty="0"/>
            <a:t>Potential expansion (mobile car cleaning, car house service cleaning or boats</a:t>
          </a:r>
          <a:r>
            <a:rPr lang="en-US" dirty="0"/>
            <a:t>)</a:t>
          </a:r>
        </a:p>
      </dgm:t>
    </dgm:pt>
    <dgm:pt modelId="{FA791786-835D-4E8B-9856-53604A55605D}" type="parTrans" cxnId="{1DCA16A6-B65F-4712-99D2-4E5E0F15F5E1}">
      <dgm:prSet/>
      <dgm:spPr/>
      <dgm:t>
        <a:bodyPr/>
        <a:lstStyle/>
        <a:p>
          <a:endParaRPr lang="en-US"/>
        </a:p>
      </dgm:t>
    </dgm:pt>
    <dgm:pt modelId="{8FF9E271-50C4-4788-9AF8-3FD6033BDB01}" type="sibTrans" cxnId="{1DCA16A6-B65F-4712-99D2-4E5E0F15F5E1}">
      <dgm:prSet/>
      <dgm:spPr/>
      <dgm:t>
        <a:bodyPr/>
        <a:lstStyle/>
        <a:p>
          <a:endParaRPr lang="en-US"/>
        </a:p>
      </dgm:t>
    </dgm:pt>
    <dgm:pt modelId="{5CB7CCF3-453D-4D98-830E-5EB32D3CE38B}">
      <dgm:prSet/>
      <dgm:spPr/>
      <dgm:t>
        <a:bodyPr/>
        <a:lstStyle/>
        <a:p>
          <a:r>
            <a:rPr lang="en-GB"/>
            <a:t>High supply of unskilled labour</a:t>
          </a:r>
          <a:endParaRPr lang="en-US"/>
        </a:p>
      </dgm:t>
    </dgm:pt>
    <dgm:pt modelId="{9AF55D54-527C-48BF-B56E-59490E5696AD}" type="parTrans" cxnId="{9194D11C-9176-4854-8EA7-54E201FC6ADA}">
      <dgm:prSet/>
      <dgm:spPr/>
      <dgm:t>
        <a:bodyPr/>
        <a:lstStyle/>
        <a:p>
          <a:endParaRPr lang="en-US"/>
        </a:p>
      </dgm:t>
    </dgm:pt>
    <dgm:pt modelId="{90926377-7D8D-4707-8929-A77F41653CB8}" type="sibTrans" cxnId="{9194D11C-9176-4854-8EA7-54E201FC6ADA}">
      <dgm:prSet/>
      <dgm:spPr/>
      <dgm:t>
        <a:bodyPr/>
        <a:lstStyle/>
        <a:p>
          <a:endParaRPr lang="en-US"/>
        </a:p>
      </dgm:t>
    </dgm:pt>
    <dgm:pt modelId="{F29B8D72-BDD1-470B-BBB1-267471EE8729}">
      <dgm:prSet/>
      <dgm:spPr/>
      <dgm:t>
        <a:bodyPr/>
        <a:lstStyle/>
        <a:p>
          <a:r>
            <a:rPr lang="en-GB" b="1"/>
            <a:t>Threats</a:t>
          </a:r>
          <a:endParaRPr lang="en-US"/>
        </a:p>
      </dgm:t>
    </dgm:pt>
    <dgm:pt modelId="{1180485E-6F70-4C45-99BE-1F9691718687}" type="parTrans" cxnId="{9CB27BD6-5667-4281-9C05-33671516137A}">
      <dgm:prSet/>
      <dgm:spPr/>
      <dgm:t>
        <a:bodyPr/>
        <a:lstStyle/>
        <a:p>
          <a:endParaRPr lang="en-US"/>
        </a:p>
      </dgm:t>
    </dgm:pt>
    <dgm:pt modelId="{5B928881-6164-457B-823E-E5F2145AB2CA}" type="sibTrans" cxnId="{9CB27BD6-5667-4281-9C05-33671516137A}">
      <dgm:prSet/>
      <dgm:spPr/>
      <dgm:t>
        <a:bodyPr/>
        <a:lstStyle/>
        <a:p>
          <a:endParaRPr lang="en-US"/>
        </a:p>
      </dgm:t>
    </dgm:pt>
    <dgm:pt modelId="{68AD3ECF-20CC-4E50-9FD8-27F7889E6CEB}">
      <dgm:prSet/>
      <dgm:spPr/>
      <dgm:t>
        <a:bodyPr/>
        <a:lstStyle/>
        <a:p>
          <a:r>
            <a:rPr lang="en-GB"/>
            <a:t>Changes in economic uncertainty</a:t>
          </a:r>
          <a:endParaRPr lang="en-US"/>
        </a:p>
      </dgm:t>
    </dgm:pt>
    <dgm:pt modelId="{6F748CC9-FA94-42F9-874B-881DA4A7CF90}" type="parTrans" cxnId="{F1D14207-A469-4749-8241-990D42B1CC27}">
      <dgm:prSet/>
      <dgm:spPr/>
      <dgm:t>
        <a:bodyPr/>
        <a:lstStyle/>
        <a:p>
          <a:endParaRPr lang="en-US"/>
        </a:p>
      </dgm:t>
    </dgm:pt>
    <dgm:pt modelId="{84D7941D-B1F6-4342-9A0B-DEE7BB015C25}" type="sibTrans" cxnId="{F1D14207-A469-4749-8241-990D42B1CC27}">
      <dgm:prSet/>
      <dgm:spPr/>
      <dgm:t>
        <a:bodyPr/>
        <a:lstStyle/>
        <a:p>
          <a:endParaRPr lang="en-US"/>
        </a:p>
      </dgm:t>
    </dgm:pt>
    <dgm:pt modelId="{2A7A353E-189F-4FE7-9CC0-3170135C7C6A}">
      <dgm:prSet/>
      <dgm:spPr/>
      <dgm:t>
        <a:bodyPr/>
        <a:lstStyle/>
        <a:p>
          <a:r>
            <a:rPr lang="en-GB"/>
            <a:t>Competition </a:t>
          </a:r>
          <a:endParaRPr lang="en-US"/>
        </a:p>
      </dgm:t>
    </dgm:pt>
    <dgm:pt modelId="{E676C1B6-201A-4A8F-AB1F-ED3A50848B6C}" type="parTrans" cxnId="{6E34412B-50D1-4FE5-B876-66DD7BBAEB83}">
      <dgm:prSet/>
      <dgm:spPr/>
      <dgm:t>
        <a:bodyPr/>
        <a:lstStyle/>
        <a:p>
          <a:endParaRPr lang="en-US"/>
        </a:p>
      </dgm:t>
    </dgm:pt>
    <dgm:pt modelId="{0B198CE6-5EEC-4B49-9188-88436A5F3F10}" type="sibTrans" cxnId="{6E34412B-50D1-4FE5-B876-66DD7BBAEB83}">
      <dgm:prSet/>
      <dgm:spPr/>
      <dgm:t>
        <a:bodyPr/>
        <a:lstStyle/>
        <a:p>
          <a:endParaRPr lang="en-US"/>
        </a:p>
      </dgm:t>
    </dgm:pt>
    <dgm:pt modelId="{AEFFD5D5-3321-4134-943F-0270AADCB1EE}">
      <dgm:prSet/>
      <dgm:spPr/>
      <dgm:t>
        <a:bodyPr/>
        <a:lstStyle/>
        <a:p>
          <a:r>
            <a:rPr lang="en-GB"/>
            <a:t>Water wastage</a:t>
          </a:r>
          <a:endParaRPr lang="en-US"/>
        </a:p>
      </dgm:t>
    </dgm:pt>
    <dgm:pt modelId="{58B3EF06-D9CC-4301-B5C8-327BD8F1AE68}" type="parTrans" cxnId="{0A5E53D7-27F6-43A2-A48C-B7440FA6B4AE}">
      <dgm:prSet/>
      <dgm:spPr/>
      <dgm:t>
        <a:bodyPr/>
        <a:lstStyle/>
        <a:p>
          <a:endParaRPr lang="en-US"/>
        </a:p>
      </dgm:t>
    </dgm:pt>
    <dgm:pt modelId="{7FC36CC3-CBB3-496C-AC5E-EB9E0DF8A3EC}" type="sibTrans" cxnId="{0A5E53D7-27F6-43A2-A48C-B7440FA6B4AE}">
      <dgm:prSet/>
      <dgm:spPr/>
      <dgm:t>
        <a:bodyPr/>
        <a:lstStyle/>
        <a:p>
          <a:endParaRPr lang="en-US"/>
        </a:p>
      </dgm:t>
    </dgm:pt>
    <dgm:pt modelId="{23C7398B-4B08-461D-BFE4-0420D90F35C8}" type="pres">
      <dgm:prSet presAssocID="{89486504-6830-4609-A948-5E7182AE1E83}" presName="Name0" presStyleCnt="0">
        <dgm:presLayoutVars>
          <dgm:dir/>
          <dgm:animLvl val="lvl"/>
          <dgm:resizeHandles val="exact"/>
        </dgm:presLayoutVars>
      </dgm:prSet>
      <dgm:spPr/>
    </dgm:pt>
    <dgm:pt modelId="{78ABF46B-0D0F-4D90-AA2A-48ED4B9C24A1}" type="pres">
      <dgm:prSet presAssocID="{B88D2A1F-4484-46CF-BF12-5D60CDED2607}" presName="linNode" presStyleCnt="0"/>
      <dgm:spPr/>
    </dgm:pt>
    <dgm:pt modelId="{8C13140B-B039-484B-B18E-5A1A6A11492E}" type="pres">
      <dgm:prSet presAssocID="{B88D2A1F-4484-46CF-BF12-5D60CDED2607}" presName="parentText" presStyleLbl="node1" presStyleIdx="0" presStyleCnt="2">
        <dgm:presLayoutVars>
          <dgm:chMax val="1"/>
          <dgm:bulletEnabled val="1"/>
        </dgm:presLayoutVars>
      </dgm:prSet>
      <dgm:spPr/>
    </dgm:pt>
    <dgm:pt modelId="{E3A9E4F6-CCB1-4A13-B7C3-0EBF4417E4C4}" type="pres">
      <dgm:prSet presAssocID="{B88D2A1F-4484-46CF-BF12-5D60CDED2607}" presName="descendantText" presStyleLbl="alignAccFollowNode1" presStyleIdx="0" presStyleCnt="2">
        <dgm:presLayoutVars>
          <dgm:bulletEnabled val="1"/>
        </dgm:presLayoutVars>
      </dgm:prSet>
      <dgm:spPr/>
    </dgm:pt>
    <dgm:pt modelId="{1ED83ABF-DE81-49EF-9535-E7DBDB238F82}" type="pres">
      <dgm:prSet presAssocID="{EB178B17-8DE1-4A58-B138-E3684A5DB405}" presName="sp" presStyleCnt="0"/>
      <dgm:spPr/>
    </dgm:pt>
    <dgm:pt modelId="{7FB34CB3-9CA8-4E84-A99E-9EFE21E2EA9F}" type="pres">
      <dgm:prSet presAssocID="{F29B8D72-BDD1-470B-BBB1-267471EE8729}" presName="linNode" presStyleCnt="0"/>
      <dgm:spPr/>
    </dgm:pt>
    <dgm:pt modelId="{8AD9BA79-201B-41DE-A848-836B2F8BB489}" type="pres">
      <dgm:prSet presAssocID="{F29B8D72-BDD1-470B-BBB1-267471EE8729}" presName="parentText" presStyleLbl="node1" presStyleIdx="1" presStyleCnt="2">
        <dgm:presLayoutVars>
          <dgm:chMax val="1"/>
          <dgm:bulletEnabled val="1"/>
        </dgm:presLayoutVars>
      </dgm:prSet>
      <dgm:spPr/>
    </dgm:pt>
    <dgm:pt modelId="{7940BE1F-BA93-476E-815F-44A6E0ED686D}" type="pres">
      <dgm:prSet presAssocID="{F29B8D72-BDD1-470B-BBB1-267471EE8729}" presName="descendantText" presStyleLbl="alignAccFollowNode1" presStyleIdx="1" presStyleCnt="2">
        <dgm:presLayoutVars>
          <dgm:bulletEnabled val="1"/>
        </dgm:presLayoutVars>
      </dgm:prSet>
      <dgm:spPr/>
    </dgm:pt>
  </dgm:ptLst>
  <dgm:cxnLst>
    <dgm:cxn modelId="{A459F902-ECAD-4699-A638-143720770B5D}" type="presOf" srcId="{2A7A353E-189F-4FE7-9CC0-3170135C7C6A}" destId="{7940BE1F-BA93-476E-815F-44A6E0ED686D}" srcOrd="0" destOrd="1" presId="urn:microsoft.com/office/officeart/2005/8/layout/vList5"/>
    <dgm:cxn modelId="{F1D14207-A469-4749-8241-990D42B1CC27}" srcId="{F29B8D72-BDD1-470B-BBB1-267471EE8729}" destId="{68AD3ECF-20CC-4E50-9FD8-27F7889E6CEB}" srcOrd="0" destOrd="0" parTransId="{6F748CC9-FA94-42F9-874B-881DA4A7CF90}" sibTransId="{84D7941D-B1F6-4342-9A0B-DEE7BB015C25}"/>
    <dgm:cxn modelId="{6998780F-41E0-4A14-8DFA-480022AB5680}" type="presOf" srcId="{5CB7CCF3-453D-4D98-830E-5EB32D3CE38B}" destId="{E3A9E4F6-CCB1-4A13-B7C3-0EBF4417E4C4}" srcOrd="0" destOrd="2" presId="urn:microsoft.com/office/officeart/2005/8/layout/vList5"/>
    <dgm:cxn modelId="{08213718-7ABC-4B37-AE78-ACC17139A61F}" srcId="{B88D2A1F-4484-46CF-BF12-5D60CDED2607}" destId="{30FCB397-D733-41B8-8454-A71D7F524B3A}" srcOrd="0" destOrd="0" parTransId="{6DD005FC-43E9-4968-BD13-6832F6CC1693}" sibTransId="{CD32234B-1144-46EF-85D8-11258E5BF679}"/>
    <dgm:cxn modelId="{86A63019-2E53-4CC7-96B2-1C68B33C615A}" type="presOf" srcId="{AEFFD5D5-3321-4134-943F-0270AADCB1EE}" destId="{7940BE1F-BA93-476E-815F-44A6E0ED686D}" srcOrd="0" destOrd="2" presId="urn:microsoft.com/office/officeart/2005/8/layout/vList5"/>
    <dgm:cxn modelId="{9194D11C-9176-4854-8EA7-54E201FC6ADA}" srcId="{B88D2A1F-4484-46CF-BF12-5D60CDED2607}" destId="{5CB7CCF3-453D-4D98-830E-5EB32D3CE38B}" srcOrd="2" destOrd="0" parTransId="{9AF55D54-527C-48BF-B56E-59490E5696AD}" sibTransId="{90926377-7D8D-4707-8929-A77F41653CB8}"/>
    <dgm:cxn modelId="{6E34412B-50D1-4FE5-B876-66DD7BBAEB83}" srcId="{F29B8D72-BDD1-470B-BBB1-267471EE8729}" destId="{2A7A353E-189F-4FE7-9CC0-3170135C7C6A}" srcOrd="1" destOrd="0" parTransId="{E676C1B6-201A-4A8F-AB1F-ED3A50848B6C}" sibTransId="{0B198CE6-5EEC-4B49-9188-88436A5F3F10}"/>
    <dgm:cxn modelId="{92DD8A2D-98A5-43EC-910A-60F749526456}" type="presOf" srcId="{9FC65FC1-E96C-4383-869D-BEE3DAA20EC3}" destId="{E3A9E4F6-CCB1-4A13-B7C3-0EBF4417E4C4}" srcOrd="0" destOrd="1" presId="urn:microsoft.com/office/officeart/2005/8/layout/vList5"/>
    <dgm:cxn modelId="{07678A3C-C03C-4022-A244-78B77DEF9F10}" type="presOf" srcId="{89486504-6830-4609-A948-5E7182AE1E83}" destId="{23C7398B-4B08-461D-BFE4-0420D90F35C8}" srcOrd="0" destOrd="0" presId="urn:microsoft.com/office/officeart/2005/8/layout/vList5"/>
    <dgm:cxn modelId="{657A6878-6B2B-432D-89CE-ED267EE4A71B}" type="presOf" srcId="{B88D2A1F-4484-46CF-BF12-5D60CDED2607}" destId="{8C13140B-B039-484B-B18E-5A1A6A11492E}" srcOrd="0" destOrd="0" presId="urn:microsoft.com/office/officeart/2005/8/layout/vList5"/>
    <dgm:cxn modelId="{55426680-0550-4EDD-95F1-BC8AA4716A60}" srcId="{89486504-6830-4609-A948-5E7182AE1E83}" destId="{B88D2A1F-4484-46CF-BF12-5D60CDED2607}" srcOrd="0" destOrd="0" parTransId="{08F2F418-8082-4056-B649-80076C05E4D1}" sibTransId="{EB178B17-8DE1-4A58-B138-E3684A5DB405}"/>
    <dgm:cxn modelId="{1DCA16A6-B65F-4712-99D2-4E5E0F15F5E1}" srcId="{B88D2A1F-4484-46CF-BF12-5D60CDED2607}" destId="{9FC65FC1-E96C-4383-869D-BEE3DAA20EC3}" srcOrd="1" destOrd="0" parTransId="{FA791786-835D-4E8B-9856-53604A55605D}" sibTransId="{8FF9E271-50C4-4788-9AF8-3FD6033BDB01}"/>
    <dgm:cxn modelId="{C26843AD-F470-45DE-B043-951F51FF2C27}" type="presOf" srcId="{30FCB397-D733-41B8-8454-A71D7F524B3A}" destId="{E3A9E4F6-CCB1-4A13-B7C3-0EBF4417E4C4}" srcOrd="0" destOrd="0" presId="urn:microsoft.com/office/officeart/2005/8/layout/vList5"/>
    <dgm:cxn modelId="{9CB27BD6-5667-4281-9C05-33671516137A}" srcId="{89486504-6830-4609-A948-5E7182AE1E83}" destId="{F29B8D72-BDD1-470B-BBB1-267471EE8729}" srcOrd="1" destOrd="0" parTransId="{1180485E-6F70-4C45-99BE-1F9691718687}" sibTransId="{5B928881-6164-457B-823E-E5F2145AB2CA}"/>
    <dgm:cxn modelId="{0A5E53D7-27F6-43A2-A48C-B7440FA6B4AE}" srcId="{F29B8D72-BDD1-470B-BBB1-267471EE8729}" destId="{AEFFD5D5-3321-4134-943F-0270AADCB1EE}" srcOrd="2" destOrd="0" parTransId="{58B3EF06-D9CC-4301-B5C8-327BD8F1AE68}" sibTransId="{7FC36CC3-CBB3-496C-AC5E-EB9E0DF8A3EC}"/>
    <dgm:cxn modelId="{D13DA5F0-5B0E-4705-86F1-E610351D2FED}" type="presOf" srcId="{68AD3ECF-20CC-4E50-9FD8-27F7889E6CEB}" destId="{7940BE1F-BA93-476E-815F-44A6E0ED686D}" srcOrd="0" destOrd="0" presId="urn:microsoft.com/office/officeart/2005/8/layout/vList5"/>
    <dgm:cxn modelId="{C7AF4FFD-C833-4990-AA50-C65D2FB02C53}" type="presOf" srcId="{F29B8D72-BDD1-470B-BBB1-267471EE8729}" destId="{8AD9BA79-201B-41DE-A848-836B2F8BB489}" srcOrd="0" destOrd="0" presId="urn:microsoft.com/office/officeart/2005/8/layout/vList5"/>
    <dgm:cxn modelId="{AAFD0536-710E-4824-8730-402B281B1DEE}" type="presParOf" srcId="{23C7398B-4B08-461D-BFE4-0420D90F35C8}" destId="{78ABF46B-0D0F-4D90-AA2A-48ED4B9C24A1}" srcOrd="0" destOrd="0" presId="urn:microsoft.com/office/officeart/2005/8/layout/vList5"/>
    <dgm:cxn modelId="{2F9003A2-3940-48A9-A10E-6102330A0C42}" type="presParOf" srcId="{78ABF46B-0D0F-4D90-AA2A-48ED4B9C24A1}" destId="{8C13140B-B039-484B-B18E-5A1A6A11492E}" srcOrd="0" destOrd="0" presId="urn:microsoft.com/office/officeart/2005/8/layout/vList5"/>
    <dgm:cxn modelId="{42F1CD97-6925-4F49-A267-34A8EFC21E03}" type="presParOf" srcId="{78ABF46B-0D0F-4D90-AA2A-48ED4B9C24A1}" destId="{E3A9E4F6-CCB1-4A13-B7C3-0EBF4417E4C4}" srcOrd="1" destOrd="0" presId="urn:microsoft.com/office/officeart/2005/8/layout/vList5"/>
    <dgm:cxn modelId="{D15077B1-73E3-41DE-9E85-17F5959C9CD9}" type="presParOf" srcId="{23C7398B-4B08-461D-BFE4-0420D90F35C8}" destId="{1ED83ABF-DE81-49EF-9535-E7DBDB238F82}" srcOrd="1" destOrd="0" presId="urn:microsoft.com/office/officeart/2005/8/layout/vList5"/>
    <dgm:cxn modelId="{A5473ABB-07A1-4808-ACD7-01A6CACEAE77}" type="presParOf" srcId="{23C7398B-4B08-461D-BFE4-0420D90F35C8}" destId="{7FB34CB3-9CA8-4E84-A99E-9EFE21E2EA9F}" srcOrd="2" destOrd="0" presId="urn:microsoft.com/office/officeart/2005/8/layout/vList5"/>
    <dgm:cxn modelId="{B52B1BE1-652B-4D23-BFC5-5259F21851E9}" type="presParOf" srcId="{7FB34CB3-9CA8-4E84-A99E-9EFE21E2EA9F}" destId="{8AD9BA79-201B-41DE-A848-836B2F8BB489}" srcOrd="0" destOrd="0" presId="urn:microsoft.com/office/officeart/2005/8/layout/vList5"/>
    <dgm:cxn modelId="{882DA4BF-07DF-474B-88EE-DD3A5A8A1736}" type="presParOf" srcId="{7FB34CB3-9CA8-4E84-A99E-9EFE21E2EA9F}" destId="{7940BE1F-BA93-476E-815F-44A6E0ED686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8B838A-3AF7-438D-8CF7-28CB4526C7B0}"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F6E82B7C-1107-4230-BF35-45256989EE86}">
      <dgm:prSet/>
      <dgm:spPr/>
      <dgm:t>
        <a:bodyPr/>
        <a:lstStyle/>
        <a:p>
          <a:r>
            <a:rPr lang="en-GB" dirty="0"/>
            <a:t>Funding refers  to the finding of the resources  needed to finance the business (Neves &amp; Brito, 2020).</a:t>
          </a:r>
          <a:endParaRPr lang="en-US" dirty="0"/>
        </a:p>
      </dgm:t>
    </dgm:pt>
    <dgm:pt modelId="{005D0866-45D5-404F-9E4D-0595A90C2B54}" type="parTrans" cxnId="{579EF63C-7D54-426D-B209-448E46ECCAF2}">
      <dgm:prSet/>
      <dgm:spPr/>
      <dgm:t>
        <a:bodyPr/>
        <a:lstStyle/>
        <a:p>
          <a:endParaRPr lang="en-US"/>
        </a:p>
      </dgm:t>
    </dgm:pt>
    <dgm:pt modelId="{274C745D-C7BB-436C-8097-33523E2D5BD2}" type="sibTrans" cxnId="{579EF63C-7D54-426D-B209-448E46ECCAF2}">
      <dgm:prSet/>
      <dgm:spPr/>
      <dgm:t>
        <a:bodyPr/>
        <a:lstStyle/>
        <a:p>
          <a:endParaRPr lang="en-US"/>
        </a:p>
      </dgm:t>
    </dgm:pt>
    <dgm:pt modelId="{354BC29E-BE38-4249-925F-CFFD7E3BDC85}">
      <dgm:prSet/>
      <dgm:spPr/>
      <dgm:t>
        <a:bodyPr/>
        <a:lstStyle/>
        <a:p>
          <a:r>
            <a:rPr lang="en-GB"/>
            <a:t>The business will require </a:t>
          </a:r>
          <a:r>
            <a:rPr lang="en-US"/>
            <a:t>£</a:t>
          </a:r>
          <a:r>
            <a:rPr lang="en-GB"/>
            <a:t>30,000 to establish.</a:t>
          </a:r>
          <a:endParaRPr lang="en-US"/>
        </a:p>
      </dgm:t>
    </dgm:pt>
    <dgm:pt modelId="{E30CCCB3-AE66-4C15-950A-0EED56CD9A8A}" type="parTrans" cxnId="{3F492126-D2C2-42B8-ADE2-C3CA8419BAEC}">
      <dgm:prSet/>
      <dgm:spPr/>
      <dgm:t>
        <a:bodyPr/>
        <a:lstStyle/>
        <a:p>
          <a:endParaRPr lang="en-US"/>
        </a:p>
      </dgm:t>
    </dgm:pt>
    <dgm:pt modelId="{68360988-D48F-49B3-B18E-0FBB98FE7F77}" type="sibTrans" cxnId="{3F492126-D2C2-42B8-ADE2-C3CA8419BAEC}">
      <dgm:prSet/>
      <dgm:spPr/>
      <dgm:t>
        <a:bodyPr/>
        <a:lstStyle/>
        <a:p>
          <a:endParaRPr lang="en-US"/>
        </a:p>
      </dgm:t>
    </dgm:pt>
    <dgm:pt modelId="{07213B52-E51F-4098-AD46-2D4EEFE50C34}">
      <dgm:prSet/>
      <dgm:spPr/>
      <dgm:t>
        <a:bodyPr/>
        <a:lstStyle/>
        <a:p>
          <a:r>
            <a:rPr lang="en-GB" dirty="0"/>
            <a:t>The business will be funded through personal funds.</a:t>
          </a:r>
          <a:endParaRPr lang="en-US" dirty="0"/>
        </a:p>
      </dgm:t>
    </dgm:pt>
    <dgm:pt modelId="{8AB2E9F6-DD1B-44A3-8582-D7533053FA54}" type="parTrans" cxnId="{7B23FDBA-6460-4F21-A509-164A53EE9299}">
      <dgm:prSet/>
      <dgm:spPr/>
      <dgm:t>
        <a:bodyPr/>
        <a:lstStyle/>
        <a:p>
          <a:endParaRPr lang="en-US"/>
        </a:p>
      </dgm:t>
    </dgm:pt>
    <dgm:pt modelId="{E4FFA317-4E7B-4567-AF48-C921A16C8AEA}" type="sibTrans" cxnId="{7B23FDBA-6460-4F21-A509-164A53EE9299}">
      <dgm:prSet/>
      <dgm:spPr/>
      <dgm:t>
        <a:bodyPr/>
        <a:lstStyle/>
        <a:p>
          <a:endParaRPr lang="en-US"/>
        </a:p>
      </dgm:t>
    </dgm:pt>
    <dgm:pt modelId="{C8AF626A-1ECD-404E-BF57-54366B376FC9}">
      <dgm:prSet/>
      <dgm:spPr/>
      <dgm:t>
        <a:bodyPr/>
        <a:lstStyle/>
        <a:p>
          <a:r>
            <a:rPr lang="en-GB"/>
            <a:t>These funds will be used to buy car washing equipment, pay rent, and leisure room</a:t>
          </a:r>
        </a:p>
        <a:p>
          <a:endParaRPr lang="en-US" dirty="0"/>
        </a:p>
      </dgm:t>
    </dgm:pt>
    <dgm:pt modelId="{BD714DFF-553F-44D2-A09E-7020674769B0}" type="parTrans" cxnId="{28FD7223-A330-46D2-A59C-69F3656C3FF7}">
      <dgm:prSet/>
      <dgm:spPr/>
      <dgm:t>
        <a:bodyPr/>
        <a:lstStyle/>
        <a:p>
          <a:endParaRPr lang="en-US"/>
        </a:p>
      </dgm:t>
    </dgm:pt>
    <dgm:pt modelId="{2FD2891A-9C81-438A-9EF9-99C41F6DA541}" type="sibTrans" cxnId="{28FD7223-A330-46D2-A59C-69F3656C3FF7}">
      <dgm:prSet/>
      <dgm:spPr/>
      <dgm:t>
        <a:bodyPr/>
        <a:lstStyle/>
        <a:p>
          <a:endParaRPr lang="en-US"/>
        </a:p>
      </dgm:t>
    </dgm:pt>
    <dgm:pt modelId="{F20061BA-A0C5-4C10-AF0A-12074B0DEA70}" type="pres">
      <dgm:prSet presAssocID="{248B838A-3AF7-438D-8CF7-28CB4526C7B0}" presName="Name0" presStyleCnt="0">
        <dgm:presLayoutVars>
          <dgm:dir/>
          <dgm:resizeHandles val="exact"/>
        </dgm:presLayoutVars>
      </dgm:prSet>
      <dgm:spPr/>
    </dgm:pt>
    <dgm:pt modelId="{B23794BF-2F1A-4CAD-8A07-D9ADFBDF4227}" type="pres">
      <dgm:prSet presAssocID="{F6E82B7C-1107-4230-BF35-45256989EE86}" presName="node" presStyleLbl="node1" presStyleIdx="0" presStyleCnt="4">
        <dgm:presLayoutVars>
          <dgm:bulletEnabled val="1"/>
        </dgm:presLayoutVars>
      </dgm:prSet>
      <dgm:spPr/>
    </dgm:pt>
    <dgm:pt modelId="{02A18D54-A9F4-41F8-8A20-F60422C4E038}" type="pres">
      <dgm:prSet presAssocID="{274C745D-C7BB-436C-8097-33523E2D5BD2}" presName="sibTrans" presStyleLbl="sibTrans1D1" presStyleIdx="0" presStyleCnt="3"/>
      <dgm:spPr/>
    </dgm:pt>
    <dgm:pt modelId="{33FC39BF-AFFA-4D9E-9324-0D69D830035D}" type="pres">
      <dgm:prSet presAssocID="{274C745D-C7BB-436C-8097-33523E2D5BD2}" presName="connectorText" presStyleLbl="sibTrans1D1" presStyleIdx="0" presStyleCnt="3"/>
      <dgm:spPr/>
    </dgm:pt>
    <dgm:pt modelId="{BBD93DE0-8427-4BF8-BD04-DBEC2836678A}" type="pres">
      <dgm:prSet presAssocID="{354BC29E-BE38-4249-925F-CFFD7E3BDC85}" presName="node" presStyleLbl="node1" presStyleIdx="1" presStyleCnt="4">
        <dgm:presLayoutVars>
          <dgm:bulletEnabled val="1"/>
        </dgm:presLayoutVars>
      </dgm:prSet>
      <dgm:spPr/>
    </dgm:pt>
    <dgm:pt modelId="{82786649-3F0F-4059-BB89-51EF6BA7840B}" type="pres">
      <dgm:prSet presAssocID="{68360988-D48F-49B3-B18E-0FBB98FE7F77}" presName="sibTrans" presStyleLbl="sibTrans1D1" presStyleIdx="1" presStyleCnt="3"/>
      <dgm:spPr/>
    </dgm:pt>
    <dgm:pt modelId="{797D0D18-363A-4DCE-AEC7-0FCE4EB7753E}" type="pres">
      <dgm:prSet presAssocID="{68360988-D48F-49B3-B18E-0FBB98FE7F77}" presName="connectorText" presStyleLbl="sibTrans1D1" presStyleIdx="1" presStyleCnt="3"/>
      <dgm:spPr/>
    </dgm:pt>
    <dgm:pt modelId="{8B53B7EF-C47D-4221-8D52-37116892160A}" type="pres">
      <dgm:prSet presAssocID="{07213B52-E51F-4098-AD46-2D4EEFE50C34}" presName="node" presStyleLbl="node1" presStyleIdx="2" presStyleCnt="4" custScaleX="97168" custScaleY="101454" custLinFactNeighborX="1541" custLinFactNeighborY="-18440">
        <dgm:presLayoutVars>
          <dgm:bulletEnabled val="1"/>
        </dgm:presLayoutVars>
      </dgm:prSet>
      <dgm:spPr/>
    </dgm:pt>
    <dgm:pt modelId="{7D99CB66-3E7F-407C-81D1-E1D75B1EC2EF}" type="pres">
      <dgm:prSet presAssocID="{E4FFA317-4E7B-4567-AF48-C921A16C8AEA}" presName="sibTrans" presStyleLbl="sibTrans1D1" presStyleIdx="2" presStyleCnt="3"/>
      <dgm:spPr/>
    </dgm:pt>
    <dgm:pt modelId="{5BAC462C-AD17-47B9-B46D-63CFE9B8298F}" type="pres">
      <dgm:prSet presAssocID="{E4FFA317-4E7B-4567-AF48-C921A16C8AEA}" presName="connectorText" presStyleLbl="sibTrans1D1" presStyleIdx="2" presStyleCnt="3"/>
      <dgm:spPr/>
    </dgm:pt>
    <dgm:pt modelId="{81D6C3A3-BA82-465E-B283-8C27A48F1D80}" type="pres">
      <dgm:prSet presAssocID="{C8AF626A-1ECD-404E-BF57-54366B376FC9}" presName="node" presStyleLbl="node1" presStyleIdx="3" presStyleCnt="4" custLinFactNeighborX="322" custLinFactNeighborY="-13642">
        <dgm:presLayoutVars>
          <dgm:bulletEnabled val="1"/>
        </dgm:presLayoutVars>
      </dgm:prSet>
      <dgm:spPr/>
    </dgm:pt>
  </dgm:ptLst>
  <dgm:cxnLst>
    <dgm:cxn modelId="{28FD7223-A330-46D2-A59C-69F3656C3FF7}" srcId="{248B838A-3AF7-438D-8CF7-28CB4526C7B0}" destId="{C8AF626A-1ECD-404E-BF57-54366B376FC9}" srcOrd="3" destOrd="0" parTransId="{BD714DFF-553F-44D2-A09E-7020674769B0}" sibTransId="{2FD2891A-9C81-438A-9EF9-99C41F6DA541}"/>
    <dgm:cxn modelId="{3F492126-D2C2-42B8-ADE2-C3CA8419BAEC}" srcId="{248B838A-3AF7-438D-8CF7-28CB4526C7B0}" destId="{354BC29E-BE38-4249-925F-CFFD7E3BDC85}" srcOrd="1" destOrd="0" parTransId="{E30CCCB3-AE66-4C15-950A-0EED56CD9A8A}" sibTransId="{68360988-D48F-49B3-B18E-0FBB98FE7F77}"/>
    <dgm:cxn modelId="{66CBEB29-BDFE-4AA2-9BB0-4E2CDD8E2D5C}" type="presOf" srcId="{354BC29E-BE38-4249-925F-CFFD7E3BDC85}" destId="{BBD93DE0-8427-4BF8-BD04-DBEC2836678A}" srcOrd="0" destOrd="0" presId="urn:microsoft.com/office/officeart/2016/7/layout/RepeatingBendingProcessNew"/>
    <dgm:cxn modelId="{6DE4ED35-01DD-4C88-8DAE-A52AA8220B83}" type="presOf" srcId="{C8AF626A-1ECD-404E-BF57-54366B376FC9}" destId="{81D6C3A3-BA82-465E-B283-8C27A48F1D80}" srcOrd="0" destOrd="0" presId="urn:microsoft.com/office/officeart/2016/7/layout/RepeatingBendingProcessNew"/>
    <dgm:cxn modelId="{579EF63C-7D54-426D-B209-448E46ECCAF2}" srcId="{248B838A-3AF7-438D-8CF7-28CB4526C7B0}" destId="{F6E82B7C-1107-4230-BF35-45256989EE86}" srcOrd="0" destOrd="0" parTransId="{005D0866-45D5-404F-9E4D-0595A90C2B54}" sibTransId="{274C745D-C7BB-436C-8097-33523E2D5BD2}"/>
    <dgm:cxn modelId="{275B7C3D-A140-4CE6-B006-FDF75A818D0D}" type="presOf" srcId="{E4FFA317-4E7B-4567-AF48-C921A16C8AEA}" destId="{7D99CB66-3E7F-407C-81D1-E1D75B1EC2EF}" srcOrd="0" destOrd="0" presId="urn:microsoft.com/office/officeart/2016/7/layout/RepeatingBendingProcessNew"/>
    <dgm:cxn modelId="{B0F90374-B36A-4D43-B086-9ACA40D22E52}" type="presOf" srcId="{E4FFA317-4E7B-4567-AF48-C921A16C8AEA}" destId="{5BAC462C-AD17-47B9-B46D-63CFE9B8298F}" srcOrd="1" destOrd="0" presId="urn:microsoft.com/office/officeart/2016/7/layout/RepeatingBendingProcessNew"/>
    <dgm:cxn modelId="{F6D08B79-BC0A-4A34-A12C-7D3818D20B0C}" type="presOf" srcId="{F6E82B7C-1107-4230-BF35-45256989EE86}" destId="{B23794BF-2F1A-4CAD-8A07-D9ADFBDF4227}" srcOrd="0" destOrd="0" presId="urn:microsoft.com/office/officeart/2016/7/layout/RepeatingBendingProcessNew"/>
    <dgm:cxn modelId="{564B02A0-9015-4511-B03B-1527E8AE0F9A}" type="presOf" srcId="{248B838A-3AF7-438D-8CF7-28CB4526C7B0}" destId="{F20061BA-A0C5-4C10-AF0A-12074B0DEA70}" srcOrd="0" destOrd="0" presId="urn:microsoft.com/office/officeart/2016/7/layout/RepeatingBendingProcessNew"/>
    <dgm:cxn modelId="{606FC7AD-F57B-4522-A4FF-B096CEEA8E0E}" type="presOf" srcId="{274C745D-C7BB-436C-8097-33523E2D5BD2}" destId="{33FC39BF-AFFA-4D9E-9324-0D69D830035D}" srcOrd="1" destOrd="0" presId="urn:microsoft.com/office/officeart/2016/7/layout/RepeatingBendingProcessNew"/>
    <dgm:cxn modelId="{7B23FDBA-6460-4F21-A509-164A53EE9299}" srcId="{248B838A-3AF7-438D-8CF7-28CB4526C7B0}" destId="{07213B52-E51F-4098-AD46-2D4EEFE50C34}" srcOrd="2" destOrd="0" parTransId="{8AB2E9F6-DD1B-44A3-8582-D7533053FA54}" sibTransId="{E4FFA317-4E7B-4567-AF48-C921A16C8AEA}"/>
    <dgm:cxn modelId="{653BC0C3-1902-4FCC-8188-4F2F1DABD2A5}" type="presOf" srcId="{68360988-D48F-49B3-B18E-0FBB98FE7F77}" destId="{797D0D18-363A-4DCE-AEC7-0FCE4EB7753E}" srcOrd="1" destOrd="0" presId="urn:microsoft.com/office/officeart/2016/7/layout/RepeatingBendingProcessNew"/>
    <dgm:cxn modelId="{1E9102C7-F45E-4439-A8C2-828502A66290}" type="presOf" srcId="{07213B52-E51F-4098-AD46-2D4EEFE50C34}" destId="{8B53B7EF-C47D-4221-8D52-37116892160A}" srcOrd="0" destOrd="0" presId="urn:microsoft.com/office/officeart/2016/7/layout/RepeatingBendingProcessNew"/>
    <dgm:cxn modelId="{FA0D13E5-70F5-4447-8255-47AC6973F050}" type="presOf" srcId="{274C745D-C7BB-436C-8097-33523E2D5BD2}" destId="{02A18D54-A9F4-41F8-8A20-F60422C4E038}" srcOrd="0" destOrd="0" presId="urn:microsoft.com/office/officeart/2016/7/layout/RepeatingBendingProcessNew"/>
    <dgm:cxn modelId="{092BD6F3-1094-4D91-BAC0-32D098F7F056}" type="presOf" srcId="{68360988-D48F-49B3-B18E-0FBB98FE7F77}" destId="{82786649-3F0F-4059-BB89-51EF6BA7840B}" srcOrd="0" destOrd="0" presId="urn:microsoft.com/office/officeart/2016/7/layout/RepeatingBendingProcessNew"/>
    <dgm:cxn modelId="{1B302EB2-FD67-4303-A63D-F97A95857000}" type="presParOf" srcId="{F20061BA-A0C5-4C10-AF0A-12074B0DEA70}" destId="{B23794BF-2F1A-4CAD-8A07-D9ADFBDF4227}" srcOrd="0" destOrd="0" presId="urn:microsoft.com/office/officeart/2016/7/layout/RepeatingBendingProcessNew"/>
    <dgm:cxn modelId="{9761E907-1D74-4D10-B6CE-71B1D39EDD8E}" type="presParOf" srcId="{F20061BA-A0C5-4C10-AF0A-12074B0DEA70}" destId="{02A18D54-A9F4-41F8-8A20-F60422C4E038}" srcOrd="1" destOrd="0" presId="urn:microsoft.com/office/officeart/2016/7/layout/RepeatingBendingProcessNew"/>
    <dgm:cxn modelId="{F2029A23-3638-4DAB-9DD8-2DA30DAA5887}" type="presParOf" srcId="{02A18D54-A9F4-41F8-8A20-F60422C4E038}" destId="{33FC39BF-AFFA-4D9E-9324-0D69D830035D}" srcOrd="0" destOrd="0" presId="urn:microsoft.com/office/officeart/2016/7/layout/RepeatingBendingProcessNew"/>
    <dgm:cxn modelId="{6E4F8F33-B2E1-41F7-914E-C10402E868E2}" type="presParOf" srcId="{F20061BA-A0C5-4C10-AF0A-12074B0DEA70}" destId="{BBD93DE0-8427-4BF8-BD04-DBEC2836678A}" srcOrd="2" destOrd="0" presId="urn:microsoft.com/office/officeart/2016/7/layout/RepeatingBendingProcessNew"/>
    <dgm:cxn modelId="{613D7A1C-C852-4B1E-A583-A4734814BA9C}" type="presParOf" srcId="{F20061BA-A0C5-4C10-AF0A-12074B0DEA70}" destId="{82786649-3F0F-4059-BB89-51EF6BA7840B}" srcOrd="3" destOrd="0" presId="urn:microsoft.com/office/officeart/2016/7/layout/RepeatingBendingProcessNew"/>
    <dgm:cxn modelId="{F3DE7F36-DF18-4600-9B5E-698C6F112E18}" type="presParOf" srcId="{82786649-3F0F-4059-BB89-51EF6BA7840B}" destId="{797D0D18-363A-4DCE-AEC7-0FCE4EB7753E}" srcOrd="0" destOrd="0" presId="urn:microsoft.com/office/officeart/2016/7/layout/RepeatingBendingProcessNew"/>
    <dgm:cxn modelId="{B45183A6-85DB-41D0-B7FA-180C39485666}" type="presParOf" srcId="{F20061BA-A0C5-4C10-AF0A-12074B0DEA70}" destId="{8B53B7EF-C47D-4221-8D52-37116892160A}" srcOrd="4" destOrd="0" presId="urn:microsoft.com/office/officeart/2016/7/layout/RepeatingBendingProcessNew"/>
    <dgm:cxn modelId="{D8F581CC-D034-452B-B2EA-C8EB93A501E0}" type="presParOf" srcId="{F20061BA-A0C5-4C10-AF0A-12074B0DEA70}" destId="{7D99CB66-3E7F-407C-81D1-E1D75B1EC2EF}" srcOrd="5" destOrd="0" presId="urn:microsoft.com/office/officeart/2016/7/layout/RepeatingBendingProcessNew"/>
    <dgm:cxn modelId="{CB7C6858-2D87-4AF6-9450-7E5648B703F9}" type="presParOf" srcId="{7D99CB66-3E7F-407C-81D1-E1D75B1EC2EF}" destId="{5BAC462C-AD17-47B9-B46D-63CFE9B8298F}" srcOrd="0" destOrd="0" presId="urn:microsoft.com/office/officeart/2016/7/layout/RepeatingBendingProcessNew"/>
    <dgm:cxn modelId="{D86A67B2-94F8-49EA-A4FA-A59864A80E64}" type="presParOf" srcId="{F20061BA-A0C5-4C10-AF0A-12074B0DEA70}" destId="{81D6C3A3-BA82-465E-B283-8C27A48F1D80}"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D0D6B-C26A-4E96-8B3B-26ED205F5ED9}">
      <dsp:nvSpPr>
        <dsp:cNvPr id="0" name=""/>
        <dsp:cNvSpPr/>
      </dsp:nvSpPr>
      <dsp:spPr>
        <a:xfrm>
          <a:off x="0" y="1805"/>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F61F6A-B523-4E91-B855-715953B4984E}">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C8DACA-3ACF-471F-B943-8E95A0CDAEBF}">
      <dsp:nvSpPr>
        <dsp:cNvPr id="0" name=""/>
        <dsp:cNvSpPr/>
      </dsp:nvSpPr>
      <dsp:spPr>
        <a:xfrm>
          <a:off x="1057183" y="1805"/>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We are a team of three members who are establishing a professional carwash business.</a:t>
          </a:r>
          <a:endParaRPr lang="en-US" sz="1800" kern="1200"/>
        </a:p>
      </dsp:txBody>
      <dsp:txXfrm>
        <a:off x="1057183" y="1805"/>
        <a:ext cx="5942330" cy="915310"/>
      </dsp:txXfrm>
    </dsp:sp>
    <dsp:sp modelId="{AC2D7A7C-F606-4FF4-9A58-49C82529DF0B}">
      <dsp:nvSpPr>
        <dsp:cNvPr id="0" name=""/>
        <dsp:cNvSpPr/>
      </dsp:nvSpPr>
      <dsp:spPr>
        <a:xfrm>
          <a:off x="0" y="1145944"/>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9A533-2D60-4ABE-8A1D-4C4AEEE7E656}">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40C73-B1AB-42D5-9493-31AB94D66411}">
      <dsp:nvSpPr>
        <dsp:cNvPr id="0" name=""/>
        <dsp:cNvSpPr/>
      </dsp:nvSpPr>
      <dsp:spPr>
        <a:xfrm>
          <a:off x="1057183" y="1145944"/>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dirty="0"/>
            <a:t>The first member Sidi, has a degree in entrepreneurship with 20 years experience  and will be the CEO of the company.</a:t>
          </a:r>
          <a:endParaRPr lang="en-US" sz="1800" kern="1200" dirty="0"/>
        </a:p>
      </dsp:txBody>
      <dsp:txXfrm>
        <a:off x="1057183" y="1145944"/>
        <a:ext cx="5942330" cy="915310"/>
      </dsp:txXfrm>
    </dsp:sp>
    <dsp:sp modelId="{2DCDAF94-B0AC-4A29-8970-2825625C23E9}">
      <dsp:nvSpPr>
        <dsp:cNvPr id="0" name=""/>
        <dsp:cNvSpPr/>
      </dsp:nvSpPr>
      <dsp:spPr>
        <a:xfrm>
          <a:off x="0" y="2290082"/>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5913F-2304-42D3-B2B0-02DA6167B09A}">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85E52-BE2E-4690-BAE1-60A640995935}">
      <dsp:nvSpPr>
        <dsp:cNvPr id="0" name=""/>
        <dsp:cNvSpPr/>
      </dsp:nvSpPr>
      <dsp:spPr>
        <a:xfrm>
          <a:off x="1057183" y="2290082"/>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dirty="0"/>
            <a:t>The second member </a:t>
          </a:r>
          <a:r>
            <a:rPr lang="en-GB" sz="1800" kern="1200" dirty="0" err="1"/>
            <a:t>Diosnel</a:t>
          </a:r>
          <a:r>
            <a:rPr lang="en-GB" sz="1800" kern="1200" dirty="0"/>
            <a:t>, holds a degree in marketing, will manage marketing and publicity of </a:t>
          </a:r>
          <a:r>
            <a:rPr lang="en-GB" sz="1800" kern="1200" dirty="0" err="1"/>
            <a:t>Supershine</a:t>
          </a:r>
          <a:r>
            <a:rPr lang="en-GB" sz="1800" kern="1200" dirty="0"/>
            <a:t> Carwash</a:t>
          </a:r>
          <a:endParaRPr lang="en-US" sz="1800" kern="1200" dirty="0"/>
        </a:p>
      </dsp:txBody>
      <dsp:txXfrm>
        <a:off x="1057183" y="2290082"/>
        <a:ext cx="5942330" cy="915310"/>
      </dsp:txXfrm>
    </dsp:sp>
    <dsp:sp modelId="{DDA0D6AC-26EF-4874-8702-0B76A223BCAB}">
      <dsp:nvSpPr>
        <dsp:cNvPr id="0" name=""/>
        <dsp:cNvSpPr/>
      </dsp:nvSpPr>
      <dsp:spPr>
        <a:xfrm>
          <a:off x="0" y="3434221"/>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E2D10-42B4-4009-B6DA-1435A5C9CF71}">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F7F3B-E9DB-4DC0-A3E1-BC6B1B5BF977}">
      <dsp:nvSpPr>
        <dsp:cNvPr id="0" name=""/>
        <dsp:cNvSpPr/>
      </dsp:nvSpPr>
      <dsp:spPr>
        <a:xfrm>
          <a:off x="1057183" y="3434221"/>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dirty="0"/>
            <a:t>The third member is a people and process manager. Andrew will be responsible for company operations</a:t>
          </a:r>
          <a:endParaRPr lang="en-US" sz="1800" kern="1200" dirty="0"/>
        </a:p>
      </dsp:txBody>
      <dsp:txXfrm>
        <a:off x="1057183" y="3434221"/>
        <a:ext cx="5942330"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494F1-4470-49FD-AF9C-80814E1BE338}">
      <dsp:nvSpPr>
        <dsp:cNvPr id="0" name=""/>
        <dsp:cNvSpPr/>
      </dsp:nvSpPr>
      <dsp:spPr>
        <a:xfrm>
          <a:off x="0" y="707092"/>
          <a:ext cx="6433457"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ACD9C-B736-45BB-93D7-A7DF8C209CE9}">
      <dsp:nvSpPr>
        <dsp:cNvPr id="0" name=""/>
        <dsp:cNvSpPr/>
      </dsp:nvSpPr>
      <dsp:spPr>
        <a:xfrm>
          <a:off x="394883" y="1000807"/>
          <a:ext cx="717970" cy="71797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14192-B855-4CA8-9197-0BB2873461C0}">
      <dsp:nvSpPr>
        <dsp:cNvPr id="0" name=""/>
        <dsp:cNvSpPr/>
      </dsp:nvSpPr>
      <dsp:spPr>
        <a:xfrm>
          <a:off x="1507738" y="707092"/>
          <a:ext cx="492571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100000"/>
            </a:lnSpc>
            <a:spcBef>
              <a:spcPct val="0"/>
            </a:spcBef>
            <a:spcAft>
              <a:spcPct val="35000"/>
            </a:spcAft>
            <a:buNone/>
          </a:pPr>
          <a:r>
            <a:rPr lang="en-GB" sz="1800" kern="1200" dirty="0" err="1"/>
            <a:t>Supershine</a:t>
          </a:r>
          <a:r>
            <a:rPr lang="en-GB" sz="1800" kern="1200" dirty="0"/>
            <a:t> will be a carwash business that will be established near a busy road intersection that is close to offices, supermarkets and hotel.</a:t>
          </a:r>
          <a:endParaRPr lang="en-US" sz="1800" kern="1200" dirty="0"/>
        </a:p>
      </dsp:txBody>
      <dsp:txXfrm>
        <a:off x="1507738" y="707092"/>
        <a:ext cx="4925718" cy="1305401"/>
      </dsp:txXfrm>
    </dsp:sp>
    <dsp:sp modelId="{F49E24AA-6ACB-4508-B88C-2113CC7CAE26}">
      <dsp:nvSpPr>
        <dsp:cNvPr id="0" name=""/>
        <dsp:cNvSpPr/>
      </dsp:nvSpPr>
      <dsp:spPr>
        <a:xfrm>
          <a:off x="0" y="2338844"/>
          <a:ext cx="6433457"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67F96D-E6AA-4294-BAE9-854F95502DEA}">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44715-B29F-4ED2-8B31-CB915E97ACFE}">
      <dsp:nvSpPr>
        <dsp:cNvPr id="0" name=""/>
        <dsp:cNvSpPr/>
      </dsp:nvSpPr>
      <dsp:spPr>
        <a:xfrm>
          <a:off x="1507738" y="2338844"/>
          <a:ext cx="492571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100000"/>
            </a:lnSpc>
            <a:spcBef>
              <a:spcPct val="0"/>
            </a:spcBef>
            <a:spcAft>
              <a:spcPct val="35000"/>
            </a:spcAft>
            <a:buNone/>
          </a:pPr>
          <a:r>
            <a:rPr lang="en-GB" sz="1800" kern="1200"/>
            <a:t>The business will be strategically located in the Bromford area of Birmingham that can be accessed easily by clients (Clark &amp; Colling, 2019).</a:t>
          </a:r>
          <a:endParaRPr lang="en-US" sz="1800" kern="1200"/>
        </a:p>
      </dsp:txBody>
      <dsp:txXfrm>
        <a:off x="1507738" y="2338844"/>
        <a:ext cx="4925718"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BA7CBD-60CA-4C79-9F42-FF91FBE3459F}">
      <dsp:nvSpPr>
        <dsp:cNvPr id="0" name=""/>
        <dsp:cNvSpPr/>
      </dsp:nvSpPr>
      <dsp:spPr>
        <a:xfrm>
          <a:off x="4898" y="239719"/>
          <a:ext cx="2141764" cy="2911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100000"/>
            </a:lnSpc>
            <a:spcBef>
              <a:spcPct val="0"/>
            </a:spcBef>
            <a:spcAft>
              <a:spcPct val="35000"/>
            </a:spcAft>
            <a:buNone/>
          </a:pPr>
          <a:r>
            <a:rPr lang="en-GB" sz="1700" kern="1200"/>
            <a:t>The main service of the business will be carwash services.</a:t>
          </a:r>
          <a:endParaRPr lang="en-US" sz="1700" kern="1200"/>
        </a:p>
      </dsp:txBody>
      <dsp:txXfrm>
        <a:off x="67628" y="302449"/>
        <a:ext cx="2016304" cy="2786000"/>
      </dsp:txXfrm>
    </dsp:sp>
    <dsp:sp modelId="{0F4A30F3-5286-4833-A268-081F11DD9B37}">
      <dsp:nvSpPr>
        <dsp:cNvPr id="0" name=""/>
        <dsp:cNvSpPr/>
      </dsp:nvSpPr>
      <dsp:spPr>
        <a:xfrm>
          <a:off x="2360838" y="1429871"/>
          <a:ext cx="454053" cy="531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360838" y="1536102"/>
        <a:ext cx="317837" cy="318695"/>
      </dsp:txXfrm>
    </dsp:sp>
    <dsp:sp modelId="{59F5CC71-EFA3-4218-9C20-917DB3A4BEAA}">
      <dsp:nvSpPr>
        <dsp:cNvPr id="0" name=""/>
        <dsp:cNvSpPr/>
      </dsp:nvSpPr>
      <dsp:spPr>
        <a:xfrm>
          <a:off x="3003368" y="239719"/>
          <a:ext cx="2141764" cy="2911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100000"/>
            </a:lnSpc>
            <a:spcBef>
              <a:spcPct val="0"/>
            </a:spcBef>
            <a:spcAft>
              <a:spcPct val="35000"/>
            </a:spcAft>
            <a:buNone/>
          </a:pPr>
          <a:r>
            <a:rPr lang="en-GB" sz="1700" kern="1200"/>
            <a:t>Supershine will be washing cars at a fee. </a:t>
          </a:r>
          <a:endParaRPr lang="en-US" sz="1700" kern="1200"/>
        </a:p>
      </dsp:txBody>
      <dsp:txXfrm>
        <a:off x="3066098" y="302449"/>
        <a:ext cx="2016304" cy="2786000"/>
      </dsp:txXfrm>
    </dsp:sp>
    <dsp:sp modelId="{4E9DF9A4-65F0-4703-BE67-8BA3D3F971FD}">
      <dsp:nvSpPr>
        <dsp:cNvPr id="0" name=""/>
        <dsp:cNvSpPr/>
      </dsp:nvSpPr>
      <dsp:spPr>
        <a:xfrm>
          <a:off x="5359308" y="1429871"/>
          <a:ext cx="454053" cy="531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359308" y="1536102"/>
        <a:ext cx="317837" cy="318695"/>
      </dsp:txXfrm>
    </dsp:sp>
    <dsp:sp modelId="{F711F1F5-6F01-46CA-BEF2-86CA7C9B57AB}">
      <dsp:nvSpPr>
        <dsp:cNvPr id="0" name=""/>
        <dsp:cNvSpPr/>
      </dsp:nvSpPr>
      <dsp:spPr>
        <a:xfrm>
          <a:off x="6001837" y="239719"/>
          <a:ext cx="2141764" cy="2911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100000"/>
            </a:lnSpc>
            <a:spcBef>
              <a:spcPct val="0"/>
            </a:spcBef>
            <a:spcAft>
              <a:spcPct val="35000"/>
            </a:spcAft>
            <a:buNone/>
          </a:pPr>
          <a:r>
            <a:rPr lang="en-GB" sz="1700" kern="1200"/>
            <a:t>Several premium services will be offered to attract customers such as free video games, Wifi and wide screen TV as customers wait for their cars to be washed (Clark &amp; Colling, 2019).</a:t>
          </a:r>
          <a:endParaRPr lang="en-US" sz="1700" kern="1200"/>
        </a:p>
      </dsp:txBody>
      <dsp:txXfrm>
        <a:off x="6064567" y="302449"/>
        <a:ext cx="2016304" cy="2786000"/>
      </dsp:txXfrm>
    </dsp:sp>
    <dsp:sp modelId="{E09E0356-B726-4D8C-818C-D33C69F4D889}">
      <dsp:nvSpPr>
        <dsp:cNvPr id="0" name=""/>
        <dsp:cNvSpPr/>
      </dsp:nvSpPr>
      <dsp:spPr>
        <a:xfrm>
          <a:off x="8357778" y="1429871"/>
          <a:ext cx="454053" cy="531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357778" y="1536102"/>
        <a:ext cx="317837" cy="318695"/>
      </dsp:txXfrm>
    </dsp:sp>
    <dsp:sp modelId="{B8C6C50F-5464-48F7-A215-FC93C7D37E6F}">
      <dsp:nvSpPr>
        <dsp:cNvPr id="0" name=""/>
        <dsp:cNvSpPr/>
      </dsp:nvSpPr>
      <dsp:spPr>
        <a:xfrm>
          <a:off x="9000307" y="239719"/>
          <a:ext cx="2141764" cy="2911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100000"/>
            </a:lnSpc>
            <a:spcBef>
              <a:spcPct val="0"/>
            </a:spcBef>
            <a:spcAft>
              <a:spcPct val="35000"/>
            </a:spcAft>
            <a:buNone/>
          </a:pPr>
          <a:r>
            <a:rPr lang="en-GB" sz="1700" kern="1200" dirty="0"/>
            <a:t>The business will employ 14 people, thirteen of which will be customers service employees (8 full time and 5 weekend) plus one accountant.</a:t>
          </a:r>
          <a:endParaRPr lang="en-US" sz="1700" kern="1200" dirty="0"/>
        </a:p>
      </dsp:txBody>
      <dsp:txXfrm>
        <a:off x="9063037" y="302449"/>
        <a:ext cx="2016304" cy="2786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946F3-1448-4A3E-A385-9CE9A3AFF891}">
      <dsp:nvSpPr>
        <dsp:cNvPr id="0" name=""/>
        <dsp:cNvSpPr/>
      </dsp:nvSpPr>
      <dsp:spPr>
        <a:xfrm>
          <a:off x="0" y="1805"/>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05B8B6-DF36-4578-AB10-7770575F6DF3}">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327AA-8771-4F1A-8D7A-A735C1CB3C22}">
      <dsp:nvSpPr>
        <dsp:cNvPr id="0" name=""/>
        <dsp:cNvSpPr/>
      </dsp:nvSpPr>
      <dsp:spPr>
        <a:xfrm>
          <a:off x="1057183" y="1805"/>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55650">
            <a:lnSpc>
              <a:spcPct val="100000"/>
            </a:lnSpc>
            <a:spcBef>
              <a:spcPct val="0"/>
            </a:spcBef>
            <a:spcAft>
              <a:spcPct val="35000"/>
            </a:spcAft>
            <a:buNone/>
          </a:pPr>
          <a:r>
            <a:rPr lang="en-GB" sz="1700" kern="1200"/>
            <a:t>Supershine Carwash will be established as a limited liability company.</a:t>
          </a:r>
          <a:endParaRPr lang="en-US" sz="1700" kern="1200"/>
        </a:p>
      </dsp:txBody>
      <dsp:txXfrm>
        <a:off x="1057183" y="1805"/>
        <a:ext cx="5942330" cy="915310"/>
      </dsp:txXfrm>
    </dsp:sp>
    <dsp:sp modelId="{253A542B-A588-4952-9E4C-0C756EFBCA33}">
      <dsp:nvSpPr>
        <dsp:cNvPr id="0" name=""/>
        <dsp:cNvSpPr/>
      </dsp:nvSpPr>
      <dsp:spPr>
        <a:xfrm>
          <a:off x="0" y="1145944"/>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BF0EBA-550F-4D53-81FD-C314B0534BC0}">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19D46E-1781-4B00-9F14-36EDC4F80C3F}">
      <dsp:nvSpPr>
        <dsp:cNvPr id="0" name=""/>
        <dsp:cNvSpPr/>
      </dsp:nvSpPr>
      <dsp:spPr>
        <a:xfrm>
          <a:off x="1057183" y="1145944"/>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55650">
            <a:lnSpc>
              <a:spcPct val="100000"/>
            </a:lnSpc>
            <a:spcBef>
              <a:spcPct val="0"/>
            </a:spcBef>
            <a:spcAft>
              <a:spcPct val="35000"/>
            </a:spcAft>
            <a:buNone/>
          </a:pPr>
          <a:r>
            <a:rPr lang="en-GB" sz="1700" kern="1200"/>
            <a:t>Limited liability refers to a legal structure where investor’s private assets are separate from the organization (Singh, 2023).</a:t>
          </a:r>
          <a:endParaRPr lang="en-US" sz="1700" kern="1200"/>
        </a:p>
      </dsp:txBody>
      <dsp:txXfrm>
        <a:off x="1057183" y="1145944"/>
        <a:ext cx="5942330" cy="915310"/>
      </dsp:txXfrm>
    </dsp:sp>
    <dsp:sp modelId="{D211A3E9-6EDE-457F-9B74-820509F0BAE8}">
      <dsp:nvSpPr>
        <dsp:cNvPr id="0" name=""/>
        <dsp:cNvSpPr/>
      </dsp:nvSpPr>
      <dsp:spPr>
        <a:xfrm>
          <a:off x="0" y="2290082"/>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0CB5A-B580-4AC0-BF0F-D0ABB542AF1C}">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BF9CCA-AF50-47CE-8B06-A234AA69CBA6}">
      <dsp:nvSpPr>
        <dsp:cNvPr id="0" name=""/>
        <dsp:cNvSpPr/>
      </dsp:nvSpPr>
      <dsp:spPr>
        <a:xfrm>
          <a:off x="1057183" y="2290082"/>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55650">
            <a:lnSpc>
              <a:spcPct val="100000"/>
            </a:lnSpc>
            <a:spcBef>
              <a:spcPct val="0"/>
            </a:spcBef>
            <a:spcAft>
              <a:spcPct val="35000"/>
            </a:spcAft>
            <a:buNone/>
          </a:pPr>
          <a:r>
            <a:rPr lang="en-GB" sz="1700" kern="1200"/>
            <a:t>This will make it a legal entity separate from its owners (Singh, 2023).</a:t>
          </a:r>
          <a:endParaRPr lang="en-US" sz="1700" kern="1200"/>
        </a:p>
      </dsp:txBody>
      <dsp:txXfrm>
        <a:off x="1057183" y="2290082"/>
        <a:ext cx="5942330" cy="915310"/>
      </dsp:txXfrm>
    </dsp:sp>
    <dsp:sp modelId="{A89853F9-F1E9-42B8-AA69-C5C5DC1D7ED5}">
      <dsp:nvSpPr>
        <dsp:cNvPr id="0" name=""/>
        <dsp:cNvSpPr/>
      </dsp:nvSpPr>
      <dsp:spPr>
        <a:xfrm>
          <a:off x="0" y="3434221"/>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0B14B1-64C3-4792-8EEE-AB1FA2FBDA22}">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66C860-B961-491E-BF87-4A2E4C96A1BC}">
      <dsp:nvSpPr>
        <dsp:cNvPr id="0" name=""/>
        <dsp:cNvSpPr/>
      </dsp:nvSpPr>
      <dsp:spPr>
        <a:xfrm>
          <a:off x="1057183" y="3434221"/>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55650">
            <a:lnSpc>
              <a:spcPct val="100000"/>
            </a:lnSpc>
            <a:spcBef>
              <a:spcPct val="0"/>
            </a:spcBef>
            <a:spcAft>
              <a:spcPct val="35000"/>
            </a:spcAft>
            <a:buNone/>
          </a:pPr>
          <a:r>
            <a:rPr lang="en-GB" sz="1700" kern="1200"/>
            <a:t>The assets of owners will be protected in case of settling a debt.</a:t>
          </a:r>
          <a:endParaRPr lang="en-US" sz="1700" kern="1200"/>
        </a:p>
      </dsp:txBody>
      <dsp:txXfrm>
        <a:off x="1057183" y="3434221"/>
        <a:ext cx="5942330" cy="915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BFE4A-AD28-4B3D-9038-646BC9740A61}">
      <dsp:nvSpPr>
        <dsp:cNvPr id="0" name=""/>
        <dsp:cNvSpPr/>
      </dsp:nvSpPr>
      <dsp:spPr>
        <a:xfrm>
          <a:off x="0" y="49111"/>
          <a:ext cx="620213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business will have all three owners in the functional management structure.</a:t>
          </a:r>
          <a:endParaRPr lang="en-US" sz="1900" kern="1200"/>
        </a:p>
      </dsp:txBody>
      <dsp:txXfrm>
        <a:off x="36896" y="86007"/>
        <a:ext cx="6128343" cy="682028"/>
      </dsp:txXfrm>
    </dsp:sp>
    <dsp:sp modelId="{C0118E69-F8DC-42F6-A21C-236ACC73B87B}">
      <dsp:nvSpPr>
        <dsp:cNvPr id="0" name=""/>
        <dsp:cNvSpPr/>
      </dsp:nvSpPr>
      <dsp:spPr>
        <a:xfrm>
          <a:off x="0" y="859651"/>
          <a:ext cx="620213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It will have one CEO, who will also be the finance manager.</a:t>
          </a:r>
          <a:endParaRPr lang="en-US" sz="1900" kern="1200"/>
        </a:p>
      </dsp:txBody>
      <dsp:txXfrm>
        <a:off x="36896" y="896547"/>
        <a:ext cx="6128343" cy="682028"/>
      </dsp:txXfrm>
    </dsp:sp>
    <dsp:sp modelId="{6CE4ACF4-A6DB-4618-AFC1-EEDE289DC4C9}">
      <dsp:nvSpPr>
        <dsp:cNvPr id="0" name=""/>
        <dsp:cNvSpPr/>
      </dsp:nvSpPr>
      <dsp:spPr>
        <a:xfrm>
          <a:off x="0" y="1670192"/>
          <a:ext cx="620213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One of the owners will be the marketing manager.</a:t>
          </a:r>
          <a:endParaRPr lang="en-US" sz="1900" kern="1200"/>
        </a:p>
      </dsp:txBody>
      <dsp:txXfrm>
        <a:off x="36896" y="1707088"/>
        <a:ext cx="6128343" cy="682028"/>
      </dsp:txXfrm>
    </dsp:sp>
    <dsp:sp modelId="{18F26A80-DC60-47F5-9C4D-61573BAF54D0}">
      <dsp:nvSpPr>
        <dsp:cNvPr id="0" name=""/>
        <dsp:cNvSpPr/>
      </dsp:nvSpPr>
      <dsp:spPr>
        <a:xfrm>
          <a:off x="0" y="2480731"/>
          <a:ext cx="620213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other owner will be the operations manager.</a:t>
          </a:r>
          <a:endParaRPr lang="en-US" sz="1900" kern="1200"/>
        </a:p>
      </dsp:txBody>
      <dsp:txXfrm>
        <a:off x="36896" y="2517627"/>
        <a:ext cx="6128343" cy="682028"/>
      </dsp:txXfrm>
    </dsp:sp>
    <dsp:sp modelId="{7E4A91D4-2EE7-4D24-9337-827384C952DE}">
      <dsp:nvSpPr>
        <dsp:cNvPr id="0" name=""/>
        <dsp:cNvSpPr/>
      </dsp:nvSpPr>
      <dsp:spPr>
        <a:xfrm>
          <a:off x="0" y="3291272"/>
          <a:ext cx="620213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Owners will receive salaries monthly as employees of the business</a:t>
          </a:r>
          <a:endParaRPr lang="en-US" sz="1900" kern="1200"/>
        </a:p>
      </dsp:txBody>
      <dsp:txXfrm>
        <a:off x="36896" y="3328168"/>
        <a:ext cx="6128343" cy="6820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9E4F6-CCB1-4A13-B7C3-0EBF4417E4C4}">
      <dsp:nvSpPr>
        <dsp:cNvPr id="0" name=""/>
        <dsp:cNvSpPr/>
      </dsp:nvSpPr>
      <dsp:spPr>
        <a:xfrm rot="5400000">
          <a:off x="3910648" y="-1178515"/>
          <a:ext cx="1698041" cy="447968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a:t>Franchising </a:t>
          </a:r>
          <a:endParaRPr lang="en-US" sz="1900" kern="1200"/>
        </a:p>
        <a:p>
          <a:pPr marL="171450" lvl="1" indent="-171450" algn="l" defTabSz="844550">
            <a:lnSpc>
              <a:spcPct val="90000"/>
            </a:lnSpc>
            <a:spcBef>
              <a:spcPct val="0"/>
            </a:spcBef>
            <a:spcAft>
              <a:spcPct val="15000"/>
            </a:spcAft>
            <a:buChar char="•"/>
          </a:pPr>
          <a:r>
            <a:rPr lang="en-GB" sz="1900" kern="1200" dirty="0"/>
            <a:t>Potential expansion (mobile car cleaning, car house service cleaning or boats</a:t>
          </a:r>
          <a:r>
            <a:rPr lang="en-US" sz="1900" kern="1200" dirty="0"/>
            <a:t>)</a:t>
          </a:r>
        </a:p>
        <a:p>
          <a:pPr marL="171450" lvl="1" indent="-171450" algn="l" defTabSz="844550">
            <a:lnSpc>
              <a:spcPct val="90000"/>
            </a:lnSpc>
            <a:spcBef>
              <a:spcPct val="0"/>
            </a:spcBef>
            <a:spcAft>
              <a:spcPct val="15000"/>
            </a:spcAft>
            <a:buChar char="•"/>
          </a:pPr>
          <a:r>
            <a:rPr lang="en-GB" sz="1900" kern="1200"/>
            <a:t>High supply of unskilled labour</a:t>
          </a:r>
          <a:endParaRPr lang="en-US" sz="1900" kern="1200"/>
        </a:p>
      </dsp:txBody>
      <dsp:txXfrm rot="-5400000">
        <a:off x="2519825" y="295200"/>
        <a:ext cx="4396796" cy="1532257"/>
      </dsp:txXfrm>
    </dsp:sp>
    <dsp:sp modelId="{8C13140B-B039-484B-B18E-5A1A6A11492E}">
      <dsp:nvSpPr>
        <dsp:cNvPr id="0" name=""/>
        <dsp:cNvSpPr/>
      </dsp:nvSpPr>
      <dsp:spPr>
        <a:xfrm>
          <a:off x="0" y="53"/>
          <a:ext cx="2519825" cy="21225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kern="1200"/>
            <a:t>Opportunities</a:t>
          </a:r>
          <a:endParaRPr lang="en-US" sz="2700" kern="1200"/>
        </a:p>
      </dsp:txBody>
      <dsp:txXfrm>
        <a:off x="103614" y="103667"/>
        <a:ext cx="2312597" cy="1915324"/>
      </dsp:txXfrm>
    </dsp:sp>
    <dsp:sp modelId="{7940BE1F-BA93-476E-815F-44A6E0ED686D}">
      <dsp:nvSpPr>
        <dsp:cNvPr id="0" name=""/>
        <dsp:cNvSpPr/>
      </dsp:nvSpPr>
      <dsp:spPr>
        <a:xfrm rot="5400000">
          <a:off x="3910648" y="1050164"/>
          <a:ext cx="1698041" cy="447968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a:t>Changes in economic uncertainty</a:t>
          </a:r>
          <a:endParaRPr lang="en-US" sz="1900" kern="1200"/>
        </a:p>
        <a:p>
          <a:pPr marL="171450" lvl="1" indent="-171450" algn="l" defTabSz="844550">
            <a:lnSpc>
              <a:spcPct val="90000"/>
            </a:lnSpc>
            <a:spcBef>
              <a:spcPct val="0"/>
            </a:spcBef>
            <a:spcAft>
              <a:spcPct val="15000"/>
            </a:spcAft>
            <a:buChar char="•"/>
          </a:pPr>
          <a:r>
            <a:rPr lang="en-GB" sz="1900" kern="1200"/>
            <a:t>Competition </a:t>
          </a:r>
          <a:endParaRPr lang="en-US" sz="1900" kern="1200"/>
        </a:p>
        <a:p>
          <a:pPr marL="171450" lvl="1" indent="-171450" algn="l" defTabSz="844550">
            <a:lnSpc>
              <a:spcPct val="90000"/>
            </a:lnSpc>
            <a:spcBef>
              <a:spcPct val="0"/>
            </a:spcBef>
            <a:spcAft>
              <a:spcPct val="15000"/>
            </a:spcAft>
            <a:buChar char="•"/>
          </a:pPr>
          <a:r>
            <a:rPr lang="en-GB" sz="1900" kern="1200"/>
            <a:t>Water wastage</a:t>
          </a:r>
          <a:endParaRPr lang="en-US" sz="1900" kern="1200"/>
        </a:p>
      </dsp:txBody>
      <dsp:txXfrm rot="-5400000">
        <a:off x="2519825" y="2523879"/>
        <a:ext cx="4396796" cy="1532257"/>
      </dsp:txXfrm>
    </dsp:sp>
    <dsp:sp modelId="{8AD9BA79-201B-41DE-A848-836B2F8BB489}">
      <dsp:nvSpPr>
        <dsp:cNvPr id="0" name=""/>
        <dsp:cNvSpPr/>
      </dsp:nvSpPr>
      <dsp:spPr>
        <a:xfrm>
          <a:off x="0" y="2228732"/>
          <a:ext cx="2519825" cy="21225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kern="1200"/>
            <a:t>Threats</a:t>
          </a:r>
          <a:endParaRPr lang="en-US" sz="2700" kern="1200"/>
        </a:p>
      </dsp:txBody>
      <dsp:txXfrm>
        <a:off x="103614" y="2332346"/>
        <a:ext cx="2312597" cy="19153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18D54-A9F4-41F8-8A20-F60422C4E038}">
      <dsp:nvSpPr>
        <dsp:cNvPr id="0" name=""/>
        <dsp:cNvSpPr/>
      </dsp:nvSpPr>
      <dsp:spPr>
        <a:xfrm>
          <a:off x="3559195" y="862176"/>
          <a:ext cx="664712" cy="91440"/>
        </a:xfrm>
        <a:custGeom>
          <a:avLst/>
          <a:gdLst/>
          <a:ahLst/>
          <a:cxnLst/>
          <a:rect l="0" t="0" r="0" b="0"/>
          <a:pathLst>
            <a:path>
              <a:moveTo>
                <a:pt x="0" y="45720"/>
              </a:moveTo>
              <a:lnTo>
                <a:pt x="66471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74168" y="904420"/>
        <a:ext cx="34765" cy="6953"/>
      </dsp:txXfrm>
    </dsp:sp>
    <dsp:sp modelId="{B23794BF-2F1A-4CAD-8A07-D9ADFBDF4227}">
      <dsp:nvSpPr>
        <dsp:cNvPr id="0" name=""/>
        <dsp:cNvSpPr/>
      </dsp:nvSpPr>
      <dsp:spPr>
        <a:xfrm>
          <a:off x="537897" y="967"/>
          <a:ext cx="3023097" cy="1813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134" tIns="155493" rIns="148134" bIns="155493" numCol="1" spcCol="1270" anchor="ctr" anchorCtr="0">
          <a:noAutofit/>
        </a:bodyPr>
        <a:lstStyle/>
        <a:p>
          <a:pPr marL="0" lvl="0" indent="0" algn="ctr" defTabSz="844550">
            <a:lnSpc>
              <a:spcPct val="90000"/>
            </a:lnSpc>
            <a:spcBef>
              <a:spcPct val="0"/>
            </a:spcBef>
            <a:spcAft>
              <a:spcPct val="35000"/>
            </a:spcAft>
            <a:buNone/>
          </a:pPr>
          <a:r>
            <a:rPr lang="en-GB" sz="1900" kern="1200" dirty="0"/>
            <a:t>Funding refers  to the finding of the resources  needed to finance the business (Neves &amp; Brito, 2020).</a:t>
          </a:r>
          <a:endParaRPr lang="en-US" sz="1900" kern="1200" dirty="0"/>
        </a:p>
      </dsp:txBody>
      <dsp:txXfrm>
        <a:off x="537897" y="967"/>
        <a:ext cx="3023097" cy="1813858"/>
      </dsp:txXfrm>
    </dsp:sp>
    <dsp:sp modelId="{82786649-3F0F-4059-BB89-51EF6BA7840B}">
      <dsp:nvSpPr>
        <dsp:cNvPr id="0" name=""/>
        <dsp:cNvSpPr/>
      </dsp:nvSpPr>
      <dsp:spPr>
        <a:xfrm>
          <a:off x="2053225" y="1813026"/>
          <a:ext cx="3714631" cy="330236"/>
        </a:xfrm>
        <a:custGeom>
          <a:avLst/>
          <a:gdLst/>
          <a:ahLst/>
          <a:cxnLst/>
          <a:rect l="0" t="0" r="0" b="0"/>
          <a:pathLst>
            <a:path>
              <a:moveTo>
                <a:pt x="3714631" y="0"/>
              </a:moveTo>
              <a:lnTo>
                <a:pt x="3714631" y="182218"/>
              </a:lnTo>
              <a:lnTo>
                <a:pt x="0" y="182218"/>
              </a:lnTo>
              <a:lnTo>
                <a:pt x="0" y="33023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7238" y="1974667"/>
        <a:ext cx="186605" cy="6953"/>
      </dsp:txXfrm>
    </dsp:sp>
    <dsp:sp modelId="{BBD93DE0-8427-4BF8-BD04-DBEC2836678A}">
      <dsp:nvSpPr>
        <dsp:cNvPr id="0" name=""/>
        <dsp:cNvSpPr/>
      </dsp:nvSpPr>
      <dsp:spPr>
        <a:xfrm>
          <a:off x="4256307" y="967"/>
          <a:ext cx="3023097" cy="1813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134" tIns="155493" rIns="148134" bIns="155493" numCol="1" spcCol="1270" anchor="ctr" anchorCtr="0">
          <a:noAutofit/>
        </a:bodyPr>
        <a:lstStyle/>
        <a:p>
          <a:pPr marL="0" lvl="0" indent="0" algn="ctr" defTabSz="844550">
            <a:lnSpc>
              <a:spcPct val="90000"/>
            </a:lnSpc>
            <a:spcBef>
              <a:spcPct val="0"/>
            </a:spcBef>
            <a:spcAft>
              <a:spcPct val="35000"/>
            </a:spcAft>
            <a:buNone/>
          </a:pPr>
          <a:r>
            <a:rPr lang="en-GB" sz="1900" kern="1200"/>
            <a:t>The business will require </a:t>
          </a:r>
          <a:r>
            <a:rPr lang="en-US" sz="1900" kern="1200"/>
            <a:t>£</a:t>
          </a:r>
          <a:r>
            <a:rPr lang="en-GB" sz="1900" kern="1200"/>
            <a:t>30,000 to establish.</a:t>
          </a:r>
          <a:endParaRPr lang="en-US" sz="1900" kern="1200"/>
        </a:p>
      </dsp:txBody>
      <dsp:txXfrm>
        <a:off x="4256307" y="967"/>
        <a:ext cx="3023097" cy="1813858"/>
      </dsp:txXfrm>
    </dsp:sp>
    <dsp:sp modelId="{7D99CB66-3E7F-407C-81D1-E1D75B1EC2EF}">
      <dsp:nvSpPr>
        <dsp:cNvPr id="0" name=""/>
        <dsp:cNvSpPr/>
      </dsp:nvSpPr>
      <dsp:spPr>
        <a:xfrm>
          <a:off x="3520167" y="3050058"/>
          <a:ext cx="627860" cy="91440"/>
        </a:xfrm>
        <a:custGeom>
          <a:avLst/>
          <a:gdLst/>
          <a:ahLst/>
          <a:cxnLst/>
          <a:rect l="0" t="0" r="0" b="0"/>
          <a:pathLst>
            <a:path>
              <a:moveTo>
                <a:pt x="0" y="45720"/>
              </a:moveTo>
              <a:lnTo>
                <a:pt x="331030" y="45720"/>
              </a:lnTo>
              <a:lnTo>
                <a:pt x="331030" y="132748"/>
              </a:lnTo>
              <a:lnTo>
                <a:pt x="627860" y="13274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7492" y="3092302"/>
        <a:ext cx="33209" cy="6953"/>
      </dsp:txXfrm>
    </dsp:sp>
    <dsp:sp modelId="{8B53B7EF-C47D-4221-8D52-37116892160A}">
      <dsp:nvSpPr>
        <dsp:cNvPr id="0" name=""/>
        <dsp:cNvSpPr/>
      </dsp:nvSpPr>
      <dsp:spPr>
        <a:xfrm>
          <a:off x="584483" y="2175662"/>
          <a:ext cx="2937483" cy="18402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134" tIns="155493" rIns="148134" bIns="155493" numCol="1" spcCol="1270" anchor="ctr" anchorCtr="0">
          <a:noAutofit/>
        </a:bodyPr>
        <a:lstStyle/>
        <a:p>
          <a:pPr marL="0" lvl="0" indent="0" algn="ctr" defTabSz="844550">
            <a:lnSpc>
              <a:spcPct val="90000"/>
            </a:lnSpc>
            <a:spcBef>
              <a:spcPct val="0"/>
            </a:spcBef>
            <a:spcAft>
              <a:spcPct val="35000"/>
            </a:spcAft>
            <a:buNone/>
          </a:pPr>
          <a:r>
            <a:rPr lang="en-GB" sz="1900" kern="1200" dirty="0"/>
            <a:t>The business will be funded through personal funds.</a:t>
          </a:r>
          <a:endParaRPr lang="en-US" sz="1900" kern="1200" dirty="0"/>
        </a:p>
      </dsp:txBody>
      <dsp:txXfrm>
        <a:off x="584483" y="2175662"/>
        <a:ext cx="2937483" cy="1840232"/>
      </dsp:txXfrm>
    </dsp:sp>
    <dsp:sp modelId="{81D6C3A3-BA82-465E-B283-8C27A48F1D80}">
      <dsp:nvSpPr>
        <dsp:cNvPr id="0" name=""/>
        <dsp:cNvSpPr/>
      </dsp:nvSpPr>
      <dsp:spPr>
        <a:xfrm>
          <a:off x="4180427" y="2275878"/>
          <a:ext cx="3023097" cy="1813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134" tIns="155493" rIns="148134" bIns="155493" numCol="1" spcCol="1270" anchor="ctr" anchorCtr="0">
          <a:noAutofit/>
        </a:bodyPr>
        <a:lstStyle/>
        <a:p>
          <a:pPr marL="0" lvl="0" indent="0" algn="ctr" defTabSz="844550">
            <a:lnSpc>
              <a:spcPct val="90000"/>
            </a:lnSpc>
            <a:spcBef>
              <a:spcPct val="0"/>
            </a:spcBef>
            <a:spcAft>
              <a:spcPct val="35000"/>
            </a:spcAft>
            <a:buNone/>
          </a:pPr>
          <a:r>
            <a:rPr lang="en-GB" sz="1900" kern="1200"/>
            <a:t>These funds will be used to buy car washing equipment, pay rent, and leisure room</a:t>
          </a:r>
        </a:p>
        <a:p>
          <a:pPr marL="0" lvl="0" indent="0" algn="ctr" defTabSz="844550">
            <a:lnSpc>
              <a:spcPct val="90000"/>
            </a:lnSpc>
            <a:spcBef>
              <a:spcPct val="0"/>
            </a:spcBef>
            <a:spcAft>
              <a:spcPct val="35000"/>
            </a:spcAft>
            <a:buNone/>
          </a:pPr>
          <a:endParaRPr lang="en-US" sz="1900" kern="1200" dirty="0"/>
        </a:p>
      </dsp:txBody>
      <dsp:txXfrm>
        <a:off x="4180427" y="2275878"/>
        <a:ext cx="3023097" cy="18138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4759D1-E681-4C39-9339-711E0C5900A4}" type="datetimeFigureOut">
              <a:rPr lang="en-GB" smtClean="0"/>
              <a:t>16/03/2023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562D08-358A-4B59-9C2B-8380A1368E73}" type="slidenum">
              <a:rPr lang="en-GB" smtClean="0"/>
              <a:t>‹#›</a:t>
            </a:fld>
            <a:endParaRPr lang="en-GB"/>
          </a:p>
        </p:txBody>
      </p:sp>
    </p:spTree>
    <p:extLst>
      <p:ext uri="{BB962C8B-B14F-4D97-AF65-F5344CB8AC3E}">
        <p14:creationId xmlns:p14="http://schemas.microsoft.com/office/powerpoint/2010/main" val="20542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latin typeface="Trebuchet MS" panose="020B0603020202020204" pitchFamily="34" charset="0"/>
              </a:rPr>
              <a:t> The name of the business will be </a:t>
            </a:r>
            <a:r>
              <a:rPr lang="en-GB" baseline="0" dirty="0" err="1">
                <a:latin typeface="Trebuchet MS" panose="020B0603020202020204" pitchFamily="34" charset="0"/>
              </a:rPr>
              <a:t>Supershine</a:t>
            </a:r>
            <a:r>
              <a:rPr lang="en-GB" baseline="0" dirty="0">
                <a:latin typeface="Trebuchet MS" panose="020B0603020202020204" pitchFamily="34" charset="0"/>
              </a:rPr>
              <a:t> Carwash Ltd. The company will use modern technology to hand wash cars and ensure excellent customer service.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2</a:t>
            </a:fld>
            <a:endParaRPr lang="en-GB"/>
          </a:p>
        </p:txBody>
      </p:sp>
    </p:spTree>
    <p:extLst>
      <p:ext uri="{BB962C8B-B14F-4D97-AF65-F5344CB8AC3E}">
        <p14:creationId xmlns:p14="http://schemas.microsoft.com/office/powerpoint/2010/main" val="2218223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business</a:t>
            </a:r>
            <a:r>
              <a:rPr lang="en-GB" baseline="0" dirty="0">
                <a:latin typeface="Trebuchet MS" panose="020B0603020202020204" pitchFamily="34" charset="0"/>
              </a:rPr>
              <a:t> will take advantage of the increased demand for carwash services in busy road intersections in the Bromford area in Birmingham.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3</a:t>
            </a:fld>
            <a:endParaRPr lang="en-GB"/>
          </a:p>
        </p:txBody>
      </p:sp>
    </p:spTree>
    <p:extLst>
      <p:ext uri="{BB962C8B-B14F-4D97-AF65-F5344CB8AC3E}">
        <p14:creationId xmlns:p14="http://schemas.microsoft.com/office/powerpoint/2010/main" val="4195039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latin typeface="Trebuchet MS" panose="020B0603020202020204" pitchFamily="34" charset="0"/>
              </a:rPr>
              <a:t>Supershine</a:t>
            </a:r>
            <a:r>
              <a:rPr lang="en-GB" dirty="0">
                <a:latin typeface="Trebuchet MS" panose="020B0603020202020204" pitchFamily="34" charset="0"/>
              </a:rPr>
              <a:t> Carwash will be customer centric. Create satisfaction, loyalty and advocacy within the customer base</a:t>
            </a:r>
          </a:p>
        </p:txBody>
      </p:sp>
      <p:sp>
        <p:nvSpPr>
          <p:cNvPr id="4" name="Slide Number Placeholder 3"/>
          <p:cNvSpPr>
            <a:spLocks noGrp="1"/>
          </p:cNvSpPr>
          <p:nvPr>
            <p:ph type="sldNum" sz="quarter" idx="10"/>
          </p:nvPr>
        </p:nvSpPr>
        <p:spPr/>
        <p:txBody>
          <a:bodyPr/>
          <a:lstStyle/>
          <a:p>
            <a:fld id="{0E9C0355-C012-4770-B277-CAC5452C157E}" type="slidenum">
              <a:rPr lang="en-GB" smtClean="0"/>
              <a:t>4</a:t>
            </a:fld>
            <a:endParaRPr lang="en-GB"/>
          </a:p>
        </p:txBody>
      </p:sp>
    </p:spTree>
    <p:extLst>
      <p:ext uri="{BB962C8B-B14F-4D97-AF65-F5344CB8AC3E}">
        <p14:creationId xmlns:p14="http://schemas.microsoft.com/office/powerpoint/2010/main" val="875447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5</a:t>
            </a:fld>
            <a:endParaRPr lang="en-GB"/>
          </a:p>
        </p:txBody>
      </p:sp>
    </p:spTree>
    <p:extLst>
      <p:ext uri="{BB962C8B-B14F-4D97-AF65-F5344CB8AC3E}">
        <p14:creationId xmlns:p14="http://schemas.microsoft.com/office/powerpoint/2010/main" val="1417276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rebuchet MS" panose="020B0603020202020204" pitchFamily="34" charset="0"/>
              </a:rPr>
              <a:t>The operations</a:t>
            </a:r>
            <a:r>
              <a:rPr lang="en-GB" baseline="0" dirty="0">
                <a:latin typeface="Trebuchet MS" panose="020B0603020202020204" pitchFamily="34" charset="0"/>
              </a:rPr>
              <a:t> manager will oversee all car washing activities and procurement of materials. As a business start-up with a little financial capability, the business will combine some business functions under one department to avoid having many managers. The CEO </a:t>
            </a:r>
            <a:r>
              <a:rPr lang="en-GB" sz="1200" dirty="0">
                <a:latin typeface="Trebuchet MS" panose="020B0603020202020204" pitchFamily="34" charset="0"/>
              </a:rPr>
              <a:t>will also be the finance manager. The business will</a:t>
            </a:r>
            <a:r>
              <a:rPr lang="en-GB" sz="1200" baseline="0" dirty="0">
                <a:latin typeface="Trebuchet MS" panose="020B0603020202020204" pitchFamily="34" charset="0"/>
              </a:rPr>
              <a:t> outsource employee recruitment but the operations manager will be in charge of people management within the company.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6</a:t>
            </a:fld>
            <a:endParaRPr lang="en-GB"/>
          </a:p>
        </p:txBody>
      </p:sp>
    </p:spTree>
    <p:extLst>
      <p:ext uri="{BB962C8B-B14F-4D97-AF65-F5344CB8AC3E}">
        <p14:creationId xmlns:p14="http://schemas.microsoft.com/office/powerpoint/2010/main" val="2529049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7</a:t>
            </a:fld>
            <a:endParaRPr lang="en-GB"/>
          </a:p>
        </p:txBody>
      </p:sp>
    </p:spTree>
    <p:extLst>
      <p:ext uri="{BB962C8B-B14F-4D97-AF65-F5344CB8AC3E}">
        <p14:creationId xmlns:p14="http://schemas.microsoft.com/office/powerpoint/2010/main" val="1448198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company</a:t>
            </a:r>
            <a:r>
              <a:rPr lang="en-GB" baseline="0" dirty="0">
                <a:latin typeface="Trebuchet MS" panose="020B0603020202020204" pitchFamily="34" charset="0"/>
              </a:rPr>
              <a:t> can explore the opportunity of Franchising car wash services. It can also establish mobile car washing services, house cleaning services. There is high supply of unskilled labour and this is an opportunity to get employees easily. There is a threat of changes in economy that will make consumers to have low purchase power and consider alternatives such as washing cars at home. There is high competition from car washing businesses in the area and mobile cleaning services. Accidents may occur at workplace.  Water wastage is a threat as the company may be labelled as unsustainable one by consumers.</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8</a:t>
            </a:fld>
            <a:endParaRPr lang="en-GB"/>
          </a:p>
        </p:txBody>
      </p:sp>
    </p:spTree>
    <p:extLst>
      <p:ext uri="{BB962C8B-B14F-4D97-AF65-F5344CB8AC3E}">
        <p14:creationId xmlns:p14="http://schemas.microsoft.com/office/powerpoint/2010/main" val="3222024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Car</a:t>
            </a:r>
            <a:r>
              <a:rPr lang="en-GB" baseline="0" dirty="0">
                <a:latin typeface="Trebuchet MS" panose="020B0603020202020204" pitchFamily="34" charset="0"/>
              </a:rPr>
              <a:t> owners will be people with car and they will be the largest customer segment for the business. Public service vehicle drivers will also be our customers as well as tracked driving services like Uber and Ola</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9</a:t>
            </a:fld>
            <a:endParaRPr lang="en-GB"/>
          </a:p>
        </p:txBody>
      </p:sp>
    </p:spTree>
    <p:extLst>
      <p:ext uri="{BB962C8B-B14F-4D97-AF65-F5344CB8AC3E}">
        <p14:creationId xmlns:p14="http://schemas.microsoft.com/office/powerpoint/2010/main" val="141489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business will have social media</a:t>
            </a:r>
            <a:r>
              <a:rPr lang="en-GB" baseline="0" dirty="0">
                <a:latin typeface="Trebuchet MS" panose="020B0603020202020204" pitchFamily="34" charset="0"/>
              </a:rPr>
              <a:t> accounts, especially Facebook, </a:t>
            </a:r>
            <a:r>
              <a:rPr lang="en-GB" baseline="0" dirty="0" err="1">
                <a:latin typeface="Trebuchet MS" panose="020B0603020202020204" pitchFamily="34" charset="0"/>
              </a:rPr>
              <a:t>Tiktok</a:t>
            </a:r>
            <a:r>
              <a:rPr lang="en-GB" baseline="0" dirty="0">
                <a:latin typeface="Trebuchet MS" panose="020B0603020202020204" pitchFamily="34" charset="0"/>
              </a:rPr>
              <a:t>  and Instagram, where it will be posting videos and pictures showing its services and engaging customers. The business will hand leaflets and stickers to customers and the general public.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10</a:t>
            </a:fld>
            <a:endParaRPr lang="en-GB"/>
          </a:p>
        </p:txBody>
      </p:sp>
    </p:spTree>
    <p:extLst>
      <p:ext uri="{BB962C8B-B14F-4D97-AF65-F5344CB8AC3E}">
        <p14:creationId xmlns:p14="http://schemas.microsoft.com/office/powerpoint/2010/main" val="62667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rebuchet MS" panose="020B0603020202020204" pitchFamily="34" charset="0"/>
              </a:rPr>
              <a:t>The business will offer exceptional car washing services. The business will use</a:t>
            </a:r>
            <a:r>
              <a:rPr lang="en-GB" baseline="0" dirty="0">
                <a:latin typeface="Trebuchet MS" panose="020B0603020202020204" pitchFamily="34" charset="0"/>
              </a:rPr>
              <a:t> premium pricing by offering some services for free and the core service at cost.</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11</a:t>
            </a:fld>
            <a:endParaRPr lang="en-GB"/>
          </a:p>
        </p:txBody>
      </p:sp>
    </p:spTree>
    <p:extLst>
      <p:ext uri="{BB962C8B-B14F-4D97-AF65-F5344CB8AC3E}">
        <p14:creationId xmlns:p14="http://schemas.microsoft.com/office/powerpoint/2010/main" val="2062548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Drivers</a:t>
            </a:r>
            <a:r>
              <a:rPr lang="en-GB" baseline="0" dirty="0">
                <a:latin typeface="Trebuchet MS" panose="020B0603020202020204" pitchFamily="34" charset="0"/>
              </a:rPr>
              <a:t> will get leaflets and stickers from the business. They will be promoting the business to their colleagues. Social media ads will be used to promote the company.</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12</a:t>
            </a:fld>
            <a:endParaRPr lang="en-GB"/>
          </a:p>
        </p:txBody>
      </p:sp>
    </p:spTree>
    <p:extLst>
      <p:ext uri="{BB962C8B-B14F-4D97-AF65-F5344CB8AC3E}">
        <p14:creationId xmlns:p14="http://schemas.microsoft.com/office/powerpoint/2010/main" val="1589862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Clr>
                <a:schemeClr val="accent4">
                  <a:lumMod val="75000"/>
                </a:schemeClr>
              </a:buClr>
              <a:buFont typeface="Wingdings" panose="05000000000000000000" pitchFamily="2" charset="2"/>
              <a:buNone/>
            </a:pPr>
            <a:r>
              <a:rPr lang="en-GB" sz="1200" dirty="0">
                <a:latin typeface="Trebuchet MS" panose="020B0603020202020204" pitchFamily="34" charset="0"/>
              </a:rPr>
              <a:t>Each owner will contribute </a:t>
            </a:r>
            <a:r>
              <a:rPr lang="en-US" sz="1200" dirty="0">
                <a:latin typeface="Trebuchet MS" panose="020B0603020202020204" pitchFamily="34" charset="0"/>
              </a:rPr>
              <a:t>£</a:t>
            </a:r>
            <a:r>
              <a:rPr lang="en-GB" sz="1200" dirty="0">
                <a:latin typeface="Trebuchet MS" panose="020B0603020202020204" pitchFamily="34" charset="0"/>
              </a:rPr>
              <a:t>10,000 to fund</a:t>
            </a:r>
            <a:r>
              <a:rPr lang="en-GB" sz="1200" baseline="0" dirty="0">
                <a:latin typeface="Trebuchet MS" panose="020B0603020202020204" pitchFamily="34" charset="0"/>
              </a:rPr>
              <a:t> the company. Each owner will have 33.33% stake in the company</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13</a:t>
            </a:fld>
            <a:endParaRPr lang="en-GB"/>
          </a:p>
        </p:txBody>
      </p:sp>
    </p:spTree>
    <p:extLst>
      <p:ext uri="{BB962C8B-B14F-4D97-AF65-F5344CB8AC3E}">
        <p14:creationId xmlns:p14="http://schemas.microsoft.com/office/powerpoint/2010/main" val="219798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business will end</a:t>
            </a:r>
            <a:r>
              <a:rPr lang="en-GB" baseline="0" dirty="0">
                <a:latin typeface="Trebuchet MS" panose="020B0603020202020204" pitchFamily="34" charset="0"/>
              </a:rPr>
              <a:t> the year with a positive cash balance. The opening balance include the </a:t>
            </a:r>
            <a:r>
              <a:rPr lang="en-US" sz="1200" dirty="0">
                <a:latin typeface="Trebuchet MS" panose="020B0603020202020204" pitchFamily="34" charset="0"/>
              </a:rPr>
              <a:t>£</a:t>
            </a:r>
            <a:r>
              <a:rPr lang="en-GB" sz="1200" dirty="0">
                <a:latin typeface="Trebuchet MS" panose="020B0603020202020204" pitchFamily="34" charset="0"/>
              </a:rPr>
              <a:t>10,000 contributed by each of the three owners (</a:t>
            </a:r>
            <a:r>
              <a:rPr lang="en-GB" sz="1200" dirty="0" err="1"/>
              <a:t>Paolone</a:t>
            </a:r>
            <a:r>
              <a:rPr lang="en-GB" sz="1200" dirty="0"/>
              <a:t>, 2020</a:t>
            </a:r>
            <a:r>
              <a:rPr lang="en-GB" sz="1200" dirty="0">
                <a:latin typeface="Trebuchet MS" panose="020B0603020202020204" pitchFamily="34" charset="0"/>
              </a:rPr>
              <a:t>).</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14</a:t>
            </a:fld>
            <a:endParaRPr lang="en-GB"/>
          </a:p>
        </p:txBody>
      </p:sp>
    </p:spTree>
    <p:extLst>
      <p:ext uri="{BB962C8B-B14F-4D97-AF65-F5344CB8AC3E}">
        <p14:creationId xmlns:p14="http://schemas.microsoft.com/office/powerpoint/2010/main" val="14255469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15</a:t>
            </a:fld>
            <a:endParaRPr lang="en-GB"/>
          </a:p>
        </p:txBody>
      </p:sp>
    </p:spTree>
    <p:extLst>
      <p:ext uri="{BB962C8B-B14F-4D97-AF65-F5344CB8AC3E}">
        <p14:creationId xmlns:p14="http://schemas.microsoft.com/office/powerpoint/2010/main" val="612484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16F5D-68FE-C120-2A17-898FC3CA67B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4040671-D2A9-7B1C-5BA0-9C48F4AC0B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6ADD878-8129-2BCA-D429-DB13BFFC4048}"/>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5" name="Footer Placeholder 4">
            <a:extLst>
              <a:ext uri="{FF2B5EF4-FFF2-40B4-BE49-F238E27FC236}">
                <a16:creationId xmlns:a16="http://schemas.microsoft.com/office/drawing/2014/main" id="{06BAE975-F2DE-3DA2-9409-D26D142752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A2882-AAA1-D7EB-5376-080EBE854A14}"/>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2375989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E1405-6B66-BCA8-5DCD-E537E6110F0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29C4916-658C-524B-64B0-2A2FFD54DA9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CADA37-50B0-6B61-A37B-352CF168E4F1}"/>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5" name="Footer Placeholder 4">
            <a:extLst>
              <a:ext uri="{FF2B5EF4-FFF2-40B4-BE49-F238E27FC236}">
                <a16:creationId xmlns:a16="http://schemas.microsoft.com/office/drawing/2014/main" id="{769B8D4C-8644-0E16-996F-02482131F9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BEA101-77BC-EF3A-4D45-F44ED989AFB7}"/>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1551721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88BBA-A146-FBE8-379F-EEBEDCC61A1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6BA1D54-D339-3E0C-B90C-B491ECACEB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8912DE9-EBE6-5E8B-2AC7-EEE967034477}"/>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5" name="Footer Placeholder 4">
            <a:extLst>
              <a:ext uri="{FF2B5EF4-FFF2-40B4-BE49-F238E27FC236}">
                <a16:creationId xmlns:a16="http://schemas.microsoft.com/office/drawing/2014/main" id="{944900D3-87BA-C272-59C0-999B973762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0AAE8-5ED6-3546-52AA-0514B2620C93}"/>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1967787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71356-C697-829F-7DD4-92095095F41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B435856-8968-21BB-1082-DB28AAF30AD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5BBC50D-6334-E3C8-2994-BB50CA9D7D8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7AFB943-2277-A683-013E-1438F0F0101E}"/>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6" name="Footer Placeholder 5">
            <a:extLst>
              <a:ext uri="{FF2B5EF4-FFF2-40B4-BE49-F238E27FC236}">
                <a16:creationId xmlns:a16="http://schemas.microsoft.com/office/drawing/2014/main" id="{9AB93A75-D5B4-D3A9-608D-A967B93713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772ABF-4651-616F-46DB-ED98C6A9B1FB}"/>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3677252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4BB18-DF88-3656-D5D5-1743F11133C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DCBDBC7-4097-814F-6181-2CF03C8D34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FB706C9-E770-E08E-5282-12DAA1C11B3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83712BD-DDD8-B1A6-BEB4-9E29881B84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71075B-3494-AB98-7489-EE3D60CC35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8B2F7E2-C8FC-E8D4-F79E-54224E2AAEB5}"/>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8" name="Footer Placeholder 7">
            <a:extLst>
              <a:ext uri="{FF2B5EF4-FFF2-40B4-BE49-F238E27FC236}">
                <a16:creationId xmlns:a16="http://schemas.microsoft.com/office/drawing/2014/main" id="{2102DC15-CE15-3930-8145-283E6BCEB2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6DB7E9-642F-A49E-7331-E831873C72C3}"/>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4155540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51DC4-9501-483D-783E-5521DAE4D94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164D439-EE5D-A5A5-636D-DEB695D88351}"/>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4" name="Footer Placeholder 3">
            <a:extLst>
              <a:ext uri="{FF2B5EF4-FFF2-40B4-BE49-F238E27FC236}">
                <a16:creationId xmlns:a16="http://schemas.microsoft.com/office/drawing/2014/main" id="{A3D2D962-CDBE-8326-0B37-8F5EFAC05D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027C4F-6367-DC7A-39D0-4E8CC6160D70}"/>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1660595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55A329-5FDB-BF2D-9E32-5036D3DA66E7}"/>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3" name="Footer Placeholder 2">
            <a:extLst>
              <a:ext uri="{FF2B5EF4-FFF2-40B4-BE49-F238E27FC236}">
                <a16:creationId xmlns:a16="http://schemas.microsoft.com/office/drawing/2014/main" id="{2B3095F5-5D3B-1634-0CFE-1A33E5744E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0C47BD-0446-76E1-283B-9B7B501C2E86}"/>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400112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EDC8E-7522-3B94-BAAF-C24FB0DE56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4B153B-45B1-9053-4733-03C5A4E137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E8287AF-C341-D00D-27D5-CC65A8A0ED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763BAF-3798-48C9-492C-D2C02E25C405}"/>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6" name="Footer Placeholder 5">
            <a:extLst>
              <a:ext uri="{FF2B5EF4-FFF2-40B4-BE49-F238E27FC236}">
                <a16:creationId xmlns:a16="http://schemas.microsoft.com/office/drawing/2014/main" id="{915E45BF-B922-4E0F-F58C-477C390527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E363E5-CFC5-6A04-4EAA-40C31F6EA064}"/>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2382092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92F37-8955-40EB-2461-610A3F5598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EB80F85-6FF3-CFC6-4489-742819F51F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D1E7430-97A4-C785-F771-AEC65B5166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789F0D-0A8B-5B4F-CA7D-71B77C21EEC9}"/>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6" name="Footer Placeholder 5">
            <a:extLst>
              <a:ext uri="{FF2B5EF4-FFF2-40B4-BE49-F238E27FC236}">
                <a16:creationId xmlns:a16="http://schemas.microsoft.com/office/drawing/2014/main" id="{E1AF9ACC-AECB-BED4-C662-4A67B461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103969-B59E-514D-7DCD-88405B125E8C}"/>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1346416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6959A-20A6-7D9C-D202-6C6E59012FA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8B7D58B-C148-DFE0-0198-BDB437E736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6FB9F4-AA35-688B-FF57-B095234E22DA}"/>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5" name="Footer Placeholder 4">
            <a:extLst>
              <a:ext uri="{FF2B5EF4-FFF2-40B4-BE49-F238E27FC236}">
                <a16:creationId xmlns:a16="http://schemas.microsoft.com/office/drawing/2014/main" id="{BC9068BF-C072-2348-756D-C31B58C46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539A9-6874-5BA2-9463-C442A29E8E08}"/>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2569052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A65CB3-E1E2-9BF0-77D2-33989F3A947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8ED88A1-8693-7020-BDF5-0BEB6FC210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AF5E09-9461-DFA0-0519-C250CBB6E23B}"/>
              </a:ext>
            </a:extLst>
          </p:cNvPr>
          <p:cNvSpPr>
            <a:spLocks noGrp="1"/>
          </p:cNvSpPr>
          <p:nvPr>
            <p:ph type="dt" sz="half" idx="10"/>
          </p:nvPr>
        </p:nvSpPr>
        <p:spPr/>
        <p:txBody>
          <a:bodyPr/>
          <a:lstStyle/>
          <a:p>
            <a:fld id="{4328B5F0-ACF3-4B80-B4DB-04F8FCA26283}" type="datetimeFigureOut">
              <a:rPr lang="en-GB" smtClean="0"/>
              <a:t>16/03/2023</a:t>
            </a:fld>
            <a:endParaRPr lang="en-GB"/>
          </a:p>
        </p:txBody>
      </p:sp>
      <p:sp>
        <p:nvSpPr>
          <p:cNvPr id="5" name="Footer Placeholder 4">
            <a:extLst>
              <a:ext uri="{FF2B5EF4-FFF2-40B4-BE49-F238E27FC236}">
                <a16:creationId xmlns:a16="http://schemas.microsoft.com/office/drawing/2014/main" id="{CA4EB205-44CB-5FB3-D801-3CA8849173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5CAF01-BE5B-40A7-660D-95943B5EAE4F}"/>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3065840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2EA3DD-32B0-1EB0-3ED0-7FC2ED4F42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09141F8-A310-649C-7C0C-C10F87A59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33165B0-F503-9C9B-D076-9DDF8584E1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28B5F0-ACF3-4B80-B4DB-04F8FCA26283}" type="datetimeFigureOut">
              <a:rPr lang="en-GB" smtClean="0"/>
              <a:t>16/03/2023</a:t>
            </a:fld>
            <a:endParaRPr lang="en-GB"/>
          </a:p>
        </p:txBody>
      </p:sp>
      <p:sp>
        <p:nvSpPr>
          <p:cNvPr id="5" name="Footer Placeholder 4">
            <a:extLst>
              <a:ext uri="{FF2B5EF4-FFF2-40B4-BE49-F238E27FC236}">
                <a16:creationId xmlns:a16="http://schemas.microsoft.com/office/drawing/2014/main" id="{54188D9F-99C4-2264-B3FE-50FDC9BBA2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AE5D55-BA74-82D3-AEDC-601A60F91C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61209D-7578-4C9B-BF0E-56AFE3638AD9}" type="slidenum">
              <a:rPr lang="en-GB" smtClean="0"/>
              <a:t>‹#›</a:t>
            </a:fld>
            <a:endParaRPr lang="en-GB"/>
          </a:p>
        </p:txBody>
      </p:sp>
    </p:spTree>
    <p:extLst>
      <p:ext uri="{BB962C8B-B14F-4D97-AF65-F5344CB8AC3E}">
        <p14:creationId xmlns:p14="http://schemas.microsoft.com/office/powerpoint/2010/main" val="19714197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feedough.com/marketing-strateg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pngaaa.com/detail/51501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5">
            <a:extLst>
              <a:ext uri="{FF2B5EF4-FFF2-40B4-BE49-F238E27FC236}">
                <a16:creationId xmlns:a16="http://schemas.microsoft.com/office/drawing/2014/main" id="{217F87DA-DBE0-76D7-F0C6-694DB9018E6E}"/>
              </a:ext>
            </a:extLst>
          </p:cNvPr>
          <p:cNvPicPr>
            <a:picLocks noChangeAspect="1"/>
          </p:cNvPicPr>
          <p:nvPr/>
        </p:nvPicPr>
        <p:blipFill rotWithShape="1">
          <a:blip r:embed="rId2"/>
          <a:srcRect l="2846" r="2687" b="2"/>
          <a:stretch/>
        </p:blipFill>
        <p:spPr>
          <a:xfrm>
            <a:off x="1" y="10"/>
            <a:ext cx="9669642" cy="6857990"/>
          </a:xfrm>
          <a:prstGeom prst="rect">
            <a:avLst/>
          </a:prstGeom>
        </p:spPr>
      </p:pic>
      <p:sp>
        <p:nvSpPr>
          <p:cNvPr id="2" name="Title 1">
            <a:extLst>
              <a:ext uri="{FF2B5EF4-FFF2-40B4-BE49-F238E27FC236}">
                <a16:creationId xmlns:a16="http://schemas.microsoft.com/office/drawing/2014/main" id="{0AF156F0-2075-94AF-EB10-4ACF43475395}"/>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BUSINESS PLAN</a:t>
            </a:r>
          </a:p>
        </p:txBody>
      </p:sp>
      <p:sp>
        <p:nvSpPr>
          <p:cNvPr id="4" name="TextBox 3">
            <a:extLst>
              <a:ext uri="{FF2B5EF4-FFF2-40B4-BE49-F238E27FC236}">
                <a16:creationId xmlns:a16="http://schemas.microsoft.com/office/drawing/2014/main" id="{4A2324FF-7029-354B-4A0D-E542C96E581C}"/>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b="1"/>
              <a:t>BMSW 4006: Managing Enterprise in the 21st Century</a:t>
            </a:r>
            <a:endParaRPr lang="en-US" sz="1900"/>
          </a:p>
          <a:p>
            <a:pPr indent="-228600">
              <a:lnSpc>
                <a:spcPct val="90000"/>
              </a:lnSpc>
              <a:spcAft>
                <a:spcPts val="600"/>
              </a:spcAft>
              <a:buFont typeface="Arial" panose="020B0604020202020204" pitchFamily="34" charset="0"/>
              <a:buChar char="•"/>
            </a:pPr>
            <a:r>
              <a:rPr lang="en-US" altLang="en-US" sz="1900"/>
              <a:t>Name of the Students and ID Numbers</a:t>
            </a:r>
          </a:p>
          <a:p>
            <a:pPr indent="-228600">
              <a:lnSpc>
                <a:spcPct val="90000"/>
              </a:lnSpc>
              <a:spcAft>
                <a:spcPts val="600"/>
              </a:spcAft>
              <a:buFont typeface="Arial" panose="020B0604020202020204" pitchFamily="34" charset="0"/>
              <a:buChar char="•"/>
            </a:pPr>
            <a:r>
              <a:rPr lang="en-US" altLang="en-US" sz="1900"/>
              <a:t>1. Sidi Mohamed Athmani (2123160)</a:t>
            </a:r>
          </a:p>
          <a:p>
            <a:pPr indent="-228600">
              <a:lnSpc>
                <a:spcPct val="90000"/>
              </a:lnSpc>
              <a:spcAft>
                <a:spcPts val="600"/>
              </a:spcAft>
              <a:buFont typeface="Arial" panose="020B0604020202020204" pitchFamily="34" charset="0"/>
              <a:buChar char="•"/>
            </a:pPr>
            <a:r>
              <a:rPr lang="en-US" altLang="en-US" sz="1900"/>
              <a:t>2. Diosnel Cordero Romero (2131587)</a:t>
            </a:r>
          </a:p>
          <a:p>
            <a:pPr indent="-228600">
              <a:lnSpc>
                <a:spcPct val="90000"/>
              </a:lnSpc>
              <a:spcAft>
                <a:spcPts val="600"/>
              </a:spcAft>
              <a:buFont typeface="Arial" panose="020B0604020202020204" pitchFamily="34" charset="0"/>
              <a:buChar char="•"/>
            </a:pPr>
            <a:r>
              <a:rPr lang="en-US" altLang="en-US" sz="1900"/>
              <a:t>3. Andrew Tolise (2129056)</a:t>
            </a:r>
          </a:p>
          <a:p>
            <a:pPr indent="-228600">
              <a:lnSpc>
                <a:spcPct val="90000"/>
              </a:lnSpc>
              <a:spcAft>
                <a:spcPts val="600"/>
              </a:spcAft>
              <a:buFont typeface="Arial" panose="020B0604020202020204" pitchFamily="34" charset="0"/>
              <a:buChar char="•"/>
            </a:pPr>
            <a:r>
              <a:rPr lang="en-US" altLang="en-US" sz="1900"/>
              <a:t>Name of Group: Carwash</a:t>
            </a:r>
          </a:p>
          <a:p>
            <a:pPr indent="-228600">
              <a:lnSpc>
                <a:spcPct val="90000"/>
              </a:lnSpc>
              <a:spcAft>
                <a:spcPts val="600"/>
              </a:spcAft>
              <a:buFont typeface="Arial" panose="020B0604020202020204" pitchFamily="34" charset="0"/>
              <a:buChar char="•"/>
            </a:pPr>
            <a:r>
              <a:rPr lang="en-US" altLang="en-US" sz="1900"/>
              <a:t>Lecturer  Name: Vasilios Tavlaridis</a:t>
            </a:r>
          </a:p>
          <a:p>
            <a:pPr indent="-228600">
              <a:lnSpc>
                <a:spcPct val="90000"/>
              </a:lnSpc>
              <a:spcAft>
                <a:spcPts val="600"/>
              </a:spcAft>
              <a:buFont typeface="Arial" panose="020B0604020202020204" pitchFamily="34" charset="0"/>
              <a:buChar char="•"/>
            </a:pPr>
            <a:endParaRPr lang="en-US" altLang="en-US" sz="1900"/>
          </a:p>
        </p:txBody>
      </p:sp>
    </p:spTree>
    <p:extLst>
      <p:ext uri="{BB962C8B-B14F-4D97-AF65-F5344CB8AC3E}">
        <p14:creationId xmlns:p14="http://schemas.microsoft.com/office/powerpoint/2010/main" val="1442556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Introduction</a:t>
            </a:r>
          </a:p>
        </p:txBody>
      </p:sp>
      <p:graphicFrame>
        <p:nvGraphicFramePr>
          <p:cNvPr id="13" name="Content Placeholder 2">
            <a:extLst>
              <a:ext uri="{FF2B5EF4-FFF2-40B4-BE49-F238E27FC236}">
                <a16:creationId xmlns:a16="http://schemas.microsoft.com/office/drawing/2014/main" id="{712DFD68-7E1E-C3E9-DF5C-7F6FD73BD45B}"/>
              </a:ext>
            </a:extLst>
          </p:cNvPr>
          <p:cNvGraphicFramePr>
            <a:graphicFrameLocks noGrp="1"/>
          </p:cNvGraphicFramePr>
          <p:nvPr>
            <p:ph idx="1"/>
            <p:extLst>
              <p:ext uri="{D42A27DB-BD31-4B8C-83A1-F6EECF244321}">
                <p14:modId xmlns:p14="http://schemas.microsoft.com/office/powerpoint/2010/main" val="1198401645"/>
              </p:ext>
            </p:extLst>
          </p:nvPr>
        </p:nvGraphicFramePr>
        <p:xfrm>
          <a:off x="217715" y="1516517"/>
          <a:ext cx="699951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8697686" y="5560497"/>
            <a:ext cx="3135086" cy="369332"/>
          </a:xfrm>
          <a:prstGeom prst="rect">
            <a:avLst/>
          </a:prstGeom>
          <a:noFill/>
        </p:spPr>
        <p:txBody>
          <a:bodyPr wrap="square" rtlCol="0">
            <a:spAutoFit/>
          </a:bodyPr>
          <a:lstStyle/>
          <a:p>
            <a:pPr algn="ctr"/>
            <a:r>
              <a:rPr lang="en-GB" dirty="0"/>
              <a:t>source: (</a:t>
            </a:r>
            <a:r>
              <a:rPr lang="en-GB" dirty="0" err="1"/>
              <a:t>Morphene</a:t>
            </a:r>
            <a:r>
              <a:rPr lang="en-GB" dirty="0"/>
              <a:t>, 2022)</a:t>
            </a:r>
          </a:p>
        </p:txBody>
      </p:sp>
      <p:pic>
        <p:nvPicPr>
          <p:cNvPr id="4" name="Picture 3"/>
          <p:cNvPicPr>
            <a:picLocks noChangeAspect="1"/>
          </p:cNvPicPr>
          <p:nvPr/>
        </p:nvPicPr>
        <p:blipFill>
          <a:blip r:embed="rId8"/>
          <a:stretch>
            <a:fillRect/>
          </a:stretch>
        </p:blipFill>
        <p:spPr>
          <a:xfrm>
            <a:off x="7304502" y="1516517"/>
            <a:ext cx="4767756" cy="4043980"/>
          </a:xfrm>
          <a:prstGeom prst="rect">
            <a:avLst/>
          </a:prstGeom>
        </p:spPr>
      </p:pic>
    </p:spTree>
    <p:extLst>
      <p:ext uri="{BB962C8B-B14F-4D97-AF65-F5344CB8AC3E}">
        <p14:creationId xmlns:p14="http://schemas.microsoft.com/office/powerpoint/2010/main" val="3191055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Overview of the Business Idea</a:t>
            </a:r>
          </a:p>
        </p:txBody>
      </p:sp>
      <p:graphicFrame>
        <p:nvGraphicFramePr>
          <p:cNvPr id="17" name="Content Placeholder 2">
            <a:extLst>
              <a:ext uri="{FF2B5EF4-FFF2-40B4-BE49-F238E27FC236}">
                <a16:creationId xmlns:a16="http://schemas.microsoft.com/office/drawing/2014/main" id="{BCE7E3BA-7964-51FE-1FF3-6245974BBA93}"/>
              </a:ext>
            </a:extLst>
          </p:cNvPr>
          <p:cNvGraphicFramePr>
            <a:graphicFrameLocks noGrp="1"/>
          </p:cNvGraphicFramePr>
          <p:nvPr>
            <p:ph idx="1"/>
            <p:extLst>
              <p:ext uri="{D42A27DB-BD31-4B8C-83A1-F6EECF244321}">
                <p14:modId xmlns:p14="http://schemas.microsoft.com/office/powerpoint/2010/main" val="996298988"/>
              </p:ext>
            </p:extLst>
          </p:nvPr>
        </p:nvGraphicFramePr>
        <p:xfrm>
          <a:off x="4920342" y="1690688"/>
          <a:ext cx="643345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1084929" y="4604430"/>
            <a:ext cx="3290941" cy="369332"/>
          </a:xfrm>
          <a:prstGeom prst="rect">
            <a:avLst/>
          </a:prstGeom>
          <a:noFill/>
        </p:spPr>
        <p:txBody>
          <a:bodyPr wrap="square" rtlCol="0">
            <a:spAutoFit/>
          </a:bodyPr>
          <a:lstStyle/>
          <a:p>
            <a:pPr algn="ctr"/>
            <a:r>
              <a:rPr lang="en-GB" dirty="0">
                <a:latin typeface="Trebuchet MS" panose="020B0603020202020204" pitchFamily="34" charset="0"/>
              </a:rPr>
              <a:t>source: (</a:t>
            </a:r>
            <a:r>
              <a:rPr lang="en-GB" dirty="0" err="1">
                <a:latin typeface="Trebuchet MS" panose="020B0603020202020204" pitchFamily="34" charset="0"/>
              </a:rPr>
              <a:t>Morphene</a:t>
            </a:r>
            <a:r>
              <a:rPr lang="en-GB" dirty="0">
                <a:latin typeface="Trebuchet MS" panose="020B0603020202020204" pitchFamily="34" charset="0"/>
              </a:rPr>
              <a:t>, 2022)</a:t>
            </a:r>
          </a:p>
        </p:txBody>
      </p:sp>
      <p:pic>
        <p:nvPicPr>
          <p:cNvPr id="7" name="Picture 6"/>
          <p:cNvPicPr>
            <a:picLocks noChangeAspect="1"/>
          </p:cNvPicPr>
          <p:nvPr/>
        </p:nvPicPr>
        <p:blipFill>
          <a:blip r:embed="rId8"/>
          <a:stretch>
            <a:fillRect/>
          </a:stretch>
        </p:blipFill>
        <p:spPr>
          <a:xfrm>
            <a:off x="0" y="1428072"/>
            <a:ext cx="4767756" cy="3176357"/>
          </a:xfrm>
          <a:prstGeom prst="rect">
            <a:avLst/>
          </a:prstGeom>
        </p:spPr>
      </p:pic>
    </p:spTree>
    <p:extLst>
      <p:ext uri="{BB962C8B-B14F-4D97-AF65-F5344CB8AC3E}">
        <p14:creationId xmlns:p14="http://schemas.microsoft.com/office/powerpoint/2010/main" val="3377148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685" y="0"/>
            <a:ext cx="10515600" cy="1325563"/>
          </a:xfrm>
        </p:spPr>
        <p:txBody>
          <a:bodyPr>
            <a:normAutofit/>
          </a:bodyPr>
          <a:lstStyle/>
          <a:p>
            <a:r>
              <a:rPr lang="en-GB" sz="3200">
                <a:solidFill>
                  <a:schemeClr val="accent4">
                    <a:lumMod val="75000"/>
                  </a:schemeClr>
                </a:solidFill>
                <a:latin typeface="Trebuchet MS" panose="020B0603020202020204" pitchFamily="34" charset="0"/>
              </a:rPr>
              <a:t>Overview of the Business Idea continued… </a:t>
            </a:r>
            <a:endParaRPr lang="en-GB" sz="3200" dirty="0">
              <a:solidFill>
                <a:schemeClr val="accent4">
                  <a:lumMod val="75000"/>
                </a:schemeClr>
              </a:solidFill>
              <a:latin typeface="Trebuchet MS" panose="020B0603020202020204" pitchFamily="34" charset="0"/>
            </a:endParaRPr>
          </a:p>
        </p:txBody>
      </p:sp>
      <p:graphicFrame>
        <p:nvGraphicFramePr>
          <p:cNvPr id="11" name="Content Placeholder 2">
            <a:extLst>
              <a:ext uri="{FF2B5EF4-FFF2-40B4-BE49-F238E27FC236}">
                <a16:creationId xmlns:a16="http://schemas.microsoft.com/office/drawing/2014/main" id="{B48C946A-74D9-B971-1D07-3BC532C397F2}"/>
              </a:ext>
            </a:extLst>
          </p:cNvPr>
          <p:cNvGraphicFramePr>
            <a:graphicFrameLocks noGrp="1"/>
          </p:cNvGraphicFramePr>
          <p:nvPr>
            <p:ph idx="1"/>
            <p:extLst>
              <p:ext uri="{D42A27DB-BD31-4B8C-83A1-F6EECF244321}">
                <p14:modId xmlns:p14="http://schemas.microsoft.com/office/powerpoint/2010/main" val="3448798091"/>
              </p:ext>
            </p:extLst>
          </p:nvPr>
        </p:nvGraphicFramePr>
        <p:xfrm>
          <a:off x="1045030" y="1001487"/>
          <a:ext cx="11146970" cy="3390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flipH="1">
            <a:off x="5921829" y="5810794"/>
            <a:ext cx="3886200" cy="369332"/>
          </a:xfrm>
          <a:prstGeom prst="rect">
            <a:avLst/>
          </a:prstGeom>
          <a:noFill/>
        </p:spPr>
        <p:txBody>
          <a:bodyPr wrap="square" rtlCol="0">
            <a:spAutoFit/>
          </a:bodyPr>
          <a:lstStyle/>
          <a:p>
            <a:pPr algn="ctr"/>
            <a:r>
              <a:rPr lang="en-GB">
                <a:latin typeface="Trebuchet MS" panose="020B0603020202020204" pitchFamily="34" charset="0"/>
              </a:rPr>
              <a:t>source: (Morphene, 2022)</a:t>
            </a:r>
            <a:endParaRPr lang="en-GB" dirty="0">
              <a:latin typeface="Trebuchet MS" panose="020B0603020202020204" pitchFamily="34" charset="0"/>
            </a:endParaRPr>
          </a:p>
        </p:txBody>
      </p:sp>
      <p:pic>
        <p:nvPicPr>
          <p:cNvPr id="7" name="Picture 6"/>
          <p:cNvPicPr>
            <a:picLocks noChangeAspect="1"/>
          </p:cNvPicPr>
          <p:nvPr/>
        </p:nvPicPr>
        <p:blipFill>
          <a:blip r:embed="rId8"/>
          <a:stretch>
            <a:fillRect/>
          </a:stretch>
        </p:blipFill>
        <p:spPr>
          <a:xfrm>
            <a:off x="1247093" y="4474029"/>
            <a:ext cx="5197249" cy="2188028"/>
          </a:xfrm>
          <a:prstGeom prst="rect">
            <a:avLst/>
          </a:prstGeom>
        </p:spPr>
      </p:pic>
    </p:spTree>
    <p:extLst>
      <p:ext uri="{BB962C8B-B14F-4D97-AF65-F5344CB8AC3E}">
        <p14:creationId xmlns:p14="http://schemas.microsoft.com/office/powerpoint/2010/main" val="957302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Legal Format</a:t>
            </a:r>
          </a:p>
        </p:txBody>
      </p:sp>
      <p:graphicFrame>
        <p:nvGraphicFramePr>
          <p:cNvPr id="15" name="Content Placeholder 2">
            <a:extLst>
              <a:ext uri="{FF2B5EF4-FFF2-40B4-BE49-F238E27FC236}">
                <a16:creationId xmlns:a16="http://schemas.microsoft.com/office/drawing/2014/main" id="{CC1AFA8A-0C46-73A2-FAD2-65FC592269AC}"/>
              </a:ext>
            </a:extLst>
          </p:cNvPr>
          <p:cNvGraphicFramePr>
            <a:graphicFrameLocks noGrp="1"/>
          </p:cNvGraphicFramePr>
          <p:nvPr>
            <p:ph idx="1"/>
          </p:nvPr>
        </p:nvGraphicFramePr>
        <p:xfrm>
          <a:off x="3581709" y="1891281"/>
          <a:ext cx="699951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43542" y="1712461"/>
            <a:ext cx="3538167" cy="2354489"/>
          </a:xfrm>
          <a:prstGeom prst="rect">
            <a:avLst/>
          </a:prstGeom>
        </p:spPr>
      </p:pic>
      <p:sp>
        <p:nvSpPr>
          <p:cNvPr id="5" name="TextBox 4"/>
          <p:cNvSpPr txBox="1"/>
          <p:nvPr/>
        </p:nvSpPr>
        <p:spPr>
          <a:xfrm>
            <a:off x="1152018" y="4230237"/>
            <a:ext cx="2429691" cy="369332"/>
          </a:xfrm>
          <a:prstGeom prst="rect">
            <a:avLst/>
          </a:prstGeom>
          <a:noFill/>
        </p:spPr>
        <p:txBody>
          <a:bodyPr wrap="square" rtlCol="0">
            <a:spAutoFit/>
          </a:bodyPr>
          <a:lstStyle/>
          <a:p>
            <a:pPr algn="ctr"/>
            <a:r>
              <a:rPr lang="en-GB" dirty="0"/>
              <a:t>source: (Singh, 2023)</a:t>
            </a:r>
          </a:p>
        </p:txBody>
      </p:sp>
    </p:spTree>
    <p:extLst>
      <p:ext uri="{BB962C8B-B14F-4D97-AF65-F5344CB8AC3E}">
        <p14:creationId xmlns:p14="http://schemas.microsoft.com/office/powerpoint/2010/main" val="2487218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Management </a:t>
            </a:r>
          </a:p>
        </p:txBody>
      </p:sp>
      <p:graphicFrame>
        <p:nvGraphicFramePr>
          <p:cNvPr id="25" name="Content Placeholder 2">
            <a:extLst>
              <a:ext uri="{FF2B5EF4-FFF2-40B4-BE49-F238E27FC236}">
                <a16:creationId xmlns:a16="http://schemas.microsoft.com/office/drawing/2014/main" id="{36FDF93B-ED67-1C3D-9A98-E6C301F32B20}"/>
              </a:ext>
            </a:extLst>
          </p:cNvPr>
          <p:cNvGraphicFramePr>
            <a:graphicFrameLocks noGrp="1"/>
          </p:cNvGraphicFramePr>
          <p:nvPr>
            <p:ph idx="1"/>
          </p:nvPr>
        </p:nvGraphicFramePr>
        <p:xfrm>
          <a:off x="5595260" y="1472978"/>
          <a:ext cx="6202136" cy="40962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21771" y="1435554"/>
            <a:ext cx="5502729" cy="3686828"/>
          </a:xfrm>
          <a:prstGeom prst="rect">
            <a:avLst/>
          </a:prstGeom>
        </p:spPr>
      </p:pic>
      <p:sp>
        <p:nvSpPr>
          <p:cNvPr id="5" name="TextBox 4"/>
          <p:cNvSpPr txBox="1"/>
          <p:nvPr/>
        </p:nvSpPr>
        <p:spPr>
          <a:xfrm>
            <a:off x="1915344" y="5199850"/>
            <a:ext cx="3679916" cy="369332"/>
          </a:xfrm>
          <a:prstGeom prst="rect">
            <a:avLst/>
          </a:prstGeom>
          <a:noFill/>
        </p:spPr>
        <p:txBody>
          <a:bodyPr wrap="square" rtlCol="0">
            <a:spAutoFit/>
          </a:bodyPr>
          <a:lstStyle/>
          <a:p>
            <a:pPr algn="ctr"/>
            <a:r>
              <a:rPr lang="en-GB" dirty="0"/>
              <a:t>source: (LPC Centre, 2021)</a:t>
            </a:r>
          </a:p>
        </p:txBody>
      </p:sp>
    </p:spTree>
    <p:extLst>
      <p:ext uri="{BB962C8B-B14F-4D97-AF65-F5344CB8AC3E}">
        <p14:creationId xmlns:p14="http://schemas.microsoft.com/office/powerpoint/2010/main" val="475071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7" name="Rectangle 10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latin typeface="Trebuchet MS" panose="020B0603020202020204" pitchFamily="34" charset="0"/>
              </a:rPr>
              <a:t>SWOT Analysis </a:t>
            </a:r>
          </a:p>
        </p:txBody>
      </p:sp>
      <p:sp>
        <p:nvSpPr>
          <p:cNvPr id="16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Content Placeholder 2"/>
          <p:cNvSpPr>
            <a:spLocks noGrp="1"/>
          </p:cNvSpPr>
          <p:nvPr>
            <p:ph idx="1"/>
          </p:nvPr>
        </p:nvSpPr>
        <p:spPr>
          <a:xfrm>
            <a:off x="838200" y="1929384"/>
            <a:ext cx="10515600" cy="4251960"/>
          </a:xfrm>
        </p:spPr>
        <p:txBody>
          <a:bodyPr>
            <a:normAutofit/>
          </a:bodyPr>
          <a:lstStyle/>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SWOT stands for strengths, weaknesses, opportunities, and threats (</a:t>
            </a:r>
            <a:r>
              <a:rPr lang="en-GB" sz="2000" dirty="0" err="1">
                <a:latin typeface="Trebuchet MS" panose="020B0603020202020204" pitchFamily="34" charset="0"/>
              </a:rPr>
              <a:t>Puyt</a:t>
            </a:r>
            <a:r>
              <a:rPr lang="en-GB" sz="2000" dirty="0">
                <a:latin typeface="Trebuchet MS" panose="020B0603020202020204" pitchFamily="34" charset="0"/>
              </a:rPr>
              <a:t> et al., 2023).</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It refers to business analysis framework that analyses strengths of the business, weaknesses, opportunities, and threats (</a:t>
            </a:r>
            <a:r>
              <a:rPr lang="en-GB" sz="2000" dirty="0" err="1">
                <a:latin typeface="Trebuchet MS" panose="020B0603020202020204" pitchFamily="34" charset="0"/>
              </a:rPr>
              <a:t>Puyt</a:t>
            </a:r>
            <a:r>
              <a:rPr lang="en-GB" sz="2000" dirty="0">
                <a:latin typeface="Trebuchet MS" panose="020B0603020202020204" pitchFamily="34" charset="0"/>
              </a:rPr>
              <a:t> et al., 2023).</a:t>
            </a:r>
          </a:p>
          <a:p>
            <a:pPr marL="0" indent="0">
              <a:buClr>
                <a:schemeClr val="accent4">
                  <a:lumMod val="75000"/>
                </a:schemeClr>
              </a:buClr>
              <a:buNone/>
            </a:pPr>
            <a:endParaRPr lang="en-GB" sz="2000" dirty="0">
              <a:latin typeface="Trebuchet MS" panose="020B0603020202020204" pitchFamily="34" charset="0"/>
            </a:endParaRP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 </a:t>
            </a:r>
            <a:r>
              <a:rPr lang="en-GB" sz="2000" b="1" dirty="0">
                <a:solidFill>
                  <a:schemeClr val="accent6">
                    <a:lumMod val="75000"/>
                  </a:schemeClr>
                </a:solidFill>
                <a:latin typeface="Trebuchet MS" panose="020B0603020202020204" pitchFamily="34" charset="0"/>
              </a:rPr>
              <a:t>Strengths</a:t>
            </a:r>
            <a:r>
              <a:rPr lang="en-GB" sz="2000" dirty="0">
                <a:latin typeface="Trebuchet MS" panose="020B0603020202020204" pitchFamily="34" charset="0"/>
              </a:rPr>
              <a:t>                                             </a:t>
            </a:r>
            <a:r>
              <a:rPr lang="en-GB" sz="2000" b="1" dirty="0">
                <a:solidFill>
                  <a:schemeClr val="accent6">
                    <a:lumMod val="75000"/>
                  </a:schemeClr>
                </a:solidFill>
                <a:latin typeface="Trebuchet MS" panose="020B0603020202020204" pitchFamily="34" charset="0"/>
              </a:rPr>
              <a:t>Weaknesses</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Strategic location                                  People can wash cars at home                                                          </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Low start-up cost                                  High labour turnover (unskilled labour)</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Hand wash services                               Trust and reliability                             </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Equipment easy to get                           Insurance (due to accidents)</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No extensive training required               Unpredictable eventualities</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Flexible working hours</a:t>
            </a:r>
          </a:p>
        </p:txBody>
      </p:sp>
    </p:spTree>
    <p:extLst>
      <p:ext uri="{BB962C8B-B14F-4D97-AF65-F5344CB8AC3E}">
        <p14:creationId xmlns:p14="http://schemas.microsoft.com/office/powerpoint/2010/main" val="4159332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SWOT Analysis continued </a:t>
            </a:r>
          </a:p>
        </p:txBody>
      </p:sp>
      <p:graphicFrame>
        <p:nvGraphicFramePr>
          <p:cNvPr id="10" name="Content Placeholder 2">
            <a:extLst>
              <a:ext uri="{FF2B5EF4-FFF2-40B4-BE49-F238E27FC236}">
                <a16:creationId xmlns:a16="http://schemas.microsoft.com/office/drawing/2014/main" id="{607AA234-9D22-479F-B2B3-1956B61A1593}"/>
              </a:ext>
            </a:extLst>
          </p:cNvPr>
          <p:cNvGraphicFramePr>
            <a:graphicFrameLocks noGrp="1"/>
          </p:cNvGraphicFramePr>
          <p:nvPr>
            <p:ph idx="1"/>
            <p:extLst>
              <p:ext uri="{D42A27DB-BD31-4B8C-83A1-F6EECF244321}">
                <p14:modId xmlns:p14="http://schemas.microsoft.com/office/powerpoint/2010/main" val="1620353263"/>
              </p:ext>
            </p:extLst>
          </p:nvPr>
        </p:nvGraphicFramePr>
        <p:xfrm>
          <a:off x="3396344" y="1647031"/>
          <a:ext cx="699951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625932" y="1364002"/>
            <a:ext cx="2057400" cy="2219325"/>
          </a:xfrm>
          <a:prstGeom prst="rect">
            <a:avLst/>
          </a:prstGeom>
        </p:spPr>
      </p:pic>
      <p:sp>
        <p:nvSpPr>
          <p:cNvPr id="5" name="TextBox 4"/>
          <p:cNvSpPr txBox="1"/>
          <p:nvPr/>
        </p:nvSpPr>
        <p:spPr>
          <a:xfrm>
            <a:off x="435430" y="3290530"/>
            <a:ext cx="2808514" cy="369332"/>
          </a:xfrm>
          <a:prstGeom prst="rect">
            <a:avLst/>
          </a:prstGeom>
          <a:solidFill>
            <a:schemeClr val="bg1"/>
          </a:solidFill>
        </p:spPr>
        <p:txBody>
          <a:bodyPr wrap="square" rtlCol="0">
            <a:spAutoFit/>
          </a:bodyPr>
          <a:lstStyle/>
          <a:p>
            <a:pPr algn="ctr"/>
            <a:r>
              <a:rPr lang="en-GB" dirty="0"/>
              <a:t>source: (Vector Stock, 2023)</a:t>
            </a:r>
          </a:p>
        </p:txBody>
      </p:sp>
      <p:pic>
        <p:nvPicPr>
          <p:cNvPr id="7" name="Picture 6"/>
          <p:cNvPicPr>
            <a:picLocks noChangeAspect="1"/>
          </p:cNvPicPr>
          <p:nvPr/>
        </p:nvPicPr>
        <p:blipFill>
          <a:blip r:embed="rId9"/>
          <a:stretch>
            <a:fillRect/>
          </a:stretch>
        </p:blipFill>
        <p:spPr>
          <a:xfrm>
            <a:off x="838200" y="3975110"/>
            <a:ext cx="2002972" cy="1611280"/>
          </a:xfrm>
          <a:prstGeom prst="rect">
            <a:avLst/>
          </a:prstGeom>
        </p:spPr>
      </p:pic>
      <p:sp>
        <p:nvSpPr>
          <p:cNvPr id="8" name="TextBox 7"/>
          <p:cNvSpPr txBox="1"/>
          <p:nvPr/>
        </p:nvSpPr>
        <p:spPr>
          <a:xfrm>
            <a:off x="435430" y="5716972"/>
            <a:ext cx="2808514" cy="369332"/>
          </a:xfrm>
          <a:prstGeom prst="rect">
            <a:avLst/>
          </a:prstGeom>
          <a:solidFill>
            <a:schemeClr val="bg1"/>
          </a:solidFill>
        </p:spPr>
        <p:txBody>
          <a:bodyPr wrap="square" rtlCol="0">
            <a:spAutoFit/>
          </a:bodyPr>
          <a:lstStyle/>
          <a:p>
            <a:pPr algn="ctr"/>
            <a:r>
              <a:rPr lang="en-GB" dirty="0"/>
              <a:t>source: (</a:t>
            </a:r>
            <a:r>
              <a:rPr lang="en-GB" dirty="0" err="1"/>
              <a:t>PngAAA</a:t>
            </a:r>
            <a:r>
              <a:rPr lang="en-GB" dirty="0"/>
              <a:t>, 2023)</a:t>
            </a:r>
          </a:p>
        </p:txBody>
      </p:sp>
    </p:spTree>
    <p:extLst>
      <p:ext uri="{BB962C8B-B14F-4D97-AF65-F5344CB8AC3E}">
        <p14:creationId xmlns:p14="http://schemas.microsoft.com/office/powerpoint/2010/main" val="3566518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4672" y="802955"/>
            <a:ext cx="4766330" cy="1454051"/>
          </a:xfrm>
        </p:spPr>
        <p:txBody>
          <a:bodyPr>
            <a:normAutofit/>
          </a:bodyPr>
          <a:lstStyle/>
          <a:p>
            <a:r>
              <a:rPr lang="en-GB" sz="3600">
                <a:solidFill>
                  <a:schemeClr val="tx2"/>
                </a:solidFill>
                <a:latin typeface="Trebuchet MS" panose="020B0603020202020204" pitchFamily="34" charset="0"/>
              </a:rPr>
              <a:t>Target market and Marketing Strategies</a:t>
            </a:r>
          </a:p>
        </p:txBody>
      </p:sp>
      <p:sp>
        <p:nvSpPr>
          <p:cNvPr id="55" name="Content Placeholder 2"/>
          <p:cNvSpPr>
            <a:spLocks noGrp="1"/>
          </p:cNvSpPr>
          <p:nvPr>
            <p:ph idx="1"/>
          </p:nvPr>
        </p:nvSpPr>
        <p:spPr>
          <a:xfrm>
            <a:off x="804672" y="2421683"/>
            <a:ext cx="4765949" cy="3353476"/>
          </a:xfrm>
        </p:spPr>
        <p:txBody>
          <a:bodyPr anchor="t">
            <a:normAutofit/>
          </a:bodyPr>
          <a:lstStyle/>
          <a:p>
            <a:pPr>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Target market refers to the group of potential customers who are most likely to buy the service or product (</a:t>
            </a:r>
            <a:r>
              <a:rPr lang="en-US" sz="1800">
                <a:solidFill>
                  <a:schemeClr val="tx2"/>
                </a:solidFill>
                <a:latin typeface="Trebuchet MS" panose="020B0603020202020204" pitchFamily="34" charset="0"/>
              </a:rPr>
              <a:t>Moisander et al., 2020</a:t>
            </a:r>
            <a:r>
              <a:rPr lang="en-GB" sz="1800">
                <a:solidFill>
                  <a:schemeClr val="tx2"/>
                </a:solidFill>
                <a:latin typeface="Trebuchet MS" panose="020B0603020202020204" pitchFamily="34" charset="0"/>
              </a:rPr>
              <a:t>).</a:t>
            </a:r>
          </a:p>
          <a:p>
            <a:pPr>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The target market will be segmented into three </a:t>
            </a:r>
          </a:p>
          <a:p>
            <a:pPr>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The main customers will be;</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Car owners</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PSV drivers (public service vehicles)</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Track Drivers (Uber, Ola etc)</a:t>
            </a:r>
          </a:p>
        </p:txBody>
      </p:sp>
      <p:pic>
        <p:nvPicPr>
          <p:cNvPr id="4" name="Picture 3"/>
          <p:cNvPicPr>
            <a:picLocks noChangeAspect="1"/>
          </p:cNvPicPr>
          <p:nvPr/>
        </p:nvPicPr>
        <p:blipFill>
          <a:blip r:embed="rId3"/>
          <a:stretch>
            <a:fillRect/>
          </a:stretch>
        </p:blipFill>
        <p:spPr>
          <a:xfrm>
            <a:off x="7708392" y="2705285"/>
            <a:ext cx="4142232" cy="2370974"/>
          </a:xfrm>
          <a:prstGeom prst="rect">
            <a:avLst/>
          </a:prstGeom>
        </p:spPr>
      </p:pic>
    </p:spTree>
    <p:extLst>
      <p:ext uri="{BB962C8B-B14F-4D97-AF65-F5344CB8AC3E}">
        <p14:creationId xmlns:p14="http://schemas.microsoft.com/office/powerpoint/2010/main" val="580283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17740" y="802955"/>
            <a:ext cx="4766330" cy="1454051"/>
          </a:xfrm>
        </p:spPr>
        <p:txBody>
          <a:bodyPr>
            <a:normAutofit/>
          </a:bodyPr>
          <a:lstStyle/>
          <a:p>
            <a:r>
              <a:rPr lang="en-GB" sz="3600">
                <a:solidFill>
                  <a:schemeClr val="tx2"/>
                </a:solidFill>
                <a:latin typeface="Trebuchet MS" panose="020B0603020202020204" pitchFamily="34" charset="0"/>
              </a:rPr>
              <a:t>Marketing Strategies </a:t>
            </a:r>
          </a:p>
        </p:txBody>
      </p:sp>
      <p:grpSp>
        <p:nvGrpSpPr>
          <p:cNvPr id="60"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p:cNvPicPr>
            <a:picLocks noChangeAspect="1"/>
          </p:cNvPicPr>
          <p:nvPr/>
        </p:nvPicPr>
        <p:blipFill>
          <a:blip r:embed="rId3"/>
          <a:stretch>
            <a:fillRect/>
          </a:stretch>
        </p:blipFill>
        <p:spPr>
          <a:xfrm>
            <a:off x="674437" y="2537141"/>
            <a:ext cx="3785616" cy="2112901"/>
          </a:xfrm>
          <a:prstGeom prst="rect">
            <a:avLst/>
          </a:prstGeom>
        </p:spPr>
      </p:pic>
      <p:sp>
        <p:nvSpPr>
          <p:cNvPr id="62" name="Content Placeholder 2"/>
          <p:cNvSpPr>
            <a:spLocks noGrp="1"/>
          </p:cNvSpPr>
          <p:nvPr>
            <p:ph idx="1"/>
          </p:nvPr>
        </p:nvSpPr>
        <p:spPr>
          <a:xfrm>
            <a:off x="6621072" y="2421683"/>
            <a:ext cx="4765949" cy="3353476"/>
          </a:xfrm>
        </p:spPr>
        <p:txBody>
          <a:bodyPr anchor="t">
            <a:normAutofit/>
          </a:bodyPr>
          <a:lstStyle/>
          <a:p>
            <a:pPr>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Marketing strategies refers to the systematic plan of reaching the target customers and converting them to actual buyers of the service (Varadarajan, 2020).</a:t>
            </a:r>
          </a:p>
          <a:p>
            <a:pPr>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Marketing strategies that will be used: </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Social media marketing (Facebook, Titok, Instagram)</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Using leaflets.</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Using stickers.</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Billboards</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Google map</a:t>
            </a:r>
          </a:p>
        </p:txBody>
      </p:sp>
      <p:sp>
        <p:nvSpPr>
          <p:cNvPr id="5" name="TextBox 4"/>
          <p:cNvSpPr txBox="1"/>
          <p:nvPr/>
        </p:nvSpPr>
        <p:spPr>
          <a:xfrm>
            <a:off x="601133" y="4207286"/>
            <a:ext cx="4558694" cy="887228"/>
          </a:xfrm>
          <a:prstGeom prst="rect">
            <a:avLst/>
          </a:prstGeom>
          <a:solidFill>
            <a:srgbClr val="000000">
              <a:alpha val="50000"/>
            </a:srgbClr>
          </a:solidFill>
          <a:ln>
            <a:noFill/>
          </a:ln>
        </p:spPr>
        <p:txBody>
          <a:bodyPr wrap="square" rtlCol="0">
            <a:noAutofit/>
          </a:bodyPr>
          <a:lstStyle/>
          <a:p>
            <a:pPr algn="ctr">
              <a:spcAft>
                <a:spcPts val="600"/>
              </a:spcAft>
            </a:pPr>
            <a:r>
              <a:rPr lang="en-GB" sz="1300" dirty="0">
                <a:solidFill>
                  <a:srgbClr val="FFFFFF"/>
                </a:solidFill>
              </a:rPr>
              <a:t>source: (</a:t>
            </a:r>
            <a:r>
              <a:rPr lang="en-GB" sz="1300" dirty="0" err="1">
                <a:solidFill>
                  <a:srgbClr val="FFFFFF"/>
                </a:solidFill>
              </a:rPr>
              <a:t>Pahwa</a:t>
            </a:r>
            <a:r>
              <a:rPr lang="en-GB" sz="1300" dirty="0">
                <a:solidFill>
                  <a:srgbClr val="FFFFFF"/>
                </a:solidFill>
              </a:rPr>
              <a:t>, 2023)</a:t>
            </a:r>
          </a:p>
        </p:txBody>
      </p:sp>
    </p:spTree>
    <p:extLst>
      <p:ext uri="{BB962C8B-B14F-4D97-AF65-F5344CB8AC3E}">
        <p14:creationId xmlns:p14="http://schemas.microsoft.com/office/powerpoint/2010/main" val="4225602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2493" y="238539"/>
            <a:ext cx="11018520" cy="1434415"/>
          </a:xfrm>
        </p:spPr>
        <p:txBody>
          <a:bodyPr anchor="b">
            <a:normAutofit/>
          </a:bodyPr>
          <a:lstStyle/>
          <a:p>
            <a:r>
              <a:rPr lang="en-GB" sz="5400">
                <a:latin typeface="Trebuchet MS" panose="020B0603020202020204" pitchFamily="34" charset="0"/>
              </a:rPr>
              <a:t>4Ps of Marketing</a:t>
            </a:r>
          </a:p>
        </p:txBody>
      </p:sp>
      <p:sp>
        <p:nvSpPr>
          <p:cNvPr id="3" name="Content Placeholder 2"/>
          <p:cNvSpPr>
            <a:spLocks noGrp="1"/>
          </p:cNvSpPr>
          <p:nvPr>
            <p:ph idx="1"/>
          </p:nvPr>
        </p:nvSpPr>
        <p:spPr>
          <a:xfrm>
            <a:off x="572493" y="2071316"/>
            <a:ext cx="6713552" cy="4119172"/>
          </a:xfrm>
        </p:spPr>
        <p:txBody>
          <a:bodyPr anchor="t">
            <a:normAutofit/>
          </a:bodyPr>
          <a:lstStyle/>
          <a:p>
            <a:pPr>
              <a:buClr>
                <a:schemeClr val="accent4">
                  <a:lumMod val="75000"/>
                </a:schemeClr>
              </a:buClr>
              <a:buFont typeface="Wingdings" panose="05000000000000000000" pitchFamily="2" charset="2"/>
              <a:buChar char="§"/>
            </a:pPr>
            <a:r>
              <a:rPr lang="en-GB" sz="2000">
                <a:latin typeface="Trebuchet MS" panose="020B0603020202020204" pitchFamily="34" charset="0"/>
              </a:rPr>
              <a:t>4Ps of marketing refers to a combination of strategies that is used by a business on the product, price, place and promotion (Pepels, 2021).</a:t>
            </a:r>
          </a:p>
          <a:p>
            <a:pPr>
              <a:buClr>
                <a:schemeClr val="accent4">
                  <a:lumMod val="75000"/>
                </a:schemeClr>
              </a:buClr>
              <a:buFont typeface="Wingdings" panose="05000000000000000000" pitchFamily="2" charset="2"/>
              <a:buChar char="§"/>
            </a:pPr>
            <a:r>
              <a:rPr lang="en-GB" sz="2000">
                <a:latin typeface="Trebuchet MS" panose="020B0603020202020204" pitchFamily="34" charset="0"/>
              </a:rPr>
              <a:t>Product: Car washing services for a fee, free video games, TV screen for entertainments and free Wifi</a:t>
            </a:r>
          </a:p>
          <a:p>
            <a:pPr>
              <a:buClr>
                <a:schemeClr val="accent4">
                  <a:lumMod val="75000"/>
                </a:schemeClr>
              </a:buClr>
              <a:buFont typeface="Wingdings" panose="05000000000000000000" pitchFamily="2" charset="2"/>
              <a:buChar char="§"/>
            </a:pPr>
            <a:r>
              <a:rPr lang="en-GB" sz="2000">
                <a:latin typeface="Trebuchet MS" panose="020B0603020202020204" pitchFamily="34" charset="0"/>
              </a:rPr>
              <a:t>Price: Avoidable price in line with current market trends (bundles and subscriptions to be used)</a:t>
            </a:r>
          </a:p>
          <a:p>
            <a:pPr>
              <a:buClr>
                <a:schemeClr val="accent4">
                  <a:lumMod val="75000"/>
                </a:schemeClr>
              </a:buClr>
              <a:buFont typeface="Wingdings" panose="05000000000000000000" pitchFamily="2" charset="2"/>
              <a:buChar char="§"/>
            </a:pPr>
            <a:r>
              <a:rPr lang="en-GB" sz="2000">
                <a:latin typeface="Trebuchet MS" panose="020B0603020202020204" pitchFamily="34" charset="0"/>
              </a:rPr>
              <a:t>Place: Located in accessible intersection, boasting shopping mall, hotel, commercial and factory buildings </a:t>
            </a:r>
          </a:p>
          <a:p>
            <a:pPr>
              <a:buClr>
                <a:schemeClr val="accent4">
                  <a:lumMod val="75000"/>
                </a:schemeClr>
              </a:buClr>
              <a:buFont typeface="Wingdings" panose="05000000000000000000" pitchFamily="2" charset="2"/>
              <a:buChar char="§"/>
            </a:pPr>
            <a:r>
              <a:rPr lang="en-GB" sz="2000">
                <a:latin typeface="Trebuchet MS" panose="020B0603020202020204" pitchFamily="34" charset="0"/>
              </a:rPr>
              <a:t>No online services</a:t>
            </a:r>
          </a:p>
          <a:p>
            <a:pPr marL="0" indent="0">
              <a:buClr>
                <a:schemeClr val="accent4">
                  <a:lumMod val="75000"/>
                </a:schemeClr>
              </a:buClr>
              <a:buNone/>
            </a:pPr>
            <a:r>
              <a:rPr lang="en-GB" sz="2000">
                <a:latin typeface="Trebuchet MS" panose="020B0603020202020204" pitchFamily="34" charset="0"/>
              </a:rPr>
              <a:t>	  </a:t>
            </a:r>
          </a:p>
          <a:p>
            <a:pPr marL="0" indent="0">
              <a:buClr>
                <a:schemeClr val="accent4">
                  <a:lumMod val="75000"/>
                </a:schemeClr>
              </a:buClr>
              <a:buNone/>
            </a:pPr>
            <a:endParaRPr lang="en-GB" sz="2000">
              <a:latin typeface="Trebuchet MS" panose="020B0603020202020204" pitchFamily="34" charset="0"/>
            </a:endParaRPr>
          </a:p>
        </p:txBody>
      </p:sp>
      <p:pic>
        <p:nvPicPr>
          <p:cNvPr id="4" name="Picture 3"/>
          <p:cNvPicPr>
            <a:picLocks noChangeAspect="1"/>
          </p:cNvPicPr>
          <p:nvPr/>
        </p:nvPicPr>
        <p:blipFill rotWithShape="1">
          <a:blip r:embed="rId3"/>
          <a:srcRect l="32969" r="26946" b="1"/>
          <a:stretch/>
        </p:blipFill>
        <p:spPr>
          <a:xfrm>
            <a:off x="7675658" y="2093976"/>
            <a:ext cx="3941064" cy="4096512"/>
          </a:xfrm>
          <a:prstGeom prst="rect">
            <a:avLst/>
          </a:prstGeom>
        </p:spPr>
      </p:pic>
    </p:spTree>
    <p:extLst>
      <p:ext uri="{BB962C8B-B14F-4D97-AF65-F5344CB8AC3E}">
        <p14:creationId xmlns:p14="http://schemas.microsoft.com/office/powerpoint/2010/main" val="3218498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26156" y="365125"/>
            <a:ext cx="5827643" cy="1433433"/>
          </a:xfrm>
        </p:spPr>
        <p:txBody>
          <a:bodyPr anchor="b">
            <a:normAutofit/>
          </a:bodyPr>
          <a:lstStyle/>
          <a:p>
            <a:r>
              <a:rPr lang="en-GB">
                <a:latin typeface="Trebuchet MS" panose="020B0603020202020204" pitchFamily="34" charset="0"/>
              </a:rPr>
              <a:t>4Ps of Marketing continued … </a:t>
            </a:r>
          </a:p>
        </p:txBody>
      </p:sp>
      <p:sp>
        <p:nvSpPr>
          <p:cNvPr id="3" name="Content Placeholder 2"/>
          <p:cNvSpPr>
            <a:spLocks noGrp="1"/>
          </p:cNvSpPr>
          <p:nvPr>
            <p:ph idx="1"/>
          </p:nvPr>
        </p:nvSpPr>
        <p:spPr>
          <a:xfrm>
            <a:off x="5526156" y="2055813"/>
            <a:ext cx="5827644" cy="4121149"/>
          </a:xfrm>
        </p:spPr>
        <p:txBody>
          <a:bodyPr anchor="t">
            <a:normAutofit/>
          </a:bodyPr>
          <a:lstStyle/>
          <a:p>
            <a:pPr>
              <a:buClr>
                <a:schemeClr val="accent4">
                  <a:lumMod val="75000"/>
                </a:schemeClr>
              </a:buClr>
              <a:buFont typeface="Wingdings" panose="05000000000000000000" pitchFamily="2" charset="2"/>
              <a:buChar char="§"/>
            </a:pPr>
            <a:r>
              <a:rPr lang="en-GB" sz="2000">
                <a:latin typeface="Trebuchet MS" panose="020B0603020202020204" pitchFamily="34" charset="0"/>
              </a:rPr>
              <a:t>Promotion: the business services will be promoted through:</a:t>
            </a: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Social media marketing.</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Using leaflets.</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Using stickers.</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Billboards</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endParaRPr lang="en-GB" sz="2000">
              <a:latin typeface="Trebuchet MS" panose="020B0603020202020204" pitchFamily="34" charset="0"/>
            </a:endParaRPr>
          </a:p>
          <a:p>
            <a:pPr marL="457200" lvl="1" indent="0">
              <a:buClr>
                <a:schemeClr val="accent4">
                  <a:lumMod val="75000"/>
                </a:schemeClr>
              </a:buClr>
              <a:buNone/>
            </a:pPr>
            <a:r>
              <a:rPr lang="en-GB" sz="2000" dirty="0">
                <a:latin typeface="Trebuchet MS" panose="020B0603020202020204" pitchFamily="34" charset="0"/>
              </a:rPr>
              <a:t>4 Ps of </a:t>
            </a:r>
            <a:r>
              <a:rPr lang="en-GB" sz="2000">
                <a:latin typeface="Trebuchet MS" panose="020B0603020202020204" pitchFamily="34" charset="0"/>
              </a:rPr>
              <a:t>Supershine</a:t>
            </a:r>
            <a:r>
              <a:rPr lang="en-GB" sz="2000" dirty="0">
                <a:latin typeface="Trebuchet MS" panose="020B0603020202020204" pitchFamily="34" charset="0"/>
              </a:rPr>
              <a:t> Carwash</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Product – acceptability</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Price – affordability</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Place – accessibility</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Promotion - awareness</a:t>
            </a:r>
            <a:endParaRPr lang="en-GB" sz="2000">
              <a:latin typeface="Trebuchet MS" panose="020B0603020202020204" pitchFamily="34" charset="0"/>
            </a:endParaRPr>
          </a:p>
        </p:txBody>
      </p:sp>
      <p:pic>
        <p:nvPicPr>
          <p:cNvPr id="4" name="Picture 3"/>
          <p:cNvPicPr>
            <a:picLocks noChangeAspect="1"/>
          </p:cNvPicPr>
          <p:nvPr/>
        </p:nvPicPr>
        <p:blipFill>
          <a:blip r:embed="rId3"/>
          <a:stretch>
            <a:fillRect/>
          </a:stretch>
        </p:blipFill>
        <p:spPr>
          <a:xfrm>
            <a:off x="643466" y="3609652"/>
            <a:ext cx="4309533" cy="1795638"/>
          </a:xfrm>
          <a:prstGeom prst="rect">
            <a:avLst/>
          </a:prstGeom>
        </p:spPr>
      </p:pic>
    </p:spTree>
    <p:extLst>
      <p:ext uri="{BB962C8B-B14F-4D97-AF65-F5344CB8AC3E}">
        <p14:creationId xmlns:p14="http://schemas.microsoft.com/office/powerpoint/2010/main" val="725482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Funding</a:t>
            </a:r>
          </a:p>
        </p:txBody>
      </p:sp>
      <p:graphicFrame>
        <p:nvGraphicFramePr>
          <p:cNvPr id="8" name="Content Placeholder 2">
            <a:extLst>
              <a:ext uri="{FF2B5EF4-FFF2-40B4-BE49-F238E27FC236}">
                <a16:creationId xmlns:a16="http://schemas.microsoft.com/office/drawing/2014/main" id="{4BFAB01D-388C-81BE-8F25-86A6EF9D2485}"/>
              </a:ext>
            </a:extLst>
          </p:cNvPr>
          <p:cNvGraphicFramePr>
            <a:graphicFrameLocks noGrp="1"/>
          </p:cNvGraphicFramePr>
          <p:nvPr>
            <p:ph idx="1"/>
            <p:extLst>
              <p:ext uri="{D42A27DB-BD31-4B8C-83A1-F6EECF244321}">
                <p14:modId xmlns:p14="http://schemas.microsoft.com/office/powerpoint/2010/main" val="2060331265"/>
              </p:ext>
            </p:extLst>
          </p:nvPr>
        </p:nvGraphicFramePr>
        <p:xfrm>
          <a:off x="2706461" y="1690688"/>
          <a:ext cx="781730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0" y="1485415"/>
            <a:ext cx="2706461" cy="4761883"/>
          </a:xfrm>
          <a:prstGeom prst="rect">
            <a:avLst/>
          </a:prstGeom>
        </p:spPr>
      </p:pic>
      <p:sp>
        <p:nvSpPr>
          <p:cNvPr id="6" name="TextBox 5"/>
          <p:cNvSpPr txBox="1"/>
          <p:nvPr/>
        </p:nvSpPr>
        <p:spPr>
          <a:xfrm>
            <a:off x="0" y="6267905"/>
            <a:ext cx="3290941" cy="369332"/>
          </a:xfrm>
          <a:prstGeom prst="rect">
            <a:avLst/>
          </a:prstGeom>
          <a:noFill/>
        </p:spPr>
        <p:txBody>
          <a:bodyPr wrap="square" rtlCol="0">
            <a:spAutoFit/>
          </a:bodyPr>
          <a:lstStyle/>
          <a:p>
            <a:pPr algn="ctr"/>
            <a:r>
              <a:rPr lang="en-GB" dirty="0"/>
              <a:t>source: (</a:t>
            </a:r>
            <a:r>
              <a:rPr lang="en-GB" dirty="0" err="1"/>
              <a:t>Morphene</a:t>
            </a:r>
            <a:r>
              <a:rPr lang="en-GB" dirty="0"/>
              <a:t>, 2022)</a:t>
            </a:r>
          </a:p>
        </p:txBody>
      </p:sp>
    </p:spTree>
    <p:extLst>
      <p:ext uri="{BB962C8B-B14F-4D97-AF65-F5344CB8AC3E}">
        <p14:creationId xmlns:p14="http://schemas.microsoft.com/office/powerpoint/2010/main" val="3515024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1094" y="1161288"/>
            <a:ext cx="3438144" cy="1124712"/>
          </a:xfrm>
        </p:spPr>
        <p:txBody>
          <a:bodyPr anchor="b">
            <a:normAutofit/>
          </a:bodyPr>
          <a:lstStyle/>
          <a:p>
            <a:r>
              <a:rPr lang="en-GB" sz="2800">
                <a:latin typeface="Trebuchet MS" panose="020B0603020202020204" pitchFamily="34" charset="0"/>
              </a:rPr>
              <a:t>Cashflow statement</a:t>
            </a:r>
          </a:p>
        </p:txBody>
      </p:sp>
      <p:sp>
        <p:nvSpPr>
          <p:cNvPr id="4" name="Content Placeholder 2"/>
          <p:cNvSpPr>
            <a:spLocks noGrp="1"/>
          </p:cNvSpPr>
          <p:nvPr>
            <p:ph idx="1"/>
          </p:nvPr>
        </p:nvSpPr>
        <p:spPr>
          <a:xfrm>
            <a:off x="371094" y="2718054"/>
            <a:ext cx="3438906" cy="3207258"/>
          </a:xfrm>
        </p:spPr>
        <p:txBody>
          <a:bodyPr anchor="t">
            <a:normAutofit/>
          </a:bodyPr>
          <a:lstStyle/>
          <a:p>
            <a:pPr>
              <a:buClr>
                <a:schemeClr val="accent4">
                  <a:lumMod val="75000"/>
                </a:schemeClr>
              </a:buClr>
              <a:buFont typeface="Wingdings" panose="05000000000000000000" pitchFamily="2" charset="2"/>
              <a:buChar char="§"/>
            </a:pPr>
            <a:r>
              <a:rPr lang="en-GB" sz="1700" dirty="0">
                <a:latin typeface="Trebuchet MS" panose="020B0603020202020204" pitchFamily="34" charset="0"/>
              </a:rPr>
              <a:t>Cash flow refers  to the net  balance of money leaving and moving into the business (</a:t>
            </a:r>
            <a:r>
              <a:rPr lang="en-US" sz="1700" dirty="0" err="1">
                <a:latin typeface="Trebuchet MS" panose="020B0603020202020204" pitchFamily="34" charset="0"/>
              </a:rPr>
              <a:t>Elghaish</a:t>
            </a:r>
            <a:r>
              <a:rPr lang="en-US" sz="1700" dirty="0">
                <a:latin typeface="Trebuchet MS" panose="020B0603020202020204" pitchFamily="34" charset="0"/>
              </a:rPr>
              <a:t> et al., 2021</a:t>
            </a:r>
            <a:r>
              <a:rPr lang="en-GB" sz="1700">
                <a:latin typeface="Trebuchet MS" panose="020B0603020202020204" pitchFamily="34" charset="0"/>
              </a:rPr>
              <a:t>).</a:t>
            </a:r>
          </a:p>
        </p:txBody>
      </p:sp>
      <p:pic>
        <p:nvPicPr>
          <p:cNvPr id="3" name="Picture 2"/>
          <p:cNvPicPr>
            <a:picLocks noChangeAspect="1"/>
          </p:cNvPicPr>
          <p:nvPr/>
        </p:nvPicPr>
        <p:blipFill>
          <a:blip r:embed="rId3"/>
          <a:stretch>
            <a:fillRect/>
          </a:stretch>
        </p:blipFill>
        <p:spPr>
          <a:xfrm>
            <a:off x="3676650" y="1161288"/>
            <a:ext cx="8420100" cy="5503887"/>
          </a:xfrm>
          <a:prstGeom prst="rect">
            <a:avLst/>
          </a:prstGeom>
          <a:ln>
            <a:solidFill>
              <a:srgbClr val="C00000"/>
            </a:solidFill>
          </a:ln>
        </p:spPr>
      </p:pic>
    </p:spTree>
    <p:extLst>
      <p:ext uri="{BB962C8B-B14F-4D97-AF65-F5344CB8AC3E}">
        <p14:creationId xmlns:p14="http://schemas.microsoft.com/office/powerpoint/2010/main" val="1326725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6823" y="962166"/>
            <a:ext cx="3103808" cy="4421876"/>
          </a:xfrm>
        </p:spPr>
        <p:txBody>
          <a:bodyPr anchor="t">
            <a:normAutofit/>
          </a:bodyPr>
          <a:lstStyle/>
          <a:p>
            <a:pPr algn="r"/>
            <a:r>
              <a:rPr lang="en-GB" sz="4000" dirty="0">
                <a:latin typeface="Trebuchet MS" panose="020B0603020202020204" pitchFamily="34" charset="0"/>
              </a:rPr>
              <a:t>Reference</a:t>
            </a:r>
          </a:p>
        </p:txBody>
      </p:sp>
      <p:sp>
        <p:nvSpPr>
          <p:cNvPr id="3" name="Content Placeholder 2"/>
          <p:cNvSpPr>
            <a:spLocks noGrp="1"/>
          </p:cNvSpPr>
          <p:nvPr>
            <p:ph idx="1"/>
          </p:nvPr>
        </p:nvSpPr>
        <p:spPr>
          <a:xfrm>
            <a:off x="4088929" y="962167"/>
            <a:ext cx="6858113" cy="4743174"/>
          </a:xfrm>
        </p:spPr>
        <p:txBody>
          <a:bodyPr anchor="t">
            <a:normAutofit/>
          </a:bodyPr>
          <a:lstStyle/>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Clark, I., &amp; Colling, T. (2019). New insights into informal migrant employment: Hand car washes in a mid-sized English city. </a:t>
            </a:r>
            <a:r>
              <a:rPr lang="en-GB" sz="800" i="1" dirty="0">
                <a:latin typeface="Trebuchet MS" panose="020B0603020202020204" pitchFamily="34" charset="0"/>
              </a:rPr>
              <a:t>Economic and Industrial Democracy</a:t>
            </a:r>
            <a:r>
              <a:rPr lang="en-GB" sz="800" dirty="0">
                <a:latin typeface="Trebuchet MS" panose="020B0603020202020204" pitchFamily="34" charset="0"/>
              </a:rPr>
              <a:t>, </a:t>
            </a:r>
            <a:r>
              <a:rPr lang="en-GB" sz="800" i="1" dirty="0">
                <a:latin typeface="Trebuchet MS" panose="020B0603020202020204" pitchFamily="34" charset="0"/>
              </a:rPr>
              <a:t>40</a:t>
            </a:r>
            <a:r>
              <a:rPr lang="en-GB" sz="800" dirty="0">
                <a:latin typeface="Trebuchet MS" panose="020B0603020202020204" pitchFamily="34" charset="0"/>
              </a:rPr>
              <a:t>(3), 755-775.</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US" sz="800" dirty="0" err="1">
                <a:latin typeface="Trebuchet MS" panose="020B0603020202020204" pitchFamily="34" charset="0"/>
              </a:rPr>
              <a:t>Elghaish</a:t>
            </a:r>
            <a:r>
              <a:rPr lang="en-US" sz="800" dirty="0">
                <a:latin typeface="Trebuchet MS" panose="020B0603020202020204" pitchFamily="34" charset="0"/>
              </a:rPr>
              <a:t>, F., </a:t>
            </a:r>
            <a:r>
              <a:rPr lang="en-US" sz="800" dirty="0" err="1">
                <a:latin typeface="Trebuchet MS" panose="020B0603020202020204" pitchFamily="34" charset="0"/>
              </a:rPr>
              <a:t>Abrishami</a:t>
            </a:r>
            <a:r>
              <a:rPr lang="en-US" sz="800" dirty="0">
                <a:latin typeface="Trebuchet MS" panose="020B0603020202020204" pitchFamily="34" charset="0"/>
              </a:rPr>
              <a:t>, S., Abu Samra, S., </a:t>
            </a:r>
            <a:r>
              <a:rPr lang="en-US" sz="800" dirty="0" err="1">
                <a:latin typeface="Trebuchet MS" panose="020B0603020202020204" pitchFamily="34" charset="0"/>
              </a:rPr>
              <a:t>Gaterell</a:t>
            </a:r>
            <a:r>
              <a:rPr lang="en-US" sz="800" dirty="0">
                <a:latin typeface="Trebuchet MS" panose="020B0603020202020204" pitchFamily="34" charset="0"/>
              </a:rPr>
              <a:t>, M., Hosseini, M. R., &amp; Wise, R. (2021). Cash flow system development framework within integrated project delivery (IPD) using BIM tools. </a:t>
            </a:r>
            <a:r>
              <a:rPr lang="en-US" sz="800" i="1" dirty="0">
                <a:latin typeface="Trebuchet MS" panose="020B0603020202020204" pitchFamily="34" charset="0"/>
              </a:rPr>
              <a:t>International Journal of Construction Management</a:t>
            </a:r>
            <a:r>
              <a:rPr lang="en-US" sz="800" dirty="0">
                <a:latin typeface="Trebuchet MS" panose="020B0603020202020204" pitchFamily="34" charset="0"/>
              </a:rPr>
              <a:t>, </a:t>
            </a:r>
            <a:r>
              <a:rPr lang="en-US" sz="800" i="1" dirty="0">
                <a:latin typeface="Trebuchet MS" panose="020B0603020202020204" pitchFamily="34" charset="0"/>
              </a:rPr>
              <a:t>21</a:t>
            </a:r>
            <a:r>
              <a:rPr lang="en-US" sz="800" dirty="0">
                <a:latin typeface="Trebuchet MS" panose="020B0603020202020204" pitchFamily="34" charset="0"/>
              </a:rPr>
              <a:t>(6), 555-570.</a:t>
            </a:r>
          </a:p>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Glow Carwash, (2023). About Us. Available at https://www.glowcarwash.com/</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LPC Centre, (2021). Modern Methods of Management. Available at https://www.lpcentre.com/articles/modern-methods-of-management</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US" sz="800" dirty="0" err="1">
                <a:latin typeface="Trebuchet MS" panose="020B0603020202020204" pitchFamily="34" charset="0"/>
              </a:rPr>
              <a:t>Moisander</a:t>
            </a:r>
            <a:r>
              <a:rPr lang="en-US" sz="800" dirty="0">
                <a:latin typeface="Trebuchet MS" panose="020B0603020202020204" pitchFamily="34" charset="0"/>
              </a:rPr>
              <a:t>, J., </a:t>
            </a:r>
            <a:r>
              <a:rPr lang="en-US" sz="800" dirty="0" err="1">
                <a:latin typeface="Trebuchet MS" panose="020B0603020202020204" pitchFamily="34" charset="0"/>
              </a:rPr>
              <a:t>Närvänen</a:t>
            </a:r>
            <a:r>
              <a:rPr lang="en-US" sz="800" dirty="0">
                <a:latin typeface="Trebuchet MS" panose="020B0603020202020204" pitchFamily="34" charset="0"/>
              </a:rPr>
              <a:t>, E., &amp; </a:t>
            </a:r>
            <a:r>
              <a:rPr lang="en-US" sz="800" dirty="0" err="1">
                <a:latin typeface="Trebuchet MS" panose="020B0603020202020204" pitchFamily="34" charset="0"/>
              </a:rPr>
              <a:t>Valtonen</a:t>
            </a:r>
            <a:r>
              <a:rPr lang="en-US" sz="800" dirty="0">
                <a:latin typeface="Trebuchet MS" panose="020B0603020202020204" pitchFamily="34" charset="0"/>
              </a:rPr>
              <a:t>, A. (2020). Interpretive marketing research: Using ethnography in strategic market development.</a:t>
            </a: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Morphene</a:t>
            </a:r>
            <a:r>
              <a:rPr lang="en-GB" sz="800" dirty="0">
                <a:latin typeface="Trebuchet MS" panose="020B0603020202020204" pitchFamily="34" charset="0"/>
              </a:rPr>
              <a:t>, (2022). Car Wash Business Plan. </a:t>
            </a:r>
            <a:r>
              <a:rPr lang="en-GB" sz="800" i="1" dirty="0">
                <a:latin typeface="Trebuchet MS" panose="020B0603020202020204" pitchFamily="34" charset="0"/>
              </a:rPr>
              <a:t>The Deal</a:t>
            </a:r>
            <a:r>
              <a:rPr lang="en-GB" sz="800" dirty="0">
                <a:latin typeface="Trebuchet MS" panose="020B0603020202020204" pitchFamily="34" charset="0"/>
              </a:rPr>
              <a:t>. Available at https://morpheme.co.uk/carwash-business-plan/ </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Neves, S., &amp; Brito, C. (2020). Academic entrepreneurship intentions: A systematic literature review. </a:t>
            </a:r>
            <a:r>
              <a:rPr lang="en-GB" sz="800" i="1" dirty="0">
                <a:latin typeface="Trebuchet MS" panose="020B0603020202020204" pitchFamily="34" charset="0"/>
              </a:rPr>
              <a:t>Journal of Management Development</a:t>
            </a:r>
            <a:r>
              <a:rPr lang="en-GB" sz="800" dirty="0">
                <a:latin typeface="Trebuchet MS" panose="020B0603020202020204" pitchFamily="34" charset="0"/>
              </a:rPr>
              <a:t>, </a:t>
            </a:r>
            <a:r>
              <a:rPr lang="en-GB" sz="800" i="1" dirty="0">
                <a:latin typeface="Trebuchet MS" panose="020B0603020202020204" pitchFamily="34" charset="0"/>
              </a:rPr>
              <a:t>39</a:t>
            </a:r>
            <a:r>
              <a:rPr lang="en-GB" sz="800" dirty="0">
                <a:latin typeface="Trebuchet MS" panose="020B0603020202020204" pitchFamily="34" charset="0"/>
              </a:rPr>
              <a:t>(5), 645-704.</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Pahwa</a:t>
            </a:r>
            <a:r>
              <a:rPr lang="en-GB" sz="800" dirty="0">
                <a:latin typeface="Trebuchet MS" panose="020B0603020202020204" pitchFamily="34" charset="0"/>
              </a:rPr>
              <a:t>, A. (2023).What is marketing strategy? Available at </a:t>
            </a:r>
            <a:r>
              <a:rPr lang="en-GB" sz="800" u="sng" dirty="0">
                <a:latin typeface="Trebuchet MS" panose="020B0603020202020204" pitchFamily="34" charset="0"/>
                <a:hlinkClick r:id="rId3"/>
              </a:rPr>
              <a:t>https://www.feedough.com/marketing-strategy/</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Paolone</a:t>
            </a:r>
            <a:r>
              <a:rPr lang="en-GB" sz="800" dirty="0">
                <a:latin typeface="Trebuchet MS" panose="020B0603020202020204" pitchFamily="34" charset="0"/>
              </a:rPr>
              <a:t>, F. (2020). </a:t>
            </a:r>
            <a:r>
              <a:rPr lang="en-GB" sz="800" i="1" dirty="0">
                <a:latin typeface="Trebuchet MS" panose="020B0603020202020204" pitchFamily="34" charset="0"/>
              </a:rPr>
              <a:t>Accounting, Cash Flow and Value Relevance</a:t>
            </a:r>
            <a:r>
              <a:rPr lang="en-GB" sz="800" dirty="0">
                <a:latin typeface="Trebuchet MS" panose="020B0603020202020204" pitchFamily="34" charset="0"/>
              </a:rPr>
              <a:t>. Springer International Publishing.</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Pepels</a:t>
            </a:r>
            <a:r>
              <a:rPr lang="en-GB" sz="800" dirty="0">
                <a:latin typeface="Trebuchet MS" panose="020B0603020202020204" pitchFamily="34" charset="0"/>
              </a:rPr>
              <a:t>, W. (2021). The 4Ps in Marketing-Mix. </a:t>
            </a:r>
            <a:r>
              <a:rPr lang="en-GB" sz="800" i="1" dirty="0">
                <a:latin typeface="Trebuchet MS" panose="020B0603020202020204" pitchFamily="34" charset="0"/>
              </a:rPr>
              <a:t>Research and development</a:t>
            </a:r>
            <a:r>
              <a:rPr lang="en-GB" sz="800" dirty="0">
                <a:latin typeface="Trebuchet MS" panose="020B0603020202020204" pitchFamily="34" charset="0"/>
              </a:rPr>
              <a:t>, </a:t>
            </a:r>
            <a:r>
              <a:rPr lang="en-GB" sz="800" i="1" dirty="0">
                <a:latin typeface="Trebuchet MS" panose="020B0603020202020204" pitchFamily="34" charset="0"/>
              </a:rPr>
              <a:t>35</a:t>
            </a:r>
            <a:r>
              <a:rPr lang="en-GB" sz="800" dirty="0">
                <a:latin typeface="Trebuchet MS" panose="020B0603020202020204" pitchFamily="34" charset="0"/>
              </a:rPr>
              <a:t>, 38.</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PngAAA</a:t>
            </a:r>
            <a:r>
              <a:rPr lang="en-GB" sz="800" dirty="0">
                <a:latin typeface="Trebuchet MS" panose="020B0603020202020204" pitchFamily="34" charset="0"/>
              </a:rPr>
              <a:t>, (2023). Business Threats Icon. Available at </a:t>
            </a:r>
            <a:r>
              <a:rPr lang="en-GB" sz="800" u="sng" dirty="0">
                <a:latin typeface="Trebuchet MS" panose="020B0603020202020204" pitchFamily="34" charset="0"/>
                <a:hlinkClick r:id="rId4"/>
              </a:rPr>
              <a:t>https://www.pngaaa.com/detail/5150139</a:t>
            </a:r>
            <a:r>
              <a:rPr lang="en-GB" sz="800" dirty="0">
                <a:latin typeface="Trebuchet MS" panose="020B0603020202020204" pitchFamily="34" charset="0"/>
              </a:rPr>
              <a:t>.</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Puyt</a:t>
            </a:r>
            <a:r>
              <a:rPr lang="en-GB" sz="800" dirty="0">
                <a:latin typeface="Trebuchet MS" panose="020B0603020202020204" pitchFamily="34" charset="0"/>
              </a:rPr>
              <a:t>, R. W., Lie, F. B., &amp; </a:t>
            </a:r>
            <a:r>
              <a:rPr lang="en-GB" sz="800" dirty="0" err="1">
                <a:latin typeface="Trebuchet MS" panose="020B0603020202020204" pitchFamily="34" charset="0"/>
              </a:rPr>
              <a:t>Wilderom</a:t>
            </a:r>
            <a:r>
              <a:rPr lang="en-GB" sz="800" dirty="0">
                <a:latin typeface="Trebuchet MS" panose="020B0603020202020204" pitchFamily="34" charset="0"/>
              </a:rPr>
              <a:t>, C. P. (2023). The origins of SWOT analysis. </a:t>
            </a:r>
            <a:r>
              <a:rPr lang="en-GB" sz="800" i="1" dirty="0">
                <a:latin typeface="Trebuchet MS" panose="020B0603020202020204" pitchFamily="34" charset="0"/>
              </a:rPr>
              <a:t>Long Range Planning</a:t>
            </a:r>
            <a:r>
              <a:rPr lang="en-GB" sz="800" dirty="0">
                <a:latin typeface="Trebuchet MS" panose="020B0603020202020204" pitchFamily="34" charset="0"/>
              </a:rPr>
              <a:t>, 102304.</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Singh, S. (2023). Difference between Limited Liability Company (LLC) and Limited Liability Partnership (LLP) Read more: Difference between Limited Liability Company (LLC) and Limited Liability Partnership (LLP). Available at http://www.differencebetween.net/business/difference-between-limited-liability-company-llc-and-limited-liability-partnership-llp/</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Varadarajan</a:t>
            </a:r>
            <a:r>
              <a:rPr lang="en-GB" sz="800" dirty="0">
                <a:latin typeface="Trebuchet MS" panose="020B0603020202020204" pitchFamily="34" charset="0"/>
              </a:rPr>
              <a:t>, R. (2020). Customer information resources advantage, marketing strategy and business performance: A market resources, based view. </a:t>
            </a:r>
            <a:r>
              <a:rPr lang="en-GB" sz="800" i="1" dirty="0">
                <a:latin typeface="Trebuchet MS" panose="020B0603020202020204" pitchFamily="34" charset="0"/>
              </a:rPr>
              <a:t>Industrial Marketing Management</a:t>
            </a:r>
            <a:r>
              <a:rPr lang="en-GB" sz="800" dirty="0">
                <a:latin typeface="Trebuchet MS" panose="020B0603020202020204" pitchFamily="34" charset="0"/>
              </a:rPr>
              <a:t>, </a:t>
            </a:r>
            <a:r>
              <a:rPr lang="en-GB" sz="800" i="1" dirty="0">
                <a:latin typeface="Trebuchet MS" panose="020B0603020202020204" pitchFamily="34" charset="0"/>
              </a:rPr>
              <a:t>89</a:t>
            </a:r>
            <a:r>
              <a:rPr lang="en-GB" sz="800" dirty="0">
                <a:latin typeface="Trebuchet MS" panose="020B0603020202020204" pitchFamily="34" charset="0"/>
              </a:rPr>
              <a:t>, 89-97.</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Vector Stock, (2023). Opportunities icon. Available at https://www.vectorstock.com/royalty-free-vector/opportunities-icon-design-template-isolated-vector-24295900</a:t>
            </a:r>
            <a:endParaRPr lang="en-US" sz="800" dirty="0">
              <a:latin typeface="Trebuchet MS" panose="020B0603020202020204" pitchFamily="34" charset="0"/>
            </a:endParaRPr>
          </a:p>
        </p:txBody>
      </p:sp>
    </p:spTree>
    <p:extLst>
      <p:ext uri="{BB962C8B-B14F-4D97-AF65-F5344CB8AC3E}">
        <p14:creationId xmlns:p14="http://schemas.microsoft.com/office/powerpoint/2010/main" val="2075533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853</TotalTime>
  <Words>1815</Words>
  <Application>Microsoft Office PowerPoint</Application>
  <PresentationFormat>Widescreen</PresentationFormat>
  <Paragraphs>143</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Trebuchet MS</vt:lpstr>
      <vt:lpstr>Wingdings</vt:lpstr>
      <vt:lpstr>Office Theme</vt:lpstr>
      <vt:lpstr>BUSINESS PLAN</vt:lpstr>
      <vt:lpstr>Introduction</vt:lpstr>
      <vt:lpstr>Overview of the Business Idea</vt:lpstr>
      <vt:lpstr>Overview of the Business Idea continued… </vt:lpstr>
      <vt:lpstr>Legal Format</vt:lpstr>
      <vt:lpstr>Management </vt:lpstr>
      <vt:lpstr>SWOT Analysis </vt:lpstr>
      <vt:lpstr>SWOT Analysis continued </vt:lpstr>
      <vt:lpstr>Target market and Marketing Strategies</vt:lpstr>
      <vt:lpstr>Marketing Strategies </vt:lpstr>
      <vt:lpstr>4Ps of Marketing</vt:lpstr>
      <vt:lpstr>4Ps of Marketing continued … </vt:lpstr>
      <vt:lpstr>Funding</vt:lpstr>
      <vt:lpstr>Cashflow statement</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062</dc:creator>
  <cp:lastModifiedBy>Andrew Tolise</cp:lastModifiedBy>
  <cp:revision>47</cp:revision>
  <dcterms:created xsi:type="dcterms:W3CDTF">2023-03-06T06:27:37Z</dcterms:created>
  <dcterms:modified xsi:type="dcterms:W3CDTF">2023-03-16T22:50:55Z</dcterms:modified>
</cp:coreProperties>
</file>