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81" r:id="rId5"/>
    <p:sldMasterId id="2147483795" r:id="rId6"/>
  </p:sldMasterIdLst>
  <p:notesMasterIdLst>
    <p:notesMasterId r:id="rId36"/>
  </p:notesMasterIdLst>
  <p:handoutMasterIdLst>
    <p:handoutMasterId r:id="rId37"/>
  </p:handoutMasterIdLst>
  <p:sldIdLst>
    <p:sldId id="1000" r:id="rId7"/>
    <p:sldId id="1001" r:id="rId8"/>
    <p:sldId id="273" r:id="rId9"/>
    <p:sldId id="374" r:id="rId10"/>
    <p:sldId id="412" r:id="rId11"/>
    <p:sldId id="343" r:id="rId12"/>
    <p:sldId id="995" r:id="rId13"/>
    <p:sldId id="478" r:id="rId14"/>
    <p:sldId id="996" r:id="rId15"/>
    <p:sldId id="480" r:id="rId16"/>
    <p:sldId id="997" r:id="rId17"/>
    <p:sldId id="481" r:id="rId18"/>
    <p:sldId id="998" r:id="rId19"/>
    <p:sldId id="994" r:id="rId20"/>
    <p:sldId id="482" r:id="rId21"/>
    <p:sldId id="476" r:id="rId22"/>
    <p:sldId id="477" r:id="rId23"/>
    <p:sldId id="381" r:id="rId24"/>
    <p:sldId id="488" r:id="rId25"/>
    <p:sldId id="379" r:id="rId26"/>
    <p:sldId id="489" r:id="rId27"/>
    <p:sldId id="382" r:id="rId28"/>
    <p:sldId id="428" r:id="rId29"/>
    <p:sldId id="320" r:id="rId30"/>
    <p:sldId id="471" r:id="rId31"/>
    <p:sldId id="496" r:id="rId32"/>
    <p:sldId id="490" r:id="rId33"/>
    <p:sldId id="491" r:id="rId34"/>
    <p:sldId id="492"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61DFB3-EE4F-48D4-A85B-8F22399BFD6A}" v="203" dt="2025-06-02T13:51:51.5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70518" autoAdjust="0"/>
  </p:normalViewPr>
  <p:slideViewPr>
    <p:cSldViewPr>
      <p:cViewPr varScale="1">
        <p:scale>
          <a:sx n="87" d="100"/>
          <a:sy n="87" d="100"/>
        </p:scale>
        <p:origin x="2508"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presProps" Target="presProps.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6/11/relationships/changesInfo" Target="changesInfos/changesInfo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D961DFB3-EE4F-48D4-A85B-8F22399BFD6A}"/>
    <pc:docChg chg="custSel delSld modSld">
      <pc:chgData name="Jemma Smith" userId="c43517b7-c020-487a-a609-e5dcac601652" providerId="ADAL" clId="{D961DFB3-EE4F-48D4-A85B-8F22399BFD6A}" dt="2025-06-02T13:51:57.472" v="343" actId="1076"/>
      <pc:docMkLst>
        <pc:docMk/>
      </pc:docMkLst>
      <pc:sldChg chg="del">
        <pc:chgData name="Jemma Smith" userId="c43517b7-c020-487a-a609-e5dcac601652" providerId="ADAL" clId="{D961DFB3-EE4F-48D4-A85B-8F22399BFD6A}" dt="2025-06-02T13:03:50.756" v="8" actId="47"/>
        <pc:sldMkLst>
          <pc:docMk/>
          <pc:sldMk cId="2882794039" sldId="315"/>
        </pc:sldMkLst>
      </pc:sldChg>
      <pc:sldChg chg="modSp mod">
        <pc:chgData name="Jemma Smith" userId="c43517b7-c020-487a-a609-e5dcac601652" providerId="ADAL" clId="{D961DFB3-EE4F-48D4-A85B-8F22399BFD6A}" dt="2025-06-02T13:49:37.960" v="332" actId="1076"/>
        <pc:sldMkLst>
          <pc:docMk/>
          <pc:sldMk cId="0" sldId="374"/>
        </pc:sldMkLst>
        <pc:picChg chg="mod">
          <ac:chgData name="Jemma Smith" userId="c43517b7-c020-487a-a609-e5dcac601652" providerId="ADAL" clId="{D961DFB3-EE4F-48D4-A85B-8F22399BFD6A}" dt="2025-06-02T13:49:37.960" v="332" actId="1076"/>
          <ac:picMkLst>
            <pc:docMk/>
            <pc:sldMk cId="0" sldId="374"/>
            <ac:picMk id="2" creationId="{EE2E3585-575E-CF98-C8B5-2080750897EB}"/>
          </ac:picMkLst>
        </pc:picChg>
      </pc:sldChg>
      <pc:sldChg chg="modSp mod">
        <pc:chgData name="Jemma Smith" userId="c43517b7-c020-487a-a609-e5dcac601652" providerId="ADAL" clId="{D961DFB3-EE4F-48D4-A85B-8F22399BFD6A}" dt="2025-06-02T13:51:40.673" v="338" actId="1076"/>
        <pc:sldMkLst>
          <pc:docMk/>
          <pc:sldMk cId="0" sldId="381"/>
        </pc:sldMkLst>
        <pc:spChg chg="mod">
          <ac:chgData name="Jemma Smith" userId="c43517b7-c020-487a-a609-e5dcac601652" providerId="ADAL" clId="{D961DFB3-EE4F-48D4-A85B-8F22399BFD6A}" dt="2025-06-02T13:51:40.673" v="338" actId="1076"/>
          <ac:spMkLst>
            <pc:docMk/>
            <pc:sldMk cId="0" sldId="381"/>
            <ac:spMk id="34818" creationId="{846B023E-C89A-332A-A256-56B6C8EEED65}"/>
          </ac:spMkLst>
        </pc:spChg>
        <pc:picChg chg="mod">
          <ac:chgData name="Jemma Smith" userId="c43517b7-c020-487a-a609-e5dcac601652" providerId="ADAL" clId="{D961DFB3-EE4F-48D4-A85B-8F22399BFD6A}" dt="2025-06-02T13:51:34.315" v="335" actId="14100"/>
          <ac:picMkLst>
            <pc:docMk/>
            <pc:sldMk cId="0" sldId="381"/>
            <ac:picMk id="24578" creationId="{22BE969A-51C0-0854-0152-AFD7C4403D47}"/>
          </ac:picMkLst>
        </pc:picChg>
      </pc:sldChg>
      <pc:sldChg chg="modSp mod">
        <pc:chgData name="Jemma Smith" userId="c43517b7-c020-487a-a609-e5dcac601652" providerId="ADAL" clId="{D961DFB3-EE4F-48D4-A85B-8F22399BFD6A}" dt="2025-06-02T13:51:57.472" v="343" actId="1076"/>
        <pc:sldMkLst>
          <pc:docMk/>
          <pc:sldMk cId="0" sldId="382"/>
        </pc:sldMkLst>
        <pc:spChg chg="mod">
          <ac:chgData name="Jemma Smith" userId="c43517b7-c020-487a-a609-e5dcac601652" providerId="ADAL" clId="{D961DFB3-EE4F-48D4-A85B-8F22399BFD6A}" dt="2025-06-02T13:51:57.472" v="343" actId="1076"/>
          <ac:spMkLst>
            <pc:docMk/>
            <pc:sldMk cId="0" sldId="382"/>
            <ac:spMk id="36866" creationId="{BA9C8C5F-0916-76D0-C4DC-60B553AA9A9A}"/>
          </ac:spMkLst>
        </pc:spChg>
        <pc:picChg chg="mod">
          <ac:chgData name="Jemma Smith" userId="c43517b7-c020-487a-a609-e5dcac601652" providerId="ADAL" clId="{D961DFB3-EE4F-48D4-A85B-8F22399BFD6A}" dt="2025-06-02T13:51:51.557" v="340" actId="1076"/>
          <ac:picMkLst>
            <pc:docMk/>
            <pc:sldMk cId="0" sldId="382"/>
            <ac:picMk id="22530" creationId="{3055835E-4D6D-66C5-3E32-247C575F5C52}"/>
          </ac:picMkLst>
        </pc:picChg>
      </pc:sldChg>
      <pc:sldChg chg="del">
        <pc:chgData name="Jemma Smith" userId="c43517b7-c020-487a-a609-e5dcac601652" providerId="ADAL" clId="{D961DFB3-EE4F-48D4-A85B-8F22399BFD6A}" dt="2025-06-02T13:03:45.174" v="4" actId="47"/>
        <pc:sldMkLst>
          <pc:docMk/>
          <pc:sldMk cId="600051934" sldId="410"/>
        </pc:sldMkLst>
      </pc:sldChg>
      <pc:sldChg chg="modSp mod">
        <pc:chgData name="Jemma Smith" userId="c43517b7-c020-487a-a609-e5dcac601652" providerId="ADAL" clId="{D961DFB3-EE4F-48D4-A85B-8F22399BFD6A}" dt="2025-06-02T13:49:49.265" v="334" actId="14100"/>
        <pc:sldMkLst>
          <pc:docMk/>
          <pc:sldMk cId="3285505900" sldId="412"/>
        </pc:sldMkLst>
        <pc:picChg chg="mod">
          <ac:chgData name="Jemma Smith" userId="c43517b7-c020-487a-a609-e5dcac601652" providerId="ADAL" clId="{D961DFB3-EE4F-48D4-A85B-8F22399BFD6A}" dt="2025-06-02T13:49:49.265" v="334" actId="14100"/>
          <ac:picMkLst>
            <pc:docMk/>
            <pc:sldMk cId="3285505900" sldId="412"/>
            <ac:picMk id="9" creationId="{08EE4A6C-AD24-8BEE-13DE-3470B7EAE876}"/>
          </ac:picMkLst>
        </pc:picChg>
      </pc:sldChg>
      <pc:sldChg chg="del">
        <pc:chgData name="Jemma Smith" userId="c43517b7-c020-487a-a609-e5dcac601652" providerId="ADAL" clId="{D961DFB3-EE4F-48D4-A85B-8F22399BFD6A}" dt="2025-06-02T13:03:47.370" v="6" actId="47"/>
        <pc:sldMkLst>
          <pc:docMk/>
          <pc:sldMk cId="143145807" sldId="447"/>
        </pc:sldMkLst>
      </pc:sldChg>
      <pc:sldChg chg="del">
        <pc:chgData name="Jemma Smith" userId="c43517b7-c020-487a-a609-e5dcac601652" providerId="ADAL" clId="{D961DFB3-EE4F-48D4-A85B-8F22399BFD6A}" dt="2025-06-02T13:03:41.686" v="3" actId="47"/>
        <pc:sldMkLst>
          <pc:docMk/>
          <pc:sldMk cId="1683266022" sldId="472"/>
        </pc:sldMkLst>
      </pc:sldChg>
      <pc:sldChg chg="addSp delSp modSp mod">
        <pc:chgData name="Jemma Smith" userId="c43517b7-c020-487a-a609-e5dcac601652" providerId="ADAL" clId="{D961DFB3-EE4F-48D4-A85B-8F22399BFD6A}" dt="2025-06-02T13:45:14.152" v="148" actId="20577"/>
        <pc:sldMkLst>
          <pc:docMk/>
          <pc:sldMk cId="4214645507" sldId="490"/>
        </pc:sldMkLst>
        <pc:spChg chg="del mod">
          <ac:chgData name="Jemma Smith" userId="c43517b7-c020-487a-a609-e5dcac601652" providerId="ADAL" clId="{D961DFB3-EE4F-48D4-A85B-8F22399BFD6A}" dt="2025-06-02T13:44:41.840" v="108" actId="21"/>
          <ac:spMkLst>
            <pc:docMk/>
            <pc:sldMk cId="4214645507" sldId="490"/>
            <ac:spMk id="3" creationId="{926DB236-4058-EFA3-062F-CA92A3263624}"/>
          </ac:spMkLst>
        </pc:spChg>
        <pc:spChg chg="add del mod">
          <ac:chgData name="Jemma Smith" userId="c43517b7-c020-487a-a609-e5dcac601652" providerId="ADAL" clId="{D961DFB3-EE4F-48D4-A85B-8F22399BFD6A}" dt="2025-06-02T13:44:52.253" v="110" actId="21"/>
          <ac:spMkLst>
            <pc:docMk/>
            <pc:sldMk cId="4214645507" sldId="490"/>
            <ac:spMk id="4" creationId="{F6A3932B-9258-0AF6-9FC9-915B7774F094}"/>
          </ac:spMkLst>
        </pc:spChg>
        <pc:spChg chg="mod">
          <ac:chgData name="Jemma Smith" userId="c43517b7-c020-487a-a609-e5dcac601652" providerId="ADAL" clId="{D961DFB3-EE4F-48D4-A85B-8F22399BFD6A}" dt="2025-06-02T13:45:00.732" v="133" actId="20577"/>
          <ac:spMkLst>
            <pc:docMk/>
            <pc:sldMk cId="4214645507" sldId="490"/>
            <ac:spMk id="6" creationId="{AF0D26C6-DAFF-73DA-FDFB-1E95EAB3FF91}"/>
          </ac:spMkLst>
        </pc:spChg>
        <pc:spChg chg="mod">
          <ac:chgData name="Jemma Smith" userId="c43517b7-c020-487a-a609-e5dcac601652" providerId="ADAL" clId="{D961DFB3-EE4F-48D4-A85B-8F22399BFD6A}" dt="2025-06-02T13:44:57.739" v="122" actId="20577"/>
          <ac:spMkLst>
            <pc:docMk/>
            <pc:sldMk cId="4214645507" sldId="490"/>
            <ac:spMk id="9" creationId="{97DBDB72-30B7-D179-4FA8-CAE1B505224B}"/>
          </ac:spMkLst>
        </pc:spChg>
        <pc:spChg chg="mod">
          <ac:chgData name="Jemma Smith" userId="c43517b7-c020-487a-a609-e5dcac601652" providerId="ADAL" clId="{D961DFB3-EE4F-48D4-A85B-8F22399BFD6A}" dt="2025-06-02T13:44:46.352" v="109" actId="1076"/>
          <ac:spMkLst>
            <pc:docMk/>
            <pc:sldMk cId="4214645507" sldId="490"/>
            <ac:spMk id="10" creationId="{3AD47ADB-BC79-1DF0-EBFE-A3D4C6252416}"/>
          </ac:spMkLst>
        </pc:spChg>
        <pc:spChg chg="mod">
          <ac:chgData name="Jemma Smith" userId="c43517b7-c020-487a-a609-e5dcac601652" providerId="ADAL" clId="{D961DFB3-EE4F-48D4-A85B-8F22399BFD6A}" dt="2025-06-02T13:45:14.152" v="148" actId="20577"/>
          <ac:spMkLst>
            <pc:docMk/>
            <pc:sldMk cId="4214645507" sldId="490"/>
            <ac:spMk id="11" creationId="{EBF63B33-6305-5992-2F3E-CA22067CBDA3}"/>
          </ac:spMkLst>
        </pc:spChg>
      </pc:sldChg>
      <pc:sldChg chg="modSp mod">
        <pc:chgData name="Jemma Smith" userId="c43517b7-c020-487a-a609-e5dcac601652" providerId="ADAL" clId="{D961DFB3-EE4F-48D4-A85B-8F22399BFD6A}" dt="2025-06-02T13:46:00.757" v="177" actId="20577"/>
        <pc:sldMkLst>
          <pc:docMk/>
          <pc:sldMk cId="182663607" sldId="491"/>
        </pc:sldMkLst>
        <pc:spChg chg="mod">
          <ac:chgData name="Jemma Smith" userId="c43517b7-c020-487a-a609-e5dcac601652" providerId="ADAL" clId="{D961DFB3-EE4F-48D4-A85B-8F22399BFD6A}" dt="2025-06-02T13:46:00.757" v="177" actId="20577"/>
          <ac:spMkLst>
            <pc:docMk/>
            <pc:sldMk cId="182663607" sldId="491"/>
            <ac:spMk id="2" creationId="{8C5A8CF4-2909-DDC8-FE93-D8D7C9F90114}"/>
          </ac:spMkLst>
        </pc:spChg>
        <pc:spChg chg="mod">
          <ac:chgData name="Jemma Smith" userId="c43517b7-c020-487a-a609-e5dcac601652" providerId="ADAL" clId="{D961DFB3-EE4F-48D4-A85B-8F22399BFD6A}" dt="2025-06-02T13:45:53.115" v="163" actId="20577"/>
          <ac:spMkLst>
            <pc:docMk/>
            <pc:sldMk cId="182663607" sldId="491"/>
            <ac:spMk id="9" creationId="{97DBDB72-30B7-D179-4FA8-CAE1B505224B}"/>
          </ac:spMkLst>
        </pc:spChg>
      </pc:sldChg>
      <pc:sldChg chg="addSp delSp modSp mod">
        <pc:chgData name="Jemma Smith" userId="c43517b7-c020-487a-a609-e5dcac601652" providerId="ADAL" clId="{D961DFB3-EE4F-48D4-A85B-8F22399BFD6A}" dt="2025-06-02T13:48:56.407" v="313" actId="1076"/>
        <pc:sldMkLst>
          <pc:docMk/>
          <pc:sldMk cId="3151648582" sldId="492"/>
        </pc:sldMkLst>
        <pc:spChg chg="mod">
          <ac:chgData name="Jemma Smith" userId="c43517b7-c020-487a-a609-e5dcac601652" providerId="ADAL" clId="{D961DFB3-EE4F-48D4-A85B-8F22399BFD6A}" dt="2025-06-02T13:48:11.321" v="280" actId="20577"/>
          <ac:spMkLst>
            <pc:docMk/>
            <pc:sldMk cId="3151648582" sldId="492"/>
            <ac:spMk id="2" creationId="{F35EB8B7-A8E0-5117-15B9-1AF1FFE1BA15}"/>
          </ac:spMkLst>
        </pc:spChg>
        <pc:spChg chg="del mod">
          <ac:chgData name="Jemma Smith" userId="c43517b7-c020-487a-a609-e5dcac601652" providerId="ADAL" clId="{D961DFB3-EE4F-48D4-A85B-8F22399BFD6A}" dt="2025-06-02T13:46:24.025" v="201" actId="21"/>
          <ac:spMkLst>
            <pc:docMk/>
            <pc:sldMk cId="3151648582" sldId="492"/>
            <ac:spMk id="3" creationId="{926DB236-4058-EFA3-062F-CA92A3263624}"/>
          </ac:spMkLst>
        </pc:spChg>
        <pc:spChg chg="mod">
          <ac:chgData name="Jemma Smith" userId="c43517b7-c020-487a-a609-e5dcac601652" providerId="ADAL" clId="{D961DFB3-EE4F-48D4-A85B-8F22399BFD6A}" dt="2025-06-02T13:48:56.407" v="313" actId="1076"/>
          <ac:spMkLst>
            <pc:docMk/>
            <pc:sldMk cId="3151648582" sldId="492"/>
            <ac:spMk id="5" creationId="{4F604035-5881-7141-677F-1B6F642C6291}"/>
          </ac:spMkLst>
        </pc:spChg>
        <pc:spChg chg="add del mod">
          <ac:chgData name="Jemma Smith" userId="c43517b7-c020-487a-a609-e5dcac601652" providerId="ADAL" clId="{D961DFB3-EE4F-48D4-A85B-8F22399BFD6A}" dt="2025-06-02T13:46:29.671" v="202" actId="21"/>
          <ac:spMkLst>
            <pc:docMk/>
            <pc:sldMk cId="3151648582" sldId="492"/>
            <ac:spMk id="6" creationId="{B11E20C3-2115-8262-053B-57F96BBEEB6E}"/>
          </ac:spMkLst>
        </pc:spChg>
        <pc:spChg chg="mod">
          <ac:chgData name="Jemma Smith" userId="c43517b7-c020-487a-a609-e5dcac601652" providerId="ADAL" clId="{D961DFB3-EE4F-48D4-A85B-8F22399BFD6A}" dt="2025-06-02T13:48:49.037" v="312" actId="403"/>
          <ac:spMkLst>
            <pc:docMk/>
            <pc:sldMk cId="3151648582" sldId="492"/>
            <ac:spMk id="8" creationId="{B2EBF632-4549-53F5-C49F-C6B659E95022}"/>
          </ac:spMkLst>
        </pc:spChg>
        <pc:spChg chg="mod">
          <ac:chgData name="Jemma Smith" userId="c43517b7-c020-487a-a609-e5dcac601652" providerId="ADAL" clId="{D961DFB3-EE4F-48D4-A85B-8F22399BFD6A}" dt="2025-06-02T13:48:00.227" v="249" actId="20577"/>
          <ac:spMkLst>
            <pc:docMk/>
            <pc:sldMk cId="3151648582" sldId="492"/>
            <ac:spMk id="10" creationId="{3AD47ADB-BC79-1DF0-EBFE-A3D4C6252416}"/>
          </ac:spMkLst>
        </pc:spChg>
      </pc:sldChg>
      <pc:sldChg chg="modSp">
        <pc:chgData name="Jemma Smith" userId="c43517b7-c020-487a-a609-e5dcac601652" providerId="ADAL" clId="{D961DFB3-EE4F-48D4-A85B-8F22399BFD6A}" dt="2025-06-02T13:44:12.804" v="84" actId="20577"/>
        <pc:sldMkLst>
          <pc:docMk/>
          <pc:sldMk cId="1463314260" sldId="496"/>
        </pc:sldMkLst>
        <pc:spChg chg="mod">
          <ac:chgData name="Jemma Smith" userId="c43517b7-c020-487a-a609-e5dcac601652" providerId="ADAL" clId="{D961DFB3-EE4F-48D4-A85B-8F22399BFD6A}" dt="2025-06-02T13:43:57.568" v="73" actId="20577"/>
          <ac:spMkLst>
            <pc:docMk/>
            <pc:sldMk cId="1463314260" sldId="496"/>
            <ac:spMk id="6" creationId="{AF0D26C6-DAFF-73DA-FDFB-1E95EAB3FF91}"/>
          </ac:spMkLst>
        </pc:spChg>
        <pc:spChg chg="mod">
          <ac:chgData name="Jemma Smith" userId="c43517b7-c020-487a-a609-e5dcac601652" providerId="ADAL" clId="{D961DFB3-EE4F-48D4-A85B-8F22399BFD6A}" dt="2025-06-02T13:44:12.804" v="84" actId="20577"/>
          <ac:spMkLst>
            <pc:docMk/>
            <pc:sldMk cId="1463314260" sldId="496"/>
            <ac:spMk id="9" creationId="{97DBDB72-30B7-D179-4FA8-CAE1B505224B}"/>
          </ac:spMkLst>
        </pc:spChg>
        <pc:spChg chg="mod">
          <ac:chgData name="Jemma Smith" userId="c43517b7-c020-487a-a609-e5dcac601652" providerId="ADAL" clId="{D961DFB3-EE4F-48D4-A85B-8F22399BFD6A}" dt="2025-06-02T13:43:37.087" v="52" actId="20577"/>
          <ac:spMkLst>
            <pc:docMk/>
            <pc:sldMk cId="1463314260" sldId="496"/>
            <ac:spMk id="10" creationId="{3AD47ADB-BC79-1DF0-EBFE-A3D4C6252416}"/>
          </ac:spMkLst>
        </pc:spChg>
      </pc:sldChg>
      <pc:sldChg chg="del">
        <pc:chgData name="Jemma Smith" userId="c43517b7-c020-487a-a609-e5dcac601652" providerId="ADAL" clId="{D961DFB3-EE4F-48D4-A85B-8F22399BFD6A}" dt="2025-06-02T13:04:17.652" v="9" actId="47"/>
        <pc:sldMkLst>
          <pc:docMk/>
          <pc:sldMk cId="3473382703" sldId="498"/>
        </pc:sldMkLst>
      </pc:sldChg>
      <pc:sldChg chg="del">
        <pc:chgData name="Jemma Smith" userId="c43517b7-c020-487a-a609-e5dcac601652" providerId="ADAL" clId="{D961DFB3-EE4F-48D4-A85B-8F22399BFD6A}" dt="2025-06-02T13:03:35.396" v="2" actId="47"/>
        <pc:sldMkLst>
          <pc:docMk/>
          <pc:sldMk cId="2221378248" sldId="499"/>
        </pc:sldMkLst>
      </pc:sldChg>
      <pc:sldChg chg="del">
        <pc:chgData name="Jemma Smith" userId="c43517b7-c020-487a-a609-e5dcac601652" providerId="ADAL" clId="{D961DFB3-EE4F-48D4-A85B-8F22399BFD6A}" dt="2025-06-02T13:03:18.274" v="0" actId="47"/>
        <pc:sldMkLst>
          <pc:docMk/>
          <pc:sldMk cId="0" sldId="500"/>
        </pc:sldMkLst>
      </pc:sldChg>
      <pc:sldChg chg="del">
        <pc:chgData name="Jemma Smith" userId="c43517b7-c020-487a-a609-e5dcac601652" providerId="ADAL" clId="{D961DFB3-EE4F-48D4-A85B-8F22399BFD6A}" dt="2025-06-02T13:03:33.855" v="1" actId="47"/>
        <pc:sldMkLst>
          <pc:docMk/>
          <pc:sldMk cId="2413162918" sldId="991"/>
        </pc:sldMkLst>
      </pc:sldChg>
      <pc:sldChg chg="del">
        <pc:chgData name="Jemma Smith" userId="c43517b7-c020-487a-a609-e5dcac601652" providerId="ADAL" clId="{D961DFB3-EE4F-48D4-A85B-8F22399BFD6A}" dt="2025-06-02T13:03:46.221" v="5" actId="47"/>
        <pc:sldMkLst>
          <pc:docMk/>
          <pc:sldMk cId="1923745056" sldId="992"/>
        </pc:sldMkLst>
      </pc:sldChg>
      <pc:sldChg chg="del">
        <pc:chgData name="Jemma Smith" userId="c43517b7-c020-487a-a609-e5dcac601652" providerId="ADAL" clId="{D961DFB3-EE4F-48D4-A85B-8F22399BFD6A}" dt="2025-06-02T13:03:48.823" v="7" actId="47"/>
        <pc:sldMkLst>
          <pc:docMk/>
          <pc:sldMk cId="1694444581" sldId="993"/>
        </pc:sldMkLst>
      </pc:sldChg>
      <pc:sldChg chg="del">
        <pc:chgData name="Jemma Smith" userId="c43517b7-c020-487a-a609-e5dcac601652" providerId="ADAL" clId="{D961DFB3-EE4F-48D4-A85B-8F22399BFD6A}" dt="2025-06-02T13:04:28.655" v="10" actId="47"/>
        <pc:sldMkLst>
          <pc:docMk/>
          <pc:sldMk cId="2407868052" sldId="999"/>
        </pc:sldMkLst>
      </pc:sldChg>
      <pc:sldChg chg="modSp mod">
        <pc:chgData name="Jemma Smith" userId="c43517b7-c020-487a-a609-e5dcac601652" providerId="ADAL" clId="{D961DFB3-EE4F-48D4-A85B-8F22399BFD6A}" dt="2025-06-02T13:49:26.543" v="331" actId="1076"/>
        <pc:sldMkLst>
          <pc:docMk/>
          <pc:sldMk cId="3403224360" sldId="1001"/>
        </pc:sldMkLst>
        <pc:spChg chg="mod">
          <ac:chgData name="Jemma Smith" userId="c43517b7-c020-487a-a609-e5dcac601652" providerId="ADAL" clId="{D961DFB3-EE4F-48D4-A85B-8F22399BFD6A}" dt="2025-06-02T13:49:26.543" v="331" actId="1076"/>
          <ac:spMkLst>
            <pc:docMk/>
            <pc:sldMk cId="3403224360" sldId="1001"/>
            <ac:spMk id="2" creationId="{59E43063-6DE9-0D12-7CDF-E6406BE5DEB5}"/>
          </ac:spMkLst>
        </pc:spChg>
      </pc:sldChg>
    </pc:docChg>
  </pc:docChgLst>
  <pc:docChgLst>
    <pc:chgData name="Jemma Smith" userId="c43517b7-c020-487a-a609-e5dcac601652" providerId="ADAL" clId="{2F998FF2-EAE8-4328-A713-6FCE2915CD4E}"/>
    <pc:docChg chg="custSel addSld delSld modSld delMainMaster">
      <pc:chgData name="Jemma Smith" userId="c43517b7-c020-487a-a609-e5dcac601652" providerId="ADAL" clId="{2F998FF2-EAE8-4328-A713-6FCE2915CD4E}" dt="2025-05-27T09:33:14.772" v="132" actId="20577"/>
      <pc:docMkLst>
        <pc:docMk/>
      </pc:docMkLst>
      <pc:sldChg chg="del">
        <pc:chgData name="Jemma Smith" userId="c43517b7-c020-487a-a609-e5dcac601652" providerId="ADAL" clId="{2F998FF2-EAE8-4328-A713-6FCE2915CD4E}" dt="2025-05-27T07:55:10.542" v="120" actId="47"/>
        <pc:sldMkLst>
          <pc:docMk/>
          <pc:sldMk cId="699576051" sldId="260"/>
        </pc:sldMkLst>
      </pc:sldChg>
      <pc:sldChg chg="del">
        <pc:chgData name="Jemma Smith" userId="c43517b7-c020-487a-a609-e5dcac601652" providerId="ADAL" clId="{2F998FF2-EAE8-4328-A713-6FCE2915CD4E}" dt="2025-05-27T07:47:28.229" v="15" actId="47"/>
        <pc:sldMkLst>
          <pc:docMk/>
          <pc:sldMk cId="3853314016" sldId="322"/>
        </pc:sldMkLst>
      </pc:sldChg>
      <pc:sldChg chg="del">
        <pc:chgData name="Jemma Smith" userId="c43517b7-c020-487a-a609-e5dcac601652" providerId="ADAL" clId="{2F998FF2-EAE8-4328-A713-6FCE2915CD4E}" dt="2025-05-27T07:49:42.549" v="58" actId="47"/>
        <pc:sldMkLst>
          <pc:docMk/>
          <pc:sldMk cId="1555249484" sldId="324"/>
        </pc:sldMkLst>
      </pc:sldChg>
      <pc:sldChg chg="modSp mod">
        <pc:chgData name="Jemma Smith" userId="c43517b7-c020-487a-a609-e5dcac601652" providerId="ADAL" clId="{2F998FF2-EAE8-4328-A713-6FCE2915CD4E}" dt="2025-05-27T07:49:10.824" v="57" actId="1076"/>
        <pc:sldMkLst>
          <pc:docMk/>
          <pc:sldMk cId="0" sldId="379"/>
        </pc:sldMkLst>
        <pc:spChg chg="mod">
          <ac:chgData name="Jemma Smith" userId="c43517b7-c020-487a-a609-e5dcac601652" providerId="ADAL" clId="{2F998FF2-EAE8-4328-A713-6FCE2915CD4E}" dt="2025-05-27T07:49:07.382" v="56" actId="1076"/>
          <ac:spMkLst>
            <pc:docMk/>
            <pc:sldMk cId="0" sldId="379"/>
            <ac:spMk id="3" creationId="{90508A4B-7CA7-C884-C9ED-1BB77987967F}"/>
          </ac:spMkLst>
        </pc:spChg>
        <pc:picChg chg="mod">
          <ac:chgData name="Jemma Smith" userId="c43517b7-c020-487a-a609-e5dcac601652" providerId="ADAL" clId="{2F998FF2-EAE8-4328-A713-6FCE2915CD4E}" dt="2025-05-27T07:49:10.824" v="57" actId="1076"/>
          <ac:picMkLst>
            <pc:docMk/>
            <pc:sldMk cId="0" sldId="379"/>
            <ac:picMk id="4" creationId="{23643279-7F21-11B2-A31C-7A5538130D1F}"/>
          </ac:picMkLst>
        </pc:picChg>
      </pc:sldChg>
      <pc:sldChg chg="modSp mod">
        <pc:chgData name="Jemma Smith" userId="c43517b7-c020-487a-a609-e5dcac601652" providerId="ADAL" clId="{2F998FF2-EAE8-4328-A713-6FCE2915CD4E}" dt="2025-05-27T09:14:03.358" v="128" actId="1076"/>
        <pc:sldMkLst>
          <pc:docMk/>
          <pc:sldMk cId="143145807" sldId="447"/>
        </pc:sldMkLst>
      </pc:sldChg>
      <pc:sldChg chg="modSp mod">
        <pc:chgData name="Jemma Smith" userId="c43517b7-c020-487a-a609-e5dcac601652" providerId="ADAL" clId="{2F998FF2-EAE8-4328-A713-6FCE2915CD4E}" dt="2025-05-27T07:49:55.683" v="59" actId="1076"/>
        <pc:sldMkLst>
          <pc:docMk/>
          <pc:sldMk cId="1463314260" sldId="496"/>
        </pc:sldMkLst>
        <pc:spChg chg="mod">
          <ac:chgData name="Jemma Smith" userId="c43517b7-c020-487a-a609-e5dcac601652" providerId="ADAL" clId="{2F998FF2-EAE8-4328-A713-6FCE2915CD4E}" dt="2025-05-27T07:49:55.683" v="59" actId="1076"/>
          <ac:spMkLst>
            <pc:docMk/>
            <pc:sldMk cId="1463314260" sldId="496"/>
            <ac:spMk id="9" creationId="{97DBDB72-30B7-D179-4FA8-CAE1B505224B}"/>
          </ac:spMkLst>
        </pc:spChg>
      </pc:sldChg>
      <pc:sldChg chg="modSp mod">
        <pc:chgData name="Jemma Smith" userId="c43517b7-c020-487a-a609-e5dcac601652" providerId="ADAL" clId="{2F998FF2-EAE8-4328-A713-6FCE2915CD4E}" dt="2025-05-27T07:48:46.626" v="55" actId="1076"/>
        <pc:sldMkLst>
          <pc:docMk/>
          <pc:sldMk cId="3473382703" sldId="498"/>
        </pc:sldMkLst>
      </pc:sldChg>
      <pc:sldChg chg="del">
        <pc:chgData name="Jemma Smith" userId="c43517b7-c020-487a-a609-e5dcac601652" providerId="ADAL" clId="{2F998FF2-EAE8-4328-A713-6FCE2915CD4E}" dt="2025-05-27T07:45:45.837" v="0" actId="2696"/>
        <pc:sldMkLst>
          <pc:docMk/>
          <pc:sldMk cId="3145852489" sldId="501"/>
        </pc:sldMkLst>
      </pc:sldChg>
      <pc:sldChg chg="modSp mod">
        <pc:chgData name="Jemma Smith" userId="c43517b7-c020-487a-a609-e5dcac601652" providerId="ADAL" clId="{2F998FF2-EAE8-4328-A713-6FCE2915CD4E}" dt="2025-05-27T09:33:14.772" v="132" actId="20577"/>
        <pc:sldMkLst>
          <pc:docMk/>
          <pc:sldMk cId="1694444581" sldId="993"/>
        </pc:sldMkLst>
      </pc:sldChg>
      <pc:sldChg chg="addSp modSp new mod">
        <pc:chgData name="Jemma Smith" userId="c43517b7-c020-487a-a609-e5dcac601652" providerId="ADAL" clId="{2F998FF2-EAE8-4328-A713-6FCE2915CD4E}" dt="2025-05-27T07:51:51.461" v="64" actId="27636"/>
        <pc:sldMkLst>
          <pc:docMk/>
          <pc:sldMk cId="457897207" sldId="1000"/>
        </pc:sldMkLst>
        <pc:spChg chg="add mod">
          <ac:chgData name="Jemma Smith" userId="c43517b7-c020-487a-a609-e5dcac601652" providerId="ADAL" clId="{2F998FF2-EAE8-4328-A713-6FCE2915CD4E}" dt="2025-05-27T07:51:51.461" v="64" actId="27636"/>
          <ac:spMkLst>
            <pc:docMk/>
            <pc:sldMk cId="457897207" sldId="1000"/>
            <ac:spMk id="2" creationId="{B8DDB68A-9571-FA50-A53B-2CA464A2E4C7}"/>
          </ac:spMkLst>
        </pc:spChg>
      </pc:sldChg>
      <pc:sldChg chg="addSp modSp new mod">
        <pc:chgData name="Jemma Smith" userId="c43517b7-c020-487a-a609-e5dcac601652" providerId="ADAL" clId="{2F998FF2-EAE8-4328-A713-6FCE2915CD4E}" dt="2025-05-27T07:53:42.354" v="119" actId="1076"/>
        <pc:sldMkLst>
          <pc:docMk/>
          <pc:sldMk cId="3403224360" sldId="1001"/>
        </pc:sldMkLst>
        <pc:spChg chg="add mod">
          <ac:chgData name="Jemma Smith" userId="c43517b7-c020-487a-a609-e5dcac601652" providerId="ADAL" clId="{2F998FF2-EAE8-4328-A713-6FCE2915CD4E}" dt="2025-05-27T07:53:28.958" v="116" actId="14100"/>
          <ac:spMkLst>
            <pc:docMk/>
            <pc:sldMk cId="3403224360" sldId="1001"/>
            <ac:spMk id="2" creationId="{59E43063-6DE9-0D12-7CDF-E6406BE5DEB5}"/>
          </ac:spMkLst>
        </pc:spChg>
        <pc:picChg chg="add mod">
          <ac:chgData name="Jemma Smith" userId="c43517b7-c020-487a-a609-e5dcac601652" providerId="ADAL" clId="{2F998FF2-EAE8-4328-A713-6FCE2915CD4E}" dt="2025-05-27T07:53:42.354" v="119" actId="1076"/>
          <ac:picMkLst>
            <pc:docMk/>
            <pc:sldMk cId="3403224360" sldId="1001"/>
            <ac:picMk id="3" creationId="{462A59EF-CEC8-1746-81AB-606606740012}"/>
          </ac:picMkLst>
        </pc:picChg>
      </pc:sldChg>
      <pc:sldMasterChg chg="del delSldLayout">
        <pc:chgData name="Jemma Smith" userId="c43517b7-c020-487a-a609-e5dcac601652" providerId="ADAL" clId="{2F998FF2-EAE8-4328-A713-6FCE2915CD4E}" dt="2025-05-27T07:45:54.772" v="1"/>
        <pc:sldMasterMkLst>
          <pc:docMk/>
          <pc:sldMasterMk cId="2042057526" sldId="2147483665"/>
        </pc:sldMasterMkLst>
        <pc:sldLayoutChg chg="del">
          <pc:chgData name="Jemma Smith" userId="c43517b7-c020-487a-a609-e5dcac601652" providerId="ADAL" clId="{2F998FF2-EAE8-4328-A713-6FCE2915CD4E}" dt="2025-05-27T07:45:54.772" v="1"/>
          <pc:sldLayoutMkLst>
            <pc:docMk/>
            <pc:sldMasterMk cId="2042057526" sldId="2147483665"/>
            <pc:sldLayoutMk cId="67642879" sldId="2147483666"/>
          </pc:sldLayoutMkLst>
        </pc:sldLayoutChg>
      </pc:sldMasterChg>
      <pc:sldMasterChg chg="del delSldLayout">
        <pc:chgData name="Jemma Smith" userId="c43517b7-c020-487a-a609-e5dcac601652" providerId="ADAL" clId="{2F998FF2-EAE8-4328-A713-6FCE2915CD4E}" dt="2025-05-27T07:45:54.772" v="1"/>
        <pc:sldMasterMkLst>
          <pc:docMk/>
          <pc:sldMasterMk cId="37730581" sldId="2147483667"/>
        </pc:sldMasterMkLst>
        <pc:sldLayoutChg chg="del">
          <pc:chgData name="Jemma Smith" userId="c43517b7-c020-487a-a609-e5dcac601652" providerId="ADAL" clId="{2F998FF2-EAE8-4328-A713-6FCE2915CD4E}" dt="2025-05-27T07:45:54.772" v="1"/>
          <pc:sldLayoutMkLst>
            <pc:docMk/>
            <pc:sldMasterMk cId="37730581" sldId="2147483667"/>
            <pc:sldLayoutMk cId="59751027" sldId="2147483668"/>
          </pc:sldLayoutMkLst>
        </pc:sldLayoutChg>
      </pc:sldMasterChg>
      <pc:sldMasterChg chg="del delSldLayout">
        <pc:chgData name="Jemma Smith" userId="c43517b7-c020-487a-a609-e5dcac601652" providerId="ADAL" clId="{2F998FF2-EAE8-4328-A713-6FCE2915CD4E}" dt="2025-05-27T07:45:54.772" v="1"/>
        <pc:sldMasterMkLst>
          <pc:docMk/>
          <pc:sldMasterMk cId="4234202986" sldId="2147483669"/>
        </pc:sldMasterMkLst>
        <pc:sldLayoutChg chg="del">
          <pc:chgData name="Jemma Smith" userId="c43517b7-c020-487a-a609-e5dcac601652" providerId="ADAL" clId="{2F998FF2-EAE8-4328-A713-6FCE2915CD4E}" dt="2025-05-27T07:45:54.772" v="1"/>
          <pc:sldLayoutMkLst>
            <pc:docMk/>
            <pc:sldMasterMk cId="4234202986" sldId="2147483669"/>
            <pc:sldLayoutMk cId="4010346140" sldId="2147483670"/>
          </pc:sldLayoutMkLst>
        </pc:sldLayoutChg>
      </pc:sldMasterChg>
      <pc:sldMasterChg chg="del delSldLayout">
        <pc:chgData name="Jemma Smith" userId="c43517b7-c020-487a-a609-e5dcac601652" providerId="ADAL" clId="{2F998FF2-EAE8-4328-A713-6FCE2915CD4E}" dt="2025-05-27T07:45:54.772" v="1"/>
        <pc:sldMasterMkLst>
          <pc:docMk/>
          <pc:sldMasterMk cId="109993458" sldId="2147483671"/>
        </pc:sldMasterMkLst>
        <pc:sldLayoutChg chg="del">
          <pc:chgData name="Jemma Smith" userId="c43517b7-c020-487a-a609-e5dcac601652" providerId="ADAL" clId="{2F998FF2-EAE8-4328-A713-6FCE2915CD4E}" dt="2025-05-27T07:45:54.772" v="1"/>
          <pc:sldLayoutMkLst>
            <pc:docMk/>
            <pc:sldMasterMk cId="109993458" sldId="2147483671"/>
            <pc:sldLayoutMk cId="1894855318" sldId="2147483672"/>
          </pc:sldLayoutMkLst>
        </pc:sldLayoutChg>
      </pc:sldMasterChg>
      <pc:sldMasterChg chg="del delSldLayout">
        <pc:chgData name="Jemma Smith" userId="c43517b7-c020-487a-a609-e5dcac601652" providerId="ADAL" clId="{2F998FF2-EAE8-4328-A713-6FCE2915CD4E}" dt="2025-05-27T07:45:54.772" v="1"/>
        <pc:sldMasterMkLst>
          <pc:docMk/>
          <pc:sldMasterMk cId="955725104" sldId="2147483673"/>
        </pc:sldMasterMkLst>
        <pc:sldLayoutChg chg="del">
          <pc:chgData name="Jemma Smith" userId="c43517b7-c020-487a-a609-e5dcac601652" providerId="ADAL" clId="{2F998FF2-EAE8-4328-A713-6FCE2915CD4E}" dt="2025-05-27T07:45:54.772" v="1"/>
          <pc:sldLayoutMkLst>
            <pc:docMk/>
            <pc:sldMasterMk cId="955725104" sldId="2147483673"/>
            <pc:sldLayoutMk cId="2206021761" sldId="2147483674"/>
          </pc:sldLayoutMkLst>
        </pc:sldLayoutChg>
        <pc:sldLayoutChg chg="del">
          <pc:chgData name="Jemma Smith" userId="c43517b7-c020-487a-a609-e5dcac601652" providerId="ADAL" clId="{2F998FF2-EAE8-4328-A713-6FCE2915CD4E}" dt="2025-05-27T07:45:54.772" v="1"/>
          <pc:sldLayoutMkLst>
            <pc:docMk/>
            <pc:sldMasterMk cId="955725104" sldId="2147483673"/>
            <pc:sldLayoutMk cId="2329453090" sldId="2147483675"/>
          </pc:sldLayoutMkLst>
        </pc:sldLayoutChg>
      </pc:sldMasterChg>
      <pc:sldMasterChg chg="del delSldLayout">
        <pc:chgData name="Jemma Smith" userId="c43517b7-c020-487a-a609-e5dcac601652" providerId="ADAL" clId="{2F998FF2-EAE8-4328-A713-6FCE2915CD4E}" dt="2025-05-27T07:45:54.772" v="1"/>
        <pc:sldMasterMkLst>
          <pc:docMk/>
          <pc:sldMasterMk cId="1530251327" sldId="2147483676"/>
        </pc:sldMasterMkLst>
        <pc:sldLayoutChg chg="del">
          <pc:chgData name="Jemma Smith" userId="c43517b7-c020-487a-a609-e5dcac601652" providerId="ADAL" clId="{2F998FF2-EAE8-4328-A713-6FCE2915CD4E}" dt="2025-05-27T07:45:54.772" v="1"/>
          <pc:sldLayoutMkLst>
            <pc:docMk/>
            <pc:sldMasterMk cId="1530251327" sldId="2147483676"/>
            <pc:sldLayoutMk cId="2846389004" sldId="2147483677"/>
          </pc:sldLayoutMkLst>
        </pc:sldLayoutChg>
      </pc:sldMasterChg>
      <pc:sldMasterChg chg="del delSldLayout">
        <pc:chgData name="Jemma Smith" userId="c43517b7-c020-487a-a609-e5dcac601652" providerId="ADAL" clId="{2F998FF2-EAE8-4328-A713-6FCE2915CD4E}" dt="2025-05-27T07:45:54.772" v="1"/>
        <pc:sldMasterMkLst>
          <pc:docMk/>
          <pc:sldMasterMk cId="2532510885" sldId="2147483678"/>
        </pc:sldMasterMkLst>
        <pc:sldLayoutChg chg="del">
          <pc:chgData name="Jemma Smith" userId="c43517b7-c020-487a-a609-e5dcac601652" providerId="ADAL" clId="{2F998FF2-EAE8-4328-A713-6FCE2915CD4E}" dt="2025-05-27T07:45:54.772" v="1"/>
          <pc:sldLayoutMkLst>
            <pc:docMk/>
            <pc:sldMasterMk cId="2532510885" sldId="2147483678"/>
            <pc:sldLayoutMk cId="1694018283" sldId="2147483679"/>
          </pc:sldLayoutMkLst>
        </pc:sldLayoutChg>
      </pc:sldMasterChg>
      <pc:sldMasterChg chg="del delSldLayout">
        <pc:chgData name="Jemma Smith" userId="c43517b7-c020-487a-a609-e5dcac601652" providerId="ADAL" clId="{2F998FF2-EAE8-4328-A713-6FCE2915CD4E}" dt="2025-05-27T07:45:54.772" v="1"/>
        <pc:sldMasterMkLst>
          <pc:docMk/>
          <pc:sldMasterMk cId="4007315231" sldId="2147483680"/>
        </pc:sldMasterMkLst>
        <pc:sldLayoutChg chg="del">
          <pc:chgData name="Jemma Smith" userId="c43517b7-c020-487a-a609-e5dcac601652" providerId="ADAL" clId="{2F998FF2-EAE8-4328-A713-6FCE2915CD4E}" dt="2025-05-27T07:45:54.772" v="1"/>
          <pc:sldLayoutMkLst>
            <pc:docMk/>
            <pc:sldMasterMk cId="4007315231" sldId="2147483680"/>
            <pc:sldLayoutMk cId="2658246581" sldId="2147483681"/>
          </pc:sldLayoutMkLst>
        </pc:sldLayoutChg>
      </pc:sldMasterChg>
      <pc:sldMasterChg chg="del delSldLayout">
        <pc:chgData name="Jemma Smith" userId="c43517b7-c020-487a-a609-e5dcac601652" providerId="ADAL" clId="{2F998FF2-EAE8-4328-A713-6FCE2915CD4E}" dt="2025-05-27T07:45:54.772" v="1"/>
        <pc:sldMasterMkLst>
          <pc:docMk/>
          <pc:sldMasterMk cId="1343012768" sldId="2147483682"/>
        </pc:sldMasterMkLst>
        <pc:sldLayoutChg chg="del">
          <pc:chgData name="Jemma Smith" userId="c43517b7-c020-487a-a609-e5dcac601652" providerId="ADAL" clId="{2F998FF2-EAE8-4328-A713-6FCE2915CD4E}" dt="2025-05-27T07:45:54.772" v="1"/>
          <pc:sldLayoutMkLst>
            <pc:docMk/>
            <pc:sldMasterMk cId="1343012768" sldId="2147483682"/>
            <pc:sldLayoutMk cId="3092199206" sldId="2147483683"/>
          </pc:sldLayoutMkLst>
        </pc:sldLayoutChg>
        <pc:sldLayoutChg chg="del">
          <pc:chgData name="Jemma Smith" userId="c43517b7-c020-487a-a609-e5dcac601652" providerId="ADAL" clId="{2F998FF2-EAE8-4328-A713-6FCE2915CD4E}" dt="2025-05-27T07:45:54.772" v="1"/>
          <pc:sldLayoutMkLst>
            <pc:docMk/>
            <pc:sldMasterMk cId="1343012768" sldId="2147483682"/>
            <pc:sldLayoutMk cId="2958486272" sldId="2147483684"/>
          </pc:sldLayoutMkLst>
        </pc:sldLayoutChg>
        <pc:sldLayoutChg chg="del">
          <pc:chgData name="Jemma Smith" userId="c43517b7-c020-487a-a609-e5dcac601652" providerId="ADAL" clId="{2F998FF2-EAE8-4328-A713-6FCE2915CD4E}" dt="2025-05-27T07:45:54.772" v="1"/>
          <pc:sldLayoutMkLst>
            <pc:docMk/>
            <pc:sldMasterMk cId="1343012768" sldId="2147483682"/>
            <pc:sldLayoutMk cId="2645412148" sldId="2147483685"/>
          </pc:sldLayoutMkLst>
        </pc:sldLayoutChg>
        <pc:sldLayoutChg chg="del">
          <pc:chgData name="Jemma Smith" userId="c43517b7-c020-487a-a609-e5dcac601652" providerId="ADAL" clId="{2F998FF2-EAE8-4328-A713-6FCE2915CD4E}" dt="2025-05-27T07:45:54.772" v="1"/>
          <pc:sldLayoutMkLst>
            <pc:docMk/>
            <pc:sldMasterMk cId="1343012768" sldId="2147483682"/>
            <pc:sldLayoutMk cId="3263617792" sldId="2147483686"/>
          </pc:sldLayoutMkLst>
        </pc:sldLayoutChg>
        <pc:sldLayoutChg chg="del">
          <pc:chgData name="Jemma Smith" userId="c43517b7-c020-487a-a609-e5dcac601652" providerId="ADAL" clId="{2F998FF2-EAE8-4328-A713-6FCE2915CD4E}" dt="2025-05-27T07:45:54.772" v="1"/>
          <pc:sldLayoutMkLst>
            <pc:docMk/>
            <pc:sldMasterMk cId="1343012768" sldId="2147483682"/>
            <pc:sldLayoutMk cId="86902309" sldId="2147483687"/>
          </pc:sldLayoutMkLst>
        </pc:sldLayoutChg>
        <pc:sldLayoutChg chg="del">
          <pc:chgData name="Jemma Smith" userId="c43517b7-c020-487a-a609-e5dcac601652" providerId="ADAL" clId="{2F998FF2-EAE8-4328-A713-6FCE2915CD4E}" dt="2025-05-27T07:45:54.772" v="1"/>
          <pc:sldLayoutMkLst>
            <pc:docMk/>
            <pc:sldMasterMk cId="1343012768" sldId="2147483682"/>
            <pc:sldLayoutMk cId="960842084" sldId="2147483688"/>
          </pc:sldLayoutMkLst>
        </pc:sldLayoutChg>
        <pc:sldLayoutChg chg="del">
          <pc:chgData name="Jemma Smith" userId="c43517b7-c020-487a-a609-e5dcac601652" providerId="ADAL" clId="{2F998FF2-EAE8-4328-A713-6FCE2915CD4E}" dt="2025-05-27T07:45:54.772" v="1"/>
          <pc:sldLayoutMkLst>
            <pc:docMk/>
            <pc:sldMasterMk cId="1343012768" sldId="2147483682"/>
            <pc:sldLayoutMk cId="3833550775" sldId="2147483689"/>
          </pc:sldLayoutMkLst>
        </pc:sldLayoutChg>
        <pc:sldLayoutChg chg="del">
          <pc:chgData name="Jemma Smith" userId="c43517b7-c020-487a-a609-e5dcac601652" providerId="ADAL" clId="{2F998FF2-EAE8-4328-A713-6FCE2915CD4E}" dt="2025-05-27T07:45:54.772" v="1"/>
          <pc:sldLayoutMkLst>
            <pc:docMk/>
            <pc:sldMasterMk cId="1343012768" sldId="2147483682"/>
            <pc:sldLayoutMk cId="1285904156" sldId="2147483690"/>
          </pc:sldLayoutMkLst>
        </pc:sldLayoutChg>
        <pc:sldLayoutChg chg="del">
          <pc:chgData name="Jemma Smith" userId="c43517b7-c020-487a-a609-e5dcac601652" providerId="ADAL" clId="{2F998FF2-EAE8-4328-A713-6FCE2915CD4E}" dt="2025-05-27T07:45:54.772" v="1"/>
          <pc:sldLayoutMkLst>
            <pc:docMk/>
            <pc:sldMasterMk cId="1343012768" sldId="2147483682"/>
            <pc:sldLayoutMk cId="4002431287" sldId="2147483691"/>
          </pc:sldLayoutMkLst>
        </pc:sldLayoutChg>
        <pc:sldLayoutChg chg="del">
          <pc:chgData name="Jemma Smith" userId="c43517b7-c020-487a-a609-e5dcac601652" providerId="ADAL" clId="{2F998FF2-EAE8-4328-A713-6FCE2915CD4E}" dt="2025-05-27T07:45:54.772" v="1"/>
          <pc:sldLayoutMkLst>
            <pc:docMk/>
            <pc:sldMasterMk cId="1343012768" sldId="2147483682"/>
            <pc:sldLayoutMk cId="2729742223" sldId="2147483692"/>
          </pc:sldLayoutMkLst>
        </pc:sldLayoutChg>
        <pc:sldLayoutChg chg="del">
          <pc:chgData name="Jemma Smith" userId="c43517b7-c020-487a-a609-e5dcac601652" providerId="ADAL" clId="{2F998FF2-EAE8-4328-A713-6FCE2915CD4E}" dt="2025-05-27T07:45:54.772" v="1"/>
          <pc:sldLayoutMkLst>
            <pc:docMk/>
            <pc:sldMasterMk cId="1343012768" sldId="2147483682"/>
            <pc:sldLayoutMk cId="3127781500" sldId="2147483693"/>
          </pc:sldLayoutMkLst>
        </pc:sldLayoutChg>
      </pc:sldMasterChg>
      <pc:sldMasterChg chg="del delSldLayout">
        <pc:chgData name="Jemma Smith" userId="c43517b7-c020-487a-a609-e5dcac601652" providerId="ADAL" clId="{2F998FF2-EAE8-4328-A713-6FCE2915CD4E}" dt="2025-05-27T07:45:54.772" v="1"/>
        <pc:sldMasterMkLst>
          <pc:docMk/>
          <pc:sldMasterMk cId="441159061" sldId="2147483694"/>
        </pc:sldMasterMkLst>
        <pc:sldLayoutChg chg="del">
          <pc:chgData name="Jemma Smith" userId="c43517b7-c020-487a-a609-e5dcac601652" providerId="ADAL" clId="{2F998FF2-EAE8-4328-A713-6FCE2915CD4E}" dt="2025-05-27T07:45:54.772" v="1"/>
          <pc:sldLayoutMkLst>
            <pc:docMk/>
            <pc:sldMasterMk cId="441159061" sldId="2147483694"/>
            <pc:sldLayoutMk cId="2743166595" sldId="2147483695"/>
          </pc:sldLayoutMkLst>
        </pc:sldLayoutChg>
        <pc:sldLayoutChg chg="del">
          <pc:chgData name="Jemma Smith" userId="c43517b7-c020-487a-a609-e5dcac601652" providerId="ADAL" clId="{2F998FF2-EAE8-4328-A713-6FCE2915CD4E}" dt="2025-05-27T07:45:54.772" v="1"/>
          <pc:sldLayoutMkLst>
            <pc:docMk/>
            <pc:sldMasterMk cId="441159061" sldId="2147483694"/>
            <pc:sldLayoutMk cId="2381360222" sldId="2147483696"/>
          </pc:sldLayoutMkLst>
        </pc:sldLayoutChg>
        <pc:sldLayoutChg chg="del">
          <pc:chgData name="Jemma Smith" userId="c43517b7-c020-487a-a609-e5dcac601652" providerId="ADAL" clId="{2F998FF2-EAE8-4328-A713-6FCE2915CD4E}" dt="2025-05-27T07:45:54.772" v="1"/>
          <pc:sldLayoutMkLst>
            <pc:docMk/>
            <pc:sldMasterMk cId="441159061" sldId="2147483694"/>
            <pc:sldLayoutMk cId="3962905314" sldId="2147483697"/>
          </pc:sldLayoutMkLst>
        </pc:sldLayoutChg>
        <pc:sldLayoutChg chg="del">
          <pc:chgData name="Jemma Smith" userId="c43517b7-c020-487a-a609-e5dcac601652" providerId="ADAL" clId="{2F998FF2-EAE8-4328-A713-6FCE2915CD4E}" dt="2025-05-27T07:45:54.772" v="1"/>
          <pc:sldLayoutMkLst>
            <pc:docMk/>
            <pc:sldMasterMk cId="441159061" sldId="2147483694"/>
            <pc:sldLayoutMk cId="3672527102" sldId="2147483698"/>
          </pc:sldLayoutMkLst>
        </pc:sldLayoutChg>
      </pc:sldMasterChg>
      <pc:sldMasterChg chg="del delSldLayout">
        <pc:chgData name="Jemma Smith" userId="c43517b7-c020-487a-a609-e5dcac601652" providerId="ADAL" clId="{2F998FF2-EAE8-4328-A713-6FCE2915CD4E}" dt="2025-05-27T07:45:54.772" v="1"/>
        <pc:sldMasterMkLst>
          <pc:docMk/>
          <pc:sldMasterMk cId="923175595" sldId="2147483699"/>
        </pc:sldMasterMkLst>
        <pc:sldLayoutChg chg="del">
          <pc:chgData name="Jemma Smith" userId="c43517b7-c020-487a-a609-e5dcac601652" providerId="ADAL" clId="{2F998FF2-EAE8-4328-A713-6FCE2915CD4E}" dt="2025-05-27T07:45:54.772" v="1"/>
          <pc:sldLayoutMkLst>
            <pc:docMk/>
            <pc:sldMasterMk cId="923175595" sldId="2147483699"/>
            <pc:sldLayoutMk cId="4286663468" sldId="2147483700"/>
          </pc:sldLayoutMkLst>
        </pc:sldLayoutChg>
        <pc:sldLayoutChg chg="del">
          <pc:chgData name="Jemma Smith" userId="c43517b7-c020-487a-a609-e5dcac601652" providerId="ADAL" clId="{2F998FF2-EAE8-4328-A713-6FCE2915CD4E}" dt="2025-05-27T07:45:54.772" v="1"/>
          <pc:sldLayoutMkLst>
            <pc:docMk/>
            <pc:sldMasterMk cId="923175595" sldId="2147483699"/>
            <pc:sldLayoutMk cId="4272755019" sldId="2147483701"/>
          </pc:sldLayoutMkLst>
        </pc:sldLayoutChg>
        <pc:sldLayoutChg chg="del">
          <pc:chgData name="Jemma Smith" userId="c43517b7-c020-487a-a609-e5dcac601652" providerId="ADAL" clId="{2F998FF2-EAE8-4328-A713-6FCE2915CD4E}" dt="2025-05-27T07:45:54.772" v="1"/>
          <pc:sldLayoutMkLst>
            <pc:docMk/>
            <pc:sldMasterMk cId="923175595" sldId="2147483699"/>
            <pc:sldLayoutMk cId="1795780218" sldId="2147483702"/>
          </pc:sldLayoutMkLst>
        </pc:sldLayoutChg>
      </pc:sldMasterChg>
      <pc:sldMasterChg chg="del delSldLayout">
        <pc:chgData name="Jemma Smith" userId="c43517b7-c020-487a-a609-e5dcac601652" providerId="ADAL" clId="{2F998FF2-EAE8-4328-A713-6FCE2915CD4E}" dt="2025-05-27T07:45:54.772" v="1"/>
        <pc:sldMasterMkLst>
          <pc:docMk/>
          <pc:sldMasterMk cId="927546496" sldId="2147483703"/>
        </pc:sldMasterMkLst>
        <pc:sldLayoutChg chg="del">
          <pc:chgData name="Jemma Smith" userId="c43517b7-c020-487a-a609-e5dcac601652" providerId="ADAL" clId="{2F998FF2-EAE8-4328-A713-6FCE2915CD4E}" dt="2025-05-27T07:45:54.772" v="1"/>
          <pc:sldLayoutMkLst>
            <pc:docMk/>
            <pc:sldMasterMk cId="927546496" sldId="2147483703"/>
            <pc:sldLayoutMk cId="2906927037" sldId="2147483704"/>
          </pc:sldLayoutMkLst>
        </pc:sldLayoutChg>
        <pc:sldLayoutChg chg="del">
          <pc:chgData name="Jemma Smith" userId="c43517b7-c020-487a-a609-e5dcac601652" providerId="ADAL" clId="{2F998FF2-EAE8-4328-A713-6FCE2915CD4E}" dt="2025-05-27T07:45:54.772" v="1"/>
          <pc:sldLayoutMkLst>
            <pc:docMk/>
            <pc:sldMasterMk cId="927546496" sldId="2147483703"/>
            <pc:sldLayoutMk cId="2600465704" sldId="2147483705"/>
          </pc:sldLayoutMkLst>
        </pc:sldLayoutChg>
        <pc:sldLayoutChg chg="del">
          <pc:chgData name="Jemma Smith" userId="c43517b7-c020-487a-a609-e5dcac601652" providerId="ADAL" clId="{2F998FF2-EAE8-4328-A713-6FCE2915CD4E}" dt="2025-05-27T07:45:54.772" v="1"/>
          <pc:sldLayoutMkLst>
            <pc:docMk/>
            <pc:sldMasterMk cId="927546496" sldId="2147483703"/>
            <pc:sldLayoutMk cId="1993669391" sldId="2147483706"/>
          </pc:sldLayoutMkLst>
        </pc:sldLayoutChg>
      </pc:sldMasterChg>
      <pc:sldMasterChg chg="del delSldLayout">
        <pc:chgData name="Jemma Smith" userId="c43517b7-c020-487a-a609-e5dcac601652" providerId="ADAL" clId="{2F998FF2-EAE8-4328-A713-6FCE2915CD4E}" dt="2025-05-27T07:45:54.772" v="1"/>
        <pc:sldMasterMkLst>
          <pc:docMk/>
          <pc:sldMasterMk cId="2037678237" sldId="2147483707"/>
        </pc:sldMasterMkLst>
        <pc:sldLayoutChg chg="del">
          <pc:chgData name="Jemma Smith" userId="c43517b7-c020-487a-a609-e5dcac601652" providerId="ADAL" clId="{2F998FF2-EAE8-4328-A713-6FCE2915CD4E}" dt="2025-05-27T07:45:54.772" v="1"/>
          <pc:sldLayoutMkLst>
            <pc:docMk/>
            <pc:sldMasterMk cId="2037678237" sldId="2147483707"/>
            <pc:sldLayoutMk cId="4186077015" sldId="2147483708"/>
          </pc:sldLayoutMkLst>
        </pc:sldLayoutChg>
        <pc:sldLayoutChg chg="del">
          <pc:chgData name="Jemma Smith" userId="c43517b7-c020-487a-a609-e5dcac601652" providerId="ADAL" clId="{2F998FF2-EAE8-4328-A713-6FCE2915CD4E}" dt="2025-05-27T07:45:54.772" v="1"/>
          <pc:sldLayoutMkLst>
            <pc:docMk/>
            <pc:sldMasterMk cId="2037678237" sldId="2147483707"/>
            <pc:sldLayoutMk cId="428331147" sldId="2147483709"/>
          </pc:sldLayoutMkLst>
        </pc:sldLayoutChg>
        <pc:sldLayoutChg chg="del">
          <pc:chgData name="Jemma Smith" userId="c43517b7-c020-487a-a609-e5dcac601652" providerId="ADAL" clId="{2F998FF2-EAE8-4328-A713-6FCE2915CD4E}" dt="2025-05-27T07:45:54.772" v="1"/>
          <pc:sldLayoutMkLst>
            <pc:docMk/>
            <pc:sldMasterMk cId="2037678237" sldId="2147483707"/>
            <pc:sldLayoutMk cId="162709985" sldId="2147483710"/>
          </pc:sldLayoutMkLst>
        </pc:sldLayoutChg>
        <pc:sldLayoutChg chg="del">
          <pc:chgData name="Jemma Smith" userId="c43517b7-c020-487a-a609-e5dcac601652" providerId="ADAL" clId="{2F998FF2-EAE8-4328-A713-6FCE2915CD4E}" dt="2025-05-27T07:45:54.772" v="1"/>
          <pc:sldLayoutMkLst>
            <pc:docMk/>
            <pc:sldMasterMk cId="2037678237" sldId="2147483707"/>
            <pc:sldLayoutMk cId="1841282799" sldId="2147483711"/>
          </pc:sldLayoutMkLst>
        </pc:sldLayoutChg>
        <pc:sldLayoutChg chg="del">
          <pc:chgData name="Jemma Smith" userId="c43517b7-c020-487a-a609-e5dcac601652" providerId="ADAL" clId="{2F998FF2-EAE8-4328-A713-6FCE2915CD4E}" dt="2025-05-27T07:45:54.772" v="1"/>
          <pc:sldLayoutMkLst>
            <pc:docMk/>
            <pc:sldMasterMk cId="2037678237" sldId="2147483707"/>
            <pc:sldLayoutMk cId="3645007374" sldId="2147483712"/>
          </pc:sldLayoutMkLst>
        </pc:sldLayoutChg>
        <pc:sldLayoutChg chg="del">
          <pc:chgData name="Jemma Smith" userId="c43517b7-c020-487a-a609-e5dcac601652" providerId="ADAL" clId="{2F998FF2-EAE8-4328-A713-6FCE2915CD4E}" dt="2025-05-27T07:45:54.772" v="1"/>
          <pc:sldLayoutMkLst>
            <pc:docMk/>
            <pc:sldMasterMk cId="2037678237" sldId="2147483707"/>
            <pc:sldLayoutMk cId="1420307003" sldId="2147483713"/>
          </pc:sldLayoutMkLst>
        </pc:sldLayoutChg>
        <pc:sldLayoutChg chg="del">
          <pc:chgData name="Jemma Smith" userId="c43517b7-c020-487a-a609-e5dcac601652" providerId="ADAL" clId="{2F998FF2-EAE8-4328-A713-6FCE2915CD4E}" dt="2025-05-27T07:45:54.772" v="1"/>
          <pc:sldLayoutMkLst>
            <pc:docMk/>
            <pc:sldMasterMk cId="2037678237" sldId="2147483707"/>
            <pc:sldLayoutMk cId="3563941170" sldId="2147483714"/>
          </pc:sldLayoutMkLst>
        </pc:sldLayoutChg>
        <pc:sldLayoutChg chg="del">
          <pc:chgData name="Jemma Smith" userId="c43517b7-c020-487a-a609-e5dcac601652" providerId="ADAL" clId="{2F998FF2-EAE8-4328-A713-6FCE2915CD4E}" dt="2025-05-27T07:45:54.772" v="1"/>
          <pc:sldLayoutMkLst>
            <pc:docMk/>
            <pc:sldMasterMk cId="2037678237" sldId="2147483707"/>
            <pc:sldLayoutMk cId="1433553547" sldId="2147483715"/>
          </pc:sldLayoutMkLst>
        </pc:sldLayoutChg>
        <pc:sldLayoutChg chg="del">
          <pc:chgData name="Jemma Smith" userId="c43517b7-c020-487a-a609-e5dcac601652" providerId="ADAL" clId="{2F998FF2-EAE8-4328-A713-6FCE2915CD4E}" dt="2025-05-27T07:45:54.772" v="1"/>
          <pc:sldLayoutMkLst>
            <pc:docMk/>
            <pc:sldMasterMk cId="2037678237" sldId="2147483707"/>
            <pc:sldLayoutMk cId="3784001028" sldId="2147483716"/>
          </pc:sldLayoutMkLst>
        </pc:sldLayoutChg>
        <pc:sldLayoutChg chg="del">
          <pc:chgData name="Jemma Smith" userId="c43517b7-c020-487a-a609-e5dcac601652" providerId="ADAL" clId="{2F998FF2-EAE8-4328-A713-6FCE2915CD4E}" dt="2025-05-27T07:45:54.772" v="1"/>
          <pc:sldLayoutMkLst>
            <pc:docMk/>
            <pc:sldMasterMk cId="2037678237" sldId="2147483707"/>
            <pc:sldLayoutMk cId="1597555271" sldId="2147483717"/>
          </pc:sldLayoutMkLst>
        </pc:sldLayoutChg>
        <pc:sldLayoutChg chg="del">
          <pc:chgData name="Jemma Smith" userId="c43517b7-c020-487a-a609-e5dcac601652" providerId="ADAL" clId="{2F998FF2-EAE8-4328-A713-6FCE2915CD4E}" dt="2025-05-27T07:45:54.772" v="1"/>
          <pc:sldLayoutMkLst>
            <pc:docMk/>
            <pc:sldMasterMk cId="2037678237" sldId="2147483707"/>
            <pc:sldLayoutMk cId="3168938235" sldId="2147483718"/>
          </pc:sldLayoutMkLst>
        </pc:sldLayoutChg>
      </pc:sldMasterChg>
      <pc:sldMasterChg chg="del delSldLayout">
        <pc:chgData name="Jemma Smith" userId="c43517b7-c020-487a-a609-e5dcac601652" providerId="ADAL" clId="{2F998FF2-EAE8-4328-A713-6FCE2915CD4E}" dt="2025-05-27T07:45:54.772" v="1"/>
        <pc:sldMasterMkLst>
          <pc:docMk/>
          <pc:sldMasterMk cId="1286175480" sldId="2147483719"/>
        </pc:sldMasterMkLst>
        <pc:sldLayoutChg chg="del">
          <pc:chgData name="Jemma Smith" userId="c43517b7-c020-487a-a609-e5dcac601652" providerId="ADAL" clId="{2F998FF2-EAE8-4328-A713-6FCE2915CD4E}" dt="2025-05-27T07:45:54.772" v="1"/>
          <pc:sldLayoutMkLst>
            <pc:docMk/>
            <pc:sldMasterMk cId="1286175480" sldId="2147483719"/>
            <pc:sldLayoutMk cId="2119570560" sldId="2147483720"/>
          </pc:sldLayoutMkLst>
        </pc:sldLayoutChg>
        <pc:sldLayoutChg chg="del">
          <pc:chgData name="Jemma Smith" userId="c43517b7-c020-487a-a609-e5dcac601652" providerId="ADAL" clId="{2F998FF2-EAE8-4328-A713-6FCE2915CD4E}" dt="2025-05-27T07:45:54.772" v="1"/>
          <pc:sldLayoutMkLst>
            <pc:docMk/>
            <pc:sldMasterMk cId="1286175480" sldId="2147483719"/>
            <pc:sldLayoutMk cId="4028201965" sldId="2147483721"/>
          </pc:sldLayoutMkLst>
        </pc:sldLayoutChg>
        <pc:sldLayoutChg chg="del">
          <pc:chgData name="Jemma Smith" userId="c43517b7-c020-487a-a609-e5dcac601652" providerId="ADAL" clId="{2F998FF2-EAE8-4328-A713-6FCE2915CD4E}" dt="2025-05-27T07:45:54.772" v="1"/>
          <pc:sldLayoutMkLst>
            <pc:docMk/>
            <pc:sldMasterMk cId="1286175480" sldId="2147483719"/>
            <pc:sldLayoutMk cId="849722979" sldId="2147483722"/>
          </pc:sldLayoutMkLst>
        </pc:sldLayoutChg>
        <pc:sldLayoutChg chg="del">
          <pc:chgData name="Jemma Smith" userId="c43517b7-c020-487a-a609-e5dcac601652" providerId="ADAL" clId="{2F998FF2-EAE8-4328-A713-6FCE2915CD4E}" dt="2025-05-27T07:45:54.772" v="1"/>
          <pc:sldLayoutMkLst>
            <pc:docMk/>
            <pc:sldMasterMk cId="1286175480" sldId="2147483719"/>
            <pc:sldLayoutMk cId="818919985" sldId="2147483723"/>
          </pc:sldLayoutMkLst>
        </pc:sldLayoutChg>
        <pc:sldLayoutChg chg="del">
          <pc:chgData name="Jemma Smith" userId="c43517b7-c020-487a-a609-e5dcac601652" providerId="ADAL" clId="{2F998FF2-EAE8-4328-A713-6FCE2915CD4E}" dt="2025-05-27T07:45:54.772" v="1"/>
          <pc:sldLayoutMkLst>
            <pc:docMk/>
            <pc:sldMasterMk cId="1286175480" sldId="2147483719"/>
            <pc:sldLayoutMk cId="393708425" sldId="2147483724"/>
          </pc:sldLayoutMkLst>
        </pc:sldLayoutChg>
        <pc:sldLayoutChg chg="del">
          <pc:chgData name="Jemma Smith" userId="c43517b7-c020-487a-a609-e5dcac601652" providerId="ADAL" clId="{2F998FF2-EAE8-4328-A713-6FCE2915CD4E}" dt="2025-05-27T07:45:54.772" v="1"/>
          <pc:sldLayoutMkLst>
            <pc:docMk/>
            <pc:sldMasterMk cId="1286175480" sldId="2147483719"/>
            <pc:sldLayoutMk cId="80282094" sldId="2147483725"/>
          </pc:sldLayoutMkLst>
        </pc:sldLayoutChg>
        <pc:sldLayoutChg chg="del">
          <pc:chgData name="Jemma Smith" userId="c43517b7-c020-487a-a609-e5dcac601652" providerId="ADAL" clId="{2F998FF2-EAE8-4328-A713-6FCE2915CD4E}" dt="2025-05-27T07:45:54.772" v="1"/>
          <pc:sldLayoutMkLst>
            <pc:docMk/>
            <pc:sldMasterMk cId="1286175480" sldId="2147483719"/>
            <pc:sldLayoutMk cId="3358603283" sldId="2147483726"/>
          </pc:sldLayoutMkLst>
        </pc:sldLayoutChg>
        <pc:sldLayoutChg chg="del">
          <pc:chgData name="Jemma Smith" userId="c43517b7-c020-487a-a609-e5dcac601652" providerId="ADAL" clId="{2F998FF2-EAE8-4328-A713-6FCE2915CD4E}" dt="2025-05-27T07:45:54.772" v="1"/>
          <pc:sldLayoutMkLst>
            <pc:docMk/>
            <pc:sldMasterMk cId="1286175480" sldId="2147483719"/>
            <pc:sldLayoutMk cId="98544170" sldId="2147483727"/>
          </pc:sldLayoutMkLst>
        </pc:sldLayoutChg>
        <pc:sldLayoutChg chg="del">
          <pc:chgData name="Jemma Smith" userId="c43517b7-c020-487a-a609-e5dcac601652" providerId="ADAL" clId="{2F998FF2-EAE8-4328-A713-6FCE2915CD4E}" dt="2025-05-27T07:45:54.772" v="1"/>
          <pc:sldLayoutMkLst>
            <pc:docMk/>
            <pc:sldMasterMk cId="1286175480" sldId="2147483719"/>
            <pc:sldLayoutMk cId="2103854108" sldId="2147483728"/>
          </pc:sldLayoutMkLst>
        </pc:sldLayoutChg>
        <pc:sldLayoutChg chg="del">
          <pc:chgData name="Jemma Smith" userId="c43517b7-c020-487a-a609-e5dcac601652" providerId="ADAL" clId="{2F998FF2-EAE8-4328-A713-6FCE2915CD4E}" dt="2025-05-27T07:45:54.772" v="1"/>
          <pc:sldLayoutMkLst>
            <pc:docMk/>
            <pc:sldMasterMk cId="1286175480" sldId="2147483719"/>
            <pc:sldLayoutMk cId="1524201791" sldId="2147483729"/>
          </pc:sldLayoutMkLst>
        </pc:sldLayoutChg>
        <pc:sldLayoutChg chg="del">
          <pc:chgData name="Jemma Smith" userId="c43517b7-c020-487a-a609-e5dcac601652" providerId="ADAL" clId="{2F998FF2-EAE8-4328-A713-6FCE2915CD4E}" dt="2025-05-27T07:45:54.772" v="1"/>
          <pc:sldLayoutMkLst>
            <pc:docMk/>
            <pc:sldMasterMk cId="1286175480" sldId="2147483719"/>
            <pc:sldLayoutMk cId="1809257787" sldId="2147483730"/>
          </pc:sldLayoutMkLst>
        </pc:sldLayoutChg>
      </pc:sldMasterChg>
      <pc:sldMasterChg chg="del delSldLayout">
        <pc:chgData name="Jemma Smith" userId="c43517b7-c020-487a-a609-e5dcac601652" providerId="ADAL" clId="{2F998FF2-EAE8-4328-A713-6FCE2915CD4E}" dt="2025-05-27T07:45:54.772" v="1"/>
        <pc:sldMasterMkLst>
          <pc:docMk/>
          <pc:sldMasterMk cId="2210851561" sldId="2147483731"/>
        </pc:sldMasterMkLst>
        <pc:sldLayoutChg chg="del">
          <pc:chgData name="Jemma Smith" userId="c43517b7-c020-487a-a609-e5dcac601652" providerId="ADAL" clId="{2F998FF2-EAE8-4328-A713-6FCE2915CD4E}" dt="2025-05-27T07:45:54.772" v="1"/>
          <pc:sldLayoutMkLst>
            <pc:docMk/>
            <pc:sldMasterMk cId="2210851561" sldId="2147483731"/>
            <pc:sldLayoutMk cId="3214741045" sldId="2147483732"/>
          </pc:sldLayoutMkLst>
        </pc:sldLayoutChg>
        <pc:sldLayoutChg chg="del">
          <pc:chgData name="Jemma Smith" userId="c43517b7-c020-487a-a609-e5dcac601652" providerId="ADAL" clId="{2F998FF2-EAE8-4328-A713-6FCE2915CD4E}" dt="2025-05-27T07:45:54.772" v="1"/>
          <pc:sldLayoutMkLst>
            <pc:docMk/>
            <pc:sldMasterMk cId="2210851561" sldId="2147483731"/>
            <pc:sldLayoutMk cId="390261365" sldId="2147483733"/>
          </pc:sldLayoutMkLst>
        </pc:sldLayoutChg>
        <pc:sldLayoutChg chg="del">
          <pc:chgData name="Jemma Smith" userId="c43517b7-c020-487a-a609-e5dcac601652" providerId="ADAL" clId="{2F998FF2-EAE8-4328-A713-6FCE2915CD4E}" dt="2025-05-27T07:45:54.772" v="1"/>
          <pc:sldLayoutMkLst>
            <pc:docMk/>
            <pc:sldMasterMk cId="2210851561" sldId="2147483731"/>
            <pc:sldLayoutMk cId="778408863" sldId="2147483734"/>
          </pc:sldLayoutMkLst>
        </pc:sldLayoutChg>
        <pc:sldLayoutChg chg="del">
          <pc:chgData name="Jemma Smith" userId="c43517b7-c020-487a-a609-e5dcac601652" providerId="ADAL" clId="{2F998FF2-EAE8-4328-A713-6FCE2915CD4E}" dt="2025-05-27T07:45:54.772" v="1"/>
          <pc:sldLayoutMkLst>
            <pc:docMk/>
            <pc:sldMasterMk cId="2210851561" sldId="2147483731"/>
            <pc:sldLayoutMk cId="4236273514" sldId="2147483735"/>
          </pc:sldLayoutMkLst>
        </pc:sldLayoutChg>
        <pc:sldLayoutChg chg="del">
          <pc:chgData name="Jemma Smith" userId="c43517b7-c020-487a-a609-e5dcac601652" providerId="ADAL" clId="{2F998FF2-EAE8-4328-A713-6FCE2915CD4E}" dt="2025-05-27T07:45:54.772" v="1"/>
          <pc:sldLayoutMkLst>
            <pc:docMk/>
            <pc:sldMasterMk cId="2210851561" sldId="2147483731"/>
            <pc:sldLayoutMk cId="554818463" sldId="2147483736"/>
          </pc:sldLayoutMkLst>
        </pc:sldLayoutChg>
        <pc:sldLayoutChg chg="del">
          <pc:chgData name="Jemma Smith" userId="c43517b7-c020-487a-a609-e5dcac601652" providerId="ADAL" clId="{2F998FF2-EAE8-4328-A713-6FCE2915CD4E}" dt="2025-05-27T07:45:54.772" v="1"/>
          <pc:sldLayoutMkLst>
            <pc:docMk/>
            <pc:sldMasterMk cId="2210851561" sldId="2147483731"/>
            <pc:sldLayoutMk cId="3239063572" sldId="2147483737"/>
          </pc:sldLayoutMkLst>
        </pc:sldLayoutChg>
        <pc:sldLayoutChg chg="del">
          <pc:chgData name="Jemma Smith" userId="c43517b7-c020-487a-a609-e5dcac601652" providerId="ADAL" clId="{2F998FF2-EAE8-4328-A713-6FCE2915CD4E}" dt="2025-05-27T07:45:54.772" v="1"/>
          <pc:sldLayoutMkLst>
            <pc:docMk/>
            <pc:sldMasterMk cId="2210851561" sldId="2147483731"/>
            <pc:sldLayoutMk cId="4066426716" sldId="2147483738"/>
          </pc:sldLayoutMkLst>
        </pc:sldLayoutChg>
        <pc:sldLayoutChg chg="del">
          <pc:chgData name="Jemma Smith" userId="c43517b7-c020-487a-a609-e5dcac601652" providerId="ADAL" clId="{2F998FF2-EAE8-4328-A713-6FCE2915CD4E}" dt="2025-05-27T07:45:54.772" v="1"/>
          <pc:sldLayoutMkLst>
            <pc:docMk/>
            <pc:sldMasterMk cId="2210851561" sldId="2147483731"/>
            <pc:sldLayoutMk cId="2916684274" sldId="2147483739"/>
          </pc:sldLayoutMkLst>
        </pc:sldLayoutChg>
      </pc:sldMasterChg>
      <pc:sldMasterChg chg="del delSldLayout">
        <pc:chgData name="Jemma Smith" userId="c43517b7-c020-487a-a609-e5dcac601652" providerId="ADAL" clId="{2F998FF2-EAE8-4328-A713-6FCE2915CD4E}" dt="2025-05-27T07:45:54.772" v="1"/>
        <pc:sldMasterMkLst>
          <pc:docMk/>
          <pc:sldMasterMk cId="768763920" sldId="2147483740"/>
        </pc:sldMasterMkLst>
        <pc:sldLayoutChg chg="del">
          <pc:chgData name="Jemma Smith" userId="c43517b7-c020-487a-a609-e5dcac601652" providerId="ADAL" clId="{2F998FF2-EAE8-4328-A713-6FCE2915CD4E}" dt="2025-05-27T07:45:54.772" v="1"/>
          <pc:sldLayoutMkLst>
            <pc:docMk/>
            <pc:sldMasterMk cId="768763920" sldId="2147483740"/>
            <pc:sldLayoutMk cId="3525797586" sldId="2147483741"/>
          </pc:sldLayoutMkLst>
        </pc:sldLayoutChg>
        <pc:sldLayoutChg chg="del">
          <pc:chgData name="Jemma Smith" userId="c43517b7-c020-487a-a609-e5dcac601652" providerId="ADAL" clId="{2F998FF2-EAE8-4328-A713-6FCE2915CD4E}" dt="2025-05-27T07:45:54.772" v="1"/>
          <pc:sldLayoutMkLst>
            <pc:docMk/>
            <pc:sldMasterMk cId="768763920" sldId="2147483740"/>
            <pc:sldLayoutMk cId="1539303452" sldId="2147483742"/>
          </pc:sldLayoutMkLst>
        </pc:sldLayoutChg>
      </pc:sldMasterChg>
      <pc:sldMasterChg chg="del delSldLayout">
        <pc:chgData name="Jemma Smith" userId="c43517b7-c020-487a-a609-e5dcac601652" providerId="ADAL" clId="{2F998FF2-EAE8-4328-A713-6FCE2915CD4E}" dt="2025-05-27T07:45:54.772" v="1"/>
        <pc:sldMasterMkLst>
          <pc:docMk/>
          <pc:sldMasterMk cId="1588542692" sldId="2147483744"/>
        </pc:sldMasterMkLst>
        <pc:sldLayoutChg chg="del">
          <pc:chgData name="Jemma Smith" userId="c43517b7-c020-487a-a609-e5dcac601652" providerId="ADAL" clId="{2F998FF2-EAE8-4328-A713-6FCE2915CD4E}" dt="2025-05-27T07:45:54.772" v="1"/>
          <pc:sldLayoutMkLst>
            <pc:docMk/>
            <pc:sldMasterMk cId="1588542692" sldId="2147483744"/>
            <pc:sldLayoutMk cId="2491738681" sldId="2147483745"/>
          </pc:sldLayoutMkLst>
        </pc:sldLayoutChg>
      </pc:sldMasterChg>
      <pc:sldMasterChg chg="del delSldLayout">
        <pc:chgData name="Jemma Smith" userId="c43517b7-c020-487a-a609-e5dcac601652" providerId="ADAL" clId="{2F998FF2-EAE8-4328-A713-6FCE2915CD4E}" dt="2025-05-27T07:45:54.772" v="1"/>
        <pc:sldMasterMkLst>
          <pc:docMk/>
          <pc:sldMasterMk cId="1224679988" sldId="2147483746"/>
        </pc:sldMasterMkLst>
        <pc:sldLayoutChg chg="del">
          <pc:chgData name="Jemma Smith" userId="c43517b7-c020-487a-a609-e5dcac601652" providerId="ADAL" clId="{2F998FF2-EAE8-4328-A713-6FCE2915CD4E}" dt="2025-05-27T07:45:54.772" v="1"/>
          <pc:sldLayoutMkLst>
            <pc:docMk/>
            <pc:sldMasterMk cId="1224679988" sldId="2147483746"/>
            <pc:sldLayoutMk cId="4056772343" sldId="2147483747"/>
          </pc:sldLayoutMkLst>
        </pc:sldLayoutChg>
        <pc:sldLayoutChg chg="del">
          <pc:chgData name="Jemma Smith" userId="c43517b7-c020-487a-a609-e5dcac601652" providerId="ADAL" clId="{2F998FF2-EAE8-4328-A713-6FCE2915CD4E}" dt="2025-05-27T07:45:54.772" v="1"/>
          <pc:sldLayoutMkLst>
            <pc:docMk/>
            <pc:sldMasterMk cId="1224679988" sldId="2147483746"/>
            <pc:sldLayoutMk cId="4248082126" sldId="2147483748"/>
          </pc:sldLayoutMkLst>
        </pc:sldLayoutChg>
        <pc:sldLayoutChg chg="del">
          <pc:chgData name="Jemma Smith" userId="c43517b7-c020-487a-a609-e5dcac601652" providerId="ADAL" clId="{2F998FF2-EAE8-4328-A713-6FCE2915CD4E}" dt="2025-05-27T07:45:54.772" v="1"/>
          <pc:sldLayoutMkLst>
            <pc:docMk/>
            <pc:sldMasterMk cId="1224679988" sldId="2147483746"/>
            <pc:sldLayoutMk cId="963355399" sldId="2147483749"/>
          </pc:sldLayoutMkLst>
        </pc:sldLayoutChg>
      </pc:sldMasterChg>
      <pc:sldMasterChg chg="del delSldLayout">
        <pc:chgData name="Jemma Smith" userId="c43517b7-c020-487a-a609-e5dcac601652" providerId="ADAL" clId="{2F998FF2-EAE8-4328-A713-6FCE2915CD4E}" dt="2025-05-27T07:45:54.772" v="1"/>
        <pc:sldMasterMkLst>
          <pc:docMk/>
          <pc:sldMasterMk cId="204456460" sldId="2147483750"/>
        </pc:sldMasterMkLst>
        <pc:sldLayoutChg chg="del">
          <pc:chgData name="Jemma Smith" userId="c43517b7-c020-487a-a609-e5dcac601652" providerId="ADAL" clId="{2F998FF2-EAE8-4328-A713-6FCE2915CD4E}" dt="2025-05-27T07:45:54.772" v="1"/>
          <pc:sldLayoutMkLst>
            <pc:docMk/>
            <pc:sldMasterMk cId="204456460" sldId="2147483750"/>
            <pc:sldLayoutMk cId="184117846" sldId="2147483751"/>
          </pc:sldLayoutMkLst>
        </pc:sldLayoutChg>
        <pc:sldLayoutChg chg="del">
          <pc:chgData name="Jemma Smith" userId="c43517b7-c020-487a-a609-e5dcac601652" providerId="ADAL" clId="{2F998FF2-EAE8-4328-A713-6FCE2915CD4E}" dt="2025-05-27T07:45:54.772" v="1"/>
          <pc:sldLayoutMkLst>
            <pc:docMk/>
            <pc:sldMasterMk cId="204456460" sldId="2147483750"/>
            <pc:sldLayoutMk cId="598250929" sldId="2147483752"/>
          </pc:sldLayoutMkLst>
        </pc:sldLayoutChg>
        <pc:sldLayoutChg chg="del">
          <pc:chgData name="Jemma Smith" userId="c43517b7-c020-487a-a609-e5dcac601652" providerId="ADAL" clId="{2F998FF2-EAE8-4328-A713-6FCE2915CD4E}" dt="2025-05-27T07:45:54.772" v="1"/>
          <pc:sldLayoutMkLst>
            <pc:docMk/>
            <pc:sldMasterMk cId="204456460" sldId="2147483750"/>
            <pc:sldLayoutMk cId="1468364856" sldId="2147483753"/>
          </pc:sldLayoutMkLst>
        </pc:sldLayoutChg>
        <pc:sldLayoutChg chg="del">
          <pc:chgData name="Jemma Smith" userId="c43517b7-c020-487a-a609-e5dcac601652" providerId="ADAL" clId="{2F998FF2-EAE8-4328-A713-6FCE2915CD4E}" dt="2025-05-27T07:45:54.772" v="1"/>
          <pc:sldLayoutMkLst>
            <pc:docMk/>
            <pc:sldMasterMk cId="204456460" sldId="2147483750"/>
            <pc:sldLayoutMk cId="602424566" sldId="2147483754"/>
          </pc:sldLayoutMkLst>
        </pc:sldLayoutChg>
        <pc:sldLayoutChg chg="del">
          <pc:chgData name="Jemma Smith" userId="c43517b7-c020-487a-a609-e5dcac601652" providerId="ADAL" clId="{2F998FF2-EAE8-4328-A713-6FCE2915CD4E}" dt="2025-05-27T07:45:54.772" v="1"/>
          <pc:sldLayoutMkLst>
            <pc:docMk/>
            <pc:sldMasterMk cId="204456460" sldId="2147483750"/>
            <pc:sldLayoutMk cId="3538915238" sldId="2147483755"/>
          </pc:sldLayoutMkLst>
        </pc:sldLayoutChg>
        <pc:sldLayoutChg chg="del">
          <pc:chgData name="Jemma Smith" userId="c43517b7-c020-487a-a609-e5dcac601652" providerId="ADAL" clId="{2F998FF2-EAE8-4328-A713-6FCE2915CD4E}" dt="2025-05-27T07:45:54.772" v="1"/>
          <pc:sldLayoutMkLst>
            <pc:docMk/>
            <pc:sldMasterMk cId="204456460" sldId="2147483750"/>
            <pc:sldLayoutMk cId="3472803856" sldId="2147483756"/>
          </pc:sldLayoutMkLst>
        </pc:sldLayoutChg>
        <pc:sldLayoutChg chg="del">
          <pc:chgData name="Jemma Smith" userId="c43517b7-c020-487a-a609-e5dcac601652" providerId="ADAL" clId="{2F998FF2-EAE8-4328-A713-6FCE2915CD4E}" dt="2025-05-27T07:45:54.772" v="1"/>
          <pc:sldLayoutMkLst>
            <pc:docMk/>
            <pc:sldMasterMk cId="204456460" sldId="2147483750"/>
            <pc:sldLayoutMk cId="603187589" sldId="2147483757"/>
          </pc:sldLayoutMkLst>
        </pc:sldLayoutChg>
        <pc:sldLayoutChg chg="del">
          <pc:chgData name="Jemma Smith" userId="c43517b7-c020-487a-a609-e5dcac601652" providerId="ADAL" clId="{2F998FF2-EAE8-4328-A713-6FCE2915CD4E}" dt="2025-05-27T07:45:54.772" v="1"/>
          <pc:sldLayoutMkLst>
            <pc:docMk/>
            <pc:sldMasterMk cId="204456460" sldId="2147483750"/>
            <pc:sldLayoutMk cId="3566256327" sldId="2147483758"/>
          </pc:sldLayoutMkLst>
        </pc:sldLayoutChg>
        <pc:sldLayoutChg chg="del">
          <pc:chgData name="Jemma Smith" userId="c43517b7-c020-487a-a609-e5dcac601652" providerId="ADAL" clId="{2F998FF2-EAE8-4328-A713-6FCE2915CD4E}" dt="2025-05-27T07:45:54.772" v="1"/>
          <pc:sldLayoutMkLst>
            <pc:docMk/>
            <pc:sldMasterMk cId="204456460" sldId="2147483750"/>
            <pc:sldLayoutMk cId="2290887706" sldId="2147483759"/>
          </pc:sldLayoutMkLst>
        </pc:sldLayoutChg>
        <pc:sldLayoutChg chg="del">
          <pc:chgData name="Jemma Smith" userId="c43517b7-c020-487a-a609-e5dcac601652" providerId="ADAL" clId="{2F998FF2-EAE8-4328-A713-6FCE2915CD4E}" dt="2025-05-27T07:45:54.772" v="1"/>
          <pc:sldLayoutMkLst>
            <pc:docMk/>
            <pc:sldMasterMk cId="204456460" sldId="2147483750"/>
            <pc:sldLayoutMk cId="3605121862" sldId="2147483760"/>
          </pc:sldLayoutMkLst>
        </pc:sldLayoutChg>
        <pc:sldLayoutChg chg="del">
          <pc:chgData name="Jemma Smith" userId="c43517b7-c020-487a-a609-e5dcac601652" providerId="ADAL" clId="{2F998FF2-EAE8-4328-A713-6FCE2915CD4E}" dt="2025-05-27T07:45:54.772" v="1"/>
          <pc:sldLayoutMkLst>
            <pc:docMk/>
            <pc:sldMasterMk cId="204456460" sldId="2147483750"/>
            <pc:sldLayoutMk cId="2164697465" sldId="2147483761"/>
          </pc:sldLayoutMkLst>
        </pc:sldLayoutChg>
      </pc:sldMasterChg>
      <pc:sldMasterChg chg="del delSldLayout">
        <pc:chgData name="Jemma Smith" userId="c43517b7-c020-487a-a609-e5dcac601652" providerId="ADAL" clId="{2F998FF2-EAE8-4328-A713-6FCE2915CD4E}" dt="2025-05-27T07:45:54.772" v="1"/>
        <pc:sldMasterMkLst>
          <pc:docMk/>
          <pc:sldMasterMk cId="4163563289" sldId="2147483765"/>
        </pc:sldMasterMkLst>
        <pc:sldLayoutChg chg="del">
          <pc:chgData name="Jemma Smith" userId="c43517b7-c020-487a-a609-e5dcac601652" providerId="ADAL" clId="{2F998FF2-EAE8-4328-A713-6FCE2915CD4E}" dt="2025-05-27T07:45:54.772" v="1"/>
          <pc:sldLayoutMkLst>
            <pc:docMk/>
            <pc:sldMasterMk cId="4163563289" sldId="2147483765"/>
            <pc:sldLayoutMk cId="388996916" sldId="2147483766"/>
          </pc:sldLayoutMkLst>
        </pc:sldLayoutChg>
        <pc:sldLayoutChg chg="del">
          <pc:chgData name="Jemma Smith" userId="c43517b7-c020-487a-a609-e5dcac601652" providerId="ADAL" clId="{2F998FF2-EAE8-4328-A713-6FCE2915CD4E}" dt="2025-05-27T07:45:54.772" v="1"/>
          <pc:sldLayoutMkLst>
            <pc:docMk/>
            <pc:sldMasterMk cId="4163563289" sldId="2147483765"/>
            <pc:sldLayoutMk cId="1529190421" sldId="2147483767"/>
          </pc:sldLayoutMkLst>
        </pc:sldLayoutChg>
      </pc:sldMasterChg>
      <pc:sldMasterChg chg="delSldLayout">
        <pc:chgData name="Jemma Smith" userId="c43517b7-c020-487a-a609-e5dcac601652" providerId="ADAL" clId="{2F998FF2-EAE8-4328-A713-6FCE2915CD4E}" dt="2025-05-27T07:49:42.549" v="58" actId="47"/>
        <pc:sldMasterMkLst>
          <pc:docMk/>
          <pc:sldMasterMk cId="4189558803" sldId="2147483781"/>
        </pc:sldMasterMkLst>
        <pc:sldLayoutChg chg="del">
          <pc:chgData name="Jemma Smith" userId="c43517b7-c020-487a-a609-e5dcac601652" providerId="ADAL" clId="{2F998FF2-EAE8-4328-A713-6FCE2915CD4E}" dt="2025-05-27T07:49:42.549" v="58" actId="47"/>
          <pc:sldLayoutMkLst>
            <pc:docMk/>
            <pc:sldMasterMk cId="4189558803" sldId="2147483781"/>
            <pc:sldLayoutMk cId="2862483185" sldId="2147483794"/>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02/06/2025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02/06/2025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entrepreneur.com/article/427568"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058A7A-2F28-4122-82DE-A9C27F33DB3C}" type="slidenum">
              <a:rPr lang="en-GB" smtClean="0"/>
              <a:t>5</a:t>
            </a:fld>
            <a:endParaRPr lang="en-GB"/>
          </a:p>
        </p:txBody>
      </p:sp>
    </p:spTree>
    <p:extLst>
      <p:ext uri="{BB962C8B-B14F-4D97-AF65-F5344CB8AC3E}">
        <p14:creationId xmlns:p14="http://schemas.microsoft.com/office/powerpoint/2010/main" val="2618704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6</a:t>
            </a:fld>
            <a:endParaRPr lang="en-GB"/>
          </a:p>
        </p:txBody>
      </p:sp>
    </p:spTree>
    <p:extLst>
      <p:ext uri="{BB962C8B-B14F-4D97-AF65-F5344CB8AC3E}">
        <p14:creationId xmlns:p14="http://schemas.microsoft.com/office/powerpoint/2010/main" val="551143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should define these actions as top-level goals of the funnel in analytics. Goals can include “Viewed product”, “Added to Basket”, “Registered as member” or “Signed up for an e-newsletter. Act is also about encouraging participation. This can be sharing of content via social media or customer reviews (Can also be an element of “Engage”).</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8</a:t>
            </a:fld>
            <a:endParaRPr lang="en-GB"/>
          </a:p>
        </p:txBody>
      </p:sp>
    </p:spTree>
    <p:extLst>
      <p:ext uri="{BB962C8B-B14F-4D97-AF65-F5344CB8AC3E}">
        <p14:creationId xmlns:p14="http://schemas.microsoft.com/office/powerpoint/2010/main" val="2328015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5434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can be measured by repeat actions such as repeat sale and sharing content through social media. We also need to measure percentage of active customers (subscribers), customer satisfaction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2313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Distribution of Media types across the customer lifecycle </a:t>
            </a:r>
          </a:p>
        </p:txBody>
      </p:sp>
      <p:sp>
        <p:nvSpPr>
          <p:cNvPr id="4" name="Slide Number Placeholder 3"/>
          <p:cNvSpPr>
            <a:spLocks noGrp="1"/>
          </p:cNvSpPr>
          <p:nvPr>
            <p:ph type="sldNum" sz="quarter" idx="5"/>
          </p:nvPr>
        </p:nvSpPr>
        <p:spPr/>
        <p:txBody>
          <a:bodyPr/>
          <a:lstStyle/>
          <a:p>
            <a:fld id="{AC058A7A-2F28-4122-82DE-A9C27F33DB3C}" type="slidenum">
              <a:rPr lang="en-GB" smtClean="0"/>
              <a:t>15</a:t>
            </a:fld>
            <a:endParaRPr lang="en-GB"/>
          </a:p>
        </p:txBody>
      </p:sp>
    </p:spTree>
    <p:extLst>
      <p:ext uri="{BB962C8B-B14F-4D97-AF65-F5344CB8AC3E}">
        <p14:creationId xmlns:p14="http://schemas.microsoft.com/office/powerpoint/2010/main" val="7904708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PGC &amp; UGC</a:t>
            </a:r>
          </a:p>
          <a:p>
            <a:r>
              <a:rPr lang="en-GB" dirty="0"/>
              <a:t>Professionally Generated content / User Generated Content </a:t>
            </a:r>
          </a:p>
          <a:p>
            <a:endParaRPr lang="en-GB" dirty="0"/>
          </a:p>
          <a:p>
            <a:pPr algn="l"/>
            <a:r>
              <a:rPr lang="en-GB" b="1" i="0" dirty="0">
                <a:solidFill>
                  <a:srgbClr val="323232"/>
                </a:solidFill>
                <a:effectLst/>
                <a:latin typeface="Source Sans Pro" panose="020B0503030403020204" pitchFamily="34" charset="0"/>
              </a:rPr>
              <a:t>1. What is paid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Defining paid media is the most simple. Paid or bought media are media where there is investment to pay for visitors, reach or conversions through search, display ad networks or affiliate marketing.</a:t>
            </a:r>
          </a:p>
          <a:p>
            <a:pPr algn="l">
              <a:buFont typeface="Arial" panose="020B0604020202020204" pitchFamily="34" charset="0"/>
              <a:buChar char="•"/>
            </a:pPr>
            <a:r>
              <a:rPr lang="en-GB" b="0" i="0" dirty="0">
                <a:solidFill>
                  <a:srgbClr val="595959"/>
                </a:solidFill>
                <a:effectLst/>
                <a:latin typeface="Helvetica" panose="020B0604020202020204" pitchFamily="34" charset="0"/>
              </a:rPr>
              <a:t>Offline traditional paid media like print and TV advertising and direct mail remain important accounting for a large share of paid media spend.</a:t>
            </a:r>
          </a:p>
          <a:p>
            <a:pPr algn="l">
              <a:buFont typeface="Arial" panose="020B0604020202020204" pitchFamily="34" charset="0"/>
              <a:buChar char="•"/>
            </a:pPr>
            <a:r>
              <a:rPr lang="en-GB" b="0" i="0" dirty="0">
                <a:solidFill>
                  <a:srgbClr val="595959"/>
                </a:solidFill>
                <a:effectLst/>
                <a:latin typeface="Helvetica" panose="020B0604020202020204" pitchFamily="34" charset="0"/>
              </a:rPr>
              <a:t>Digital diffusion means we are seeing more and more opportunities for targeted digital paid media such as online streaming and in-app ads.</a:t>
            </a:r>
          </a:p>
          <a:p>
            <a:endParaRPr lang="en-GB" dirty="0"/>
          </a:p>
          <a:p>
            <a:pPr algn="l"/>
            <a:r>
              <a:rPr lang="en-GB" b="1" i="0" dirty="0">
                <a:solidFill>
                  <a:srgbClr val="323232"/>
                </a:solidFill>
                <a:effectLst/>
                <a:latin typeface="Source Sans Pro" panose="020B0503030403020204" pitchFamily="34" charset="0"/>
              </a:rPr>
              <a:t>What is earned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Traditionally, earned media has been the name given to publicity generated through PR invested in targeting influencers to increase awareness about a brand.</a:t>
            </a:r>
          </a:p>
          <a:p>
            <a:pPr algn="l">
              <a:buFont typeface="Arial" panose="020B0604020202020204" pitchFamily="34" charset="0"/>
              <a:buChar char="•"/>
            </a:pPr>
            <a:r>
              <a:rPr lang="en-GB" b="0" i="0" dirty="0">
                <a:solidFill>
                  <a:srgbClr val="595959"/>
                </a:solidFill>
                <a:effectLst/>
                <a:latin typeface="Helvetica" panose="020B0604020202020204" pitchFamily="34" charset="0"/>
              </a:rPr>
              <a:t>Of course, it’s still an investment - whether time or money, or both. But this type of investment, when done well, has the most potential to </a:t>
            </a:r>
            <a:r>
              <a:rPr lang="en-GB" b="0" i="0" u="sng" dirty="0" err="1">
                <a:solidFill>
                  <a:srgbClr val="026BAC"/>
                </a:solidFill>
                <a:effectLst/>
                <a:latin typeface="Helvetica" panose="020B0604020202020204" pitchFamily="34" charset="0"/>
                <a:hlinkClick r:id="rId3"/>
              </a:rPr>
              <a:t>instill</a:t>
            </a:r>
            <a:r>
              <a:rPr lang="en-GB" b="0" i="0" u="sng" dirty="0">
                <a:solidFill>
                  <a:srgbClr val="026BAC"/>
                </a:solidFill>
                <a:effectLst/>
                <a:latin typeface="Helvetica" panose="020B0604020202020204" pitchFamily="34" charset="0"/>
                <a:hlinkClick r:id="rId3"/>
              </a:rPr>
              <a:t> customer trust</a:t>
            </a:r>
            <a:r>
              <a:rPr lang="en-GB" b="0" i="0" dirty="0">
                <a:solidFill>
                  <a:srgbClr val="595959"/>
                </a:solidFill>
                <a:effectLst/>
                <a:latin typeface="Helvetica" panose="020B0604020202020204" pitchFamily="34" charset="0"/>
              </a:rPr>
              <a:t> through recommendations/advocacy.</a:t>
            </a:r>
          </a:p>
          <a:p>
            <a:pPr algn="l">
              <a:buFont typeface="Arial" panose="020B0604020202020204" pitchFamily="34" charset="0"/>
              <a:buChar char="•"/>
            </a:pPr>
            <a:r>
              <a:rPr lang="en-GB" b="0" i="0" dirty="0">
                <a:solidFill>
                  <a:srgbClr val="595959"/>
                </a:solidFill>
                <a:effectLst/>
                <a:latin typeface="Helvetica" panose="020B0604020202020204" pitchFamily="34" charset="0"/>
              </a:rPr>
              <a:t>Earned media also includes word-of-mouth that can be stimulated through viral and social media marketing and includes conversations in social networks, blogs and other communities.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earned media as developed through different types of partners such as publishers, bloggers and other influencers including customer advocates. Think of earned media as different forms of conversations occurring both online and offline.</a:t>
            </a:r>
          </a:p>
          <a:p>
            <a:pPr algn="l">
              <a:buFont typeface="Arial" panose="020B0604020202020204" pitchFamily="34" charset="0"/>
              <a:buChar char="•"/>
            </a:pPr>
            <a:endParaRPr lang="en-GB" b="0" i="0" dirty="0">
              <a:solidFill>
                <a:srgbClr val="595959"/>
              </a:solidFill>
              <a:effectLst/>
              <a:latin typeface="Helvetica" panose="020B0604020202020204" pitchFamily="34" charset="0"/>
            </a:endParaRPr>
          </a:p>
          <a:p>
            <a:pPr algn="l">
              <a:buFont typeface="Arial" panose="020B0604020202020204" pitchFamily="34" charset="0"/>
              <a:buNone/>
            </a:pPr>
            <a:r>
              <a:rPr lang="en-GB" b="0" i="0" dirty="0">
                <a:solidFill>
                  <a:srgbClr val="595959"/>
                </a:solidFill>
                <a:effectLst/>
                <a:latin typeface="Helvetica" panose="020B0604020202020204" pitchFamily="34" charset="0"/>
              </a:rPr>
              <a:t>API’s = Application programming interfaces </a:t>
            </a:r>
          </a:p>
          <a:p>
            <a:pPr algn="l">
              <a:buFont typeface="Arial" panose="020B0604020202020204" pitchFamily="34" charset="0"/>
              <a:buNone/>
            </a:pPr>
            <a:r>
              <a:rPr lang="en-GB" b="0" i="0" dirty="0">
                <a:solidFill>
                  <a:srgbClr val="595959"/>
                </a:solidFill>
                <a:effectLst/>
                <a:latin typeface="Helvetica" panose="020B0604020202020204" pitchFamily="34" charset="0"/>
              </a:rPr>
              <a:t>Widget = media/social plugins for use on personal sites </a:t>
            </a:r>
          </a:p>
          <a:p>
            <a:endParaRPr lang="en-GB" dirty="0"/>
          </a:p>
          <a:p>
            <a:pPr algn="l"/>
            <a:r>
              <a:rPr lang="en-GB" b="1" i="0" dirty="0">
                <a:solidFill>
                  <a:srgbClr val="323232"/>
                </a:solidFill>
                <a:effectLst/>
                <a:latin typeface="Source Sans Pro" panose="020B0503030403020204" pitchFamily="34" charset="0"/>
              </a:rPr>
              <a:t>3. What is owned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This is media owned by the brand. Online this includes a company’s own websites, blogs, mobile apps or their social presence on Facebook, Linked In or Twitter. Offline owned media may include brochures or retails stores.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a company’s own presence as media in the sense that they are an alternative investment to other media and they offer opportunities to promote products using similar ad or editorial formats to other media. It emphasizes the need for all organizations to become multi-channel publishers.</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17</a:t>
            </a:fld>
            <a:endParaRPr lang="en-GB"/>
          </a:p>
        </p:txBody>
      </p:sp>
    </p:spTree>
    <p:extLst>
      <p:ext uri="{BB962C8B-B14F-4D97-AF65-F5344CB8AC3E}">
        <p14:creationId xmlns:p14="http://schemas.microsoft.com/office/powerpoint/2010/main" val="32865441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19</a:t>
            </a:fld>
            <a:endParaRPr lang="en-GB"/>
          </a:p>
        </p:txBody>
      </p:sp>
    </p:spTree>
    <p:extLst>
      <p:ext uri="{BB962C8B-B14F-4D97-AF65-F5344CB8AC3E}">
        <p14:creationId xmlns:p14="http://schemas.microsoft.com/office/powerpoint/2010/main" val="3572970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B408A-0EA1-4385-B8B7-11948C2488A2}" type="slidenum">
              <a:rPr lang="en-GB" smtClean="0"/>
              <a:t>20</a:t>
            </a:fld>
            <a:endParaRPr lang="en-GB"/>
          </a:p>
        </p:txBody>
      </p:sp>
    </p:spTree>
    <p:extLst>
      <p:ext uri="{BB962C8B-B14F-4D97-AF65-F5344CB8AC3E}">
        <p14:creationId xmlns:p14="http://schemas.microsoft.com/office/powerpoint/2010/main" val="4013537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Reach and Act to gain interest and interactions, (</a:t>
            </a:r>
            <a:r>
              <a:rPr lang="en-GB" dirty="0" err="1"/>
              <a:t>e.g</a:t>
            </a:r>
            <a:r>
              <a:rPr lang="en-GB" dirty="0"/>
              <a:t> sharing interesting stories on social media/ creating content, stories of local events etc..) PR, Email/Direct marketing, Advertising)   </a:t>
            </a:r>
          </a:p>
          <a:p>
            <a:r>
              <a:rPr lang="en-GB" dirty="0"/>
              <a:t>Convert -  promotions discounts, (personal selling, sales promotion etc..</a:t>
            </a:r>
          </a:p>
          <a:p>
            <a:r>
              <a:rPr lang="en-GB" dirty="0"/>
              <a:t>Engage – keep the customers interested, build relationships – email marketing, encouraging social media stories, remarketing – personalised messages, reminders of previous holidays etc.. </a:t>
            </a:r>
          </a:p>
          <a:p>
            <a:r>
              <a:rPr lang="en-GB" dirty="0"/>
              <a:t> </a:t>
            </a:r>
          </a:p>
        </p:txBody>
      </p:sp>
      <p:sp>
        <p:nvSpPr>
          <p:cNvPr id="4" name="Slide Number Placeholder 3"/>
          <p:cNvSpPr>
            <a:spLocks noGrp="1"/>
          </p:cNvSpPr>
          <p:nvPr>
            <p:ph type="sldNum" sz="quarter" idx="5"/>
          </p:nvPr>
        </p:nvSpPr>
        <p:spPr/>
        <p:txBody>
          <a:bodyPr/>
          <a:lstStyle/>
          <a:p>
            <a:fld id="{BC82ED47-BD2B-4410-B765-3F01A647013B}" type="slidenum">
              <a:rPr lang="en-GB" smtClean="0"/>
              <a:t>21</a:t>
            </a:fld>
            <a:endParaRPr lang="en-GB"/>
          </a:p>
        </p:txBody>
      </p:sp>
    </p:spTree>
    <p:extLst>
      <p:ext uri="{BB962C8B-B14F-4D97-AF65-F5344CB8AC3E}">
        <p14:creationId xmlns:p14="http://schemas.microsoft.com/office/powerpoint/2010/main" val="3516693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Big Data </a:t>
            </a:r>
            <a:r>
              <a:rPr lang="en-GB" dirty="0"/>
              <a:t>– Where does it come from? Everywhere, everything you do online is recorded and logged.. In 2020 44 trillion gigabytes of big data had been collected by marketers of consumer habits, behaviours and purchases.</a:t>
            </a:r>
          </a:p>
          <a:p>
            <a:r>
              <a:rPr lang="en-GB" dirty="0"/>
              <a:t>In 2018 Google spent 3 billion on Big data management and capture, Facebook 1 Billion (Jay Parikh - </a:t>
            </a:r>
            <a:r>
              <a:rPr lang="en-GB" dirty="0" err="1"/>
              <a:t>Vp</a:t>
            </a:r>
            <a:r>
              <a:rPr lang="en-GB" dirty="0"/>
              <a:t> of engineering at Facebook Said “everything we do is a Big data problem”</a:t>
            </a:r>
          </a:p>
          <a:p>
            <a:r>
              <a:rPr lang="en-GB" dirty="0"/>
              <a:t>CIA paid Amazon web services 600 million Dollars to build private cloud infrastructure to manage Big Data. (Ira Hunt – CTO at the CIA said “Our mission is to collect everything and hang on to it forever!”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Big Issues </a:t>
            </a:r>
            <a:r>
              <a:rPr lang="en-GB" dirty="0"/>
              <a:t>– much of the data gathered is unstructured and fragmented lacking cohesion of databases. only 12% on average of this data is ever analysed, with so much data humans simply cant keep up, The advent of the AI marketeer, now a 40 billion a year industry and needed to make sense of vast quantities of data produced.   </a:t>
            </a:r>
          </a:p>
          <a:p>
            <a:endParaRPr lang="en-GB" dirty="0"/>
          </a:p>
          <a:p>
            <a:r>
              <a:rPr lang="en-GB" dirty="0"/>
              <a:t> </a:t>
            </a:r>
          </a:p>
        </p:txBody>
      </p:sp>
      <p:sp>
        <p:nvSpPr>
          <p:cNvPr id="4" name="Slide Number Placeholder 3"/>
          <p:cNvSpPr>
            <a:spLocks noGrp="1"/>
          </p:cNvSpPr>
          <p:nvPr>
            <p:ph type="sldNum" sz="quarter" idx="5"/>
          </p:nvPr>
        </p:nvSpPr>
        <p:spPr/>
        <p:txBody>
          <a:bodyPr/>
          <a:lstStyle/>
          <a:p>
            <a:fld id="{AC058A7A-2F28-4122-82DE-A9C27F33DB3C}" type="slidenum">
              <a:rPr lang="en-GB" smtClean="0"/>
              <a:t>23</a:t>
            </a:fld>
            <a:endParaRPr lang="en-GB"/>
          </a:p>
        </p:txBody>
      </p:sp>
    </p:spTree>
    <p:extLst>
      <p:ext uri="{BB962C8B-B14F-4D97-AF65-F5344CB8AC3E}">
        <p14:creationId xmlns:p14="http://schemas.microsoft.com/office/powerpoint/2010/main" val="1801203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40040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68649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76613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4073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02/06/2025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5774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02/06/2025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40641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56782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02/06/2025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966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3081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517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7259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18923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8485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7663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91816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180819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61915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317733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630499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136082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890215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20578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537728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532320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802574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02/06/2025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65251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5079037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547813" y="260354"/>
            <a:ext cx="6840537" cy="993775"/>
          </a:xfrm>
        </p:spPr>
        <p:txBody>
          <a:bodyPr/>
          <a:lstStyle/>
          <a:p>
            <a:r>
              <a:rPr lang="en-US"/>
              <a:t>Click to edit Master title style</a:t>
            </a:r>
          </a:p>
        </p:txBody>
      </p:sp>
      <p:sp>
        <p:nvSpPr>
          <p:cNvPr id="3" name="Text Placeholder 2"/>
          <p:cNvSpPr>
            <a:spLocks noGrp="1"/>
          </p:cNvSpPr>
          <p:nvPr>
            <p:ph type="body" sz="half" idx="1"/>
          </p:nvPr>
        </p:nvSpPr>
        <p:spPr>
          <a:xfrm>
            <a:off x="1547813" y="1628775"/>
            <a:ext cx="3343275"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5043488" y="1628775"/>
            <a:ext cx="3344862" cy="4679950"/>
          </a:xfrm>
        </p:spPr>
        <p:txBody>
          <a:bodyPr>
            <a:normAutofit/>
          </a:bodyPr>
          <a:lstStyle/>
          <a:p>
            <a:pPr lvl="0"/>
            <a:endParaRPr lang="en-US" noProof="0"/>
          </a:p>
        </p:txBody>
      </p:sp>
    </p:spTree>
    <p:extLst>
      <p:ext uri="{BB962C8B-B14F-4D97-AF65-F5344CB8AC3E}">
        <p14:creationId xmlns:p14="http://schemas.microsoft.com/office/powerpoint/2010/main" val="2935000378"/>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6/2/2025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5252967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jp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6" Type="http://schemas.openxmlformats.org/officeDocument/2006/relationships/image" Target="../media/image3.jpg"/><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theme" Target="../theme/theme3.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02/06/2025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4189558803"/>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02/06/2025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427928875"/>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hyperlink" Target="https://blog.hootsuite.com/facebook-algorithm/" TargetMode="External"/><Relationship Id="rId2" Type="http://schemas.openxmlformats.org/officeDocument/2006/relationships/hyperlink" Target="https://blog.hootsuite.com/instagram-algorithm/" TargetMode="External"/><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hyperlink" Target="https://blog.hootsuite.com/twitter-algorithm/" TargetMode="External"/><Relationship Id="rId4" Type="http://schemas.openxmlformats.org/officeDocument/2006/relationships/hyperlink" Target="https://blog.hootsuite.com/tiktok-algorith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DB68A-9571-FA50-A53B-2CA464A2E4C7}"/>
              </a:ext>
            </a:extLst>
          </p:cNvPr>
          <p:cNvSpPr txBox="1">
            <a:spLocks/>
          </p:cNvSpPr>
          <p:nvPr/>
        </p:nvSpPr>
        <p:spPr>
          <a:xfrm>
            <a:off x="787589" y="796919"/>
            <a:ext cx="7384811" cy="3424170"/>
          </a:xfrm>
          <a:prstGeom prst="rect">
            <a:avLst/>
          </a:prstGeom>
        </p:spPr>
        <p:txBody>
          <a:bodyPr>
            <a:normAutofit fontScale="75000" lnSpcReduction="2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sz="4800" b="1">
                <a:latin typeface="Aptos Light" panose="020B0004020202020204" pitchFamily="34" charset="0"/>
              </a:rPr>
              <a:t>Welcome to Marketing &amp; Promoting Restaurant Facilities – BMGM6002</a:t>
            </a:r>
            <a:br>
              <a:rPr lang="en-GB" sz="2400"/>
            </a:br>
            <a:br>
              <a:rPr lang="en-GB" sz="2800"/>
            </a:br>
            <a:r>
              <a:rPr lang="en-GB" sz="2800"/>
              <a:t>I will begin the Lecture at </a:t>
            </a:r>
            <a:r>
              <a:rPr lang="en-GB" sz="2800" b="1"/>
              <a:t>9:30am</a:t>
            </a:r>
            <a:r>
              <a:rPr lang="en-GB" sz="2800"/>
              <a:t>, so use this as an opportunity to grab a beverage, access required documents or ask me any questions that you have. Please ensure that once we begin the lecture you have access to Moodle with your module handbook open. </a:t>
            </a:r>
            <a:br>
              <a:rPr lang="en-GB" sz="2800"/>
            </a:br>
            <a:br>
              <a:rPr lang="en-GB" sz="2800"/>
            </a:br>
            <a:r>
              <a:rPr lang="en-GB" sz="2800"/>
              <a:t>Please ensure that during this lecture your camera </a:t>
            </a:r>
            <a:r>
              <a:rPr lang="en-GB" sz="2800" b="1"/>
              <a:t>remains on at all times.</a:t>
            </a:r>
            <a:endParaRPr lang="en-GB" dirty="0"/>
          </a:p>
        </p:txBody>
      </p:sp>
    </p:spTree>
    <p:extLst>
      <p:ext uri="{BB962C8B-B14F-4D97-AF65-F5344CB8AC3E}">
        <p14:creationId xmlns:p14="http://schemas.microsoft.com/office/powerpoint/2010/main" val="457897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E43063-6DE9-0D12-7CDF-E6406BE5DEB5}"/>
              </a:ext>
            </a:extLst>
          </p:cNvPr>
          <p:cNvSpPr txBox="1"/>
          <p:nvPr/>
        </p:nvSpPr>
        <p:spPr>
          <a:xfrm>
            <a:off x="395536" y="764704"/>
            <a:ext cx="4464496" cy="4370427"/>
          </a:xfrm>
          <a:prstGeom prst="rect">
            <a:avLst/>
          </a:prstGeom>
          <a:noFill/>
        </p:spPr>
        <p:txBody>
          <a:bodyPr wrap="square" rtlCol="0">
            <a:spAutoFit/>
          </a:bodyPr>
          <a:lstStyle/>
          <a:p>
            <a:pPr algn="ctr"/>
            <a:r>
              <a:rPr lang="en-GB" sz="2800" i="1" dirty="0">
                <a:latin typeface="Aptos Light" panose="020B0004020202020204" pitchFamily="34" charset="0"/>
              </a:rPr>
              <a:t>International Gastronomy Management</a:t>
            </a:r>
          </a:p>
          <a:p>
            <a:pPr algn="ctr"/>
            <a:r>
              <a:rPr lang="en-GB" sz="2800" i="1" dirty="0">
                <a:latin typeface="Aptos Light" panose="020B0004020202020204" pitchFamily="34" charset="0"/>
              </a:rPr>
              <a:t>BMGM6002 Marketing &amp; Promoting </a:t>
            </a:r>
          </a:p>
          <a:p>
            <a:pPr algn="ctr"/>
            <a:r>
              <a:rPr lang="en-GB" sz="2800" i="1" dirty="0">
                <a:latin typeface="Aptos Light" panose="020B0004020202020204" pitchFamily="34" charset="0"/>
              </a:rPr>
              <a:t>Restaurant Facilities </a:t>
            </a:r>
          </a:p>
          <a:p>
            <a:pPr algn="ctr"/>
            <a:endParaRPr lang="en-GB" sz="2800" i="1" dirty="0">
              <a:latin typeface="Aptos Light" panose="020B0004020202020204" pitchFamily="34" charset="0"/>
            </a:endParaRPr>
          </a:p>
          <a:p>
            <a:pPr algn="ctr"/>
            <a:r>
              <a:rPr lang="en-GB" sz="2800" i="1" dirty="0">
                <a:latin typeface="Aptos Light" panose="020B0004020202020204" pitchFamily="34" charset="0"/>
              </a:rPr>
              <a:t>Week 6 – Tactics, Action, and Control - continued</a:t>
            </a:r>
            <a:br>
              <a:rPr lang="en-GB" sz="7200" i="1" dirty="0"/>
            </a:br>
            <a:endParaRPr lang="en-GB" sz="5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62A59EF-CEC8-1746-81AB-606606740012}"/>
              </a:ext>
            </a:extLst>
          </p:cNvPr>
          <p:cNvPicPr>
            <a:picLocks noChangeAspect="1"/>
          </p:cNvPicPr>
          <p:nvPr/>
        </p:nvPicPr>
        <p:blipFill>
          <a:blip r:embed="rId2"/>
          <a:stretch>
            <a:fillRect/>
          </a:stretch>
        </p:blipFill>
        <p:spPr>
          <a:xfrm>
            <a:off x="5076056" y="1196752"/>
            <a:ext cx="3756689" cy="2507858"/>
          </a:xfrm>
          <a:prstGeom prst="rect">
            <a:avLst/>
          </a:prstGeom>
        </p:spPr>
      </p:pic>
    </p:spTree>
    <p:extLst>
      <p:ext uri="{BB962C8B-B14F-4D97-AF65-F5344CB8AC3E}">
        <p14:creationId xmlns:p14="http://schemas.microsoft.com/office/powerpoint/2010/main" val="3403224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61529" y="106846"/>
            <a:ext cx="5014527" cy="6644307"/>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2483949" y="476672"/>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797037" y="2348880"/>
            <a:ext cx="3285434" cy="2888695"/>
          </a:xfrm>
        </p:spPr>
        <p:txBody>
          <a:bodyPr vert="horz" lIns="51435" tIns="25718" rIns="51435" bIns="25718" rtlCol="0" anchor="t">
            <a:normAutofit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What is Social Media/Digital 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Communication &amp; promotional Mix </a:t>
            </a:r>
          </a:p>
          <a:p>
            <a:pPr marL="0"/>
            <a:endParaRPr lang="en-US" sz="1125" b="1" dirty="0">
              <a:solidFill>
                <a:srgbClr val="FEFFFF"/>
              </a:solidFill>
            </a:endParaRPr>
          </a:p>
        </p:txBody>
      </p:sp>
      <p:pic>
        <p:nvPicPr>
          <p:cNvPr id="4" name="Picture 3">
            <a:extLst>
              <a:ext uri="{FF2B5EF4-FFF2-40B4-BE49-F238E27FC236}">
                <a16:creationId xmlns:a16="http://schemas.microsoft.com/office/drawing/2014/main" id="{87992C6E-8ECE-9A36-F357-EACF496234AB}"/>
              </a:ext>
            </a:extLst>
          </p:cNvPr>
          <p:cNvPicPr>
            <a:picLocks noChangeAspect="1"/>
          </p:cNvPicPr>
          <p:nvPr/>
        </p:nvPicPr>
        <p:blipFill>
          <a:blip r:embed="rId3">
            <a:alphaModFix amt="85000"/>
          </a:blip>
          <a:stretch>
            <a:fillRect/>
          </a:stretch>
        </p:blipFill>
        <p:spPr>
          <a:xfrm>
            <a:off x="10901" y="6095616"/>
            <a:ext cx="9144000" cy="793712"/>
          </a:xfrm>
          <a:prstGeom prst="rect">
            <a:avLst/>
          </a:prstGeom>
        </p:spPr>
      </p:pic>
    </p:spTree>
    <p:extLst>
      <p:ext uri="{BB962C8B-B14F-4D97-AF65-F5344CB8AC3E}">
        <p14:creationId xmlns:p14="http://schemas.microsoft.com/office/powerpoint/2010/main" val="2941564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21759" y="0"/>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5482281" y="3161567"/>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rPr>
              <a:t>Tactics</a:t>
            </a:r>
          </a:p>
        </p:txBody>
      </p:sp>
      <p:sp>
        <p:nvSpPr>
          <p:cNvPr id="3" name="TextBox 2">
            <a:extLst>
              <a:ext uri="{FF2B5EF4-FFF2-40B4-BE49-F238E27FC236}">
                <a16:creationId xmlns:a16="http://schemas.microsoft.com/office/drawing/2014/main" id="{520A950B-4FE6-E272-A53F-64E9C6CDA8A6}"/>
              </a:ext>
            </a:extLst>
          </p:cNvPr>
          <p:cNvSpPr txBox="1"/>
          <p:nvPr/>
        </p:nvSpPr>
        <p:spPr>
          <a:xfrm>
            <a:off x="5364088" y="4234239"/>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800" dirty="0">
                <a:solidFill>
                  <a:prstClr val="black"/>
                </a:solidFill>
                <a:latin typeface="Calibri Light" panose="020F0302020204030204"/>
              </a:rPr>
              <a:t>Action </a:t>
            </a:r>
            <a:endPar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
        <p:nvSpPr>
          <p:cNvPr id="4" name="TextBox 3">
            <a:extLst>
              <a:ext uri="{FF2B5EF4-FFF2-40B4-BE49-F238E27FC236}">
                <a16:creationId xmlns:a16="http://schemas.microsoft.com/office/drawing/2014/main" id="{99A85DF1-9333-80AD-1B75-686EEC1EF746}"/>
              </a:ext>
            </a:extLst>
          </p:cNvPr>
          <p:cNvSpPr txBox="1"/>
          <p:nvPr/>
        </p:nvSpPr>
        <p:spPr>
          <a:xfrm>
            <a:off x="4860032" y="5136119"/>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800" dirty="0">
                <a:solidFill>
                  <a:prstClr val="black"/>
                </a:solidFill>
                <a:latin typeface="Calibri Light" panose="020F0302020204030204"/>
              </a:rPr>
              <a:t>Control </a:t>
            </a:r>
            <a:endPar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8EE4A6C-AD24-8BEE-13DE-3470B7EAE876}"/>
              </a:ext>
            </a:extLst>
          </p:cNvPr>
          <p:cNvPicPr>
            <a:picLocks noChangeAspect="1"/>
          </p:cNvPicPr>
          <p:nvPr/>
        </p:nvPicPr>
        <p:blipFill rotWithShape="1">
          <a:blip r:embed="rId3"/>
          <a:srcRect t="8944" r="15102" b="148"/>
          <a:stretch/>
        </p:blipFill>
        <p:spPr>
          <a:xfrm>
            <a:off x="2641841" y="0"/>
            <a:ext cx="6502159" cy="6858000"/>
          </a:xfrm>
          <a:prstGeom prst="rect">
            <a:avLst/>
          </a:prstGeom>
        </p:spPr>
      </p:pic>
      <p:sp>
        <p:nvSpPr>
          <p:cNvPr id="10" name="Title 1">
            <a:extLst>
              <a:ext uri="{FF2B5EF4-FFF2-40B4-BE49-F238E27FC236}">
                <a16:creationId xmlns:a16="http://schemas.microsoft.com/office/drawing/2014/main" id="{28DAD2C1-74EA-DEA5-1255-B9DA635BCC47}"/>
              </a:ext>
            </a:extLst>
          </p:cNvPr>
          <p:cNvSpPr>
            <a:spLocks noGrp="1"/>
          </p:cNvSpPr>
          <p:nvPr>
            <p:ph type="title"/>
          </p:nvPr>
        </p:nvSpPr>
        <p:spPr>
          <a:xfrm>
            <a:off x="26731" y="1490935"/>
            <a:ext cx="2578608" cy="1124712"/>
          </a:xfrm>
        </p:spPr>
        <p:txBody>
          <a:bodyPr vert="horz" lIns="91440" tIns="45720" rIns="91440" bIns="45720" rtlCol="0" anchor="b">
            <a:normAutofit fontScale="90000"/>
          </a:bodyPr>
          <a:lstStyle/>
          <a:p>
            <a:r>
              <a:rPr lang="en-US" sz="2400" b="1" dirty="0"/>
              <a:t>Communications Mix </a:t>
            </a:r>
            <a:br>
              <a:rPr lang="en-US" sz="2400" b="1" dirty="0"/>
            </a:br>
            <a:r>
              <a:rPr lang="en-US" sz="2400" b="1" dirty="0"/>
              <a:t>as an online strategy</a:t>
            </a:r>
            <a:br>
              <a:rPr lang="en-US" sz="2400" b="1" dirty="0"/>
            </a:br>
            <a:r>
              <a:rPr lang="en-US" sz="2400" b="1" dirty="0"/>
              <a:t> </a:t>
            </a:r>
          </a:p>
        </p:txBody>
      </p:sp>
      <p:sp>
        <p:nvSpPr>
          <p:cNvPr id="11" name="Content Placeholder 2">
            <a:extLst>
              <a:ext uri="{FF2B5EF4-FFF2-40B4-BE49-F238E27FC236}">
                <a16:creationId xmlns:a16="http://schemas.microsoft.com/office/drawing/2014/main" id="{55BC44BE-2EA6-0A0F-23BC-8C975651BD1B}"/>
              </a:ext>
            </a:extLst>
          </p:cNvPr>
          <p:cNvSpPr>
            <a:spLocks noGrp="1"/>
          </p:cNvSpPr>
          <p:nvPr>
            <p:ph sz="half" idx="1"/>
          </p:nvPr>
        </p:nvSpPr>
        <p:spPr>
          <a:xfrm>
            <a:off x="36031" y="2701425"/>
            <a:ext cx="2579180" cy="3207258"/>
          </a:xfrm>
        </p:spPr>
        <p:txBody>
          <a:bodyPr vert="horz" lIns="91440" tIns="45720" rIns="91440" bIns="45720" rtlCol="0" anchor="t">
            <a:normAutofit/>
          </a:bodyPr>
          <a:lstStyle/>
          <a:p>
            <a:pPr marL="0" indent="0">
              <a:buNone/>
            </a:pPr>
            <a:r>
              <a:rPr lang="en-US" sz="1500" dirty="0" err="1"/>
              <a:t>Utilising</a:t>
            </a:r>
            <a:r>
              <a:rPr lang="en-US" sz="1500" dirty="0"/>
              <a:t> internet marketing in the communications mix, we use the RACE digital planning framework </a:t>
            </a:r>
          </a:p>
          <a:p>
            <a:pPr marL="0"/>
            <a:r>
              <a:rPr lang="en-US" sz="1500" dirty="0"/>
              <a:t>The RACE mnemonic summarizes the key online and multichannel marketing activities that need to be managed as part of digital marketing communications. RACE covers the full digital touch points in the customer lifecycle or “Funnel”.</a:t>
            </a:r>
          </a:p>
        </p:txBody>
      </p:sp>
      <p:pic>
        <p:nvPicPr>
          <p:cNvPr id="16" name="Picture 15">
            <a:extLst>
              <a:ext uri="{FF2B5EF4-FFF2-40B4-BE49-F238E27FC236}">
                <a16:creationId xmlns:a16="http://schemas.microsoft.com/office/drawing/2014/main" id="{AB4A8DDB-3260-7166-5C68-1433887ACB2B}"/>
              </a:ext>
            </a:extLst>
          </p:cNvPr>
          <p:cNvPicPr>
            <a:picLocks noChangeAspect="1"/>
          </p:cNvPicPr>
          <p:nvPr/>
        </p:nvPicPr>
        <p:blipFill>
          <a:blip r:embed="rId4"/>
          <a:stretch>
            <a:fillRect/>
          </a:stretch>
        </p:blipFill>
        <p:spPr>
          <a:xfrm>
            <a:off x="0" y="6014466"/>
            <a:ext cx="9180512" cy="843534"/>
          </a:xfrm>
          <a:prstGeom prst="rect">
            <a:avLst/>
          </a:prstGeom>
        </p:spPr>
      </p:pic>
    </p:spTree>
    <p:extLst>
      <p:ext uri="{BB962C8B-B14F-4D97-AF65-F5344CB8AC3E}">
        <p14:creationId xmlns:p14="http://schemas.microsoft.com/office/powerpoint/2010/main" val="32855059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996" y="-388938"/>
            <a:ext cx="3530753" cy="1225650"/>
          </a:xfrm>
        </p:spPr>
        <p:txBody>
          <a:bodyPr anchor="b">
            <a:normAutofit/>
          </a:bodyPr>
          <a:lstStyle/>
          <a:p>
            <a:r>
              <a:rPr lang="en-GB" sz="3300" dirty="0"/>
              <a:t>Reach</a:t>
            </a:r>
          </a:p>
        </p:txBody>
      </p:sp>
      <p:sp>
        <p:nvSpPr>
          <p:cNvPr id="3" name="Content Placeholder 2"/>
          <p:cNvSpPr>
            <a:spLocks noGrp="1"/>
          </p:cNvSpPr>
          <p:nvPr>
            <p:ph idx="1"/>
          </p:nvPr>
        </p:nvSpPr>
        <p:spPr>
          <a:xfrm>
            <a:off x="270864" y="1052736"/>
            <a:ext cx="3439885" cy="3647710"/>
          </a:xfrm>
        </p:spPr>
        <p:txBody>
          <a:bodyPr>
            <a:normAutofit/>
          </a:bodyPr>
          <a:lstStyle/>
          <a:p>
            <a:pPr marL="0" indent="0">
              <a:buNone/>
            </a:pPr>
            <a:r>
              <a:rPr lang="en-GB" sz="1700" dirty="0"/>
              <a:t>Reach involves building awareness of a brand, its products and services on other websites and in offline media in order to build traffic by driving visits to different web presences like your main site, microsites or social media pages. It involves maximising reach over time to create multiple interactions using different paid, owned and earned media touchpoints</a:t>
            </a:r>
          </a:p>
          <a:p>
            <a:pPr marL="0" indent="0">
              <a:buNone/>
            </a:pPr>
            <a:endParaRPr lang="en-GB" sz="1700" dirty="0"/>
          </a:p>
          <a:p>
            <a:pPr marL="0" indent="0">
              <a:buNone/>
            </a:pPr>
            <a:r>
              <a:rPr lang="en-GB" sz="1700" dirty="0"/>
              <a:t>SEO – Search engine optimisation</a:t>
            </a:r>
          </a:p>
          <a:p>
            <a:endParaRPr lang="en-GB" sz="1700" dirty="0">
              <a:solidFill>
                <a:schemeClr val="bg1"/>
              </a:solidFill>
            </a:endParaRP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50000" t="3566" r="871" b="50000"/>
          <a:stretch/>
        </p:blipFill>
        <p:spPr>
          <a:xfrm>
            <a:off x="3744894" y="908720"/>
            <a:ext cx="5360576" cy="4984262"/>
          </a:xfrm>
          <a:prstGeom prst="rect">
            <a:avLst/>
          </a:prstGeom>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36513" y="6093296"/>
            <a:ext cx="9213563" cy="837896"/>
          </a:xfrm>
          <a:prstGeom prst="rect">
            <a:avLst/>
          </a:prstGeom>
        </p:spPr>
      </p:pic>
    </p:spTree>
    <p:extLst>
      <p:ext uri="{BB962C8B-B14F-4D97-AF65-F5344CB8AC3E}">
        <p14:creationId xmlns:p14="http://schemas.microsoft.com/office/powerpoint/2010/main" val="3443218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07504" y="-459432"/>
            <a:ext cx="7886700" cy="1325563"/>
          </a:xfrm>
        </p:spPr>
        <p:txBody>
          <a:bodyPr/>
          <a:lstStyle/>
          <a:p>
            <a:r>
              <a:rPr lang="en-GB" dirty="0"/>
              <a:t>How to Reach </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79410" y="479391"/>
            <a:ext cx="7886700" cy="5685913"/>
          </a:xfrm>
        </p:spPr>
        <p:txBody>
          <a:bodyPr>
            <a:normAutofit fontScale="47500" lnSpcReduction="20000"/>
          </a:bodyPr>
          <a:lstStyle/>
          <a:p>
            <a:pPr marL="0" indent="0">
              <a:buNone/>
            </a:pPr>
            <a:r>
              <a:rPr lang="en-GB" sz="2900" b="0" i="0" dirty="0">
                <a:solidFill>
                  <a:srgbClr val="012A3A"/>
                </a:solidFill>
                <a:effectLst/>
              </a:rPr>
              <a:t>Build a recognizable brand </a:t>
            </a:r>
            <a:r>
              <a:rPr lang="en-GB" sz="2900" i="0" dirty="0">
                <a:solidFill>
                  <a:srgbClr val="012A3A"/>
                </a:solidFill>
                <a:effectLst/>
              </a:rPr>
              <a:t>– Stand out -Brand voice/tone, Brand aesthetic/consistent look, Brand values/what we stand for/ personality.</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Tell a brand story – takes values further  what is our narrative, values beyond the products </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Create shareable content – posting consistently at the right time, that followers will want to share (exemplifies their aligned values)</a:t>
            </a:r>
          </a:p>
          <a:p>
            <a:pPr marL="0" indent="0" algn="l">
              <a:buNone/>
            </a:pPr>
            <a:endParaRPr lang="en-GB" sz="2900" dirty="0">
              <a:solidFill>
                <a:srgbClr val="012A3A"/>
              </a:solidFill>
            </a:endParaRPr>
          </a:p>
          <a:p>
            <a:pPr marL="0" indent="0" algn="l">
              <a:buNone/>
            </a:pPr>
            <a:r>
              <a:rPr lang="en-GB" sz="2900" b="0" i="0" dirty="0">
                <a:solidFill>
                  <a:srgbClr val="012A3A"/>
                </a:solidFill>
                <a:effectLst/>
              </a:rPr>
              <a:t>Contribute to your community -like sponsoring events, offering corporate donations, or facilitating employees’ participation in charity work</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Promote - Offer freebies, social media contests (reward engagement) collaborate with other content creators</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Work with the social algorithms - “Right now, about 15% of content in a person’s Facebook feed and a little more than that of their Instagram feed and 80% of Ticktocks feed is recommended by AI from people, groups, or accounts that you don’t follow. We expect these numbers to more than double by the end of next year.</a:t>
            </a:r>
          </a:p>
          <a:p>
            <a:pPr marL="0" indent="0" algn="l">
              <a:buNone/>
            </a:pPr>
            <a:r>
              <a:rPr lang="en-GB" sz="2900" b="0" i="0" u="sng" dirty="0">
                <a:solidFill>
                  <a:srgbClr val="FF4C46"/>
                </a:solidFill>
                <a:effectLst/>
                <a:hlinkClick r:id="rId2"/>
              </a:rPr>
              <a:t>Instagram algorithm</a:t>
            </a:r>
            <a:r>
              <a:rPr lang="en-GB" sz="2900" b="0" i="0" dirty="0">
                <a:solidFill>
                  <a:srgbClr val="012A3A"/>
                </a:solidFill>
                <a:effectLst/>
              </a:rPr>
              <a:t> </a:t>
            </a:r>
          </a:p>
          <a:p>
            <a:pPr marL="0" indent="0" algn="l">
              <a:buNone/>
            </a:pPr>
            <a:r>
              <a:rPr lang="en-GB" sz="2900" b="0" i="0" u="sng" dirty="0">
                <a:solidFill>
                  <a:srgbClr val="FF4C46"/>
                </a:solidFill>
                <a:effectLst/>
                <a:hlinkClick r:id="rId3"/>
              </a:rPr>
              <a:t>Facebook algorithm</a:t>
            </a:r>
            <a:endParaRPr lang="en-GB" sz="2900" b="0" i="0" dirty="0">
              <a:solidFill>
                <a:srgbClr val="012A3A"/>
              </a:solidFill>
              <a:effectLst/>
            </a:endParaRPr>
          </a:p>
          <a:p>
            <a:pPr marL="0" indent="0" algn="l">
              <a:buNone/>
            </a:pPr>
            <a:r>
              <a:rPr lang="en-GB" sz="2900" b="0" i="0" u="sng" dirty="0" err="1">
                <a:solidFill>
                  <a:srgbClr val="FF4C46"/>
                </a:solidFill>
                <a:effectLst/>
                <a:hlinkClick r:id="rId4"/>
              </a:rPr>
              <a:t>Tiktok</a:t>
            </a:r>
            <a:r>
              <a:rPr lang="en-GB" sz="2900" b="0" i="0" u="sng" dirty="0">
                <a:solidFill>
                  <a:srgbClr val="FF4C46"/>
                </a:solidFill>
                <a:effectLst/>
                <a:hlinkClick r:id="rId4"/>
              </a:rPr>
              <a:t> algorithm</a:t>
            </a:r>
            <a:endParaRPr lang="en-GB" sz="2900" b="0" i="0" dirty="0">
              <a:solidFill>
                <a:srgbClr val="012A3A"/>
              </a:solidFill>
              <a:effectLst/>
            </a:endParaRPr>
          </a:p>
          <a:p>
            <a:pPr marL="0" indent="0" algn="l">
              <a:buNone/>
            </a:pPr>
            <a:r>
              <a:rPr lang="en-GB" sz="2900" b="0" i="0" u="sng" dirty="0">
                <a:solidFill>
                  <a:srgbClr val="FF4C46"/>
                </a:solidFill>
                <a:effectLst/>
                <a:hlinkClick r:id="rId5"/>
              </a:rPr>
              <a:t>Twitter algorithm</a:t>
            </a:r>
            <a:endParaRPr lang="en-GB" sz="2900" b="0" i="0" dirty="0">
              <a:solidFill>
                <a:srgbClr val="012A3A"/>
              </a:solidFill>
              <a:effectLst/>
            </a:endParaRPr>
          </a:p>
          <a:p>
            <a:pPr marL="0" indent="0" algn="l">
              <a:buNone/>
            </a:pPr>
            <a:endParaRPr lang="en-GB" sz="2900" b="0" i="0" dirty="0">
              <a:solidFill>
                <a:schemeClr val="bg1"/>
              </a:solidFill>
              <a:effectLst/>
            </a:endParaRPr>
          </a:p>
          <a:p>
            <a:pPr marL="0" indent="0" algn="l">
              <a:buNone/>
            </a:pPr>
            <a:r>
              <a:rPr lang="en-GB" sz="2900" b="0" i="0" dirty="0">
                <a:effectLst/>
              </a:rPr>
              <a:t>9. Run awareness ads -  Ticktock </a:t>
            </a:r>
            <a:r>
              <a:rPr lang="en-GB" sz="2900" b="0" i="0" dirty="0">
                <a:solidFill>
                  <a:schemeClr val="bg1"/>
                </a:solidFill>
                <a:effectLst/>
              </a:rPr>
              <a:t>is king!</a:t>
            </a:r>
          </a:p>
        </p:txBody>
      </p:sp>
      <p:pic>
        <p:nvPicPr>
          <p:cNvPr id="5" name="Picture 4">
            <a:extLst>
              <a:ext uri="{FF2B5EF4-FFF2-40B4-BE49-F238E27FC236}">
                <a16:creationId xmlns:a16="http://schemas.microsoft.com/office/drawing/2014/main" id="{A6593B21-47B9-90B6-7EC0-FF358AECD94F}"/>
              </a:ext>
            </a:extLst>
          </p:cNvPr>
          <p:cNvPicPr>
            <a:picLocks noChangeAspect="1"/>
          </p:cNvPicPr>
          <p:nvPr/>
        </p:nvPicPr>
        <p:blipFill>
          <a:blip r:embed="rId6"/>
          <a:stretch>
            <a:fillRect/>
          </a:stretch>
        </p:blipFill>
        <p:spPr>
          <a:xfrm>
            <a:off x="5508104" y="4509120"/>
            <a:ext cx="2841561" cy="2107332"/>
          </a:xfrm>
          <a:prstGeom prst="rect">
            <a:avLst/>
          </a:prstGeom>
        </p:spPr>
      </p:pic>
    </p:spTree>
    <p:extLst>
      <p:ext uri="{BB962C8B-B14F-4D97-AF65-F5344CB8AC3E}">
        <p14:creationId xmlns:p14="http://schemas.microsoft.com/office/powerpoint/2010/main" val="3913773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448721"/>
            <a:ext cx="3530753" cy="1225650"/>
          </a:xfrm>
        </p:spPr>
        <p:txBody>
          <a:bodyPr anchor="b">
            <a:normAutofit/>
          </a:bodyPr>
          <a:lstStyle/>
          <a:p>
            <a:r>
              <a:rPr lang="en-GB" sz="3300" dirty="0"/>
              <a:t>Act</a:t>
            </a:r>
          </a:p>
        </p:txBody>
      </p:sp>
      <p:sp>
        <p:nvSpPr>
          <p:cNvPr id="3" name="Content Placeholder 2"/>
          <p:cNvSpPr>
            <a:spLocks noGrp="1"/>
          </p:cNvSpPr>
          <p:nvPr>
            <p:ph idx="1"/>
          </p:nvPr>
        </p:nvSpPr>
        <p:spPr>
          <a:xfrm>
            <a:off x="467544" y="1934452"/>
            <a:ext cx="3439885" cy="3647710"/>
          </a:xfrm>
        </p:spPr>
        <p:txBody>
          <a:bodyPr>
            <a:normAutofit/>
          </a:bodyPr>
          <a:lstStyle/>
          <a:p>
            <a:pPr marL="0" indent="0">
              <a:buNone/>
            </a:pPr>
            <a:r>
              <a:rPr lang="en-GB" sz="1700" b="1" dirty="0"/>
              <a:t>Act:</a:t>
            </a:r>
            <a:r>
              <a:rPr lang="en-GB" sz="1700" dirty="0"/>
              <a:t> Act is short for Interact. For most businesses the main aim of Act is to generate online leads. So, it’s about persuading site visitors or prospects take the next step, the next Action on their customer journey when they initially reach your site or social network presence. It may mean finding out more about a company or its products, searching to find a product or reading a blog post. </a:t>
            </a:r>
          </a:p>
          <a:p>
            <a:pPr marL="0" indent="0">
              <a:buNone/>
            </a:pPr>
            <a:endParaRPr lang="en-GB" sz="1700" dirty="0"/>
          </a:p>
          <a:p>
            <a:endParaRPr lang="en-GB" sz="1700" dirty="0">
              <a:solidFill>
                <a:schemeClr val="bg1"/>
              </a:solidFill>
            </a:endParaRP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49647" t="50567" r="1303" b="3938"/>
          <a:stretch/>
        </p:blipFill>
        <p:spPr>
          <a:xfrm>
            <a:off x="4099676" y="332656"/>
            <a:ext cx="5044324" cy="4608512"/>
          </a:xfrm>
          <a:prstGeom prst="rect">
            <a:avLst/>
          </a:prstGeom>
        </p:spPr>
      </p:pic>
      <p:pic>
        <p:nvPicPr>
          <p:cNvPr id="4" name="Picture 3">
            <a:extLst>
              <a:ext uri="{FF2B5EF4-FFF2-40B4-BE49-F238E27FC236}">
                <a16:creationId xmlns:a16="http://schemas.microsoft.com/office/drawing/2014/main" id="{2164916F-86A8-A506-2919-0E11F5B48696}"/>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1247359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Interact</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201181" y="836712"/>
            <a:ext cx="7886700" cy="4351338"/>
          </a:xfrm>
        </p:spPr>
        <p:txBody>
          <a:bodyPr>
            <a:normAutofit fontScale="85000" lnSpcReduction="20000"/>
          </a:bodyPr>
          <a:lstStyle/>
          <a:p>
            <a:pPr marL="0" indent="0" algn="l">
              <a:buNone/>
            </a:pPr>
            <a:r>
              <a:rPr lang="en-GB" b="0" i="0" dirty="0">
                <a:solidFill>
                  <a:srgbClr val="343738"/>
                </a:solidFill>
                <a:effectLst/>
                <a:latin typeface="Open Sans" panose="020B0606030504020204" pitchFamily="34" charset="0"/>
              </a:rPr>
              <a:t>Create an Interactive Experience</a:t>
            </a:r>
          </a:p>
          <a:p>
            <a:pPr marL="0" indent="0" algn="l">
              <a:buNone/>
            </a:pPr>
            <a:r>
              <a:rPr lang="en-GB" dirty="0">
                <a:solidFill>
                  <a:srgbClr val="343738"/>
                </a:solidFill>
                <a:latin typeface="freight-text-pro"/>
              </a:rPr>
              <a:t>C</a:t>
            </a:r>
            <a:r>
              <a:rPr lang="en-GB" b="0" i="0" dirty="0">
                <a:solidFill>
                  <a:srgbClr val="343738"/>
                </a:solidFill>
                <a:effectLst/>
                <a:latin typeface="freight-text-pro"/>
              </a:rPr>
              <a:t>reate experiences in which they need to click on (or touch) the screen. Physically involving them in the experience is a key step in a compelling interaction.</a:t>
            </a:r>
          </a:p>
          <a:p>
            <a:pPr marL="0" indent="0" algn="l">
              <a:buNone/>
            </a:pPr>
            <a:r>
              <a:rPr lang="en-GB" b="0" i="0" dirty="0">
                <a:solidFill>
                  <a:srgbClr val="343738"/>
                </a:solidFill>
                <a:effectLst/>
                <a:latin typeface="Open Sans" panose="020B0606030504020204" pitchFamily="34" charset="0"/>
              </a:rPr>
              <a:t>Let them Explore and Discover</a:t>
            </a:r>
          </a:p>
          <a:p>
            <a:pPr marL="0" indent="0" algn="l">
              <a:buNone/>
            </a:pPr>
            <a:r>
              <a:rPr lang="en-GB" b="0" i="0" dirty="0">
                <a:solidFill>
                  <a:srgbClr val="343738"/>
                </a:solidFill>
                <a:effectLst/>
                <a:latin typeface="freight-text-pro"/>
              </a:rPr>
              <a:t>Customers love to feel in control of their experience. When you create an interaction that drives in a linear manner, you lessen the excitement. You’re simply asking them to click through screens. Instead, open up the navigation of the interaction. Let them freely explore at their own pace and leisure. This dynamic is often described as “pull the information” rather than “pushing” it to them</a:t>
            </a:r>
          </a:p>
          <a:p>
            <a:pPr marL="0" indent="0" algn="l">
              <a:buNone/>
            </a:pPr>
            <a:r>
              <a:rPr lang="en-GB" b="0" i="0" dirty="0">
                <a:solidFill>
                  <a:srgbClr val="343738"/>
                </a:solidFill>
                <a:effectLst/>
                <a:latin typeface="Open Sans" panose="020B0606030504020204" pitchFamily="34" charset="0"/>
              </a:rPr>
              <a:t>Provide Feedback</a:t>
            </a:r>
          </a:p>
          <a:p>
            <a:pPr marL="0" indent="0" algn="l">
              <a:buNone/>
            </a:pPr>
            <a:r>
              <a:rPr lang="en-GB" b="0" i="0" dirty="0">
                <a:solidFill>
                  <a:srgbClr val="343738"/>
                </a:solidFill>
                <a:effectLst/>
                <a:latin typeface="freight-text-pro"/>
              </a:rPr>
              <a:t>After they make a choice, they should receive immediate feedback on their decisions. Think of this dynamic as challenge, choice, consequence. As a result of that choice, they receive feedback that lets them know its valued and rewarded. </a:t>
            </a:r>
          </a:p>
          <a:p>
            <a:pPr marL="0" indent="0" algn="l">
              <a:buNone/>
            </a:pPr>
            <a:r>
              <a:rPr lang="en-GB" b="0" i="0" dirty="0">
                <a:solidFill>
                  <a:srgbClr val="343738"/>
                </a:solidFill>
                <a:effectLst/>
                <a:latin typeface="Open Sans" panose="020B0606030504020204" pitchFamily="34" charset="0"/>
              </a:rPr>
              <a:t>Keep Your Content Relevant and Short</a:t>
            </a:r>
          </a:p>
          <a:p>
            <a:pPr marL="0" indent="0" algn="l">
              <a:buNone/>
            </a:pPr>
            <a:r>
              <a:rPr lang="en-GB" b="0" i="0" dirty="0">
                <a:solidFill>
                  <a:srgbClr val="343738"/>
                </a:solidFill>
                <a:effectLst/>
                <a:latin typeface="freight-text-pro"/>
              </a:rPr>
              <a:t>It’s hard to get excited about material that doesn’t mean anything to you. So the goal is to make the content real and relevant. Help them understand why this content is valuable and how it will benefit them. And keep it short. If you get verbose, attention will wane.</a:t>
            </a: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spTree>
    <p:extLst>
      <p:ext uri="{BB962C8B-B14F-4D97-AF65-F5344CB8AC3E}">
        <p14:creationId xmlns:p14="http://schemas.microsoft.com/office/powerpoint/2010/main" val="1325177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3341" y="-2245348"/>
            <a:ext cx="2564892" cy="5583148"/>
          </a:xfrm>
        </p:spPr>
        <p:txBody>
          <a:bodyPr anchor="ctr">
            <a:normAutofit/>
          </a:bodyPr>
          <a:lstStyle/>
          <a:p>
            <a:r>
              <a:rPr lang="en-GB" sz="4700" dirty="0"/>
              <a:t>Convert</a:t>
            </a:r>
          </a:p>
        </p:txBody>
      </p:sp>
      <p:sp>
        <p:nvSpPr>
          <p:cNvPr id="3" name="Content Placeholder 2"/>
          <p:cNvSpPr>
            <a:spLocks noGrp="1"/>
          </p:cNvSpPr>
          <p:nvPr>
            <p:ph idx="1"/>
          </p:nvPr>
        </p:nvSpPr>
        <p:spPr>
          <a:xfrm>
            <a:off x="78635" y="1756005"/>
            <a:ext cx="2766610" cy="3528392"/>
          </a:xfrm>
        </p:spPr>
        <p:txBody>
          <a:bodyPr anchor="t">
            <a:normAutofit/>
          </a:bodyPr>
          <a:lstStyle/>
          <a:p>
            <a:pPr marL="0" indent="0">
              <a:buNone/>
            </a:pPr>
            <a:r>
              <a:rPr lang="en-GB" sz="1800" b="1" dirty="0"/>
              <a:t>Convert:</a:t>
            </a:r>
            <a:r>
              <a:rPr lang="en-GB" sz="1800" dirty="0"/>
              <a:t> This is simply conversion to sale, online or offline. It involves getting your audience to take that vital next step which turns them into paying customers whether the payment is taken through online e-commerce transactions or offline channels. </a:t>
            </a:r>
          </a:p>
          <a:p>
            <a:endParaRPr lang="en-GB" sz="1800" dirty="0"/>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1712" t="50567" r="50352" b="-1483"/>
          <a:stretch/>
        </p:blipFill>
        <p:spPr>
          <a:xfrm>
            <a:off x="2843808" y="116632"/>
            <a:ext cx="6123562" cy="5979569"/>
          </a:xfrm>
          <a:prstGeom prst="rect">
            <a:avLst/>
          </a:prstGeom>
        </p:spPr>
      </p:pic>
      <p:pic>
        <p:nvPicPr>
          <p:cNvPr id="4" name="Picture 3">
            <a:extLst>
              <a:ext uri="{FF2B5EF4-FFF2-40B4-BE49-F238E27FC236}">
                <a16:creationId xmlns:a16="http://schemas.microsoft.com/office/drawing/2014/main" id="{B6915812-EEEB-7BC9-A42F-6F195C3AAA90}"/>
              </a:ext>
            </a:extLst>
          </p:cNvPr>
          <p:cNvPicPr>
            <a:picLocks noChangeAspect="1"/>
          </p:cNvPicPr>
          <p:nvPr/>
        </p:nvPicPr>
        <p:blipFill>
          <a:blip r:embed="rId4"/>
          <a:stretch>
            <a:fillRect/>
          </a:stretch>
        </p:blipFill>
        <p:spPr>
          <a:xfrm>
            <a:off x="36512" y="6135637"/>
            <a:ext cx="9144000" cy="722363"/>
          </a:xfrm>
          <a:prstGeom prst="rect">
            <a:avLst/>
          </a:prstGeom>
        </p:spPr>
      </p:pic>
    </p:spTree>
    <p:extLst>
      <p:ext uri="{BB962C8B-B14F-4D97-AF65-F5344CB8AC3E}">
        <p14:creationId xmlns:p14="http://schemas.microsoft.com/office/powerpoint/2010/main" val="492543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drive conversions</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79512" y="1075696"/>
            <a:ext cx="8640960" cy="4585551"/>
          </a:xfrm>
        </p:spPr>
        <p:txBody>
          <a:bodyPr>
            <a:normAutofit/>
          </a:bodyPr>
          <a:lstStyle/>
          <a:p>
            <a:pPr marL="0" indent="0" algn="l" fontAlgn="base">
              <a:buNone/>
            </a:pPr>
            <a:r>
              <a:rPr lang="en-GB" b="1" i="0" dirty="0">
                <a:effectLst/>
              </a:rPr>
              <a:t>Use the right calls-to-action - </a:t>
            </a:r>
            <a:r>
              <a:rPr lang="en-GB" b="0" i="0" dirty="0">
                <a:effectLst/>
              </a:rPr>
              <a:t>Remember that the “Contact us” form is one of the least effective CTAs. There’s no need to rely on only this option to increase conversions but do make links to purchase sites easy to find and use.</a:t>
            </a:r>
          </a:p>
          <a:p>
            <a:pPr marL="0" indent="0" algn="l" fontAlgn="base">
              <a:buNone/>
            </a:pPr>
            <a:r>
              <a:rPr lang="en-GB" b="1" dirty="0"/>
              <a:t>T</a:t>
            </a:r>
            <a:r>
              <a:rPr lang="en-GB" b="1" i="0" dirty="0">
                <a:effectLst/>
              </a:rPr>
              <a:t>estimonials, experiences and reviews - </a:t>
            </a:r>
            <a:r>
              <a:rPr lang="en-GB" b="0" i="0" u="none" strike="noStrike" dirty="0">
                <a:effectLst/>
              </a:rPr>
              <a:t>Sixty-four percent of consumers</a:t>
            </a:r>
            <a:r>
              <a:rPr lang="en-GB" b="0" i="0" dirty="0">
                <a:effectLst/>
              </a:rPr>
              <a:t> read testimonials before ending up in the buying process.</a:t>
            </a:r>
            <a:endParaRPr lang="en-GB" b="1" i="0" dirty="0">
              <a:effectLst/>
            </a:endParaRPr>
          </a:p>
          <a:p>
            <a:pPr marL="0" indent="0" algn="l" fontAlgn="base">
              <a:buNone/>
            </a:pPr>
            <a:r>
              <a:rPr lang="en-GB" b="1" i="0" dirty="0">
                <a:effectLst/>
              </a:rPr>
              <a:t>Create quality content - </a:t>
            </a:r>
            <a:r>
              <a:rPr lang="en-GB" b="0" i="0" dirty="0">
                <a:effectLst/>
              </a:rPr>
              <a:t>There’s no question that creating quality </a:t>
            </a:r>
            <a:r>
              <a:rPr lang="en-GB" b="0" i="0" u="none" strike="noStrike" dirty="0">
                <a:effectLst/>
              </a:rPr>
              <a:t>content is king</a:t>
            </a:r>
            <a:r>
              <a:rPr lang="en-GB" b="0" i="0" dirty="0">
                <a:effectLst/>
              </a:rPr>
              <a:t> on the internet. Quality content means not only providing fresh and interesting information, statistics, proofs, tips, guides and more, but also knowing well your target audience and the subject you’re writing about.</a:t>
            </a:r>
            <a:endParaRPr lang="en-GB" b="1" i="0" dirty="0">
              <a:effectLst/>
            </a:endParaRPr>
          </a:p>
          <a:p>
            <a:pPr marL="0" indent="0" algn="l" fontAlgn="base">
              <a:buNone/>
            </a:pPr>
            <a:r>
              <a:rPr lang="en-GB" b="1" i="0" dirty="0">
                <a:effectLst/>
              </a:rPr>
              <a:t>Adopt the herd mentality - </a:t>
            </a:r>
            <a:r>
              <a:rPr lang="en-GB" b="0" i="0" dirty="0">
                <a:effectLst/>
              </a:rPr>
              <a:t>Have you ever noticed that how people move in herds? If many people are doing something, other people want do it, too. Showing how other people are jumping on the bandwagon with your brand can help you increase conversions and signups.</a:t>
            </a:r>
            <a:endParaRPr lang="en-GB" b="1" i="0" dirty="0">
              <a:effectLst/>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spTree>
    <p:extLst>
      <p:ext uri="{BB962C8B-B14F-4D97-AF65-F5344CB8AC3E}">
        <p14:creationId xmlns:p14="http://schemas.microsoft.com/office/powerpoint/2010/main" val="1262514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0944" y="-2250538"/>
            <a:ext cx="2564892" cy="5583148"/>
          </a:xfrm>
        </p:spPr>
        <p:txBody>
          <a:bodyPr anchor="ctr">
            <a:normAutofit/>
          </a:bodyPr>
          <a:lstStyle/>
          <a:p>
            <a:r>
              <a:rPr lang="en-GB" sz="4700" dirty="0"/>
              <a:t>Engage</a:t>
            </a:r>
          </a:p>
        </p:txBody>
      </p:sp>
      <p:sp>
        <p:nvSpPr>
          <p:cNvPr id="3" name="Content Placeholder 2"/>
          <p:cNvSpPr>
            <a:spLocks noGrp="1"/>
          </p:cNvSpPr>
          <p:nvPr>
            <p:ph idx="1"/>
          </p:nvPr>
        </p:nvSpPr>
        <p:spPr>
          <a:xfrm>
            <a:off x="107504" y="908720"/>
            <a:ext cx="3248017" cy="2326868"/>
          </a:xfrm>
        </p:spPr>
        <p:txBody>
          <a:bodyPr anchor="t">
            <a:normAutofit fontScale="92500" lnSpcReduction="10000"/>
          </a:bodyPr>
          <a:lstStyle/>
          <a:p>
            <a:pPr marL="0" indent="0">
              <a:buNone/>
            </a:pPr>
            <a:r>
              <a:rPr lang="en-GB" sz="1800" b="1" dirty="0"/>
              <a:t>Engage:</a:t>
            </a:r>
            <a:r>
              <a:rPr lang="en-GB" sz="1800" dirty="0"/>
              <a:t> This is long-term customer engagement and communications that is, developing a long-term relationship with first-time buyers to build customer loyalty as repeat purchases using communications on your site, social presence, email, and direct interactions to boost customer lifetime value</a:t>
            </a: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2431" t="-516" r="49953" b="49600"/>
          <a:stretch/>
        </p:blipFill>
        <p:spPr>
          <a:xfrm>
            <a:off x="3358835" y="62647"/>
            <a:ext cx="5781851" cy="6089825"/>
          </a:xfrm>
          <a:prstGeom prst="rect">
            <a:avLst/>
          </a:prstGeom>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3948587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drive Post purchase engagement</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07504" y="776184"/>
            <a:ext cx="5832648" cy="5101088"/>
          </a:xfrm>
        </p:spPr>
        <p:txBody>
          <a:bodyPr>
            <a:normAutofit fontScale="92500" lnSpcReduction="10000"/>
          </a:bodyPr>
          <a:lstStyle/>
          <a:p>
            <a:pPr marL="0" indent="0">
              <a:buNone/>
            </a:pPr>
            <a:r>
              <a:rPr lang="en-GB" dirty="0">
                <a:effectLst/>
              </a:rPr>
              <a:t>Thank you emails -</a:t>
            </a:r>
            <a:r>
              <a:rPr lang="en-GB" sz="1200" dirty="0">
                <a:effectLst/>
              </a:rPr>
              <a:t>Sometimes, a simple “thank you” message is all you need to let your customers know how much you value and appreciate them. But why stop there? You could sweeten the message with a free gift, a discount, or a coupon code that incentivizes them to come back to your store — even if they weren’t ready for another purchase</a:t>
            </a:r>
          </a:p>
          <a:p>
            <a:pPr marL="0" indent="0">
              <a:buNone/>
            </a:pPr>
            <a:r>
              <a:rPr lang="en-GB" dirty="0">
                <a:effectLst/>
              </a:rPr>
              <a:t>Engagement with notifications via email or text -</a:t>
            </a:r>
            <a:r>
              <a:rPr lang="en-GB" sz="1200" i="0" dirty="0">
                <a:effectLst/>
              </a:rPr>
              <a:t>to alleviate “buyer’s remorse” validates the customer’s purchase and sets proper expectations about the next steps.</a:t>
            </a:r>
            <a:endParaRPr lang="en-GB" sz="1200" dirty="0">
              <a:effectLst/>
            </a:endParaRPr>
          </a:p>
          <a:p>
            <a:pPr marL="0" indent="0">
              <a:buNone/>
            </a:pPr>
            <a:r>
              <a:rPr lang="en-GB" dirty="0">
                <a:effectLst/>
              </a:rPr>
              <a:t>Survey feedback requests -</a:t>
            </a:r>
            <a:r>
              <a:rPr lang="en-GB" sz="1200" dirty="0">
                <a:effectLst/>
              </a:rPr>
              <a:t>It’s often a good idea to send customers a single-question survey that asks them how likely they are to recommend your products/services to others. It shows them that you value their opinion and are keen to improve</a:t>
            </a:r>
          </a:p>
          <a:p>
            <a:pPr marL="0" indent="0">
              <a:buNone/>
            </a:pPr>
            <a:r>
              <a:rPr lang="en-GB" dirty="0">
                <a:effectLst/>
              </a:rPr>
              <a:t>Personalized product recommendations -</a:t>
            </a:r>
            <a:r>
              <a:rPr lang="en-GB" sz="1300" dirty="0">
                <a:effectLst/>
              </a:rPr>
              <a:t> Post-purchase emails containing personalized product recommendations are a great way to stay top-of-mind and even create opportunities for repeat sales especially as 35% of consumers want to see products and offers based on their past purchases in promotional emails.</a:t>
            </a:r>
          </a:p>
          <a:p>
            <a:pPr marL="0" indent="0">
              <a:buNone/>
            </a:pPr>
            <a:r>
              <a:rPr lang="en-GB" dirty="0">
                <a:effectLst/>
              </a:rPr>
              <a:t> Exclusive promotions and discounts -</a:t>
            </a:r>
            <a:r>
              <a:rPr lang="en-GB" sz="1300" dirty="0">
                <a:effectLst/>
              </a:rPr>
              <a:t>Offering exclusive promotions, discounts, or freebies to your customers is a great way to remind them about your brand and recognize their loyalty. Sending post-purchase emails on their birthdays or other milestones with a surprise freebie, bonus, or discount code can reinforce any positive feelings they have about your brand.</a:t>
            </a:r>
          </a:p>
          <a:p>
            <a:pPr marL="0" indent="0">
              <a:buNone/>
            </a:pPr>
            <a:r>
              <a:rPr lang="en-GB" dirty="0">
                <a:effectLst/>
              </a:rPr>
              <a:t>Personalized loyalty rewards - </a:t>
            </a:r>
            <a:r>
              <a:rPr lang="en-GB" sz="1300" dirty="0">
                <a:effectLst/>
              </a:rPr>
              <a:t>Post-purchase emails are particularly great for communicating your loyalty program and its rewards to your customers. This can pave the way for repeat purchases from them.</a:t>
            </a:r>
          </a:p>
          <a:p>
            <a:pPr marL="0" indent="0" algn="l">
              <a:buNone/>
            </a:pPr>
            <a:r>
              <a:rPr lang="en-GB" dirty="0">
                <a:effectLst/>
              </a:rPr>
              <a:t>Exclusive promotions for reviews and referrals -</a:t>
            </a:r>
            <a:r>
              <a:rPr lang="en-GB" sz="1300" dirty="0">
                <a:effectLst/>
              </a:rPr>
              <a:t> Word-of-mouth marketing is undoubtedly one of the most effective forms of marketing. Of course, if you give your loyal customers a little incentive, this can work even better</a:t>
            </a:r>
          </a:p>
          <a:p>
            <a:pPr marL="0" indent="0">
              <a:buNone/>
            </a:pPr>
            <a:endParaRPr lang="en-GB" b="1" dirty="0">
              <a:solidFill>
                <a:srgbClr val="000023"/>
              </a:solidFill>
              <a:effectLst/>
            </a:endParaRPr>
          </a:p>
          <a:p>
            <a:pPr marL="0" indent="0" algn="l">
              <a:buNone/>
            </a:pPr>
            <a:endParaRPr lang="en-GB" b="1" dirty="0">
              <a:solidFill>
                <a:srgbClr val="000023"/>
              </a:solidFill>
              <a:effectLst/>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pic>
        <p:nvPicPr>
          <p:cNvPr id="7170" name="Picture 2" descr="maintaining client engagement via email">
            <a:extLst>
              <a:ext uri="{FF2B5EF4-FFF2-40B4-BE49-F238E27FC236}">
                <a16:creationId xmlns:a16="http://schemas.microsoft.com/office/drawing/2014/main" id="{38EC8EAD-DA8D-715B-7B58-C9381BE3B3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754108"/>
            <a:ext cx="3039988" cy="5276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8431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ace Planning Framework">
            <a:extLst>
              <a:ext uri="{FF2B5EF4-FFF2-40B4-BE49-F238E27FC236}">
                <a16:creationId xmlns:a16="http://schemas.microsoft.com/office/drawing/2014/main" id="{F6C976FF-A98F-6391-4292-1245D41662C6}"/>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9371"/>
          <a:stretch/>
        </p:blipFill>
        <p:spPr bwMode="auto">
          <a:xfrm>
            <a:off x="161764" y="116632"/>
            <a:ext cx="8820472" cy="5552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067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14E89F-719B-9BB1-206E-FA6E17987A0C}"/>
              </a:ext>
            </a:extLst>
          </p:cNvPr>
          <p:cNvPicPr>
            <a:picLocks noChangeAspect="1"/>
          </p:cNvPicPr>
          <p:nvPr/>
        </p:nvPicPr>
        <p:blipFill>
          <a:blip r:embed="rId3"/>
          <a:stretch>
            <a:fillRect/>
          </a:stretch>
        </p:blipFill>
        <p:spPr>
          <a:xfrm>
            <a:off x="34507" y="0"/>
            <a:ext cx="9144000" cy="5969000"/>
          </a:xfrm>
          <a:prstGeom prst="rect">
            <a:avLst/>
          </a:prstGeom>
        </p:spPr>
      </p:pic>
    </p:spTree>
    <p:extLst>
      <p:ext uri="{BB962C8B-B14F-4D97-AF65-F5344CB8AC3E}">
        <p14:creationId xmlns:p14="http://schemas.microsoft.com/office/powerpoint/2010/main" val="1034855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3BEC0AB-6621-5228-0C03-375BC363FD62}"/>
              </a:ext>
            </a:extLst>
          </p:cNvPr>
          <p:cNvPicPr>
            <a:picLocks noGrp="1" noChangeAspect="1"/>
          </p:cNvPicPr>
          <p:nvPr>
            <p:ph idx="1"/>
          </p:nvPr>
        </p:nvPicPr>
        <p:blipFill rotWithShape="1">
          <a:blip r:embed="rId2"/>
          <a:srcRect t="1285" b="18371"/>
          <a:stretch/>
        </p:blipFill>
        <p:spPr>
          <a:xfrm>
            <a:off x="46831" y="72007"/>
            <a:ext cx="5317257" cy="6741369"/>
          </a:xfrm>
          <a:prstGeom prst="rect">
            <a:avLst/>
          </a:prstGeom>
        </p:spPr>
      </p:pic>
      <p:sp>
        <p:nvSpPr>
          <p:cNvPr id="9" name="Rectangle 3">
            <a:extLst>
              <a:ext uri="{FF2B5EF4-FFF2-40B4-BE49-F238E27FC236}">
                <a16:creationId xmlns:a16="http://schemas.microsoft.com/office/drawing/2014/main" id="{773D8C5C-B5F3-E18A-92A4-16EB8B120A63}"/>
              </a:ext>
            </a:extLst>
          </p:cNvPr>
          <p:cNvSpPr txBox="1">
            <a:spLocks noChangeArrowheads="1"/>
          </p:cNvSpPr>
          <p:nvPr/>
        </p:nvSpPr>
        <p:spPr>
          <a:xfrm>
            <a:off x="5508104" y="1340768"/>
            <a:ext cx="3779912" cy="395560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5875" indent="0">
              <a:buNone/>
            </a:pPr>
            <a:r>
              <a:rPr lang="en-GB" altLang="en-US" sz="2000" dirty="0"/>
              <a:t>Digital Marketing Applications</a:t>
            </a:r>
          </a:p>
          <a:p>
            <a:pPr marL="15875" indent="0">
              <a:buNone/>
            </a:pPr>
            <a:endParaRPr lang="en-GB" altLang="en-US" sz="2000" dirty="0"/>
          </a:p>
          <a:p>
            <a:pPr marL="393700" indent="-377825"/>
            <a:r>
              <a:rPr lang="en-GB" altLang="en-US" sz="1800" dirty="0"/>
              <a:t>An advertising medium  </a:t>
            </a:r>
          </a:p>
          <a:p>
            <a:pPr marL="393700" indent="-377825"/>
            <a:r>
              <a:rPr lang="en-GB" altLang="en-US" sz="1800" dirty="0"/>
              <a:t>A direct-response medium  </a:t>
            </a:r>
          </a:p>
          <a:p>
            <a:pPr marL="393700" indent="-377825"/>
            <a:r>
              <a:rPr lang="en-GB" altLang="en-US" sz="1800" dirty="0"/>
              <a:t>A platform for sales transactions  </a:t>
            </a:r>
          </a:p>
          <a:p>
            <a:pPr marL="393700" indent="-377825"/>
            <a:r>
              <a:rPr lang="en-GB" altLang="en-US" sz="1800" dirty="0"/>
              <a:t>A lead-generation method </a:t>
            </a:r>
          </a:p>
          <a:p>
            <a:pPr marL="393700" indent="-377825"/>
            <a:r>
              <a:rPr lang="en-GB" altLang="en-US" sz="1800" dirty="0"/>
              <a:t>A distribution channel </a:t>
            </a:r>
          </a:p>
          <a:p>
            <a:pPr marL="393700" indent="-377825"/>
            <a:r>
              <a:rPr lang="en-GB" altLang="en-US" sz="1800" dirty="0"/>
              <a:t>A customer service mechanism </a:t>
            </a:r>
          </a:p>
          <a:p>
            <a:pPr marL="393700" indent="-377825"/>
            <a:r>
              <a:rPr lang="en-GB" altLang="en-US" sz="1800" dirty="0"/>
              <a:t>A relationship-building medium</a:t>
            </a:r>
          </a:p>
          <a:p>
            <a:pPr marL="393700" indent="-377825"/>
            <a:r>
              <a:rPr lang="en-GB" altLang="en-US" sz="1800" dirty="0"/>
              <a:t>Data capture opportunity </a:t>
            </a:r>
          </a:p>
        </p:txBody>
      </p:sp>
    </p:spTree>
    <p:extLst>
      <p:ext uri="{BB962C8B-B14F-4D97-AF65-F5344CB8AC3E}">
        <p14:creationId xmlns:p14="http://schemas.microsoft.com/office/powerpoint/2010/main" val="3336422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742CC358-35FC-6CA5-C81B-4BE8A49A93CA}"/>
              </a:ext>
            </a:extLst>
          </p:cNvPr>
          <p:cNvPicPr>
            <a:picLocks noChangeAspect="1"/>
          </p:cNvPicPr>
          <p:nvPr/>
        </p:nvPicPr>
        <p:blipFill>
          <a:blip r:embed="rId3" cstate="print"/>
          <a:stretch>
            <a:fillRect/>
          </a:stretch>
        </p:blipFill>
        <p:spPr>
          <a:xfrm>
            <a:off x="899592" y="260648"/>
            <a:ext cx="7632848" cy="5482929"/>
          </a:xfrm>
          <a:prstGeom prst="rect">
            <a:avLst/>
          </a:prstGeom>
        </p:spPr>
      </p:pic>
      <p:sp>
        <p:nvSpPr>
          <p:cNvPr id="9" name="Title 1">
            <a:extLst>
              <a:ext uri="{FF2B5EF4-FFF2-40B4-BE49-F238E27FC236}">
                <a16:creationId xmlns:a16="http://schemas.microsoft.com/office/drawing/2014/main" id="{1823F2FB-3BBC-5CA6-1620-CA3762DA4AE8}"/>
              </a:ext>
            </a:extLst>
          </p:cNvPr>
          <p:cNvSpPr>
            <a:spLocks noGrp="1"/>
          </p:cNvSpPr>
          <p:nvPr>
            <p:ph type="title"/>
          </p:nvPr>
        </p:nvSpPr>
        <p:spPr>
          <a:xfrm>
            <a:off x="323528" y="-99392"/>
            <a:ext cx="2578608" cy="1124712"/>
          </a:xfrm>
        </p:spPr>
        <p:txBody>
          <a:bodyPr vert="horz" lIns="91440" tIns="45720" rIns="91440" bIns="45720" rtlCol="0" anchor="b">
            <a:normAutofit/>
          </a:bodyPr>
          <a:lstStyle/>
          <a:p>
            <a:r>
              <a:rPr lang="en-US" sz="2400" b="1" dirty="0"/>
              <a:t>Types of Media </a:t>
            </a:r>
            <a:br>
              <a:rPr lang="en-US" sz="2400" b="1" dirty="0"/>
            </a:br>
            <a:r>
              <a:rPr lang="en-US" sz="2400" b="1" dirty="0"/>
              <a:t> </a:t>
            </a:r>
          </a:p>
        </p:txBody>
      </p:sp>
    </p:spTree>
    <p:extLst>
      <p:ext uri="{BB962C8B-B14F-4D97-AF65-F5344CB8AC3E}">
        <p14:creationId xmlns:p14="http://schemas.microsoft.com/office/powerpoint/2010/main" val="280240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46B023E-C89A-332A-A256-56B6C8EEED65}"/>
              </a:ext>
            </a:extLst>
          </p:cNvPr>
          <p:cNvSpPr>
            <a:spLocks noGrp="1"/>
          </p:cNvSpPr>
          <p:nvPr>
            <p:ph type="title"/>
          </p:nvPr>
        </p:nvSpPr>
        <p:spPr>
          <a:xfrm>
            <a:off x="4355976" y="4077072"/>
            <a:ext cx="2304256" cy="656866"/>
          </a:xfrm>
        </p:spPr>
        <p:txBody>
          <a:bodyPr vert="horz" lIns="91440" tIns="45720" rIns="91440" bIns="45720" rtlCol="0" anchor="b">
            <a:normAutofit fontScale="90000"/>
          </a:bodyPr>
          <a:lstStyle/>
          <a:p>
            <a:r>
              <a:rPr lang="en-US" altLang="en-US" sz="4700" dirty="0"/>
              <a:t>Action</a:t>
            </a:r>
          </a:p>
        </p:txBody>
      </p:sp>
      <p:pic>
        <p:nvPicPr>
          <p:cNvPr id="24578" name="Picture 2" descr="See the source image">
            <a:extLst>
              <a:ext uri="{FF2B5EF4-FFF2-40B4-BE49-F238E27FC236}">
                <a16:creationId xmlns:a16="http://schemas.microsoft.com/office/drawing/2014/main" id="{22BE969A-51C0-0854-0152-AFD7C4403D47}"/>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20" y="10"/>
            <a:ext cx="4571980" cy="5948112"/>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4818"/>
                                        </p:tgtEl>
                                        <p:attrNameLst>
                                          <p:attrName>style.visibility</p:attrName>
                                        </p:attrNameLst>
                                      </p:cBhvr>
                                      <p:to>
                                        <p:strVal val="visible"/>
                                      </p:to>
                                    </p:set>
                                    <p:animEffect transition="in" filter="fade">
                                      <p:cBhvr>
                                        <p:cTn id="7" dur="400"/>
                                        <p:tgtEl>
                                          <p:spTgt spid="348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p:txBody>
          <a:bodyPr/>
          <a:lstStyle/>
          <a:p>
            <a:r>
              <a:rPr lang="en-GB" dirty="0"/>
              <a:t>Action!</a:t>
            </a:r>
          </a:p>
        </p:txBody>
      </p:sp>
      <p:sp>
        <p:nvSpPr>
          <p:cNvPr id="3" name="Content Placeholder 2">
            <a:extLst>
              <a:ext uri="{FF2B5EF4-FFF2-40B4-BE49-F238E27FC236}">
                <a16:creationId xmlns:a16="http://schemas.microsoft.com/office/drawing/2014/main" id="{4D5C72AC-DB55-97C0-2B05-62162D01CD21}"/>
              </a:ext>
            </a:extLst>
          </p:cNvPr>
          <p:cNvSpPr>
            <a:spLocks noGrp="1"/>
          </p:cNvSpPr>
          <p:nvPr>
            <p:ph idx="1"/>
          </p:nvPr>
        </p:nvSpPr>
        <p:spPr>
          <a:xfrm>
            <a:off x="340756" y="1597993"/>
            <a:ext cx="7886700" cy="3279899"/>
          </a:xfrm>
        </p:spPr>
        <p:txBody>
          <a:bodyPr/>
          <a:lstStyle/>
          <a:p>
            <a:r>
              <a:rPr lang="en-GB" dirty="0"/>
              <a:t>Now you have an idea of what your audience wants and what channels they use  and thought about the types of communications we want to send ‘RACE’ now we have to deliver!</a:t>
            </a:r>
          </a:p>
          <a:p>
            <a:r>
              <a:rPr lang="en-GB" dirty="0"/>
              <a:t>Now we must create a timeline of our communications (Just the communications!)</a:t>
            </a:r>
          </a:p>
          <a:p>
            <a:r>
              <a:rPr lang="en-GB" dirty="0"/>
              <a:t>Think about at what time of year we should release what types of messages for our brand?</a:t>
            </a:r>
          </a:p>
          <a:p>
            <a:r>
              <a:rPr lang="en-GB" dirty="0" err="1"/>
              <a:t>E.g</a:t>
            </a:r>
            <a:r>
              <a:rPr lang="en-GB" dirty="0"/>
              <a:t> if we are a beach resort in Spain, should we use promotions in summer or winter?... </a:t>
            </a:r>
          </a:p>
          <a:p>
            <a:endParaRPr lang="en-GB" dirty="0"/>
          </a:p>
        </p:txBody>
      </p:sp>
      <p:pic>
        <p:nvPicPr>
          <p:cNvPr id="2050" name="Picture 2" descr="Time For Action Images – Browse 106,199 Stock Photos, Vectors, and Video |  Adobe Stock">
            <a:extLst>
              <a:ext uri="{FF2B5EF4-FFF2-40B4-BE49-F238E27FC236}">
                <a16:creationId xmlns:a16="http://schemas.microsoft.com/office/drawing/2014/main" id="{CD0FF394-762E-C758-ADBF-63FCBBE967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260649"/>
            <a:ext cx="2247482" cy="13373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0C830A-BB8F-E1E1-9BD9-BE98E1FB825E}"/>
              </a:ext>
            </a:extLst>
          </p:cNvPr>
          <p:cNvSpPr txBox="1"/>
          <p:nvPr/>
        </p:nvSpPr>
        <p:spPr>
          <a:xfrm>
            <a:off x="5522049" y="5050226"/>
            <a:ext cx="2452415"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Is</a:t>
            </a:r>
            <a:r>
              <a:rPr kumimoji="0" lang="en-US" sz="1350" b="0" i="0" u="none" strike="noStrike" kern="1200" cap="none" spc="0" normalizeH="0" noProof="0" dirty="0">
                <a:ln>
                  <a:noFill/>
                </a:ln>
                <a:solidFill>
                  <a:prstClr val="black"/>
                </a:solidFill>
                <a:effectLst/>
                <a:uLnTx/>
                <a:uFillTx/>
                <a:latin typeface="Calibri"/>
                <a:ea typeface="+mn-ea"/>
                <a:cs typeface="Calibri"/>
              </a:rPr>
              <a:t> a ‘Promotion’ likely to be Reach, </a:t>
            </a:r>
            <a:r>
              <a:rPr lang="en-US" sz="1350" dirty="0">
                <a:solidFill>
                  <a:prstClr val="black"/>
                </a:solidFill>
                <a:latin typeface="Calibri"/>
                <a:cs typeface="Calibri"/>
              </a:rPr>
              <a:t>A</a:t>
            </a:r>
            <a:r>
              <a:rPr kumimoji="0" lang="en-US" sz="1350" b="0" i="0" u="none" strike="noStrike" kern="1200" cap="none" spc="0" normalizeH="0" noProof="0" dirty="0" err="1">
                <a:ln>
                  <a:noFill/>
                </a:ln>
                <a:solidFill>
                  <a:prstClr val="black"/>
                </a:solidFill>
                <a:effectLst/>
                <a:uLnTx/>
                <a:uFillTx/>
                <a:latin typeface="Calibri"/>
                <a:ea typeface="+mn-ea"/>
                <a:cs typeface="Calibri"/>
              </a:rPr>
              <a:t>ct</a:t>
            </a:r>
            <a:r>
              <a:rPr kumimoji="0" lang="en-US" sz="1350" b="0" i="0" u="none" strike="noStrike" kern="1200" cap="none" spc="0" normalizeH="0" noProof="0" dirty="0">
                <a:ln>
                  <a:noFill/>
                </a:ln>
                <a:solidFill>
                  <a:prstClr val="black"/>
                </a:solidFill>
                <a:effectLst/>
                <a:uLnTx/>
                <a:uFillTx/>
                <a:latin typeface="Calibri"/>
                <a:ea typeface="+mn-ea"/>
                <a:cs typeface="Calibri"/>
              </a:rPr>
              <a:t>, Convert or Engage?</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
        <p:nvSpPr>
          <p:cNvPr id="5" name="TextBox 4">
            <a:extLst>
              <a:ext uri="{FF2B5EF4-FFF2-40B4-BE49-F238E27FC236}">
                <a16:creationId xmlns:a16="http://schemas.microsoft.com/office/drawing/2014/main" id="{21BBC5A1-C213-FD95-BC93-AB38C8CCE26B}"/>
              </a:ext>
            </a:extLst>
          </p:cNvPr>
          <p:cNvSpPr txBox="1"/>
          <p:nvPr/>
        </p:nvSpPr>
        <p:spPr>
          <a:xfrm>
            <a:off x="539552" y="4850909"/>
            <a:ext cx="3096837"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What</a:t>
            </a:r>
            <a:r>
              <a:rPr kumimoji="0" lang="en-US" sz="1350" b="0" i="0" u="none" strike="noStrike" kern="1200" cap="none" spc="0" normalizeH="0" noProof="0" dirty="0">
                <a:ln>
                  <a:noFill/>
                </a:ln>
                <a:solidFill>
                  <a:prstClr val="black"/>
                </a:solidFill>
                <a:effectLst/>
                <a:uLnTx/>
                <a:uFillTx/>
                <a:latin typeface="Calibri"/>
                <a:ea typeface="+mn-ea"/>
                <a:cs typeface="Calibri"/>
              </a:rPr>
              <a:t> channels would you use for a beach resort in Spain when targeting promotions to British holiday makers?  </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Tree>
    <p:extLst>
      <p:ext uri="{BB962C8B-B14F-4D97-AF65-F5344CB8AC3E}">
        <p14:creationId xmlns:p14="http://schemas.microsoft.com/office/powerpoint/2010/main" val="32307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382D56A-0E1D-637B-7C4E-D5C348FD3D03}"/>
              </a:ext>
            </a:extLst>
          </p:cNvPr>
          <p:cNvSpPr>
            <a:spLocks noGrp="1"/>
          </p:cNvSpPr>
          <p:nvPr>
            <p:ph type="title"/>
          </p:nvPr>
        </p:nvSpPr>
        <p:spPr>
          <a:xfrm>
            <a:off x="217364" y="143070"/>
            <a:ext cx="7955036" cy="1325563"/>
          </a:xfrm>
        </p:spPr>
        <p:txBody>
          <a:bodyPr vert="horz" lIns="91440" tIns="45720" rIns="91440" bIns="45720" rtlCol="0" anchor="ctr">
            <a:normAutofit/>
          </a:bodyPr>
          <a:lstStyle/>
          <a:p>
            <a:r>
              <a:rPr lang="en-US" altLang="en-US" dirty="0"/>
              <a:t>P</a:t>
            </a:r>
            <a:r>
              <a:rPr lang="en-US" altLang="en-US" kern="1200" dirty="0">
                <a:solidFill>
                  <a:schemeClr val="tx1"/>
                </a:solidFill>
                <a:latin typeface="+mj-lt"/>
                <a:ea typeface="+mj-ea"/>
                <a:cs typeface="+mj-cs"/>
              </a:rPr>
              <a:t>lan your communications mix with a Gannt Chart</a:t>
            </a:r>
          </a:p>
        </p:txBody>
      </p:sp>
      <p:sp>
        <p:nvSpPr>
          <p:cNvPr id="3" name="TextBox 2">
            <a:extLst>
              <a:ext uri="{FF2B5EF4-FFF2-40B4-BE49-F238E27FC236}">
                <a16:creationId xmlns:a16="http://schemas.microsoft.com/office/drawing/2014/main" id="{90508A4B-7CA7-C884-C9ED-1BB77987967F}"/>
              </a:ext>
            </a:extLst>
          </p:cNvPr>
          <p:cNvSpPr txBox="1"/>
          <p:nvPr/>
        </p:nvSpPr>
        <p:spPr>
          <a:xfrm>
            <a:off x="140972" y="1052736"/>
            <a:ext cx="8978000" cy="3375920"/>
          </a:xfrm>
          <a:prstGeom prst="rect">
            <a:avLst/>
          </a:prstGeom>
        </p:spPr>
        <p:txBody>
          <a:bodyPr vert="horz" lIns="91440" tIns="45720" rIns="91440" bIns="45720" rtlCol="0" anchor="t">
            <a:normAutofit/>
          </a:bodyPr>
          <a:lstStyle/>
          <a:p>
            <a:pPr defTabSz="914400">
              <a:lnSpc>
                <a:spcPct val="90000"/>
              </a:lnSpc>
              <a:spcAft>
                <a:spcPts val="600"/>
              </a:spcAft>
            </a:pPr>
            <a:endParaRPr lang="en-US" sz="1600" dirty="0"/>
          </a:p>
          <a:p>
            <a:pPr defTabSz="914400">
              <a:lnSpc>
                <a:spcPct val="90000"/>
              </a:lnSpc>
              <a:spcAft>
                <a:spcPts val="600"/>
              </a:spcAft>
            </a:pPr>
            <a:r>
              <a:rPr lang="en-GB" sz="1600" dirty="0"/>
              <a:t>A Gantt chart is a project management tool assisting in the planning and scheduling of projects of all </a:t>
            </a:r>
          </a:p>
          <a:p>
            <a:pPr defTabSz="914400">
              <a:lnSpc>
                <a:spcPct val="90000"/>
              </a:lnSpc>
              <a:spcAft>
                <a:spcPts val="600"/>
              </a:spcAft>
            </a:pPr>
            <a:r>
              <a:rPr lang="en-US" sz="1600" u="sng" dirty="0"/>
              <a:t>A Gannt chart template has been provided for you on Moodle Which must be used for your assessment!.</a:t>
            </a:r>
          </a:p>
        </p:txBody>
      </p:sp>
      <p:pic>
        <p:nvPicPr>
          <p:cNvPr id="4" name="Picture 3">
            <a:extLst>
              <a:ext uri="{FF2B5EF4-FFF2-40B4-BE49-F238E27FC236}">
                <a16:creationId xmlns:a16="http://schemas.microsoft.com/office/drawing/2014/main" id="{23643279-7F21-11B2-A31C-7A5538130D1F}"/>
              </a:ext>
            </a:extLst>
          </p:cNvPr>
          <p:cNvPicPr>
            <a:picLocks noChangeAspect="1"/>
          </p:cNvPicPr>
          <p:nvPr/>
        </p:nvPicPr>
        <p:blipFill>
          <a:blip r:embed="rId3"/>
          <a:stretch>
            <a:fillRect/>
          </a:stretch>
        </p:blipFill>
        <p:spPr>
          <a:xfrm>
            <a:off x="112427" y="2060848"/>
            <a:ext cx="8760636" cy="395001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a:xfrm>
            <a:off x="40095" y="58140"/>
            <a:ext cx="7886700" cy="1325563"/>
          </a:xfrm>
        </p:spPr>
        <p:txBody>
          <a:bodyPr/>
          <a:lstStyle/>
          <a:p>
            <a:r>
              <a:rPr lang="en-GB" dirty="0"/>
              <a:t>Action!</a:t>
            </a:r>
          </a:p>
        </p:txBody>
      </p:sp>
      <p:sp>
        <p:nvSpPr>
          <p:cNvPr id="5" name="TextBox 4">
            <a:extLst>
              <a:ext uri="{FF2B5EF4-FFF2-40B4-BE49-F238E27FC236}">
                <a16:creationId xmlns:a16="http://schemas.microsoft.com/office/drawing/2014/main" id="{21BBC5A1-C213-FD95-BC93-AB38C8CCE26B}"/>
              </a:ext>
            </a:extLst>
          </p:cNvPr>
          <p:cNvSpPr txBox="1"/>
          <p:nvPr/>
        </p:nvSpPr>
        <p:spPr>
          <a:xfrm>
            <a:off x="2699792" y="111173"/>
            <a:ext cx="3096837" cy="196207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In</a:t>
            </a:r>
            <a:r>
              <a:rPr kumimoji="0" lang="en-US" sz="1350" b="0" i="0" u="none" strike="noStrike" kern="1200" cap="none" spc="0" normalizeH="0" noProof="0" dirty="0">
                <a:ln>
                  <a:noFill/>
                </a:ln>
                <a:solidFill>
                  <a:prstClr val="black"/>
                </a:solidFill>
                <a:effectLst/>
                <a:uLnTx/>
                <a:uFillTx/>
                <a:latin typeface="Calibri"/>
                <a:ea typeface="+mn-ea"/>
                <a:cs typeface="Calibri"/>
              </a:rPr>
              <a:t> groups make a Gannt chart of marketing activities and channels for the case study. Gannt chart template is in the learning materials on Moodle- </a:t>
            </a:r>
            <a:r>
              <a:rPr lang="en-US" sz="1350" u="sng" dirty="0">
                <a:solidFill>
                  <a:prstClr val="black"/>
                </a:solidFill>
                <a:latin typeface="Calibri"/>
                <a:cs typeface="Calibri"/>
              </a:rPr>
              <a:t>Y</a:t>
            </a:r>
            <a:r>
              <a:rPr kumimoji="0" lang="en-US" sz="1350" b="0" i="0" u="sng" strike="noStrike" kern="1200" cap="none" spc="0" normalizeH="0" noProof="0" dirty="0" err="1">
                <a:ln>
                  <a:noFill/>
                </a:ln>
                <a:solidFill>
                  <a:prstClr val="black"/>
                </a:solidFill>
                <a:effectLst/>
                <a:uLnTx/>
                <a:uFillTx/>
                <a:latin typeface="Calibri"/>
                <a:ea typeface="+mn-ea"/>
                <a:cs typeface="Calibri"/>
              </a:rPr>
              <a:t>ou</a:t>
            </a:r>
            <a:r>
              <a:rPr kumimoji="0" lang="en-US" sz="1350" b="0" i="0" u="sng" strike="noStrike" kern="1200" cap="none" spc="0" normalizeH="0" noProof="0" dirty="0">
                <a:ln>
                  <a:noFill/>
                </a:ln>
                <a:solidFill>
                  <a:prstClr val="black"/>
                </a:solidFill>
                <a:effectLst/>
                <a:uLnTx/>
                <a:uFillTx/>
                <a:latin typeface="Calibri"/>
                <a:ea typeface="+mn-ea"/>
                <a:cs typeface="Calibri"/>
              </a:rPr>
              <a:t> must use this template for your assessment.</a:t>
            </a:r>
          </a:p>
          <a:p>
            <a:pPr marL="0" marR="0" lvl="0" indent="0" algn="l" defTabSz="342900" rtl="0" eaLnBrk="1" fontAlgn="auto" latinLnBrk="0" hangingPunct="1">
              <a:lnSpc>
                <a:spcPct val="100000"/>
              </a:lnSpc>
              <a:spcBef>
                <a:spcPts val="0"/>
              </a:spcBef>
              <a:spcAft>
                <a:spcPts val="0"/>
              </a:spcAft>
              <a:buClrTx/>
              <a:buSzTx/>
              <a:buFontTx/>
              <a:buNone/>
              <a:tabLst/>
              <a:defRPr/>
            </a:pPr>
            <a:r>
              <a:rPr lang="en-US" sz="1350" baseline="0" dirty="0">
                <a:solidFill>
                  <a:prstClr val="black"/>
                </a:solidFill>
                <a:latin typeface="Calibri"/>
                <a:cs typeface="Calibri"/>
              </a:rPr>
              <a:t>Consider the</a:t>
            </a:r>
            <a:r>
              <a:rPr lang="en-US" sz="1350" dirty="0">
                <a:solidFill>
                  <a:prstClr val="black"/>
                </a:solidFill>
                <a:latin typeface="Calibri"/>
                <a:cs typeface="Calibri"/>
              </a:rPr>
              <a:t> issues this organization is facing? How will you structure their communications to be the most effective?</a:t>
            </a:r>
            <a:endParaRPr kumimoji="0" lang="en-US" sz="1350" b="0" i="0" strike="noStrike" kern="1200" cap="none" spc="0" normalizeH="0" baseline="0" noProof="0" dirty="0">
              <a:ln>
                <a:noFill/>
              </a:ln>
              <a:solidFill>
                <a:prstClr val="black"/>
              </a:solidFill>
              <a:effectLst/>
              <a:uLnTx/>
              <a:uFillTx/>
              <a:latin typeface="Calibri"/>
              <a:ea typeface="+mn-ea"/>
              <a:cs typeface="Calibri"/>
            </a:endParaRPr>
          </a:p>
        </p:txBody>
      </p:sp>
      <p:sp>
        <p:nvSpPr>
          <p:cNvPr id="6" name="TextBox 5">
            <a:extLst>
              <a:ext uri="{FF2B5EF4-FFF2-40B4-BE49-F238E27FC236}">
                <a16:creationId xmlns:a16="http://schemas.microsoft.com/office/drawing/2014/main" id="{9922D365-8171-B086-1CDC-9A490FF62A1F}"/>
              </a:ext>
            </a:extLst>
          </p:cNvPr>
          <p:cNvSpPr txBox="1"/>
          <p:nvPr/>
        </p:nvSpPr>
        <p:spPr>
          <a:xfrm>
            <a:off x="40095" y="1436736"/>
            <a:ext cx="8856984" cy="4247317"/>
          </a:xfrm>
          <a:prstGeom prst="rect">
            <a:avLst/>
          </a:prstGeom>
          <a:noFill/>
        </p:spPr>
        <p:txBody>
          <a:bodyPr wrap="square" rtlCol="0">
            <a:spAutoFit/>
          </a:bodyPr>
          <a:lstStyle/>
          <a:p>
            <a:r>
              <a:rPr lang="en-GB" dirty="0"/>
              <a:t>Case study – </a:t>
            </a:r>
          </a:p>
          <a:p>
            <a:r>
              <a:rPr lang="en-GB" dirty="0"/>
              <a:t>The Cosy cottage</a:t>
            </a:r>
          </a:p>
          <a:p>
            <a:endParaRPr lang="en-GB" dirty="0"/>
          </a:p>
          <a:p>
            <a:r>
              <a:rPr lang="en-GB" dirty="0"/>
              <a:t>In late 2022, The Jones family purchased the Cosy Cottage Hotel in South Devon coast (An existing hotel that had gone out of business during the Covid lockdown). The Hotel has a basic website and a little used social media page with a good number of followers from the previous owners (400), The hotel is a 15 mins walk from the beach and a 20 min drive to Torquay which has many attractions, The Jones family are keen to get their hotel started on the right foot and have asked you to design a communications plan for next year January to December that will attract new users to their website and social media and increase bookings in the quieter autumn and winter months and reach out to the customers who have been to the hotel under the previous owners.</a:t>
            </a:r>
          </a:p>
          <a:p>
            <a:r>
              <a:rPr lang="en-GB" dirty="0"/>
              <a:t>-Consider RACE (what is the aim of the message)/ and what Channels you will use for which groups of new and existing customers? </a:t>
            </a:r>
          </a:p>
          <a:p>
            <a:r>
              <a:rPr lang="en-GB" dirty="0"/>
              <a:t>-What times of year will need which kinds of strategies?   </a:t>
            </a:r>
          </a:p>
        </p:txBody>
      </p:sp>
      <p:pic>
        <p:nvPicPr>
          <p:cNvPr id="3" name="Picture 2">
            <a:extLst>
              <a:ext uri="{FF2B5EF4-FFF2-40B4-BE49-F238E27FC236}">
                <a16:creationId xmlns:a16="http://schemas.microsoft.com/office/drawing/2014/main" id="{611702D1-55CB-6962-42C8-2037182F9E66}"/>
              </a:ext>
            </a:extLst>
          </p:cNvPr>
          <p:cNvPicPr>
            <a:picLocks noChangeAspect="1"/>
          </p:cNvPicPr>
          <p:nvPr/>
        </p:nvPicPr>
        <p:blipFill rotWithShape="1">
          <a:blip r:embed="rId3"/>
          <a:srcRect t="571" b="573"/>
          <a:stretch/>
        </p:blipFill>
        <p:spPr>
          <a:xfrm>
            <a:off x="5914136" y="160562"/>
            <a:ext cx="3096837" cy="1998399"/>
          </a:xfrm>
          <a:prstGeom prst="rect">
            <a:avLst/>
          </a:prstGeom>
        </p:spPr>
      </p:pic>
    </p:spTree>
    <p:extLst>
      <p:ext uri="{BB962C8B-B14F-4D97-AF65-F5344CB8AC3E}">
        <p14:creationId xmlns:p14="http://schemas.microsoft.com/office/powerpoint/2010/main" val="131821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A9C8C5F-0916-76D0-C4DC-60B553AA9A9A}"/>
              </a:ext>
            </a:extLst>
          </p:cNvPr>
          <p:cNvSpPr>
            <a:spLocks noGrp="1"/>
          </p:cNvSpPr>
          <p:nvPr>
            <p:ph type="title"/>
          </p:nvPr>
        </p:nvSpPr>
        <p:spPr>
          <a:xfrm>
            <a:off x="4211960" y="5013176"/>
            <a:ext cx="3096344" cy="728874"/>
          </a:xfrm>
        </p:spPr>
        <p:txBody>
          <a:bodyPr vert="horz" lIns="91440" tIns="45720" rIns="91440" bIns="45720" rtlCol="0" anchor="b">
            <a:normAutofit fontScale="90000"/>
          </a:bodyPr>
          <a:lstStyle/>
          <a:p>
            <a:r>
              <a:rPr lang="en-US" altLang="en-US" sz="4700" dirty="0"/>
              <a:t>Control</a:t>
            </a:r>
          </a:p>
        </p:txBody>
      </p:sp>
      <p:pic>
        <p:nvPicPr>
          <p:cNvPr id="22530" name="Picture 2" descr="See the source image">
            <a:extLst>
              <a:ext uri="{FF2B5EF4-FFF2-40B4-BE49-F238E27FC236}">
                <a16:creationId xmlns:a16="http://schemas.microsoft.com/office/drawing/2014/main" id="{3055835E-4D6D-66C5-3E32-247C575F5C5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323528" y="-148137"/>
            <a:ext cx="4680520" cy="6089322"/>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6866"/>
                                        </p:tgtEl>
                                        <p:attrNameLst>
                                          <p:attrName>style.visibility</p:attrName>
                                        </p:attrNameLst>
                                      </p:cBhvr>
                                      <p:to>
                                        <p:strVal val="visible"/>
                                      </p:to>
                                    </p:set>
                                    <p:animEffect transition="in" filter="fade">
                                      <p:cBhvr>
                                        <p:cTn id="7" dur="7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7F7F-A3FA-43A0-8593-DA67229349CE}"/>
              </a:ext>
            </a:extLst>
          </p:cNvPr>
          <p:cNvSpPr>
            <a:spLocks noGrp="1"/>
          </p:cNvSpPr>
          <p:nvPr>
            <p:ph type="title"/>
          </p:nvPr>
        </p:nvSpPr>
        <p:spPr>
          <a:xfrm>
            <a:off x="208232" y="125759"/>
            <a:ext cx="3826768" cy="1143000"/>
          </a:xfrm>
        </p:spPr>
        <p:txBody>
          <a:bodyPr anchor="ctr">
            <a:normAutofit fontScale="90000"/>
          </a:bodyPr>
          <a:lstStyle/>
          <a:p>
            <a:r>
              <a:rPr lang="en-GB" sz="2800" b="1" dirty="0">
                <a:solidFill>
                  <a:schemeClr val="tx2"/>
                </a:solidFill>
              </a:rPr>
              <a:t>Big Data, Social footprints &amp; </a:t>
            </a:r>
            <a:br>
              <a:rPr lang="en-GB" sz="2800" b="1" dirty="0">
                <a:solidFill>
                  <a:schemeClr val="tx2"/>
                </a:solidFill>
              </a:rPr>
            </a:br>
            <a:r>
              <a:rPr lang="en-GB" sz="2800" b="1" dirty="0">
                <a:solidFill>
                  <a:schemeClr val="tx2"/>
                </a:solidFill>
              </a:rPr>
              <a:t>The Goldmine!</a:t>
            </a:r>
          </a:p>
        </p:txBody>
      </p:sp>
      <p:pic>
        <p:nvPicPr>
          <p:cNvPr id="5" name="Content Placeholder 4">
            <a:extLst>
              <a:ext uri="{FF2B5EF4-FFF2-40B4-BE49-F238E27FC236}">
                <a16:creationId xmlns:a16="http://schemas.microsoft.com/office/drawing/2014/main" id="{74C76CC8-30C3-4AED-BE08-970C7E575638}"/>
              </a:ext>
            </a:extLst>
          </p:cNvPr>
          <p:cNvPicPr>
            <a:picLocks noGrp="1" noChangeAspect="1"/>
          </p:cNvPicPr>
          <p:nvPr>
            <p:ph sz="half" idx="1"/>
          </p:nvPr>
        </p:nvPicPr>
        <p:blipFill>
          <a:blip r:embed="rId3"/>
          <a:stretch>
            <a:fillRect/>
          </a:stretch>
        </p:blipFill>
        <p:spPr>
          <a:xfrm>
            <a:off x="426390" y="1340768"/>
            <a:ext cx="3426826" cy="3989040"/>
          </a:xfrm>
          <a:noFill/>
        </p:spPr>
      </p:pic>
      <p:sp>
        <p:nvSpPr>
          <p:cNvPr id="10" name="Content Placeholder 3">
            <a:extLst>
              <a:ext uri="{FF2B5EF4-FFF2-40B4-BE49-F238E27FC236}">
                <a16:creationId xmlns:a16="http://schemas.microsoft.com/office/drawing/2014/main" id="{3D8CA7CD-61C3-4E11-A792-FFA76A57DF49}"/>
              </a:ext>
            </a:extLst>
          </p:cNvPr>
          <p:cNvSpPr>
            <a:spLocks noGrp="1"/>
          </p:cNvSpPr>
          <p:nvPr>
            <p:ph sz="half" idx="2"/>
          </p:nvPr>
        </p:nvSpPr>
        <p:spPr>
          <a:xfrm>
            <a:off x="3853216" y="620688"/>
            <a:ext cx="5255288" cy="5184577"/>
          </a:xfrm>
        </p:spPr>
        <p:txBody>
          <a:bodyPr>
            <a:normAutofit/>
          </a:bodyPr>
          <a:lstStyle/>
          <a:p>
            <a:pPr marL="0" indent="0">
              <a:lnSpc>
                <a:spcPct val="120000"/>
              </a:lnSpc>
              <a:buNone/>
            </a:pPr>
            <a:r>
              <a:rPr lang="en-US" dirty="0"/>
              <a:t>This is the impression or mark that we make when we visit sites.</a:t>
            </a:r>
          </a:p>
          <a:p>
            <a:pPr marL="0" indent="0">
              <a:lnSpc>
                <a:spcPct val="120000"/>
              </a:lnSpc>
              <a:buNone/>
            </a:pPr>
            <a:r>
              <a:rPr lang="en-US" dirty="0"/>
              <a:t>When we visit websites and web communities, we leave </a:t>
            </a:r>
            <a:r>
              <a:rPr lang="en-US" b="1" dirty="0"/>
              <a:t>a digital trail </a:t>
            </a:r>
            <a:r>
              <a:rPr lang="en-US" dirty="0"/>
              <a:t>behind… your footprints become a source of </a:t>
            </a:r>
            <a:r>
              <a:rPr lang="en-US" b="1" dirty="0"/>
              <a:t>Big data </a:t>
            </a:r>
            <a:endParaRPr lang="en-US" dirty="0"/>
          </a:p>
          <a:p>
            <a:pPr marL="0" indent="0">
              <a:lnSpc>
                <a:spcPct val="120000"/>
              </a:lnSpc>
              <a:buNone/>
            </a:pPr>
            <a:r>
              <a:rPr lang="en-US" dirty="0"/>
              <a:t>Much research on what can be revealed about you by the footprints that you leave has been carried out, one notably by Dong (2015) who found that </a:t>
            </a:r>
            <a:r>
              <a:rPr lang="en-US" b="1" dirty="0"/>
              <a:t>personal traits are clear  </a:t>
            </a:r>
            <a:r>
              <a:rPr lang="en-US" dirty="0"/>
              <a:t>including whether your parents were divorced could be established!</a:t>
            </a:r>
          </a:p>
        </p:txBody>
      </p:sp>
    </p:spTree>
    <p:extLst>
      <p:ext uri="{BB962C8B-B14F-4D97-AF65-F5344CB8AC3E}">
        <p14:creationId xmlns:p14="http://schemas.microsoft.com/office/powerpoint/2010/main" val="2936463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46E2A334-0DD8-E27E-4175-DF793F3BDE79}"/>
              </a:ext>
            </a:extLst>
          </p:cNvPr>
          <p:cNvSpPr>
            <a:spLocks noGrp="1"/>
          </p:cNvSpPr>
          <p:nvPr>
            <p:ph type="title"/>
          </p:nvPr>
        </p:nvSpPr>
        <p:spPr>
          <a:xfrm>
            <a:off x="193141" y="188640"/>
            <a:ext cx="3985902" cy="1325563"/>
          </a:xfrm>
        </p:spPr>
        <p:txBody>
          <a:bodyPr>
            <a:normAutofit/>
          </a:bodyPr>
          <a:lstStyle/>
          <a:p>
            <a:r>
              <a:rPr lang="en-GB" altLang="en-US" dirty="0">
                <a:latin typeface="Trebuchet MS" panose="020B0603020202020204" pitchFamily="34" charset="0"/>
              </a:rPr>
              <a:t>Control</a:t>
            </a:r>
          </a:p>
        </p:txBody>
      </p:sp>
      <p:sp>
        <p:nvSpPr>
          <p:cNvPr id="37891" name="Content Placeholder 2">
            <a:extLst>
              <a:ext uri="{FF2B5EF4-FFF2-40B4-BE49-F238E27FC236}">
                <a16:creationId xmlns:a16="http://schemas.microsoft.com/office/drawing/2014/main" id="{378689CB-65C9-AFEF-9D78-EFB0CDF76258}"/>
              </a:ext>
            </a:extLst>
          </p:cNvPr>
          <p:cNvSpPr>
            <a:spLocks noGrp="1"/>
          </p:cNvSpPr>
          <p:nvPr>
            <p:ph idx="1"/>
          </p:nvPr>
        </p:nvSpPr>
        <p:spPr>
          <a:xfrm>
            <a:off x="268537" y="1233412"/>
            <a:ext cx="5023543" cy="4427836"/>
          </a:xfrm>
        </p:spPr>
        <p:txBody>
          <a:bodyPr anchor="t">
            <a:normAutofit fontScale="77500" lnSpcReduction="20000"/>
          </a:bodyPr>
          <a:lstStyle/>
          <a:p>
            <a:r>
              <a:rPr lang="en-GB" altLang="en-US" sz="2100" dirty="0">
                <a:latin typeface="Trebuchet MS" panose="020B0603020202020204" pitchFamily="34" charset="0"/>
              </a:rPr>
              <a:t>Plans should include control systems – performance must be monitored, measured and controlled (how will we measure success? Think about your SMART target and what was identified)</a:t>
            </a:r>
          </a:p>
          <a:p>
            <a:r>
              <a:rPr lang="en-GB" altLang="en-US" sz="2100" dirty="0">
                <a:latin typeface="Trebuchet MS" panose="020B0603020202020204" pitchFamily="34" charset="0"/>
              </a:rPr>
              <a:t>Identify USP, Features and Benefits</a:t>
            </a:r>
          </a:p>
          <a:p>
            <a:pPr marL="0" indent="0">
              <a:buNone/>
            </a:pPr>
            <a:endParaRPr lang="en-GB" altLang="en-US" sz="2100" dirty="0">
              <a:latin typeface="Trebuchet MS" panose="020B0603020202020204" pitchFamily="34" charset="0"/>
            </a:endParaRPr>
          </a:p>
          <a:p>
            <a:r>
              <a:rPr lang="en-GB" altLang="en-US" sz="2100" dirty="0">
                <a:latin typeface="Trebuchet MS" panose="020B0603020202020204" pitchFamily="34" charset="0"/>
              </a:rPr>
              <a:t>On your Gannt there is a space for “Metrics/KPI’s” for each channel you use, this is what you will measure to know that the process is working, consider what can be measured and how</a:t>
            </a:r>
          </a:p>
          <a:p>
            <a:r>
              <a:rPr lang="en-GB" altLang="en-US" sz="2100" dirty="0">
                <a:latin typeface="Trebuchet MS" panose="020B0603020202020204" pitchFamily="34" charset="0"/>
              </a:rPr>
              <a:t>Discuss how we will measure success? Why? </a:t>
            </a:r>
          </a:p>
          <a:p>
            <a:r>
              <a:rPr lang="en-GB" altLang="en-US" sz="2100" dirty="0">
                <a:latin typeface="Trebuchet MS" panose="020B0603020202020204" pitchFamily="34" charset="0"/>
              </a:rPr>
              <a:t>What is the objective-New customers, positive attitudes towards brand, Increase profits etc.. </a:t>
            </a:r>
          </a:p>
          <a:p>
            <a:r>
              <a:rPr lang="en-GB" altLang="en-US" sz="2100" dirty="0">
                <a:latin typeface="Trebuchet MS" panose="020B0603020202020204" pitchFamily="34" charset="0"/>
              </a:rPr>
              <a:t>In this section you will discuss your use of metrics and justify your choices, </a:t>
            </a:r>
          </a:p>
          <a:p>
            <a:pPr marL="0" indent="0">
              <a:buNone/>
            </a:pPr>
            <a:r>
              <a:rPr lang="en-GB" altLang="en-US" sz="2100" dirty="0" err="1">
                <a:latin typeface="Trebuchet MS" panose="020B0603020202020204" pitchFamily="34" charset="0"/>
              </a:rPr>
              <a:t>e.g</a:t>
            </a:r>
            <a:endParaRPr lang="en-GB" altLang="en-US" sz="2100" dirty="0">
              <a:latin typeface="Trebuchet MS" panose="020B0603020202020204" pitchFamily="34" charset="0"/>
            </a:endParaRPr>
          </a:p>
          <a:p>
            <a:pPr marL="0" indent="0">
              <a:buNone/>
            </a:pPr>
            <a:r>
              <a:rPr lang="en-GB" altLang="en-US" sz="2100" i="1" dirty="0">
                <a:latin typeface="Trebuchet MS" panose="020B0603020202020204" pitchFamily="34" charset="0"/>
              </a:rPr>
              <a:t>“Promotional discount codes have been used to measure radio communications effectiveness as each time a promotional code is used this can be traced to a successful engagement of the channel.”</a:t>
            </a:r>
          </a:p>
          <a:p>
            <a:endParaRPr lang="en-GB" altLang="en-US" sz="1600" dirty="0">
              <a:latin typeface="Trebuchet MS" panose="020B0603020202020204" pitchFamily="34" charset="0"/>
            </a:endParaRPr>
          </a:p>
        </p:txBody>
      </p:sp>
      <p:pic>
        <p:nvPicPr>
          <p:cNvPr id="2" name="Picture 1">
            <a:extLst>
              <a:ext uri="{FF2B5EF4-FFF2-40B4-BE49-F238E27FC236}">
                <a16:creationId xmlns:a16="http://schemas.microsoft.com/office/drawing/2014/main" id="{5A7E8AEA-6201-368A-CD1E-15524042A76F}"/>
              </a:ext>
            </a:extLst>
          </p:cNvPr>
          <p:cNvPicPr>
            <a:picLocks noChangeAspect="1"/>
          </p:cNvPicPr>
          <p:nvPr/>
        </p:nvPicPr>
        <p:blipFill rotWithShape="1">
          <a:blip r:embed="rId2"/>
          <a:srcRect t="20666" r="63157"/>
          <a:stretch/>
        </p:blipFill>
        <p:spPr>
          <a:xfrm>
            <a:off x="5638491" y="1124744"/>
            <a:ext cx="3312368" cy="3214976"/>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4966220" y="85856"/>
            <a:ext cx="3782244" cy="735509"/>
          </a:xfrm>
        </p:spPr>
        <p:txBody>
          <a:bodyPr/>
          <a:lstStyle/>
          <a:p>
            <a:pPr marL="0" indent="0">
              <a:buNone/>
            </a:pPr>
            <a:r>
              <a:rPr lang="en-GB" dirty="0"/>
              <a:t>Assessment  structure.</a:t>
            </a:r>
          </a:p>
        </p:txBody>
      </p:sp>
      <p:sp>
        <p:nvSpPr>
          <p:cNvPr id="6" name="TextBox 5">
            <a:extLst>
              <a:ext uri="{FF2B5EF4-FFF2-40B4-BE49-F238E27FC236}">
                <a16:creationId xmlns:a16="http://schemas.microsoft.com/office/drawing/2014/main" id="{AF0D26C6-DAFF-73DA-FDFB-1E95EAB3FF91}"/>
              </a:ext>
            </a:extLst>
          </p:cNvPr>
          <p:cNvSpPr txBox="1"/>
          <p:nvPr/>
        </p:nvSpPr>
        <p:spPr>
          <a:xfrm>
            <a:off x="134391" y="254310"/>
            <a:ext cx="4572000" cy="1332865"/>
          </a:xfrm>
          <a:prstGeom prst="rect">
            <a:avLst/>
          </a:prstGeom>
          <a:solidFill>
            <a:schemeClr val="accent2"/>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Introduction </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The purpose of your marketing plan/what it is about</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Who it is being prepared for?                                                                                                                   Briefly introduce the key Frameworks you will use in your marketing plan SOSTAC, Marketing mix, </a:t>
            </a:r>
            <a:r>
              <a:rPr lang="en-GB" sz="1200" dirty="0" err="1">
                <a:solidFill>
                  <a:srgbClr val="222222"/>
                </a:solidFill>
                <a:latin typeface="Arial" panose="020B0604020202020204" pitchFamily="34" charset="0"/>
                <a:ea typeface="Times New Roman" panose="02020603050405020304" pitchFamily="18" charset="0"/>
              </a:rPr>
              <a:t>Ansoffs</a:t>
            </a:r>
            <a:r>
              <a:rPr lang="en-GB" sz="1200" dirty="0">
                <a:solidFill>
                  <a:srgbClr val="222222"/>
                </a:solidFill>
                <a:latin typeface="Arial" panose="020B0604020202020204" pitchFamily="34" charset="0"/>
                <a:ea typeface="Times New Roman" panose="02020603050405020304" pitchFamily="18" charset="0"/>
              </a:rPr>
              <a:t> matrix</a:t>
            </a: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 etc..</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4659195" y="2043857"/>
            <a:ext cx="4249219" cy="3415807"/>
          </a:xfrm>
          <a:prstGeom prst="rect">
            <a:avLst/>
          </a:prstGeom>
          <a:solidFill>
            <a:schemeClr val="accent5">
              <a:lumMod val="60000"/>
              <a:lumOff val="40000"/>
            </a:schemeClr>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Situation Analysis</a:t>
            </a: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 </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5 'C's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-Company: SWOT analysis (Micro analysis)  (tables excluded from wordcount)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-Customers: Segmentation and Targeting/ Customer profile’s’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-Competitors: Perceptual positioning map.</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-Collaborators: Demonstrate an awareness of Relationships, Partnerships, in regards to your marketing channels and distributors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-Climate: PESTLE (Macro analysis)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Value Proposition</a:t>
            </a:r>
          </a:p>
        </p:txBody>
      </p:sp>
      <p:sp>
        <p:nvSpPr>
          <p:cNvPr id="10" name="TextBox 9">
            <a:extLst>
              <a:ext uri="{FF2B5EF4-FFF2-40B4-BE49-F238E27FC236}">
                <a16:creationId xmlns:a16="http://schemas.microsoft.com/office/drawing/2014/main" id="{3AD47ADB-BC79-1DF0-EBFE-A3D4C6252416}"/>
              </a:ext>
            </a:extLst>
          </p:cNvPr>
          <p:cNvSpPr txBox="1"/>
          <p:nvPr/>
        </p:nvSpPr>
        <p:spPr>
          <a:xfrm>
            <a:off x="5004048" y="521906"/>
            <a:ext cx="3888432"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Be concise and to the point, introduce the </a:t>
            </a:r>
            <a:r>
              <a:rPr lang="en-GB" dirty="0">
                <a:solidFill>
                  <a:prstClr val="black"/>
                </a:solidFill>
                <a:latin typeface="Calibri" panose="020F0502020204030204"/>
              </a:rPr>
              <a:t>business, and</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provide a short background. (Top tip: write your introduction last… no point introducing what you don’t yet know!)</a:t>
            </a:r>
          </a:p>
        </p:txBody>
      </p:sp>
      <p:sp>
        <p:nvSpPr>
          <p:cNvPr id="11" name="TextBox 10">
            <a:extLst>
              <a:ext uri="{FF2B5EF4-FFF2-40B4-BE49-F238E27FC236}">
                <a16:creationId xmlns:a16="http://schemas.microsoft.com/office/drawing/2014/main" id="{EBF63B33-6305-5992-2F3E-CA22067CBDA3}"/>
              </a:ext>
            </a:extLst>
          </p:cNvPr>
          <p:cNvSpPr txBox="1"/>
          <p:nvPr/>
        </p:nvSpPr>
        <p:spPr>
          <a:xfrm>
            <a:off x="251520" y="1826235"/>
            <a:ext cx="4317573" cy="378565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Use the Appendix for tables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e,g</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PEST SWOT,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Use </a:t>
            </a:r>
            <a:r>
              <a:rPr kumimoji="0" lang="en-GB" sz="1600" b="0" i="0" u="sng"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 to identify customer segments! this is a requirement!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Look at review sites to gain an understanding of the customers thoughts about the brand.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Make perceptual positioning map for the event based upon what you think the target market value (add in your Appendix).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Collaborators- again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Simmilarweb</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will tell you some of these, you will also need to research.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you do not need a full pestle just the main points that affect your hotel  be specific/relevant and provide examples.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is the ‘Value proposition’, current promotions and communications?).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331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F0D26C6-DAFF-73DA-FDFB-1E95EAB3FF91}"/>
              </a:ext>
            </a:extLst>
          </p:cNvPr>
          <p:cNvSpPr txBox="1"/>
          <p:nvPr/>
        </p:nvSpPr>
        <p:spPr>
          <a:xfrm>
            <a:off x="4446240" y="562225"/>
            <a:ext cx="4572000" cy="1187376"/>
          </a:xfrm>
          <a:prstGeom prst="rect">
            <a:avLst/>
          </a:prstGeom>
          <a:solidFill>
            <a:schemeClr val="accent6">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Objectives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-SMART target: Summarise the aims of your marketing plan in one short paragraph. </a:t>
            </a:r>
          </a:p>
          <a:p>
            <a:pPr marL="228600" marR="0" lvl="0" indent="0" algn="l" defTabSz="457200" rtl="0" eaLnBrk="1" fontAlgn="auto" latinLnBrk="0" hangingPunct="1">
              <a:lnSpc>
                <a:spcPct val="115000"/>
              </a:lnSpc>
              <a:spcBef>
                <a:spcPts val="450"/>
              </a:spcBef>
              <a:spcAft>
                <a:spcPts val="45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206774" y="1763235"/>
            <a:ext cx="4249219" cy="3939540"/>
          </a:xfrm>
          <a:prstGeom prst="rect">
            <a:avLst/>
          </a:prstGeom>
          <a:solidFill>
            <a:schemeClr val="accent4">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Strategy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Discuss and explain the events value proposition.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strategy will the business use? </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Ansoff's matrix.</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e.g</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 if the organisation decides that we need to focus on changing the brands reputation due to poor reviews you will need to select a strategy to overcome this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Marketing mix: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-Product - What is the destination currently offering?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-Place (Distribution) – How will customers locate the area?  Which channels will be used?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-Price – What is the pricing strategy within the area?  Linked to market research and/or marketing environment analysis and/or customer value, are there a variety of price points for visitors- how will this be displayed/shared.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-Promotion – How will the event be advertised?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10" name="TextBox 9">
            <a:extLst>
              <a:ext uri="{FF2B5EF4-FFF2-40B4-BE49-F238E27FC236}">
                <a16:creationId xmlns:a16="http://schemas.microsoft.com/office/drawing/2014/main" id="{3AD47ADB-BC79-1DF0-EBFE-A3D4C6252416}"/>
              </a:ext>
            </a:extLst>
          </p:cNvPr>
          <p:cNvSpPr txBox="1"/>
          <p:nvPr/>
        </p:nvSpPr>
        <p:spPr>
          <a:xfrm>
            <a:off x="125760" y="180148"/>
            <a:ext cx="4092156"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Be specific, you will increase website traffic by 5000 visits/ social media followers by 8000 etc, how will you measure if the plan is working KPI’s/metrics? by when? </a:t>
            </a:r>
          </a:p>
        </p:txBody>
      </p:sp>
      <p:sp>
        <p:nvSpPr>
          <p:cNvPr id="11" name="TextBox 10">
            <a:extLst>
              <a:ext uri="{FF2B5EF4-FFF2-40B4-BE49-F238E27FC236}">
                <a16:creationId xmlns:a16="http://schemas.microsoft.com/office/drawing/2014/main" id="{EBF63B33-6305-5992-2F3E-CA22067CBDA3}"/>
              </a:ext>
            </a:extLst>
          </p:cNvPr>
          <p:cNvSpPr txBox="1"/>
          <p:nvPr/>
        </p:nvSpPr>
        <p:spPr>
          <a:xfrm>
            <a:off x="4932040" y="2636912"/>
            <a:ext cx="3888432"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Identify which strategy from Ansoff's matrix you will be following for the</a:t>
            </a:r>
            <a:r>
              <a:rPr kumimoji="0" lang="en-GB" sz="1800" b="0" i="0" u="none" strike="noStrike" kern="1200" cap="none" spc="0" normalizeH="0" noProof="0" dirty="0">
                <a:ln>
                  <a:noFill/>
                </a:ln>
                <a:solidFill>
                  <a:prstClr val="black"/>
                </a:solidFill>
                <a:effectLst/>
                <a:uLnTx/>
                <a:uFillTx/>
                <a:latin typeface="Calibri" panose="020F0502020204030204"/>
                <a:ea typeface="+mn-ea"/>
                <a:cs typeface="+mn-cs"/>
              </a:rPr>
              <a:t> </a:t>
            </a:r>
            <a:r>
              <a:rPr lang="en-GB" dirty="0">
                <a:solidFill>
                  <a:prstClr val="black"/>
                </a:solidFill>
                <a:latin typeface="Calibri" panose="020F0502020204030204"/>
              </a:rPr>
              <a:t>business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to grow. Existing products into new markets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Discuss the marketing mix, pricing? New processes, (online) new place (Distribution)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464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1520" y="71949"/>
            <a:ext cx="7886700" cy="735509"/>
          </a:xfrm>
        </p:spPr>
        <p:txBody>
          <a:bodyPr/>
          <a:lstStyle/>
          <a:p>
            <a:pPr marL="0" indent="0">
              <a:buNone/>
            </a:pPr>
            <a:r>
              <a:rPr lang="en-GB" dirty="0"/>
              <a:t>Assessment 2 structure. </a:t>
            </a:r>
          </a:p>
        </p:txBody>
      </p:sp>
      <p:sp>
        <p:nvSpPr>
          <p:cNvPr id="9" name="TextBox 8">
            <a:extLst>
              <a:ext uri="{FF2B5EF4-FFF2-40B4-BE49-F238E27FC236}">
                <a16:creationId xmlns:a16="http://schemas.microsoft.com/office/drawing/2014/main" id="{97DBDB72-30B7-D179-4FA8-CAE1B505224B}"/>
              </a:ext>
            </a:extLst>
          </p:cNvPr>
          <p:cNvSpPr txBox="1"/>
          <p:nvPr/>
        </p:nvSpPr>
        <p:spPr>
          <a:xfrm>
            <a:off x="179513" y="807458"/>
            <a:ext cx="3960440" cy="2554545"/>
          </a:xfrm>
          <a:prstGeom prst="rect">
            <a:avLst/>
          </a:prstGeom>
          <a:solidFill>
            <a:schemeClr val="accent5">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Tactics </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What strategies? RACE/ Communications Mix</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Discuss how you will use new communications tactics to address the issues identified in the situational analysis. </a:t>
            </a:r>
            <a:endParaRPr kumimoji="0" lang="en-GB" sz="2000" b="0" i="0" u="sng"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8C5A8CF4-2909-DDC8-FE93-D8D7C9F90114}"/>
              </a:ext>
            </a:extLst>
          </p:cNvPr>
          <p:cNvSpPr txBox="1"/>
          <p:nvPr/>
        </p:nvSpPr>
        <p:spPr>
          <a:xfrm>
            <a:off x="4500739" y="734501"/>
            <a:ext cx="4572000" cy="424731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examine the </a:t>
            </a:r>
            <a:r>
              <a:rPr lang="en-GB" dirty="0">
                <a:solidFill>
                  <a:prstClr val="black"/>
                </a:solidFill>
                <a:latin typeface="Calibri" panose="020F0502020204030204"/>
              </a:rPr>
              <a:t>business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current communications/social media/ emails/</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results, how can you improve? Where are they lacking what did they miss? Use this to guide your steps. What will you do now?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What types of communications should the organisation create to address the new mix and strategy? What channels? Use examples from other brands you may wish to emulate.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66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3AD47ADB-BC79-1DF0-EBFE-A3D4C6252416}"/>
              </a:ext>
            </a:extLst>
          </p:cNvPr>
          <p:cNvSpPr txBox="1"/>
          <p:nvPr/>
        </p:nvSpPr>
        <p:spPr>
          <a:xfrm>
            <a:off x="88754" y="226220"/>
            <a:ext cx="4146860" cy="23083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FF0000"/>
                </a:solidFill>
                <a:effectLst/>
                <a:uLnTx/>
                <a:uFillTx/>
                <a:latin typeface="Calibri" panose="020F0502020204030204"/>
                <a:ea typeface="+mn-ea"/>
                <a:cs typeface="+mn-cs"/>
              </a:rPr>
              <a:t>Use the template on Moodle!!!!!!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Only discuss the market research, planning marketing channels, and metrics.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Be relevant, not just random channels, think RACE (Reach – Act-</a:t>
            </a:r>
            <a:r>
              <a:rPr kumimoji="0" lang="en-GB" sz="1800" b="0" i="0" u="sng" strike="noStrike" kern="1200" cap="none" spc="0" normalizeH="0" noProof="0" dirty="0">
                <a:ln>
                  <a:noFill/>
                </a:ln>
                <a:solidFill>
                  <a:prstClr val="black"/>
                </a:solidFill>
                <a:effectLst/>
                <a:highlight>
                  <a:srgbClr val="FFFF00"/>
                </a:highlight>
                <a:uLnTx/>
                <a:uFillTx/>
                <a:latin typeface="Calibri" panose="020F0502020204030204"/>
                <a:ea typeface="+mn-ea"/>
                <a:cs typeface="+mn-cs"/>
              </a:rPr>
              <a:t> Convert – Engage)</a:t>
            </a:r>
          </a:p>
          <a:p>
            <a:pPr marL="0" marR="0" lvl="0" indent="0" algn="l" defTabSz="457200" rtl="0" eaLnBrk="1" fontAlgn="auto" latinLnBrk="0" hangingPunct="1">
              <a:lnSpc>
                <a:spcPct val="100000"/>
              </a:lnSpc>
              <a:spcBef>
                <a:spcPts val="0"/>
              </a:spcBef>
              <a:spcAft>
                <a:spcPts val="0"/>
              </a:spcAft>
              <a:buClrTx/>
              <a:buSzTx/>
              <a:buFontTx/>
              <a:buNone/>
              <a:tabLst/>
              <a:defRPr/>
            </a:pPr>
            <a:r>
              <a:rPr lang="en-GB" u="sng" dirty="0">
                <a:solidFill>
                  <a:prstClr val="black"/>
                </a:solidFill>
                <a:latin typeface="Calibri" panose="020F0502020204030204"/>
              </a:rPr>
              <a:t>T</a:t>
            </a:r>
            <a:r>
              <a:rPr kumimoji="0" lang="en-GB" sz="1800" b="0" i="0" u="sng" strike="noStrike" kern="1200" cap="none" spc="0" normalizeH="0" baseline="0" noProof="0" dirty="0" err="1">
                <a:ln>
                  <a:noFill/>
                </a:ln>
                <a:solidFill>
                  <a:prstClr val="black"/>
                </a:solidFill>
                <a:effectLst/>
                <a:uLnTx/>
                <a:uFillTx/>
                <a:latin typeface="Calibri" panose="020F0502020204030204"/>
                <a:ea typeface="+mn-ea"/>
                <a:cs typeface="+mn-cs"/>
              </a:rPr>
              <a:t>hink</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rPr>
              <a:t> about the best channel for the task!!</a:t>
            </a:r>
          </a:p>
        </p:txBody>
      </p:sp>
      <p:sp>
        <p:nvSpPr>
          <p:cNvPr id="11" name="TextBox 10">
            <a:extLst>
              <a:ext uri="{FF2B5EF4-FFF2-40B4-BE49-F238E27FC236}">
                <a16:creationId xmlns:a16="http://schemas.microsoft.com/office/drawing/2014/main" id="{EBF63B33-6305-5992-2F3E-CA22067CBDA3}"/>
              </a:ext>
            </a:extLst>
          </p:cNvPr>
          <p:cNvSpPr txBox="1"/>
          <p:nvPr/>
        </p:nvSpPr>
        <p:spPr>
          <a:xfrm>
            <a:off x="5076056" y="2666109"/>
            <a:ext cx="3888432"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Discuss the Metrics/KPI’S you have selected for each channel, why have you chosen these, why will they be effective? Justify your choices.</a:t>
            </a:r>
          </a:p>
        </p:txBody>
      </p:sp>
      <p:sp>
        <p:nvSpPr>
          <p:cNvPr id="2" name="TextBox 1">
            <a:extLst>
              <a:ext uri="{FF2B5EF4-FFF2-40B4-BE49-F238E27FC236}">
                <a16:creationId xmlns:a16="http://schemas.microsoft.com/office/drawing/2014/main" id="{F35EB8B7-A8E0-5117-15B9-1AF1FFE1BA15}"/>
              </a:ext>
            </a:extLst>
          </p:cNvPr>
          <p:cNvSpPr txBox="1"/>
          <p:nvPr/>
        </p:nvSpPr>
        <p:spPr>
          <a:xfrm>
            <a:off x="4392488" y="778394"/>
            <a:ext cx="4572000" cy="1200329"/>
          </a:xfrm>
          <a:prstGeom prst="rect">
            <a:avLst/>
          </a:prstGeom>
          <a:solidFill>
            <a:srgbClr val="CC99FF"/>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Gannt Chart of marketing activities: Marketing channels schedule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Justify your marketing channels schedule, what informed your decisions. </a:t>
            </a:r>
          </a:p>
        </p:txBody>
      </p:sp>
      <p:sp>
        <p:nvSpPr>
          <p:cNvPr id="5" name="TextBox 4">
            <a:extLst>
              <a:ext uri="{FF2B5EF4-FFF2-40B4-BE49-F238E27FC236}">
                <a16:creationId xmlns:a16="http://schemas.microsoft.com/office/drawing/2014/main" id="{4F604035-5881-7141-677F-1B6F642C6291}"/>
              </a:ext>
            </a:extLst>
          </p:cNvPr>
          <p:cNvSpPr txBox="1"/>
          <p:nvPr/>
        </p:nvSpPr>
        <p:spPr>
          <a:xfrm>
            <a:off x="251520" y="2646633"/>
            <a:ext cx="4578626" cy="1410130"/>
          </a:xfrm>
          <a:prstGeom prst="rect">
            <a:avLst/>
          </a:prstGeom>
          <a:solidFill>
            <a:schemeClr val="bg2">
              <a:lumMod val="75000"/>
            </a:schemeClr>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8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Control </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Discuss how </a:t>
            </a:r>
            <a:r>
              <a:rPr lang="en-GB" dirty="0">
                <a:solidFill>
                  <a:srgbClr val="222222"/>
                </a:solidFill>
                <a:latin typeface="Arial" panose="020B0604020202020204" pitchFamily="34" charset="0"/>
                <a:ea typeface="Times New Roman" panose="02020603050405020304" pitchFamily="18" charset="0"/>
              </a:rPr>
              <a:t>you</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 will measure success? New customers? Positive attitudes towards brand? Increase profits? etc..</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8" name="TextBox 7">
            <a:extLst>
              <a:ext uri="{FF2B5EF4-FFF2-40B4-BE49-F238E27FC236}">
                <a16:creationId xmlns:a16="http://schemas.microsoft.com/office/drawing/2014/main" id="{B2EBF632-4549-53F5-C49F-C6B659E95022}"/>
              </a:ext>
            </a:extLst>
          </p:cNvPr>
          <p:cNvSpPr txBox="1"/>
          <p:nvPr/>
        </p:nvSpPr>
        <p:spPr>
          <a:xfrm>
            <a:off x="3751104" y="4247088"/>
            <a:ext cx="5244954" cy="1411925"/>
          </a:xfrm>
          <a:prstGeom prst="rect">
            <a:avLst/>
          </a:prstGeom>
          <a:solidFill>
            <a:schemeClr val="bg1"/>
          </a:solidFill>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b="1" i="0" u="none" strike="noStrike" kern="1200" cap="none" spc="0" normalizeH="0" baseline="0" noProof="0" dirty="0">
                <a:ln>
                  <a:noFill/>
                </a:ln>
                <a:solidFill>
                  <a:srgbClr val="222222"/>
                </a:solidFill>
                <a:effectLst/>
                <a:uLnTx/>
                <a:uFillTx/>
                <a:ea typeface="Times New Roman" panose="02020603050405020304" pitchFamily="18" charset="0"/>
                <a:cs typeface="+mn-cs"/>
              </a:rPr>
              <a:t>Conclusion</a:t>
            </a:r>
            <a:endParaRPr kumimoji="0" lang="en-GB" b="0" i="0" u="none" strike="noStrike" kern="1200" cap="none" spc="0" normalizeH="0" baseline="0" noProof="0" dirty="0">
              <a:ln>
                <a:noFill/>
              </a:ln>
              <a:solidFill>
                <a:prstClr val="black"/>
              </a:solidFill>
              <a:effectLst/>
              <a:uLnTx/>
              <a:uFillTx/>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b="0" i="0" u="none" strike="noStrike" kern="1200" cap="none" spc="0" normalizeH="0" baseline="0" noProof="0" dirty="0">
                <a:ln>
                  <a:noFill/>
                </a:ln>
                <a:solidFill>
                  <a:srgbClr val="222222"/>
                </a:solidFill>
                <a:effectLst/>
                <a:uLnTx/>
                <a:uFillTx/>
                <a:ea typeface="Times New Roman" panose="02020603050405020304" pitchFamily="18" charset="0"/>
                <a:cs typeface="+mn-cs"/>
              </a:rPr>
              <a:t>Summarise your main points, what did you change what effect will this have and outline any further recommendations you have</a:t>
            </a:r>
            <a:r>
              <a:rPr kumimoji="0" lang="en-GB" b="0" i="1" u="none" strike="noStrike" kern="1200" cap="none" spc="0" normalizeH="0" baseline="0" noProof="0" dirty="0">
                <a:ln>
                  <a:noFill/>
                </a:ln>
                <a:solidFill>
                  <a:srgbClr val="222222"/>
                </a:solidFill>
                <a:effectLst/>
                <a:uLnTx/>
                <a:uFillTx/>
                <a:ea typeface="Times New Roman" panose="02020603050405020304" pitchFamily="18" charset="0"/>
                <a:cs typeface="+mn-cs"/>
              </a:rPr>
              <a:t>.</a:t>
            </a:r>
            <a:endParaRPr kumimoji="0" lang="en-GB" b="0" i="0" u="none" strike="noStrike" kern="1200" cap="none" spc="0" normalizeH="0" baseline="0" noProof="0" dirty="0">
              <a:ln>
                <a:noFill/>
              </a:ln>
              <a:solidFill>
                <a:prstClr val="black"/>
              </a:solidFill>
              <a:effectLst/>
              <a:uLnTx/>
              <a:uFillTx/>
              <a:ea typeface="Calibri" panose="020F0502020204030204" pitchFamily="34" charset="0"/>
              <a:cs typeface="+mn-cs"/>
            </a:endParaRPr>
          </a:p>
        </p:txBody>
      </p:sp>
    </p:spTree>
    <p:extLst>
      <p:ext uri="{BB962C8B-B14F-4D97-AF65-F5344CB8AC3E}">
        <p14:creationId xmlns:p14="http://schemas.microsoft.com/office/powerpoint/2010/main" val="315164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2" grpId="0" animBg="1"/>
    </p:bldLst>
  </p:timing>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128</TotalTime>
  <Words>3658</Words>
  <Application>Microsoft Office PowerPoint</Application>
  <PresentationFormat>On-screen Show (4:3)</PresentationFormat>
  <Paragraphs>233</Paragraphs>
  <Slides>29</Slides>
  <Notes>15</Notes>
  <HiddenSlides>0</HiddenSlides>
  <MMClips>0</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29</vt:i4>
      </vt:variant>
    </vt:vector>
  </HeadingPairs>
  <TitlesOfParts>
    <vt:vector size="43" baseType="lpstr">
      <vt:lpstr>freight-text-pro</vt:lpstr>
      <vt:lpstr>Aptos Light</vt:lpstr>
      <vt:lpstr>Arial</vt:lpstr>
      <vt:lpstr>Calibri</vt:lpstr>
      <vt:lpstr>Calibri Light</vt:lpstr>
      <vt:lpstr>Helvetica</vt:lpstr>
      <vt:lpstr>Montserrat</vt:lpstr>
      <vt:lpstr>Open Sans</vt:lpstr>
      <vt:lpstr>Source Sans Pro</vt:lpstr>
      <vt:lpstr>Times New Roman</vt:lpstr>
      <vt:lpstr>Trebuchet MS</vt:lpstr>
      <vt:lpstr>Holding PAge</vt:lpstr>
      <vt:lpstr>IHM PPT Template_</vt:lpstr>
      <vt:lpstr>Office Theme</vt:lpstr>
      <vt:lpstr>PowerPoint Presentation</vt:lpstr>
      <vt:lpstr>PowerPoint Presentation</vt:lpstr>
      <vt:lpstr>Aims for today</vt:lpstr>
      <vt:lpstr>PowerPoint Presentation</vt:lpstr>
      <vt:lpstr>Communications Mix  as an online strategy  </vt:lpstr>
      <vt:lpstr>Reach</vt:lpstr>
      <vt:lpstr>How to Reach </vt:lpstr>
      <vt:lpstr>Act</vt:lpstr>
      <vt:lpstr>How to Interact</vt:lpstr>
      <vt:lpstr>Convert</vt:lpstr>
      <vt:lpstr>How to drive conversions</vt:lpstr>
      <vt:lpstr>Engage</vt:lpstr>
      <vt:lpstr>How to drive Post purchase engagement</vt:lpstr>
      <vt:lpstr>PowerPoint Presentation</vt:lpstr>
      <vt:lpstr>PowerPoint Presentation</vt:lpstr>
      <vt:lpstr>PowerPoint Presentation</vt:lpstr>
      <vt:lpstr>Types of Media   </vt:lpstr>
      <vt:lpstr>Action</vt:lpstr>
      <vt:lpstr>Action!</vt:lpstr>
      <vt:lpstr>Plan your communications mix with a Gannt Chart</vt:lpstr>
      <vt:lpstr>Action!</vt:lpstr>
      <vt:lpstr>Control</vt:lpstr>
      <vt:lpstr>Big Data, Social footprints &amp;  The Goldmine!</vt:lpstr>
      <vt:lpstr>Control</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Jemma Smith</cp:lastModifiedBy>
  <cp:revision>17</cp:revision>
  <dcterms:created xsi:type="dcterms:W3CDTF">2020-11-28T18:56:00Z</dcterms:created>
  <dcterms:modified xsi:type="dcterms:W3CDTF">2025-06-02T13:52:04Z</dcterms:modified>
</cp:coreProperties>
</file>