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9" r:id="rId1"/>
  </p:sldMasterIdLst>
  <p:sldIdLst>
    <p:sldId id="256" r:id="rId2"/>
    <p:sldId id="257" r:id="rId3"/>
    <p:sldId id="282" r:id="rId4"/>
    <p:sldId id="289" r:id="rId5"/>
    <p:sldId id="283" r:id="rId6"/>
    <p:sldId id="284" r:id="rId7"/>
    <p:sldId id="290" r:id="rId8"/>
    <p:sldId id="292" r:id="rId9"/>
    <p:sldId id="291" r:id="rId10"/>
    <p:sldId id="259" r:id="rId11"/>
    <p:sldId id="286" r:id="rId12"/>
    <p:sldId id="293" r:id="rId13"/>
    <p:sldId id="294" r:id="rId14"/>
    <p:sldId id="295" r:id="rId15"/>
    <p:sldId id="296" r:id="rId16"/>
    <p:sldId id="297" r:id="rId17"/>
    <p:sldId id="298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130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ACD8FFE-EB86-45E1-9847-597C7733092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296550A-978D-4A6F-BD26-E41DFA8B2A72}">
      <dgm:prSet/>
      <dgm:spPr/>
      <dgm:t>
        <a:bodyPr/>
        <a:lstStyle/>
        <a:p>
          <a:r>
            <a:rPr lang="en-GB"/>
            <a:t>What is good communication vs bad communication?</a:t>
          </a:r>
          <a:endParaRPr lang="en-US"/>
        </a:p>
      </dgm:t>
    </dgm:pt>
    <dgm:pt modelId="{1FC80D28-8CA1-4A70-B2F2-1B1247B1AFEF}" type="parTrans" cxnId="{D759346E-633A-476C-9ADF-111FF3747EF1}">
      <dgm:prSet/>
      <dgm:spPr/>
      <dgm:t>
        <a:bodyPr/>
        <a:lstStyle/>
        <a:p>
          <a:endParaRPr lang="en-US"/>
        </a:p>
      </dgm:t>
    </dgm:pt>
    <dgm:pt modelId="{247A4E1C-D0AB-4875-ABA6-3CDCFE420DA7}" type="sibTrans" cxnId="{D759346E-633A-476C-9ADF-111FF3747EF1}">
      <dgm:prSet/>
      <dgm:spPr/>
      <dgm:t>
        <a:bodyPr/>
        <a:lstStyle/>
        <a:p>
          <a:endParaRPr lang="en-US"/>
        </a:p>
      </dgm:t>
    </dgm:pt>
    <dgm:pt modelId="{48692AEF-E3FD-4D33-B53A-5F3EFC1F2BAA}">
      <dgm:prSet/>
      <dgm:spPr/>
      <dgm:t>
        <a:bodyPr/>
        <a:lstStyle/>
        <a:p>
          <a:r>
            <a:rPr lang="en-GB"/>
            <a:t>What are the barriers to communicating?</a:t>
          </a:r>
          <a:endParaRPr lang="en-US"/>
        </a:p>
      </dgm:t>
    </dgm:pt>
    <dgm:pt modelId="{447005C2-2E35-420E-B93E-B0C6E904FD72}" type="parTrans" cxnId="{AC923763-6AB4-4C29-AC62-E62636A55D8B}">
      <dgm:prSet/>
      <dgm:spPr/>
      <dgm:t>
        <a:bodyPr/>
        <a:lstStyle/>
        <a:p>
          <a:endParaRPr lang="en-US"/>
        </a:p>
      </dgm:t>
    </dgm:pt>
    <dgm:pt modelId="{0AFEF504-77EB-4DC9-A0AE-2A093874500B}" type="sibTrans" cxnId="{AC923763-6AB4-4C29-AC62-E62636A55D8B}">
      <dgm:prSet/>
      <dgm:spPr/>
      <dgm:t>
        <a:bodyPr/>
        <a:lstStyle/>
        <a:p>
          <a:endParaRPr lang="en-US"/>
        </a:p>
      </dgm:t>
    </dgm:pt>
    <dgm:pt modelId="{BF4954AB-751B-459A-B7C4-1D921890C9D5}">
      <dgm:prSet/>
      <dgm:spPr/>
      <dgm:t>
        <a:bodyPr/>
        <a:lstStyle/>
        <a:p>
          <a:r>
            <a:rPr lang="en-GB"/>
            <a:t>Equalities Act 2010</a:t>
          </a:r>
          <a:endParaRPr lang="en-US"/>
        </a:p>
      </dgm:t>
    </dgm:pt>
    <dgm:pt modelId="{3D654DC0-F07C-4F8C-8BF7-DF5F146355EA}" type="parTrans" cxnId="{E08BA917-3187-4DB8-837D-B70DCCA6F3AC}">
      <dgm:prSet/>
      <dgm:spPr/>
      <dgm:t>
        <a:bodyPr/>
        <a:lstStyle/>
        <a:p>
          <a:endParaRPr lang="en-US"/>
        </a:p>
      </dgm:t>
    </dgm:pt>
    <dgm:pt modelId="{DBA59270-2D46-48EA-8DA9-66EC59A017F8}" type="sibTrans" cxnId="{E08BA917-3187-4DB8-837D-B70DCCA6F3AC}">
      <dgm:prSet/>
      <dgm:spPr/>
      <dgm:t>
        <a:bodyPr/>
        <a:lstStyle/>
        <a:p>
          <a:endParaRPr lang="en-US"/>
        </a:p>
      </dgm:t>
    </dgm:pt>
    <dgm:pt modelId="{63C91318-2CBD-4FF9-9EDC-E4DAC6E05ACB}">
      <dgm:prSet/>
      <dgm:spPr/>
      <dgm:t>
        <a:bodyPr/>
        <a:lstStyle/>
        <a:p>
          <a:r>
            <a:rPr lang="en-GB"/>
            <a:t>What is active listening?</a:t>
          </a:r>
          <a:endParaRPr lang="en-US"/>
        </a:p>
      </dgm:t>
    </dgm:pt>
    <dgm:pt modelId="{5A92490F-528B-40A6-B712-E979DC38DA6C}" type="parTrans" cxnId="{6C725382-0B05-4E8E-B21D-5B5D0D20ECB3}">
      <dgm:prSet/>
      <dgm:spPr/>
      <dgm:t>
        <a:bodyPr/>
        <a:lstStyle/>
        <a:p>
          <a:endParaRPr lang="en-US"/>
        </a:p>
      </dgm:t>
    </dgm:pt>
    <dgm:pt modelId="{CB2110A9-D70D-4402-A17C-02FDA1DB40FC}" type="sibTrans" cxnId="{6C725382-0B05-4E8E-B21D-5B5D0D20ECB3}">
      <dgm:prSet/>
      <dgm:spPr/>
      <dgm:t>
        <a:bodyPr/>
        <a:lstStyle/>
        <a:p>
          <a:endParaRPr lang="en-US"/>
        </a:p>
      </dgm:t>
    </dgm:pt>
    <dgm:pt modelId="{5DAC80C7-D399-4FD8-9B52-04707F93EC05}">
      <dgm:prSet/>
      <dgm:spPr/>
      <dgm:t>
        <a:bodyPr/>
        <a:lstStyle/>
        <a:p>
          <a:r>
            <a:rPr lang="en-GB"/>
            <a:t>Listening exercise </a:t>
          </a:r>
          <a:endParaRPr lang="en-US"/>
        </a:p>
      </dgm:t>
    </dgm:pt>
    <dgm:pt modelId="{A15561DE-F890-41B4-91A4-34C88FDF08BA}" type="parTrans" cxnId="{C65BE935-BE59-4AA6-86CD-154D5FC81AEA}">
      <dgm:prSet/>
      <dgm:spPr/>
      <dgm:t>
        <a:bodyPr/>
        <a:lstStyle/>
        <a:p>
          <a:endParaRPr lang="en-US"/>
        </a:p>
      </dgm:t>
    </dgm:pt>
    <dgm:pt modelId="{45D84FE2-8416-42BA-8C16-A85192B72727}" type="sibTrans" cxnId="{C65BE935-BE59-4AA6-86CD-154D5FC81AEA}">
      <dgm:prSet/>
      <dgm:spPr/>
      <dgm:t>
        <a:bodyPr/>
        <a:lstStyle/>
        <a:p>
          <a:endParaRPr lang="en-US"/>
        </a:p>
      </dgm:t>
    </dgm:pt>
    <dgm:pt modelId="{FF193503-C5D6-4EC0-B99C-152ECB69696D}" type="pres">
      <dgm:prSet presAssocID="{0ACD8FFE-EB86-45E1-9847-597C77330925}" presName="linear" presStyleCnt="0">
        <dgm:presLayoutVars>
          <dgm:animLvl val="lvl"/>
          <dgm:resizeHandles val="exact"/>
        </dgm:presLayoutVars>
      </dgm:prSet>
      <dgm:spPr/>
    </dgm:pt>
    <dgm:pt modelId="{038F37B4-45B6-429B-9820-38942B7BD331}" type="pres">
      <dgm:prSet presAssocID="{0296550A-978D-4A6F-BD26-E41DFA8B2A72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4C55DE7-35F7-4903-83B1-FB7FE984A16E}" type="pres">
      <dgm:prSet presAssocID="{247A4E1C-D0AB-4875-ABA6-3CDCFE420DA7}" presName="spacer" presStyleCnt="0"/>
      <dgm:spPr/>
    </dgm:pt>
    <dgm:pt modelId="{CEF653DE-0D64-427B-A99C-E742ACF89ADA}" type="pres">
      <dgm:prSet presAssocID="{48692AEF-E3FD-4D33-B53A-5F3EFC1F2BA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8445DF86-FFC1-4847-B0B0-007730A22E97}" type="pres">
      <dgm:prSet presAssocID="{0AFEF504-77EB-4DC9-A0AE-2A093874500B}" presName="spacer" presStyleCnt="0"/>
      <dgm:spPr/>
    </dgm:pt>
    <dgm:pt modelId="{8E28DBCA-E719-4792-9533-ED704D8B328E}" type="pres">
      <dgm:prSet presAssocID="{BF4954AB-751B-459A-B7C4-1D921890C9D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1278767B-F708-45F8-B79B-00444404CCFD}" type="pres">
      <dgm:prSet presAssocID="{DBA59270-2D46-48EA-8DA9-66EC59A017F8}" presName="spacer" presStyleCnt="0"/>
      <dgm:spPr/>
    </dgm:pt>
    <dgm:pt modelId="{19226E60-1BDB-4786-92AD-40BD95985985}" type="pres">
      <dgm:prSet presAssocID="{63C91318-2CBD-4FF9-9EDC-E4DAC6E05AC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87B9CE6-C00C-4CB7-B746-497B2E7AB80A}" type="pres">
      <dgm:prSet presAssocID="{CB2110A9-D70D-4402-A17C-02FDA1DB40FC}" presName="spacer" presStyleCnt="0"/>
      <dgm:spPr/>
    </dgm:pt>
    <dgm:pt modelId="{06DBD73F-ADC6-4FBE-BB6C-F99E5D37C02D}" type="pres">
      <dgm:prSet presAssocID="{5DAC80C7-D399-4FD8-9B52-04707F93EC0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015B290C-E2F7-4F45-8534-3C3DCF88C5B3}" type="presOf" srcId="{BF4954AB-751B-459A-B7C4-1D921890C9D5}" destId="{8E28DBCA-E719-4792-9533-ED704D8B328E}" srcOrd="0" destOrd="0" presId="urn:microsoft.com/office/officeart/2005/8/layout/vList2"/>
    <dgm:cxn modelId="{E08BA917-3187-4DB8-837D-B70DCCA6F3AC}" srcId="{0ACD8FFE-EB86-45E1-9847-597C77330925}" destId="{BF4954AB-751B-459A-B7C4-1D921890C9D5}" srcOrd="2" destOrd="0" parTransId="{3D654DC0-F07C-4F8C-8BF7-DF5F146355EA}" sibTransId="{DBA59270-2D46-48EA-8DA9-66EC59A017F8}"/>
    <dgm:cxn modelId="{C65BE935-BE59-4AA6-86CD-154D5FC81AEA}" srcId="{0ACD8FFE-EB86-45E1-9847-597C77330925}" destId="{5DAC80C7-D399-4FD8-9B52-04707F93EC05}" srcOrd="4" destOrd="0" parTransId="{A15561DE-F890-41B4-91A4-34C88FDF08BA}" sibTransId="{45D84FE2-8416-42BA-8C16-A85192B72727}"/>
    <dgm:cxn modelId="{AC923763-6AB4-4C29-AC62-E62636A55D8B}" srcId="{0ACD8FFE-EB86-45E1-9847-597C77330925}" destId="{48692AEF-E3FD-4D33-B53A-5F3EFC1F2BAA}" srcOrd="1" destOrd="0" parTransId="{447005C2-2E35-420E-B93E-B0C6E904FD72}" sibTransId="{0AFEF504-77EB-4DC9-A0AE-2A093874500B}"/>
    <dgm:cxn modelId="{D759346E-633A-476C-9ADF-111FF3747EF1}" srcId="{0ACD8FFE-EB86-45E1-9847-597C77330925}" destId="{0296550A-978D-4A6F-BD26-E41DFA8B2A72}" srcOrd="0" destOrd="0" parTransId="{1FC80D28-8CA1-4A70-B2F2-1B1247B1AFEF}" sibTransId="{247A4E1C-D0AB-4875-ABA6-3CDCFE420DA7}"/>
    <dgm:cxn modelId="{6C725382-0B05-4E8E-B21D-5B5D0D20ECB3}" srcId="{0ACD8FFE-EB86-45E1-9847-597C77330925}" destId="{63C91318-2CBD-4FF9-9EDC-E4DAC6E05ACB}" srcOrd="3" destOrd="0" parTransId="{5A92490F-528B-40A6-B712-E979DC38DA6C}" sibTransId="{CB2110A9-D70D-4402-A17C-02FDA1DB40FC}"/>
    <dgm:cxn modelId="{A06508A2-C18D-40C4-AEFA-C861D1178994}" type="presOf" srcId="{5DAC80C7-D399-4FD8-9B52-04707F93EC05}" destId="{06DBD73F-ADC6-4FBE-BB6C-F99E5D37C02D}" srcOrd="0" destOrd="0" presId="urn:microsoft.com/office/officeart/2005/8/layout/vList2"/>
    <dgm:cxn modelId="{89CE13C0-10E3-43F2-B79C-289A655AB62D}" type="presOf" srcId="{63C91318-2CBD-4FF9-9EDC-E4DAC6E05ACB}" destId="{19226E60-1BDB-4786-92AD-40BD95985985}" srcOrd="0" destOrd="0" presId="urn:microsoft.com/office/officeart/2005/8/layout/vList2"/>
    <dgm:cxn modelId="{21E732E3-C438-410C-9457-49CB23B882D2}" type="presOf" srcId="{0ACD8FFE-EB86-45E1-9847-597C77330925}" destId="{FF193503-C5D6-4EC0-B99C-152ECB69696D}" srcOrd="0" destOrd="0" presId="urn:microsoft.com/office/officeart/2005/8/layout/vList2"/>
    <dgm:cxn modelId="{017234E6-2170-45EA-AB49-D6586B988405}" type="presOf" srcId="{0296550A-978D-4A6F-BD26-E41DFA8B2A72}" destId="{038F37B4-45B6-429B-9820-38942B7BD331}" srcOrd="0" destOrd="0" presId="urn:microsoft.com/office/officeart/2005/8/layout/vList2"/>
    <dgm:cxn modelId="{DC6361F2-F4A8-4B99-B216-CD6393A775CB}" type="presOf" srcId="{48692AEF-E3FD-4D33-B53A-5F3EFC1F2BAA}" destId="{CEF653DE-0D64-427B-A99C-E742ACF89ADA}" srcOrd="0" destOrd="0" presId="urn:microsoft.com/office/officeart/2005/8/layout/vList2"/>
    <dgm:cxn modelId="{3D363235-8544-4B8F-B56C-E7C12508095F}" type="presParOf" srcId="{FF193503-C5D6-4EC0-B99C-152ECB69696D}" destId="{038F37B4-45B6-429B-9820-38942B7BD331}" srcOrd="0" destOrd="0" presId="urn:microsoft.com/office/officeart/2005/8/layout/vList2"/>
    <dgm:cxn modelId="{01777EAD-AB7A-495C-9D44-4F2E1364B77D}" type="presParOf" srcId="{FF193503-C5D6-4EC0-B99C-152ECB69696D}" destId="{24C55DE7-35F7-4903-83B1-FB7FE984A16E}" srcOrd="1" destOrd="0" presId="urn:microsoft.com/office/officeart/2005/8/layout/vList2"/>
    <dgm:cxn modelId="{A439BD52-3E5A-4E10-A12F-79917F885F5D}" type="presParOf" srcId="{FF193503-C5D6-4EC0-B99C-152ECB69696D}" destId="{CEF653DE-0D64-427B-A99C-E742ACF89ADA}" srcOrd="2" destOrd="0" presId="urn:microsoft.com/office/officeart/2005/8/layout/vList2"/>
    <dgm:cxn modelId="{1A7C1205-8277-410E-9F0B-55DD95A8B512}" type="presParOf" srcId="{FF193503-C5D6-4EC0-B99C-152ECB69696D}" destId="{8445DF86-FFC1-4847-B0B0-007730A22E97}" srcOrd="3" destOrd="0" presId="urn:microsoft.com/office/officeart/2005/8/layout/vList2"/>
    <dgm:cxn modelId="{1BCE0804-8F67-4309-A267-0083DF39B0D2}" type="presParOf" srcId="{FF193503-C5D6-4EC0-B99C-152ECB69696D}" destId="{8E28DBCA-E719-4792-9533-ED704D8B328E}" srcOrd="4" destOrd="0" presId="urn:microsoft.com/office/officeart/2005/8/layout/vList2"/>
    <dgm:cxn modelId="{11A9F31C-1FFE-4786-A059-AF840A1ECA89}" type="presParOf" srcId="{FF193503-C5D6-4EC0-B99C-152ECB69696D}" destId="{1278767B-F708-45F8-B79B-00444404CCFD}" srcOrd="5" destOrd="0" presId="urn:microsoft.com/office/officeart/2005/8/layout/vList2"/>
    <dgm:cxn modelId="{DDFD8A78-0893-40DA-9786-0BD00DBFF35B}" type="presParOf" srcId="{FF193503-C5D6-4EC0-B99C-152ECB69696D}" destId="{19226E60-1BDB-4786-92AD-40BD95985985}" srcOrd="6" destOrd="0" presId="urn:microsoft.com/office/officeart/2005/8/layout/vList2"/>
    <dgm:cxn modelId="{B837D536-1E8A-4C38-81D3-C49DEAE31DE5}" type="presParOf" srcId="{FF193503-C5D6-4EC0-B99C-152ECB69696D}" destId="{587B9CE6-C00C-4CB7-B746-497B2E7AB80A}" srcOrd="7" destOrd="0" presId="urn:microsoft.com/office/officeart/2005/8/layout/vList2"/>
    <dgm:cxn modelId="{D008E90A-F106-46BA-BE09-FAB827B4FAEF}" type="presParOf" srcId="{FF193503-C5D6-4EC0-B99C-152ECB69696D}" destId="{06DBD73F-ADC6-4FBE-BB6C-F99E5D37C02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8358551-2A19-46D2-B109-3285A316CEC8}" type="doc">
      <dgm:prSet loTypeId="urn:microsoft.com/office/officeart/2005/8/layout/vList2" loCatId="list" qsTypeId="urn:microsoft.com/office/officeart/2005/8/quickstyle/simple4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C36D29DC-B3FB-4827-A230-95255EBBF114}">
      <dgm:prSet/>
      <dgm:spPr/>
      <dgm:t>
        <a:bodyPr/>
        <a:lstStyle/>
        <a:p>
          <a:r>
            <a:rPr lang="en-GB"/>
            <a:t>Ineffective communication among </a:t>
          </a:r>
          <a:endParaRPr lang="en-US"/>
        </a:p>
      </dgm:t>
    </dgm:pt>
    <dgm:pt modelId="{E4B8708E-EBE2-4029-94EE-89B82B7872CE}" type="parTrans" cxnId="{AD629820-518D-4A8A-B4E0-E928D4D36B6E}">
      <dgm:prSet/>
      <dgm:spPr/>
      <dgm:t>
        <a:bodyPr/>
        <a:lstStyle/>
        <a:p>
          <a:endParaRPr lang="en-US"/>
        </a:p>
      </dgm:t>
    </dgm:pt>
    <dgm:pt modelId="{671977E7-F7B3-4DBD-AAB3-5DE29841FB61}" type="sibTrans" cxnId="{AD629820-518D-4A8A-B4E0-E928D4D36B6E}">
      <dgm:prSet/>
      <dgm:spPr/>
      <dgm:t>
        <a:bodyPr/>
        <a:lstStyle/>
        <a:p>
          <a:endParaRPr lang="en-US"/>
        </a:p>
      </dgm:t>
    </dgm:pt>
    <dgm:pt modelId="{16A47AE5-6226-4338-A981-011015AC11ED}">
      <dgm:prSet/>
      <dgm:spPr/>
      <dgm:t>
        <a:bodyPr/>
        <a:lstStyle/>
        <a:p>
          <a:r>
            <a:rPr lang="en-GB"/>
            <a:t>healthcare professionals is one of the </a:t>
          </a:r>
          <a:endParaRPr lang="en-US"/>
        </a:p>
      </dgm:t>
    </dgm:pt>
    <dgm:pt modelId="{228CC511-1331-4FA8-AB78-775891163DFE}" type="parTrans" cxnId="{BA72E7C9-DE24-468F-9E5B-920AFC307BC5}">
      <dgm:prSet/>
      <dgm:spPr/>
      <dgm:t>
        <a:bodyPr/>
        <a:lstStyle/>
        <a:p>
          <a:endParaRPr lang="en-US"/>
        </a:p>
      </dgm:t>
    </dgm:pt>
    <dgm:pt modelId="{C35E2984-C60C-4E73-B853-480A0CC8D88C}" type="sibTrans" cxnId="{BA72E7C9-DE24-468F-9E5B-920AFC307BC5}">
      <dgm:prSet/>
      <dgm:spPr/>
      <dgm:t>
        <a:bodyPr/>
        <a:lstStyle/>
        <a:p>
          <a:endParaRPr lang="en-US"/>
        </a:p>
      </dgm:t>
    </dgm:pt>
    <dgm:pt modelId="{011D7F6C-1B8C-40F5-8762-0FD018F9F33F}">
      <dgm:prSet/>
      <dgm:spPr/>
      <dgm:t>
        <a:bodyPr/>
        <a:lstStyle/>
        <a:p>
          <a:r>
            <a:rPr lang="en-GB"/>
            <a:t>leading causes of patient harm</a:t>
          </a:r>
          <a:endParaRPr lang="en-US"/>
        </a:p>
      </dgm:t>
    </dgm:pt>
    <dgm:pt modelId="{C2F86791-FB1E-4908-92AC-025CF8C35F9E}" type="parTrans" cxnId="{DD894F47-4B38-4290-A76F-3F6FABFE2A52}">
      <dgm:prSet/>
      <dgm:spPr/>
      <dgm:t>
        <a:bodyPr/>
        <a:lstStyle/>
        <a:p>
          <a:endParaRPr lang="en-US"/>
        </a:p>
      </dgm:t>
    </dgm:pt>
    <dgm:pt modelId="{BD6F4C94-8FEF-446A-BC8B-91033440E2A7}" type="sibTrans" cxnId="{DD894F47-4B38-4290-A76F-3F6FABFE2A52}">
      <dgm:prSet/>
      <dgm:spPr/>
      <dgm:t>
        <a:bodyPr/>
        <a:lstStyle/>
        <a:p>
          <a:endParaRPr lang="en-US"/>
        </a:p>
      </dgm:t>
    </dgm:pt>
    <dgm:pt modelId="{6BAD27AF-F102-4E9F-9020-3ED2BDD25D60}">
      <dgm:prSet/>
      <dgm:spPr/>
      <dgm:t>
        <a:bodyPr/>
        <a:lstStyle/>
        <a:p>
          <a:r>
            <a:rPr lang="en-GB"/>
            <a:t>Sign Up to Safety, NHS England (2019)</a:t>
          </a:r>
          <a:endParaRPr lang="en-US"/>
        </a:p>
      </dgm:t>
    </dgm:pt>
    <dgm:pt modelId="{CA932751-3259-4531-8289-DC357E6AD2B1}" type="parTrans" cxnId="{EB68E7E3-6E17-49BB-B19C-AA823690078E}">
      <dgm:prSet/>
      <dgm:spPr/>
      <dgm:t>
        <a:bodyPr/>
        <a:lstStyle/>
        <a:p>
          <a:endParaRPr lang="en-US"/>
        </a:p>
      </dgm:t>
    </dgm:pt>
    <dgm:pt modelId="{EC0C870E-97F9-41B3-A82A-418992E77E51}" type="sibTrans" cxnId="{EB68E7E3-6E17-49BB-B19C-AA823690078E}">
      <dgm:prSet/>
      <dgm:spPr/>
      <dgm:t>
        <a:bodyPr/>
        <a:lstStyle/>
        <a:p>
          <a:endParaRPr lang="en-US"/>
        </a:p>
      </dgm:t>
    </dgm:pt>
    <dgm:pt modelId="{8481521E-6379-4692-981C-58A86B9E2C68}" type="pres">
      <dgm:prSet presAssocID="{C8358551-2A19-46D2-B109-3285A316CEC8}" presName="linear" presStyleCnt="0">
        <dgm:presLayoutVars>
          <dgm:animLvl val="lvl"/>
          <dgm:resizeHandles val="exact"/>
        </dgm:presLayoutVars>
      </dgm:prSet>
      <dgm:spPr/>
    </dgm:pt>
    <dgm:pt modelId="{6239224F-6D9D-4D4F-9D65-D44C61CEAD0A}" type="pres">
      <dgm:prSet presAssocID="{C36D29DC-B3FB-4827-A230-95255EBBF11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4D79B60-B068-4CC5-8C34-0707FAF86199}" type="pres">
      <dgm:prSet presAssocID="{671977E7-F7B3-4DBD-AAB3-5DE29841FB61}" presName="spacer" presStyleCnt="0"/>
      <dgm:spPr/>
    </dgm:pt>
    <dgm:pt modelId="{3AC88E25-2BC8-449F-B2CE-B7D58850512D}" type="pres">
      <dgm:prSet presAssocID="{16A47AE5-6226-4338-A981-011015AC11E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DD8A5CF-4382-47A1-B5C8-479FD7699A68}" type="pres">
      <dgm:prSet presAssocID="{C35E2984-C60C-4E73-B853-480A0CC8D88C}" presName="spacer" presStyleCnt="0"/>
      <dgm:spPr/>
    </dgm:pt>
    <dgm:pt modelId="{3FBD4A71-5C3D-46CA-AED3-ED74486FD097}" type="pres">
      <dgm:prSet presAssocID="{011D7F6C-1B8C-40F5-8762-0FD018F9F33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B485AC8-EDFA-4F35-8CBF-D00BE0FF23EC}" type="pres">
      <dgm:prSet presAssocID="{BD6F4C94-8FEF-446A-BC8B-91033440E2A7}" presName="spacer" presStyleCnt="0"/>
      <dgm:spPr/>
    </dgm:pt>
    <dgm:pt modelId="{BF60CCE0-4E7A-4724-8717-CE24F1710A14}" type="pres">
      <dgm:prSet presAssocID="{6BAD27AF-F102-4E9F-9020-3ED2BDD25D6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E5C471D-4FF0-4EF3-9152-613033BD11AF}" type="presOf" srcId="{011D7F6C-1B8C-40F5-8762-0FD018F9F33F}" destId="{3FBD4A71-5C3D-46CA-AED3-ED74486FD097}" srcOrd="0" destOrd="0" presId="urn:microsoft.com/office/officeart/2005/8/layout/vList2"/>
    <dgm:cxn modelId="{AD629820-518D-4A8A-B4E0-E928D4D36B6E}" srcId="{C8358551-2A19-46D2-B109-3285A316CEC8}" destId="{C36D29DC-B3FB-4827-A230-95255EBBF114}" srcOrd="0" destOrd="0" parTransId="{E4B8708E-EBE2-4029-94EE-89B82B7872CE}" sibTransId="{671977E7-F7B3-4DBD-AAB3-5DE29841FB61}"/>
    <dgm:cxn modelId="{3E7F4B36-2526-45F1-9B64-4C30BA9D4041}" type="presOf" srcId="{16A47AE5-6226-4338-A981-011015AC11ED}" destId="{3AC88E25-2BC8-449F-B2CE-B7D58850512D}" srcOrd="0" destOrd="0" presId="urn:microsoft.com/office/officeart/2005/8/layout/vList2"/>
    <dgm:cxn modelId="{1C4EE45B-A523-4552-B411-1524F359B38A}" type="presOf" srcId="{6BAD27AF-F102-4E9F-9020-3ED2BDD25D60}" destId="{BF60CCE0-4E7A-4724-8717-CE24F1710A14}" srcOrd="0" destOrd="0" presId="urn:microsoft.com/office/officeart/2005/8/layout/vList2"/>
    <dgm:cxn modelId="{0F9D525E-BB88-4B11-9F18-97A3C9F6427C}" type="presOf" srcId="{C8358551-2A19-46D2-B109-3285A316CEC8}" destId="{8481521E-6379-4692-981C-58A86B9E2C68}" srcOrd="0" destOrd="0" presId="urn:microsoft.com/office/officeart/2005/8/layout/vList2"/>
    <dgm:cxn modelId="{DD894F47-4B38-4290-A76F-3F6FABFE2A52}" srcId="{C8358551-2A19-46D2-B109-3285A316CEC8}" destId="{011D7F6C-1B8C-40F5-8762-0FD018F9F33F}" srcOrd="2" destOrd="0" parTransId="{C2F86791-FB1E-4908-92AC-025CF8C35F9E}" sibTransId="{BD6F4C94-8FEF-446A-BC8B-91033440E2A7}"/>
    <dgm:cxn modelId="{A73853C2-0513-43ED-A0EA-15870E51001C}" type="presOf" srcId="{C36D29DC-B3FB-4827-A230-95255EBBF114}" destId="{6239224F-6D9D-4D4F-9D65-D44C61CEAD0A}" srcOrd="0" destOrd="0" presId="urn:microsoft.com/office/officeart/2005/8/layout/vList2"/>
    <dgm:cxn modelId="{BA72E7C9-DE24-468F-9E5B-920AFC307BC5}" srcId="{C8358551-2A19-46D2-B109-3285A316CEC8}" destId="{16A47AE5-6226-4338-A981-011015AC11ED}" srcOrd="1" destOrd="0" parTransId="{228CC511-1331-4FA8-AB78-775891163DFE}" sibTransId="{C35E2984-C60C-4E73-B853-480A0CC8D88C}"/>
    <dgm:cxn modelId="{EB68E7E3-6E17-49BB-B19C-AA823690078E}" srcId="{C8358551-2A19-46D2-B109-3285A316CEC8}" destId="{6BAD27AF-F102-4E9F-9020-3ED2BDD25D60}" srcOrd="3" destOrd="0" parTransId="{CA932751-3259-4531-8289-DC357E6AD2B1}" sibTransId="{EC0C870E-97F9-41B3-A82A-418992E77E51}"/>
    <dgm:cxn modelId="{4E344E3B-CCCB-4B83-AA73-E58BD5750A07}" type="presParOf" srcId="{8481521E-6379-4692-981C-58A86B9E2C68}" destId="{6239224F-6D9D-4D4F-9D65-D44C61CEAD0A}" srcOrd="0" destOrd="0" presId="urn:microsoft.com/office/officeart/2005/8/layout/vList2"/>
    <dgm:cxn modelId="{7FDED4D8-C54F-4979-8B16-A11C303B71DC}" type="presParOf" srcId="{8481521E-6379-4692-981C-58A86B9E2C68}" destId="{14D79B60-B068-4CC5-8C34-0707FAF86199}" srcOrd="1" destOrd="0" presId="urn:microsoft.com/office/officeart/2005/8/layout/vList2"/>
    <dgm:cxn modelId="{B6F6E212-8D31-46F5-BA3F-894FC92FE774}" type="presParOf" srcId="{8481521E-6379-4692-981C-58A86B9E2C68}" destId="{3AC88E25-2BC8-449F-B2CE-B7D58850512D}" srcOrd="2" destOrd="0" presId="urn:microsoft.com/office/officeart/2005/8/layout/vList2"/>
    <dgm:cxn modelId="{1E10130B-F0D0-4966-9378-1E3AF587F5F5}" type="presParOf" srcId="{8481521E-6379-4692-981C-58A86B9E2C68}" destId="{6DD8A5CF-4382-47A1-B5C8-479FD7699A68}" srcOrd="3" destOrd="0" presId="urn:microsoft.com/office/officeart/2005/8/layout/vList2"/>
    <dgm:cxn modelId="{B41B682C-376C-40CC-B61A-5CC4402F5E95}" type="presParOf" srcId="{8481521E-6379-4692-981C-58A86B9E2C68}" destId="{3FBD4A71-5C3D-46CA-AED3-ED74486FD097}" srcOrd="4" destOrd="0" presId="urn:microsoft.com/office/officeart/2005/8/layout/vList2"/>
    <dgm:cxn modelId="{978D243E-EDC6-4D00-B843-B1EFA17C5A6F}" type="presParOf" srcId="{8481521E-6379-4692-981C-58A86B9E2C68}" destId="{0B485AC8-EDFA-4F35-8CBF-D00BE0FF23EC}" srcOrd="5" destOrd="0" presId="urn:microsoft.com/office/officeart/2005/8/layout/vList2"/>
    <dgm:cxn modelId="{BBD28431-C4EA-4E59-8B45-1CE51B3A21C4}" type="presParOf" srcId="{8481521E-6379-4692-981C-58A86B9E2C68}" destId="{BF60CCE0-4E7A-4724-8717-CE24F1710A1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ECDAB89-E62B-468D-B699-02B0A31DF918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BDE941A-D18A-4E9B-BEEE-18C4B39C901F}">
      <dgm:prSet/>
      <dgm:spPr/>
      <dgm:t>
        <a:bodyPr/>
        <a:lstStyle/>
        <a:p>
          <a:r>
            <a:rPr lang="en-GB"/>
            <a:t>Communication failure leads to increase in harm, length of stay, resources used, </a:t>
          </a:r>
          <a:endParaRPr lang="en-US"/>
        </a:p>
      </dgm:t>
    </dgm:pt>
    <dgm:pt modelId="{B05BC691-89BD-4F8F-AC21-B5EFCC9FA33B}" type="parTrans" cxnId="{52387A3A-2C9D-4209-9159-9EDB75CF19B7}">
      <dgm:prSet/>
      <dgm:spPr/>
      <dgm:t>
        <a:bodyPr/>
        <a:lstStyle/>
        <a:p>
          <a:endParaRPr lang="en-US"/>
        </a:p>
      </dgm:t>
    </dgm:pt>
    <dgm:pt modelId="{C0C620ED-E883-4B1A-AF63-B6FE338A1D87}" type="sibTrans" cxnId="{52387A3A-2C9D-4209-9159-9EDB75CF19B7}">
      <dgm:prSet/>
      <dgm:spPr/>
      <dgm:t>
        <a:bodyPr/>
        <a:lstStyle/>
        <a:p>
          <a:endParaRPr lang="en-US"/>
        </a:p>
      </dgm:t>
    </dgm:pt>
    <dgm:pt modelId="{CD75045D-3310-44C4-83B7-F868F0841570}">
      <dgm:prSet/>
      <dgm:spPr/>
      <dgm:t>
        <a:bodyPr/>
        <a:lstStyle/>
        <a:p>
          <a:r>
            <a:rPr lang="en-GB"/>
            <a:t>as well as reducing staff morale</a:t>
          </a:r>
          <a:endParaRPr lang="en-US"/>
        </a:p>
      </dgm:t>
    </dgm:pt>
    <dgm:pt modelId="{6D493AFE-28C5-447D-A187-E78BFF23C35A}" type="parTrans" cxnId="{0AFD094A-4060-42E7-871E-DD73D410B8E7}">
      <dgm:prSet/>
      <dgm:spPr/>
      <dgm:t>
        <a:bodyPr/>
        <a:lstStyle/>
        <a:p>
          <a:endParaRPr lang="en-US"/>
        </a:p>
      </dgm:t>
    </dgm:pt>
    <dgm:pt modelId="{69911E30-04F4-4CD6-9134-4C7256F258E7}" type="sibTrans" cxnId="{0AFD094A-4060-42E7-871E-DD73D410B8E7}">
      <dgm:prSet/>
      <dgm:spPr/>
      <dgm:t>
        <a:bodyPr/>
        <a:lstStyle/>
        <a:p>
          <a:endParaRPr lang="en-US"/>
        </a:p>
      </dgm:t>
    </dgm:pt>
    <dgm:pt modelId="{E95DBFE8-8C7E-4E14-8FBC-8398ADB08276}">
      <dgm:prSet/>
      <dgm:spPr/>
      <dgm:t>
        <a:bodyPr/>
        <a:lstStyle/>
        <a:p>
          <a:r>
            <a:rPr lang="en-GB"/>
            <a:t>Sign Up to Safety, NHS England (2019)</a:t>
          </a:r>
          <a:endParaRPr lang="en-US"/>
        </a:p>
      </dgm:t>
    </dgm:pt>
    <dgm:pt modelId="{7F53B71D-AB4A-4365-A5BD-4EAF0B8A9C74}" type="parTrans" cxnId="{BD1544E3-6111-4EDB-B8B4-2575E3D18587}">
      <dgm:prSet/>
      <dgm:spPr/>
      <dgm:t>
        <a:bodyPr/>
        <a:lstStyle/>
        <a:p>
          <a:endParaRPr lang="en-US"/>
        </a:p>
      </dgm:t>
    </dgm:pt>
    <dgm:pt modelId="{24CF8454-6563-4FA5-ADAF-23D4E6EB9E44}" type="sibTrans" cxnId="{BD1544E3-6111-4EDB-B8B4-2575E3D18587}">
      <dgm:prSet/>
      <dgm:spPr/>
      <dgm:t>
        <a:bodyPr/>
        <a:lstStyle/>
        <a:p>
          <a:endParaRPr lang="en-US"/>
        </a:p>
      </dgm:t>
    </dgm:pt>
    <dgm:pt modelId="{EEF5B1AC-EA6C-4F3D-913F-6A0D0D08AB91}" type="pres">
      <dgm:prSet presAssocID="{3ECDAB89-E62B-468D-B699-02B0A31DF918}" presName="outerComposite" presStyleCnt="0">
        <dgm:presLayoutVars>
          <dgm:chMax val="5"/>
          <dgm:dir/>
          <dgm:resizeHandles val="exact"/>
        </dgm:presLayoutVars>
      </dgm:prSet>
      <dgm:spPr/>
    </dgm:pt>
    <dgm:pt modelId="{98DE52BD-5B87-463F-B59A-4A58BD68B749}" type="pres">
      <dgm:prSet presAssocID="{3ECDAB89-E62B-468D-B699-02B0A31DF918}" presName="dummyMaxCanvas" presStyleCnt="0">
        <dgm:presLayoutVars/>
      </dgm:prSet>
      <dgm:spPr/>
    </dgm:pt>
    <dgm:pt modelId="{956E0760-317A-4F70-A168-968856528782}" type="pres">
      <dgm:prSet presAssocID="{3ECDAB89-E62B-468D-B699-02B0A31DF918}" presName="ThreeNodes_1" presStyleLbl="node1" presStyleIdx="0" presStyleCnt="3">
        <dgm:presLayoutVars>
          <dgm:bulletEnabled val="1"/>
        </dgm:presLayoutVars>
      </dgm:prSet>
      <dgm:spPr/>
    </dgm:pt>
    <dgm:pt modelId="{4BCEEFC9-5596-4437-8B84-49BF848FA8A8}" type="pres">
      <dgm:prSet presAssocID="{3ECDAB89-E62B-468D-B699-02B0A31DF918}" presName="ThreeNodes_2" presStyleLbl="node1" presStyleIdx="1" presStyleCnt="3">
        <dgm:presLayoutVars>
          <dgm:bulletEnabled val="1"/>
        </dgm:presLayoutVars>
      </dgm:prSet>
      <dgm:spPr/>
    </dgm:pt>
    <dgm:pt modelId="{2A985458-2909-4084-B9F1-59943AABE68F}" type="pres">
      <dgm:prSet presAssocID="{3ECDAB89-E62B-468D-B699-02B0A31DF918}" presName="ThreeNodes_3" presStyleLbl="node1" presStyleIdx="2" presStyleCnt="3">
        <dgm:presLayoutVars>
          <dgm:bulletEnabled val="1"/>
        </dgm:presLayoutVars>
      </dgm:prSet>
      <dgm:spPr/>
    </dgm:pt>
    <dgm:pt modelId="{F350B020-893B-413B-9DA5-0D12C58B5683}" type="pres">
      <dgm:prSet presAssocID="{3ECDAB89-E62B-468D-B699-02B0A31DF918}" presName="ThreeConn_1-2" presStyleLbl="fgAccFollowNode1" presStyleIdx="0" presStyleCnt="2">
        <dgm:presLayoutVars>
          <dgm:bulletEnabled val="1"/>
        </dgm:presLayoutVars>
      </dgm:prSet>
      <dgm:spPr/>
    </dgm:pt>
    <dgm:pt modelId="{9D817D6B-B415-44C3-B2CC-A88D86D3E15F}" type="pres">
      <dgm:prSet presAssocID="{3ECDAB89-E62B-468D-B699-02B0A31DF918}" presName="ThreeConn_2-3" presStyleLbl="fgAccFollowNode1" presStyleIdx="1" presStyleCnt="2">
        <dgm:presLayoutVars>
          <dgm:bulletEnabled val="1"/>
        </dgm:presLayoutVars>
      </dgm:prSet>
      <dgm:spPr/>
    </dgm:pt>
    <dgm:pt modelId="{6ED1C39D-8F4B-4F44-94F6-971F75D55F08}" type="pres">
      <dgm:prSet presAssocID="{3ECDAB89-E62B-468D-B699-02B0A31DF918}" presName="ThreeNodes_1_text" presStyleLbl="node1" presStyleIdx="2" presStyleCnt="3">
        <dgm:presLayoutVars>
          <dgm:bulletEnabled val="1"/>
        </dgm:presLayoutVars>
      </dgm:prSet>
      <dgm:spPr/>
    </dgm:pt>
    <dgm:pt modelId="{1AD3DAEC-DCF7-4D2B-B2DC-2C44503201FB}" type="pres">
      <dgm:prSet presAssocID="{3ECDAB89-E62B-468D-B699-02B0A31DF918}" presName="ThreeNodes_2_text" presStyleLbl="node1" presStyleIdx="2" presStyleCnt="3">
        <dgm:presLayoutVars>
          <dgm:bulletEnabled val="1"/>
        </dgm:presLayoutVars>
      </dgm:prSet>
      <dgm:spPr/>
    </dgm:pt>
    <dgm:pt modelId="{1FFEF845-AB85-45DA-B2C6-1BE8D2740811}" type="pres">
      <dgm:prSet presAssocID="{3ECDAB89-E62B-468D-B699-02B0A31DF918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1B503210-E37F-4A26-9FD9-B77B739BFF88}" type="presOf" srcId="{69911E30-04F4-4CD6-9134-4C7256F258E7}" destId="{9D817D6B-B415-44C3-B2CC-A88D86D3E15F}" srcOrd="0" destOrd="0" presId="urn:microsoft.com/office/officeart/2005/8/layout/vProcess5"/>
    <dgm:cxn modelId="{57724F16-EC63-4CC7-B6DC-47B3113EBC0B}" type="presOf" srcId="{2BDE941A-D18A-4E9B-BEEE-18C4B39C901F}" destId="{6ED1C39D-8F4B-4F44-94F6-971F75D55F08}" srcOrd="1" destOrd="0" presId="urn:microsoft.com/office/officeart/2005/8/layout/vProcess5"/>
    <dgm:cxn modelId="{44D21F1C-7C0F-4D91-A301-7BDB22A41189}" type="presOf" srcId="{E95DBFE8-8C7E-4E14-8FBC-8398ADB08276}" destId="{1FFEF845-AB85-45DA-B2C6-1BE8D2740811}" srcOrd="1" destOrd="0" presId="urn:microsoft.com/office/officeart/2005/8/layout/vProcess5"/>
    <dgm:cxn modelId="{39935C25-1D56-488A-BB6C-5F9A5FCA4767}" type="presOf" srcId="{C0C620ED-E883-4B1A-AF63-B6FE338A1D87}" destId="{F350B020-893B-413B-9DA5-0D12C58B5683}" srcOrd="0" destOrd="0" presId="urn:microsoft.com/office/officeart/2005/8/layout/vProcess5"/>
    <dgm:cxn modelId="{52387A3A-2C9D-4209-9159-9EDB75CF19B7}" srcId="{3ECDAB89-E62B-468D-B699-02B0A31DF918}" destId="{2BDE941A-D18A-4E9B-BEEE-18C4B39C901F}" srcOrd="0" destOrd="0" parTransId="{B05BC691-89BD-4F8F-AC21-B5EFCC9FA33B}" sibTransId="{C0C620ED-E883-4B1A-AF63-B6FE338A1D87}"/>
    <dgm:cxn modelId="{0AFD094A-4060-42E7-871E-DD73D410B8E7}" srcId="{3ECDAB89-E62B-468D-B699-02B0A31DF918}" destId="{CD75045D-3310-44C4-83B7-F868F0841570}" srcOrd="1" destOrd="0" parTransId="{6D493AFE-28C5-447D-A187-E78BFF23C35A}" sibTransId="{69911E30-04F4-4CD6-9134-4C7256F258E7}"/>
    <dgm:cxn modelId="{AF0F5D5A-BA74-4F1F-9F0D-4A2135F9D2EE}" type="presOf" srcId="{CD75045D-3310-44C4-83B7-F868F0841570}" destId="{4BCEEFC9-5596-4437-8B84-49BF848FA8A8}" srcOrd="0" destOrd="0" presId="urn:microsoft.com/office/officeart/2005/8/layout/vProcess5"/>
    <dgm:cxn modelId="{2DF8645A-DD6C-4E8C-BF56-788D5C7B9149}" type="presOf" srcId="{3ECDAB89-E62B-468D-B699-02B0A31DF918}" destId="{EEF5B1AC-EA6C-4F3D-913F-6A0D0D08AB91}" srcOrd="0" destOrd="0" presId="urn:microsoft.com/office/officeart/2005/8/layout/vProcess5"/>
    <dgm:cxn modelId="{0DE67881-89D8-4275-B0FD-FDD998F8B12C}" type="presOf" srcId="{CD75045D-3310-44C4-83B7-F868F0841570}" destId="{1AD3DAEC-DCF7-4D2B-B2DC-2C44503201FB}" srcOrd="1" destOrd="0" presId="urn:microsoft.com/office/officeart/2005/8/layout/vProcess5"/>
    <dgm:cxn modelId="{BD1544E3-6111-4EDB-B8B4-2575E3D18587}" srcId="{3ECDAB89-E62B-468D-B699-02B0A31DF918}" destId="{E95DBFE8-8C7E-4E14-8FBC-8398ADB08276}" srcOrd="2" destOrd="0" parTransId="{7F53B71D-AB4A-4365-A5BD-4EAF0B8A9C74}" sibTransId="{24CF8454-6563-4FA5-ADAF-23D4E6EB9E44}"/>
    <dgm:cxn modelId="{B3701EFB-2494-43C1-BB63-2A69C31DB54B}" type="presOf" srcId="{2BDE941A-D18A-4E9B-BEEE-18C4B39C901F}" destId="{956E0760-317A-4F70-A168-968856528782}" srcOrd="0" destOrd="0" presId="urn:microsoft.com/office/officeart/2005/8/layout/vProcess5"/>
    <dgm:cxn modelId="{C8D972FF-0DD9-4DCA-93AF-3AC8DCAA82DC}" type="presOf" srcId="{E95DBFE8-8C7E-4E14-8FBC-8398ADB08276}" destId="{2A985458-2909-4084-B9F1-59943AABE68F}" srcOrd="0" destOrd="0" presId="urn:microsoft.com/office/officeart/2005/8/layout/vProcess5"/>
    <dgm:cxn modelId="{0369075B-37DE-47F9-83CB-E8857BE92B86}" type="presParOf" srcId="{EEF5B1AC-EA6C-4F3D-913F-6A0D0D08AB91}" destId="{98DE52BD-5B87-463F-B59A-4A58BD68B749}" srcOrd="0" destOrd="0" presId="urn:microsoft.com/office/officeart/2005/8/layout/vProcess5"/>
    <dgm:cxn modelId="{9FD64E6E-0288-4544-987B-9CC4573D7F58}" type="presParOf" srcId="{EEF5B1AC-EA6C-4F3D-913F-6A0D0D08AB91}" destId="{956E0760-317A-4F70-A168-968856528782}" srcOrd="1" destOrd="0" presId="urn:microsoft.com/office/officeart/2005/8/layout/vProcess5"/>
    <dgm:cxn modelId="{217E737C-B6FD-4B9F-8B43-FE3AAE9AF78F}" type="presParOf" srcId="{EEF5B1AC-EA6C-4F3D-913F-6A0D0D08AB91}" destId="{4BCEEFC9-5596-4437-8B84-49BF848FA8A8}" srcOrd="2" destOrd="0" presId="urn:microsoft.com/office/officeart/2005/8/layout/vProcess5"/>
    <dgm:cxn modelId="{F3E43C35-139D-450E-ABDD-701917E4B0FF}" type="presParOf" srcId="{EEF5B1AC-EA6C-4F3D-913F-6A0D0D08AB91}" destId="{2A985458-2909-4084-B9F1-59943AABE68F}" srcOrd="3" destOrd="0" presId="urn:microsoft.com/office/officeart/2005/8/layout/vProcess5"/>
    <dgm:cxn modelId="{A7C9EE05-7AFB-4B07-8463-4E26B73ABDB3}" type="presParOf" srcId="{EEF5B1AC-EA6C-4F3D-913F-6A0D0D08AB91}" destId="{F350B020-893B-413B-9DA5-0D12C58B5683}" srcOrd="4" destOrd="0" presId="urn:microsoft.com/office/officeart/2005/8/layout/vProcess5"/>
    <dgm:cxn modelId="{50B3CFC6-169A-4342-B827-DCF5EBEB7833}" type="presParOf" srcId="{EEF5B1AC-EA6C-4F3D-913F-6A0D0D08AB91}" destId="{9D817D6B-B415-44C3-B2CC-A88D86D3E15F}" srcOrd="5" destOrd="0" presId="urn:microsoft.com/office/officeart/2005/8/layout/vProcess5"/>
    <dgm:cxn modelId="{B917433E-B0BE-4AB4-BDDB-314AA9934B29}" type="presParOf" srcId="{EEF5B1AC-EA6C-4F3D-913F-6A0D0D08AB91}" destId="{6ED1C39D-8F4B-4F44-94F6-971F75D55F08}" srcOrd="6" destOrd="0" presId="urn:microsoft.com/office/officeart/2005/8/layout/vProcess5"/>
    <dgm:cxn modelId="{E4F1F3BF-C188-4BFD-946F-4C1A7A88E3AD}" type="presParOf" srcId="{EEF5B1AC-EA6C-4F3D-913F-6A0D0D08AB91}" destId="{1AD3DAEC-DCF7-4D2B-B2DC-2C44503201FB}" srcOrd="7" destOrd="0" presId="urn:microsoft.com/office/officeart/2005/8/layout/vProcess5"/>
    <dgm:cxn modelId="{2095769D-2A45-4D80-837C-942ACCB771B6}" type="presParOf" srcId="{EEF5B1AC-EA6C-4F3D-913F-6A0D0D08AB91}" destId="{1FFEF845-AB85-45DA-B2C6-1BE8D2740811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7C9E087-6AC1-4A9E-B2B7-3F514406DD83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D08FDD6-B5F5-42D5-AFFB-04ACBE717C8E}">
      <dgm:prSet/>
      <dgm:spPr/>
      <dgm:t>
        <a:bodyPr/>
        <a:lstStyle/>
        <a:p>
          <a:r>
            <a:rPr lang="en-GB"/>
            <a:t>To obtain information</a:t>
          </a:r>
          <a:endParaRPr lang="en-US"/>
        </a:p>
      </dgm:t>
    </dgm:pt>
    <dgm:pt modelId="{5881C530-1B0C-464B-A1FF-C0393FF72271}" type="parTrans" cxnId="{3C669D1F-5A70-4916-A1DC-4F62CF9A003B}">
      <dgm:prSet/>
      <dgm:spPr/>
      <dgm:t>
        <a:bodyPr/>
        <a:lstStyle/>
        <a:p>
          <a:endParaRPr lang="en-US"/>
        </a:p>
      </dgm:t>
    </dgm:pt>
    <dgm:pt modelId="{E254610D-9561-47F1-8E61-5DD6C6DF1FC7}" type="sibTrans" cxnId="{3C669D1F-5A70-4916-A1DC-4F62CF9A003B}">
      <dgm:prSet/>
      <dgm:spPr/>
      <dgm:t>
        <a:bodyPr/>
        <a:lstStyle/>
        <a:p>
          <a:endParaRPr lang="en-US"/>
        </a:p>
      </dgm:t>
    </dgm:pt>
    <dgm:pt modelId="{C92670C1-0075-482A-A4BF-E07C45201874}">
      <dgm:prSet/>
      <dgm:spPr/>
      <dgm:t>
        <a:bodyPr/>
        <a:lstStyle/>
        <a:p>
          <a:r>
            <a:rPr lang="en-GB"/>
            <a:t>To understand</a:t>
          </a:r>
          <a:endParaRPr lang="en-US"/>
        </a:p>
      </dgm:t>
    </dgm:pt>
    <dgm:pt modelId="{0C4AA0FA-F1D1-458D-BAEE-0BC2F62FC0C5}" type="parTrans" cxnId="{9BAC400E-DD34-4AC8-9D3D-D3FEE224DC20}">
      <dgm:prSet/>
      <dgm:spPr/>
      <dgm:t>
        <a:bodyPr/>
        <a:lstStyle/>
        <a:p>
          <a:endParaRPr lang="en-US"/>
        </a:p>
      </dgm:t>
    </dgm:pt>
    <dgm:pt modelId="{B8B34FCE-66ED-4C8D-95F3-171206BCB990}" type="sibTrans" cxnId="{9BAC400E-DD34-4AC8-9D3D-D3FEE224DC20}">
      <dgm:prSet/>
      <dgm:spPr/>
      <dgm:t>
        <a:bodyPr/>
        <a:lstStyle/>
        <a:p>
          <a:endParaRPr lang="en-US"/>
        </a:p>
      </dgm:t>
    </dgm:pt>
    <dgm:pt modelId="{F1891B7E-A42D-4E01-A4A9-2177B39EDB0B}">
      <dgm:prSet/>
      <dgm:spPr/>
      <dgm:t>
        <a:bodyPr/>
        <a:lstStyle/>
        <a:p>
          <a:r>
            <a:rPr lang="en-GB"/>
            <a:t>For enjoyment and connection</a:t>
          </a:r>
          <a:endParaRPr lang="en-US"/>
        </a:p>
      </dgm:t>
    </dgm:pt>
    <dgm:pt modelId="{4E24E120-3DAB-4934-B17F-C88726F13B46}" type="parTrans" cxnId="{5E00E073-731F-49B2-A215-3F990470A53A}">
      <dgm:prSet/>
      <dgm:spPr/>
      <dgm:t>
        <a:bodyPr/>
        <a:lstStyle/>
        <a:p>
          <a:endParaRPr lang="en-US"/>
        </a:p>
      </dgm:t>
    </dgm:pt>
    <dgm:pt modelId="{49D20204-DC95-4F00-9BE5-2B10450BC6D2}" type="sibTrans" cxnId="{5E00E073-731F-49B2-A215-3F990470A53A}">
      <dgm:prSet/>
      <dgm:spPr/>
      <dgm:t>
        <a:bodyPr/>
        <a:lstStyle/>
        <a:p>
          <a:endParaRPr lang="en-US"/>
        </a:p>
      </dgm:t>
    </dgm:pt>
    <dgm:pt modelId="{CA27B428-018B-4225-99F6-351DD8965094}">
      <dgm:prSet/>
      <dgm:spPr/>
      <dgm:t>
        <a:bodyPr/>
        <a:lstStyle/>
        <a:p>
          <a:r>
            <a:rPr lang="en-GB"/>
            <a:t>To learn</a:t>
          </a:r>
          <a:endParaRPr lang="en-US"/>
        </a:p>
      </dgm:t>
    </dgm:pt>
    <dgm:pt modelId="{19524F79-7F4B-4E37-B5BF-5A73CEC33319}" type="parTrans" cxnId="{75771BC8-6648-4FA9-9BBD-1BE8CE7F89B3}">
      <dgm:prSet/>
      <dgm:spPr/>
      <dgm:t>
        <a:bodyPr/>
        <a:lstStyle/>
        <a:p>
          <a:endParaRPr lang="en-US"/>
        </a:p>
      </dgm:t>
    </dgm:pt>
    <dgm:pt modelId="{E7D11D35-6EF1-4E2A-B532-A991BF8BF6C9}" type="sibTrans" cxnId="{75771BC8-6648-4FA9-9BBD-1BE8CE7F89B3}">
      <dgm:prSet/>
      <dgm:spPr/>
      <dgm:t>
        <a:bodyPr/>
        <a:lstStyle/>
        <a:p>
          <a:endParaRPr lang="en-US"/>
        </a:p>
      </dgm:t>
    </dgm:pt>
    <dgm:pt modelId="{34E8BDD5-2B55-4484-8743-412BDE12FB25}" type="pres">
      <dgm:prSet presAssocID="{77C9E087-6AC1-4A9E-B2B7-3F514406DD83}" presName="linear" presStyleCnt="0">
        <dgm:presLayoutVars>
          <dgm:animLvl val="lvl"/>
          <dgm:resizeHandles val="exact"/>
        </dgm:presLayoutVars>
      </dgm:prSet>
      <dgm:spPr/>
    </dgm:pt>
    <dgm:pt modelId="{453E549B-F3B3-4027-96BB-CE24734F8E35}" type="pres">
      <dgm:prSet presAssocID="{7D08FDD6-B5F5-42D5-AFFB-04ACBE717C8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5D82C72-6BA2-462E-AA08-949BA550637F}" type="pres">
      <dgm:prSet presAssocID="{E254610D-9561-47F1-8E61-5DD6C6DF1FC7}" presName="spacer" presStyleCnt="0"/>
      <dgm:spPr/>
    </dgm:pt>
    <dgm:pt modelId="{50370614-6DF0-4012-A5A2-7427F0A1EBDD}" type="pres">
      <dgm:prSet presAssocID="{C92670C1-0075-482A-A4BF-E07C4520187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66CD7C7-EA4A-42A9-9EC3-8D90F9A1D41A}" type="pres">
      <dgm:prSet presAssocID="{B8B34FCE-66ED-4C8D-95F3-171206BCB990}" presName="spacer" presStyleCnt="0"/>
      <dgm:spPr/>
    </dgm:pt>
    <dgm:pt modelId="{9802E9C4-0DF5-473C-BBC9-70C953FC133E}" type="pres">
      <dgm:prSet presAssocID="{F1891B7E-A42D-4E01-A4A9-2177B39EDB0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1AADDC3-A67B-4231-88AC-34D016C16A45}" type="pres">
      <dgm:prSet presAssocID="{49D20204-DC95-4F00-9BE5-2B10450BC6D2}" presName="spacer" presStyleCnt="0"/>
      <dgm:spPr/>
    </dgm:pt>
    <dgm:pt modelId="{A4BF878F-7AD2-4398-A070-641C4E6A112E}" type="pres">
      <dgm:prSet presAssocID="{CA27B428-018B-4225-99F6-351DD896509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9BAC400E-DD34-4AC8-9D3D-D3FEE224DC20}" srcId="{77C9E087-6AC1-4A9E-B2B7-3F514406DD83}" destId="{C92670C1-0075-482A-A4BF-E07C45201874}" srcOrd="1" destOrd="0" parTransId="{0C4AA0FA-F1D1-458D-BAEE-0BC2F62FC0C5}" sibTransId="{B8B34FCE-66ED-4C8D-95F3-171206BCB990}"/>
    <dgm:cxn modelId="{3C669D1F-5A70-4916-A1DC-4F62CF9A003B}" srcId="{77C9E087-6AC1-4A9E-B2B7-3F514406DD83}" destId="{7D08FDD6-B5F5-42D5-AFFB-04ACBE717C8E}" srcOrd="0" destOrd="0" parTransId="{5881C530-1B0C-464B-A1FF-C0393FF72271}" sibTransId="{E254610D-9561-47F1-8E61-5DD6C6DF1FC7}"/>
    <dgm:cxn modelId="{3D347D5F-8DE0-4F3C-AD20-34146D9AE076}" type="presOf" srcId="{F1891B7E-A42D-4E01-A4A9-2177B39EDB0B}" destId="{9802E9C4-0DF5-473C-BBC9-70C953FC133E}" srcOrd="0" destOrd="0" presId="urn:microsoft.com/office/officeart/2005/8/layout/vList2"/>
    <dgm:cxn modelId="{5E00E073-731F-49B2-A215-3F990470A53A}" srcId="{77C9E087-6AC1-4A9E-B2B7-3F514406DD83}" destId="{F1891B7E-A42D-4E01-A4A9-2177B39EDB0B}" srcOrd="2" destOrd="0" parTransId="{4E24E120-3DAB-4934-B17F-C88726F13B46}" sibTransId="{49D20204-DC95-4F00-9BE5-2B10450BC6D2}"/>
    <dgm:cxn modelId="{7769F28A-BE8D-4949-90FA-1ED1457A2E72}" type="presOf" srcId="{CA27B428-018B-4225-99F6-351DD8965094}" destId="{A4BF878F-7AD2-4398-A070-641C4E6A112E}" srcOrd="0" destOrd="0" presId="urn:microsoft.com/office/officeart/2005/8/layout/vList2"/>
    <dgm:cxn modelId="{1A6D39AD-2D57-4278-9BAC-2F18362837EF}" type="presOf" srcId="{77C9E087-6AC1-4A9E-B2B7-3F514406DD83}" destId="{34E8BDD5-2B55-4484-8743-412BDE12FB25}" srcOrd="0" destOrd="0" presId="urn:microsoft.com/office/officeart/2005/8/layout/vList2"/>
    <dgm:cxn modelId="{75771BC8-6648-4FA9-9BBD-1BE8CE7F89B3}" srcId="{77C9E087-6AC1-4A9E-B2B7-3F514406DD83}" destId="{CA27B428-018B-4225-99F6-351DD8965094}" srcOrd="3" destOrd="0" parTransId="{19524F79-7F4B-4E37-B5BF-5A73CEC33319}" sibTransId="{E7D11D35-6EF1-4E2A-B532-A991BF8BF6C9}"/>
    <dgm:cxn modelId="{FC3E9EC8-A9B9-4FB2-939F-B44823E967E0}" type="presOf" srcId="{7D08FDD6-B5F5-42D5-AFFB-04ACBE717C8E}" destId="{453E549B-F3B3-4027-96BB-CE24734F8E35}" srcOrd="0" destOrd="0" presId="urn:microsoft.com/office/officeart/2005/8/layout/vList2"/>
    <dgm:cxn modelId="{84BBC4CF-269E-46F6-9B0A-E41FB540CE19}" type="presOf" srcId="{C92670C1-0075-482A-A4BF-E07C45201874}" destId="{50370614-6DF0-4012-A5A2-7427F0A1EBDD}" srcOrd="0" destOrd="0" presId="urn:microsoft.com/office/officeart/2005/8/layout/vList2"/>
    <dgm:cxn modelId="{7480E231-0AF5-412A-8B70-C4008505F609}" type="presParOf" srcId="{34E8BDD5-2B55-4484-8743-412BDE12FB25}" destId="{453E549B-F3B3-4027-96BB-CE24734F8E35}" srcOrd="0" destOrd="0" presId="urn:microsoft.com/office/officeart/2005/8/layout/vList2"/>
    <dgm:cxn modelId="{4E3E4607-FD93-4CC5-AB1A-240210E4F766}" type="presParOf" srcId="{34E8BDD5-2B55-4484-8743-412BDE12FB25}" destId="{25D82C72-6BA2-462E-AA08-949BA550637F}" srcOrd="1" destOrd="0" presId="urn:microsoft.com/office/officeart/2005/8/layout/vList2"/>
    <dgm:cxn modelId="{8F0AF91D-F43A-4DC8-A5C4-624846343626}" type="presParOf" srcId="{34E8BDD5-2B55-4484-8743-412BDE12FB25}" destId="{50370614-6DF0-4012-A5A2-7427F0A1EBDD}" srcOrd="2" destOrd="0" presId="urn:microsoft.com/office/officeart/2005/8/layout/vList2"/>
    <dgm:cxn modelId="{43E02170-F7C8-4CD3-A1BD-71C479D8CD9F}" type="presParOf" srcId="{34E8BDD5-2B55-4484-8743-412BDE12FB25}" destId="{D66CD7C7-EA4A-42A9-9EC3-8D90F9A1D41A}" srcOrd="3" destOrd="0" presId="urn:microsoft.com/office/officeart/2005/8/layout/vList2"/>
    <dgm:cxn modelId="{DD781680-8204-40E9-8BC9-42634001A803}" type="presParOf" srcId="{34E8BDD5-2B55-4484-8743-412BDE12FB25}" destId="{9802E9C4-0DF5-473C-BBC9-70C953FC133E}" srcOrd="4" destOrd="0" presId="urn:microsoft.com/office/officeart/2005/8/layout/vList2"/>
    <dgm:cxn modelId="{57E9D960-FF24-46CB-B04A-D53BACC8B977}" type="presParOf" srcId="{34E8BDD5-2B55-4484-8743-412BDE12FB25}" destId="{51AADDC3-A67B-4231-88AC-34D016C16A45}" srcOrd="5" destOrd="0" presId="urn:microsoft.com/office/officeart/2005/8/layout/vList2"/>
    <dgm:cxn modelId="{8A0B55DA-C5A9-464B-8E40-4D7CED540C36}" type="presParOf" srcId="{34E8BDD5-2B55-4484-8743-412BDE12FB25}" destId="{A4BF878F-7AD2-4398-A070-641C4E6A112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BC6121E-2B97-409F-8F6D-D82BD2CF21EA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B702F43-64D6-4F1F-BC68-C0889DB5FFF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“The art of mindfully hearing and attempting to comprehend the meaning of words spoken by another in a conversation or speech”</a:t>
          </a:r>
          <a:endParaRPr lang="en-US"/>
        </a:p>
      </dgm:t>
    </dgm:pt>
    <dgm:pt modelId="{E112BB20-F272-4CB6-898B-3047CBF29356}" type="parTrans" cxnId="{B57E59E5-9C2A-42DE-AABB-4FCA882E1B27}">
      <dgm:prSet/>
      <dgm:spPr/>
      <dgm:t>
        <a:bodyPr/>
        <a:lstStyle/>
        <a:p>
          <a:endParaRPr lang="en-US"/>
        </a:p>
      </dgm:t>
    </dgm:pt>
    <dgm:pt modelId="{2B7E1380-D26A-4EA0-9B0A-AF1AB798F552}" type="sibTrans" cxnId="{B57E59E5-9C2A-42DE-AABB-4FCA882E1B27}">
      <dgm:prSet/>
      <dgm:spPr/>
      <dgm:t>
        <a:bodyPr/>
        <a:lstStyle/>
        <a:p>
          <a:endParaRPr lang="en-US"/>
        </a:p>
      </dgm:t>
    </dgm:pt>
    <dgm:pt modelId="{2E5ED1EF-72E6-42C4-B2C5-7AD5F53DA5A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“Requires the listener to fully concentrate, understand and respond.”</a:t>
          </a:r>
          <a:endParaRPr lang="en-US"/>
        </a:p>
      </dgm:t>
    </dgm:pt>
    <dgm:pt modelId="{A91F773F-266D-4AFE-BD3E-433282902C6C}" type="parTrans" cxnId="{25E9B75C-06ED-49E8-ACCC-FB1D70D71599}">
      <dgm:prSet/>
      <dgm:spPr/>
      <dgm:t>
        <a:bodyPr/>
        <a:lstStyle/>
        <a:p>
          <a:endParaRPr lang="en-US"/>
        </a:p>
      </dgm:t>
    </dgm:pt>
    <dgm:pt modelId="{0A26FAA4-D463-45F8-89EC-5AD6D1399388}" type="sibTrans" cxnId="{25E9B75C-06ED-49E8-ACCC-FB1D70D71599}">
      <dgm:prSet/>
      <dgm:spPr/>
      <dgm:t>
        <a:bodyPr/>
        <a:lstStyle/>
        <a:p>
          <a:endParaRPr lang="en-US"/>
        </a:p>
      </dgm:t>
    </dgm:pt>
    <dgm:pt modelId="{A02220E3-DFF5-4E19-924F-9F23D123CF6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“You hear the complete message being spoken rather than just passively hearing the message of the speaker.”</a:t>
          </a:r>
          <a:endParaRPr lang="en-US"/>
        </a:p>
      </dgm:t>
    </dgm:pt>
    <dgm:pt modelId="{5D2DF452-33EE-4248-868A-CB8CFF496AC4}" type="parTrans" cxnId="{5F2FF517-D095-4DD9-993E-F2CE7CB9813C}">
      <dgm:prSet/>
      <dgm:spPr/>
      <dgm:t>
        <a:bodyPr/>
        <a:lstStyle/>
        <a:p>
          <a:endParaRPr lang="en-US"/>
        </a:p>
      </dgm:t>
    </dgm:pt>
    <dgm:pt modelId="{B58657DC-C16B-41B5-99DF-09D241AB269D}" type="sibTrans" cxnId="{5F2FF517-D095-4DD9-993E-F2CE7CB9813C}">
      <dgm:prSet/>
      <dgm:spPr/>
      <dgm:t>
        <a:bodyPr/>
        <a:lstStyle/>
        <a:p>
          <a:endParaRPr lang="en-US"/>
        </a:p>
      </dgm:t>
    </dgm:pt>
    <dgm:pt modelId="{AE948355-EEC9-4635-9CE2-1629DB457183}" type="pres">
      <dgm:prSet presAssocID="{0BC6121E-2B97-409F-8F6D-D82BD2CF21EA}" presName="diagram" presStyleCnt="0">
        <dgm:presLayoutVars>
          <dgm:dir/>
          <dgm:resizeHandles val="exact"/>
        </dgm:presLayoutVars>
      </dgm:prSet>
      <dgm:spPr/>
    </dgm:pt>
    <dgm:pt modelId="{6399AD84-2CBF-4A2D-AE07-955993C5C8C7}" type="pres">
      <dgm:prSet presAssocID="{EB702F43-64D6-4F1F-BC68-C0889DB5FFFC}" presName="node" presStyleLbl="node1" presStyleIdx="0" presStyleCnt="3">
        <dgm:presLayoutVars>
          <dgm:bulletEnabled val="1"/>
        </dgm:presLayoutVars>
      </dgm:prSet>
      <dgm:spPr/>
    </dgm:pt>
    <dgm:pt modelId="{E79562E0-B8AC-4B5A-AB3D-9BF3BC708A1C}" type="pres">
      <dgm:prSet presAssocID="{2B7E1380-D26A-4EA0-9B0A-AF1AB798F552}" presName="sibTrans" presStyleCnt="0"/>
      <dgm:spPr/>
    </dgm:pt>
    <dgm:pt modelId="{6197E707-FF95-4C1C-90F6-867486B45F8F}" type="pres">
      <dgm:prSet presAssocID="{2E5ED1EF-72E6-42C4-B2C5-7AD5F53DA5AD}" presName="node" presStyleLbl="node1" presStyleIdx="1" presStyleCnt="3">
        <dgm:presLayoutVars>
          <dgm:bulletEnabled val="1"/>
        </dgm:presLayoutVars>
      </dgm:prSet>
      <dgm:spPr/>
    </dgm:pt>
    <dgm:pt modelId="{98E74E8E-EB43-41F3-BCDC-70D628576F4A}" type="pres">
      <dgm:prSet presAssocID="{0A26FAA4-D463-45F8-89EC-5AD6D1399388}" presName="sibTrans" presStyleCnt="0"/>
      <dgm:spPr/>
    </dgm:pt>
    <dgm:pt modelId="{3143CE20-D55D-4B3B-8A69-0C2C7B645125}" type="pres">
      <dgm:prSet presAssocID="{A02220E3-DFF5-4E19-924F-9F23D123CF61}" presName="node" presStyleLbl="node1" presStyleIdx="2" presStyleCnt="3">
        <dgm:presLayoutVars>
          <dgm:bulletEnabled val="1"/>
        </dgm:presLayoutVars>
      </dgm:prSet>
      <dgm:spPr/>
    </dgm:pt>
  </dgm:ptLst>
  <dgm:cxnLst>
    <dgm:cxn modelId="{5F2FF517-D095-4DD9-993E-F2CE7CB9813C}" srcId="{0BC6121E-2B97-409F-8F6D-D82BD2CF21EA}" destId="{A02220E3-DFF5-4E19-924F-9F23D123CF61}" srcOrd="2" destOrd="0" parTransId="{5D2DF452-33EE-4248-868A-CB8CFF496AC4}" sibTransId="{B58657DC-C16B-41B5-99DF-09D241AB269D}"/>
    <dgm:cxn modelId="{25E9B75C-06ED-49E8-ACCC-FB1D70D71599}" srcId="{0BC6121E-2B97-409F-8F6D-D82BD2CF21EA}" destId="{2E5ED1EF-72E6-42C4-B2C5-7AD5F53DA5AD}" srcOrd="1" destOrd="0" parTransId="{A91F773F-266D-4AFE-BD3E-433282902C6C}" sibTransId="{0A26FAA4-D463-45F8-89EC-5AD6D1399388}"/>
    <dgm:cxn modelId="{38F3BF43-A325-4DD5-9AB4-A25358B9131A}" type="presOf" srcId="{EB702F43-64D6-4F1F-BC68-C0889DB5FFFC}" destId="{6399AD84-2CBF-4A2D-AE07-955993C5C8C7}" srcOrd="0" destOrd="0" presId="urn:microsoft.com/office/officeart/2005/8/layout/default"/>
    <dgm:cxn modelId="{6F7CC953-E4CE-471B-BD0F-8AAA1C55FF85}" type="presOf" srcId="{2E5ED1EF-72E6-42C4-B2C5-7AD5F53DA5AD}" destId="{6197E707-FF95-4C1C-90F6-867486B45F8F}" srcOrd="0" destOrd="0" presId="urn:microsoft.com/office/officeart/2005/8/layout/default"/>
    <dgm:cxn modelId="{3D47C18A-FDF1-4BEF-ADAF-BED0C48454B8}" type="presOf" srcId="{0BC6121E-2B97-409F-8F6D-D82BD2CF21EA}" destId="{AE948355-EEC9-4635-9CE2-1629DB457183}" srcOrd="0" destOrd="0" presId="urn:microsoft.com/office/officeart/2005/8/layout/default"/>
    <dgm:cxn modelId="{4640B5C8-9616-44DE-850F-21026DE8470C}" type="presOf" srcId="{A02220E3-DFF5-4E19-924F-9F23D123CF61}" destId="{3143CE20-D55D-4B3B-8A69-0C2C7B645125}" srcOrd="0" destOrd="0" presId="urn:microsoft.com/office/officeart/2005/8/layout/default"/>
    <dgm:cxn modelId="{B57E59E5-9C2A-42DE-AABB-4FCA882E1B27}" srcId="{0BC6121E-2B97-409F-8F6D-D82BD2CF21EA}" destId="{EB702F43-64D6-4F1F-BC68-C0889DB5FFFC}" srcOrd="0" destOrd="0" parTransId="{E112BB20-F272-4CB6-898B-3047CBF29356}" sibTransId="{2B7E1380-D26A-4EA0-9B0A-AF1AB798F552}"/>
    <dgm:cxn modelId="{A9241F6E-A735-448E-835C-174A259F7E19}" type="presParOf" srcId="{AE948355-EEC9-4635-9CE2-1629DB457183}" destId="{6399AD84-2CBF-4A2D-AE07-955993C5C8C7}" srcOrd="0" destOrd="0" presId="urn:microsoft.com/office/officeart/2005/8/layout/default"/>
    <dgm:cxn modelId="{14496F75-5362-41B0-B1E3-C1DD7EFFB9D2}" type="presParOf" srcId="{AE948355-EEC9-4635-9CE2-1629DB457183}" destId="{E79562E0-B8AC-4B5A-AB3D-9BF3BC708A1C}" srcOrd="1" destOrd="0" presId="urn:microsoft.com/office/officeart/2005/8/layout/default"/>
    <dgm:cxn modelId="{349F54A3-CA66-4394-B4E4-FC70FDE4440B}" type="presParOf" srcId="{AE948355-EEC9-4635-9CE2-1629DB457183}" destId="{6197E707-FF95-4C1C-90F6-867486B45F8F}" srcOrd="2" destOrd="0" presId="urn:microsoft.com/office/officeart/2005/8/layout/default"/>
    <dgm:cxn modelId="{2964D6E7-788D-48B5-A5B3-DB95647DF225}" type="presParOf" srcId="{AE948355-EEC9-4635-9CE2-1629DB457183}" destId="{98E74E8E-EB43-41F3-BCDC-70D628576F4A}" srcOrd="3" destOrd="0" presId="urn:microsoft.com/office/officeart/2005/8/layout/default"/>
    <dgm:cxn modelId="{5210A760-628F-41EF-853C-6916829AE470}" type="presParOf" srcId="{AE948355-EEC9-4635-9CE2-1629DB457183}" destId="{3143CE20-D55D-4B3B-8A69-0C2C7B645125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86EFC3D-01DA-4E53-B2A0-B97441DEBBB8}" type="doc">
      <dgm:prSet loTypeId="urn:microsoft.com/office/officeart/2005/8/layout/cycle8" loCatId="cycle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3327C045-9C30-41F0-B6F6-F6D243C3FC0A}">
      <dgm:prSet/>
      <dgm:spPr/>
      <dgm:t>
        <a:bodyPr/>
        <a:lstStyle/>
        <a:p>
          <a:r>
            <a:rPr lang="en-GB"/>
            <a:t>Ethnic origin</a:t>
          </a:r>
          <a:endParaRPr lang="en-US"/>
        </a:p>
      </dgm:t>
    </dgm:pt>
    <dgm:pt modelId="{9FC1C044-0D23-41C8-A7F3-245BAAF6CBE9}" type="parTrans" cxnId="{9804E244-0DAC-4308-975A-9D0E7DCB7567}">
      <dgm:prSet/>
      <dgm:spPr/>
      <dgm:t>
        <a:bodyPr/>
        <a:lstStyle/>
        <a:p>
          <a:endParaRPr lang="en-US"/>
        </a:p>
      </dgm:t>
    </dgm:pt>
    <dgm:pt modelId="{13F6AABF-6B01-4C9F-B804-F2FF95ECD73B}" type="sibTrans" cxnId="{9804E244-0DAC-4308-975A-9D0E7DCB7567}">
      <dgm:prSet/>
      <dgm:spPr/>
      <dgm:t>
        <a:bodyPr/>
        <a:lstStyle/>
        <a:p>
          <a:endParaRPr lang="en-US"/>
        </a:p>
      </dgm:t>
    </dgm:pt>
    <dgm:pt modelId="{DCB731DF-3A91-4ABD-912E-C3A612ACAD96}">
      <dgm:prSet/>
      <dgm:spPr/>
      <dgm:t>
        <a:bodyPr/>
        <a:lstStyle/>
        <a:p>
          <a:r>
            <a:rPr lang="en-GB"/>
            <a:t>Skin colour</a:t>
          </a:r>
          <a:endParaRPr lang="en-US"/>
        </a:p>
      </dgm:t>
    </dgm:pt>
    <dgm:pt modelId="{83CF7322-BBF0-4CBC-AEAC-6E0AE3E81C22}" type="parTrans" cxnId="{8BBECB63-2D74-4D62-89E8-FEBBA1A03F5D}">
      <dgm:prSet/>
      <dgm:spPr/>
      <dgm:t>
        <a:bodyPr/>
        <a:lstStyle/>
        <a:p>
          <a:endParaRPr lang="en-US"/>
        </a:p>
      </dgm:t>
    </dgm:pt>
    <dgm:pt modelId="{23DE3672-AB24-44F2-8993-5D893EF2460E}" type="sibTrans" cxnId="{8BBECB63-2D74-4D62-89E8-FEBBA1A03F5D}">
      <dgm:prSet/>
      <dgm:spPr/>
      <dgm:t>
        <a:bodyPr/>
        <a:lstStyle/>
        <a:p>
          <a:endParaRPr lang="en-US"/>
        </a:p>
      </dgm:t>
    </dgm:pt>
    <dgm:pt modelId="{1DD2F28E-E649-418B-954F-7B68D7E97A4F}">
      <dgm:prSet/>
      <dgm:spPr/>
      <dgm:t>
        <a:bodyPr/>
        <a:lstStyle/>
        <a:p>
          <a:r>
            <a:rPr lang="en-GB"/>
            <a:t>Nationality</a:t>
          </a:r>
          <a:endParaRPr lang="en-US"/>
        </a:p>
      </dgm:t>
    </dgm:pt>
    <dgm:pt modelId="{7E1DA47A-A4AE-4E7C-B221-6322C7E1C699}" type="parTrans" cxnId="{8393475E-ADEC-4A37-AA06-0955F2A9AC19}">
      <dgm:prSet/>
      <dgm:spPr/>
      <dgm:t>
        <a:bodyPr/>
        <a:lstStyle/>
        <a:p>
          <a:endParaRPr lang="en-US"/>
        </a:p>
      </dgm:t>
    </dgm:pt>
    <dgm:pt modelId="{5AFD5A5B-9E86-4CAB-871C-1294028D0C27}" type="sibTrans" cxnId="{8393475E-ADEC-4A37-AA06-0955F2A9AC19}">
      <dgm:prSet/>
      <dgm:spPr/>
      <dgm:t>
        <a:bodyPr/>
        <a:lstStyle/>
        <a:p>
          <a:endParaRPr lang="en-US"/>
        </a:p>
      </dgm:t>
    </dgm:pt>
    <dgm:pt modelId="{CF4C4E50-6D8F-412A-ACF2-73268FDA71C3}">
      <dgm:prSet/>
      <dgm:spPr/>
      <dgm:t>
        <a:bodyPr/>
        <a:lstStyle/>
        <a:p>
          <a:r>
            <a:rPr lang="en-GB"/>
            <a:t>Sexuality</a:t>
          </a:r>
          <a:endParaRPr lang="en-US"/>
        </a:p>
      </dgm:t>
    </dgm:pt>
    <dgm:pt modelId="{B6C02856-5162-47FD-8792-BAECA26E1E4B}" type="parTrans" cxnId="{2C4FAD79-0057-4F2C-A587-D83F29E9E8EE}">
      <dgm:prSet/>
      <dgm:spPr/>
      <dgm:t>
        <a:bodyPr/>
        <a:lstStyle/>
        <a:p>
          <a:endParaRPr lang="en-US"/>
        </a:p>
      </dgm:t>
    </dgm:pt>
    <dgm:pt modelId="{81217208-A30C-4E7C-A012-26C842A0C87A}" type="sibTrans" cxnId="{2C4FAD79-0057-4F2C-A587-D83F29E9E8EE}">
      <dgm:prSet/>
      <dgm:spPr/>
      <dgm:t>
        <a:bodyPr/>
        <a:lstStyle/>
        <a:p>
          <a:endParaRPr lang="en-US"/>
        </a:p>
      </dgm:t>
    </dgm:pt>
    <dgm:pt modelId="{9F84B123-0F95-4722-9556-681E73FBBB24}">
      <dgm:prSet/>
      <dgm:spPr/>
      <dgm:t>
        <a:bodyPr/>
        <a:lstStyle/>
        <a:p>
          <a:r>
            <a:rPr lang="en-GB"/>
            <a:t>Religious belief/non-belief</a:t>
          </a:r>
          <a:endParaRPr lang="en-US"/>
        </a:p>
      </dgm:t>
    </dgm:pt>
    <dgm:pt modelId="{FC12D6D8-8045-491C-8D38-069FBCD69957}" type="parTrans" cxnId="{778DF214-2BB6-428E-B285-9FD747CFE9DC}">
      <dgm:prSet/>
      <dgm:spPr/>
      <dgm:t>
        <a:bodyPr/>
        <a:lstStyle/>
        <a:p>
          <a:endParaRPr lang="en-US"/>
        </a:p>
      </dgm:t>
    </dgm:pt>
    <dgm:pt modelId="{923F4D12-2B18-4BA6-9A30-D35ABF04B199}" type="sibTrans" cxnId="{778DF214-2BB6-428E-B285-9FD747CFE9DC}">
      <dgm:prSet/>
      <dgm:spPr/>
      <dgm:t>
        <a:bodyPr/>
        <a:lstStyle/>
        <a:p>
          <a:endParaRPr lang="en-US"/>
        </a:p>
      </dgm:t>
    </dgm:pt>
    <dgm:pt modelId="{9174121C-59BD-4D5D-8984-CA1A1698437A}" type="pres">
      <dgm:prSet presAssocID="{086EFC3D-01DA-4E53-B2A0-B97441DEBBB8}" presName="compositeShape" presStyleCnt="0">
        <dgm:presLayoutVars>
          <dgm:chMax val="7"/>
          <dgm:dir/>
          <dgm:resizeHandles val="exact"/>
        </dgm:presLayoutVars>
      </dgm:prSet>
      <dgm:spPr/>
    </dgm:pt>
    <dgm:pt modelId="{89C4F103-09C8-448A-A22C-F2004D506DFF}" type="pres">
      <dgm:prSet presAssocID="{086EFC3D-01DA-4E53-B2A0-B97441DEBBB8}" presName="wedge1" presStyleLbl="node1" presStyleIdx="0" presStyleCnt="5"/>
      <dgm:spPr/>
    </dgm:pt>
    <dgm:pt modelId="{CA696162-8B08-4AE2-897D-BFAB9F00FD6E}" type="pres">
      <dgm:prSet presAssocID="{086EFC3D-01DA-4E53-B2A0-B97441DEBBB8}" presName="dummy1a" presStyleCnt="0"/>
      <dgm:spPr/>
    </dgm:pt>
    <dgm:pt modelId="{FE3D0A01-3F24-4F42-91D9-97B16C3C1903}" type="pres">
      <dgm:prSet presAssocID="{086EFC3D-01DA-4E53-B2A0-B97441DEBBB8}" presName="dummy1b" presStyleCnt="0"/>
      <dgm:spPr/>
    </dgm:pt>
    <dgm:pt modelId="{1987FF1E-C392-4BF0-B89A-89B790AE3E6B}" type="pres">
      <dgm:prSet presAssocID="{086EFC3D-01DA-4E53-B2A0-B97441DEBBB8}" presName="wedge1Tx" presStyleLbl="node1" presStyleIdx="0" presStyleCnt="5">
        <dgm:presLayoutVars>
          <dgm:chMax val="0"/>
          <dgm:chPref val="0"/>
          <dgm:bulletEnabled val="1"/>
        </dgm:presLayoutVars>
      </dgm:prSet>
      <dgm:spPr/>
    </dgm:pt>
    <dgm:pt modelId="{41E988DD-64B8-4479-8058-B4184EC4741E}" type="pres">
      <dgm:prSet presAssocID="{086EFC3D-01DA-4E53-B2A0-B97441DEBBB8}" presName="wedge2" presStyleLbl="node1" presStyleIdx="1" presStyleCnt="5"/>
      <dgm:spPr/>
    </dgm:pt>
    <dgm:pt modelId="{77BB9D6A-D8F7-4884-9F8A-D7DB4E11ADA7}" type="pres">
      <dgm:prSet presAssocID="{086EFC3D-01DA-4E53-B2A0-B97441DEBBB8}" presName="dummy2a" presStyleCnt="0"/>
      <dgm:spPr/>
    </dgm:pt>
    <dgm:pt modelId="{DD13841A-EE89-4CB6-90F9-B699000EF13D}" type="pres">
      <dgm:prSet presAssocID="{086EFC3D-01DA-4E53-B2A0-B97441DEBBB8}" presName="dummy2b" presStyleCnt="0"/>
      <dgm:spPr/>
    </dgm:pt>
    <dgm:pt modelId="{E79134F9-A8EA-489F-873D-5BC85CAA014A}" type="pres">
      <dgm:prSet presAssocID="{086EFC3D-01DA-4E53-B2A0-B97441DEBBB8}" presName="wedge2Tx" presStyleLbl="node1" presStyleIdx="1" presStyleCnt="5">
        <dgm:presLayoutVars>
          <dgm:chMax val="0"/>
          <dgm:chPref val="0"/>
          <dgm:bulletEnabled val="1"/>
        </dgm:presLayoutVars>
      </dgm:prSet>
      <dgm:spPr/>
    </dgm:pt>
    <dgm:pt modelId="{21B9584E-78EF-46C0-8F4A-28F1573D9B0B}" type="pres">
      <dgm:prSet presAssocID="{086EFC3D-01DA-4E53-B2A0-B97441DEBBB8}" presName="wedge3" presStyleLbl="node1" presStyleIdx="2" presStyleCnt="5"/>
      <dgm:spPr/>
    </dgm:pt>
    <dgm:pt modelId="{41346F35-B993-4048-9CD7-1E046FBAC017}" type="pres">
      <dgm:prSet presAssocID="{086EFC3D-01DA-4E53-B2A0-B97441DEBBB8}" presName="dummy3a" presStyleCnt="0"/>
      <dgm:spPr/>
    </dgm:pt>
    <dgm:pt modelId="{2DCC8C2E-C4BF-478E-8682-7E2A17337922}" type="pres">
      <dgm:prSet presAssocID="{086EFC3D-01DA-4E53-B2A0-B97441DEBBB8}" presName="dummy3b" presStyleCnt="0"/>
      <dgm:spPr/>
    </dgm:pt>
    <dgm:pt modelId="{19986512-4229-4185-95C9-ECBB3B99D034}" type="pres">
      <dgm:prSet presAssocID="{086EFC3D-01DA-4E53-B2A0-B97441DEBBB8}" presName="wedge3Tx" presStyleLbl="node1" presStyleIdx="2" presStyleCnt="5">
        <dgm:presLayoutVars>
          <dgm:chMax val="0"/>
          <dgm:chPref val="0"/>
          <dgm:bulletEnabled val="1"/>
        </dgm:presLayoutVars>
      </dgm:prSet>
      <dgm:spPr/>
    </dgm:pt>
    <dgm:pt modelId="{AE6FB6D4-BA09-4DD5-A178-6786C9EFC687}" type="pres">
      <dgm:prSet presAssocID="{086EFC3D-01DA-4E53-B2A0-B97441DEBBB8}" presName="wedge4" presStyleLbl="node1" presStyleIdx="3" presStyleCnt="5"/>
      <dgm:spPr/>
    </dgm:pt>
    <dgm:pt modelId="{76E0815D-7198-4555-A1DF-FCE6DD74BE73}" type="pres">
      <dgm:prSet presAssocID="{086EFC3D-01DA-4E53-B2A0-B97441DEBBB8}" presName="dummy4a" presStyleCnt="0"/>
      <dgm:spPr/>
    </dgm:pt>
    <dgm:pt modelId="{225893C0-1A51-4999-BE84-12839709956E}" type="pres">
      <dgm:prSet presAssocID="{086EFC3D-01DA-4E53-B2A0-B97441DEBBB8}" presName="dummy4b" presStyleCnt="0"/>
      <dgm:spPr/>
    </dgm:pt>
    <dgm:pt modelId="{CAEDFFFC-2B4A-4768-BCB7-979886BE4DEB}" type="pres">
      <dgm:prSet presAssocID="{086EFC3D-01DA-4E53-B2A0-B97441DEBBB8}" presName="wedge4Tx" presStyleLbl="node1" presStyleIdx="3" presStyleCnt="5">
        <dgm:presLayoutVars>
          <dgm:chMax val="0"/>
          <dgm:chPref val="0"/>
          <dgm:bulletEnabled val="1"/>
        </dgm:presLayoutVars>
      </dgm:prSet>
      <dgm:spPr/>
    </dgm:pt>
    <dgm:pt modelId="{CBDFC0F4-9887-41B7-9F0F-070EDD8C1A60}" type="pres">
      <dgm:prSet presAssocID="{086EFC3D-01DA-4E53-B2A0-B97441DEBBB8}" presName="wedge5" presStyleLbl="node1" presStyleIdx="4" presStyleCnt="5"/>
      <dgm:spPr/>
    </dgm:pt>
    <dgm:pt modelId="{7EDC0232-E4A5-4035-BCE8-7190688C8746}" type="pres">
      <dgm:prSet presAssocID="{086EFC3D-01DA-4E53-B2A0-B97441DEBBB8}" presName="dummy5a" presStyleCnt="0"/>
      <dgm:spPr/>
    </dgm:pt>
    <dgm:pt modelId="{8751401F-E980-41D9-9DB8-6F803BAE1770}" type="pres">
      <dgm:prSet presAssocID="{086EFC3D-01DA-4E53-B2A0-B97441DEBBB8}" presName="dummy5b" presStyleCnt="0"/>
      <dgm:spPr/>
    </dgm:pt>
    <dgm:pt modelId="{47FEA7FD-48EF-4A96-A3E6-88388AFEB1A7}" type="pres">
      <dgm:prSet presAssocID="{086EFC3D-01DA-4E53-B2A0-B97441DEBBB8}" presName="wedge5Tx" presStyleLbl="node1" presStyleIdx="4" presStyleCnt="5">
        <dgm:presLayoutVars>
          <dgm:chMax val="0"/>
          <dgm:chPref val="0"/>
          <dgm:bulletEnabled val="1"/>
        </dgm:presLayoutVars>
      </dgm:prSet>
      <dgm:spPr/>
    </dgm:pt>
    <dgm:pt modelId="{0A7ED6D6-336F-4CD7-8BD9-5E321AEB134A}" type="pres">
      <dgm:prSet presAssocID="{13F6AABF-6B01-4C9F-B804-F2FF95ECD73B}" presName="arrowWedge1" presStyleLbl="fgSibTrans2D1" presStyleIdx="0" presStyleCnt="5"/>
      <dgm:spPr/>
    </dgm:pt>
    <dgm:pt modelId="{875A6B3E-387C-405B-98BE-45219F28674B}" type="pres">
      <dgm:prSet presAssocID="{23DE3672-AB24-44F2-8993-5D893EF2460E}" presName="arrowWedge2" presStyleLbl="fgSibTrans2D1" presStyleIdx="1" presStyleCnt="5"/>
      <dgm:spPr/>
    </dgm:pt>
    <dgm:pt modelId="{FE7E6F94-DB5E-4E39-B4B5-D71C310B8803}" type="pres">
      <dgm:prSet presAssocID="{5AFD5A5B-9E86-4CAB-871C-1294028D0C27}" presName="arrowWedge3" presStyleLbl="fgSibTrans2D1" presStyleIdx="2" presStyleCnt="5"/>
      <dgm:spPr/>
    </dgm:pt>
    <dgm:pt modelId="{10D80CD9-6BDA-410B-A07E-7BB2168462A0}" type="pres">
      <dgm:prSet presAssocID="{81217208-A30C-4E7C-A012-26C842A0C87A}" presName="arrowWedge4" presStyleLbl="fgSibTrans2D1" presStyleIdx="3" presStyleCnt="5"/>
      <dgm:spPr/>
    </dgm:pt>
    <dgm:pt modelId="{D3A474A2-9C7C-49D4-A8FD-488D2C7D1F07}" type="pres">
      <dgm:prSet presAssocID="{923F4D12-2B18-4BA6-9A30-D35ABF04B199}" presName="arrowWedge5" presStyleLbl="fgSibTrans2D1" presStyleIdx="4" presStyleCnt="5"/>
      <dgm:spPr/>
    </dgm:pt>
  </dgm:ptLst>
  <dgm:cxnLst>
    <dgm:cxn modelId="{17561308-BC2F-44F1-9220-44D9E264D01E}" type="presOf" srcId="{086EFC3D-01DA-4E53-B2A0-B97441DEBBB8}" destId="{9174121C-59BD-4D5D-8984-CA1A1698437A}" srcOrd="0" destOrd="0" presId="urn:microsoft.com/office/officeart/2005/8/layout/cycle8"/>
    <dgm:cxn modelId="{778DF214-2BB6-428E-B285-9FD747CFE9DC}" srcId="{086EFC3D-01DA-4E53-B2A0-B97441DEBBB8}" destId="{9F84B123-0F95-4722-9556-681E73FBBB24}" srcOrd="4" destOrd="0" parTransId="{FC12D6D8-8045-491C-8D38-069FBCD69957}" sibTransId="{923F4D12-2B18-4BA6-9A30-D35ABF04B199}"/>
    <dgm:cxn modelId="{B2309A20-FB82-4BBC-AC86-4B4DC56F6941}" type="presOf" srcId="{9F84B123-0F95-4722-9556-681E73FBBB24}" destId="{47FEA7FD-48EF-4A96-A3E6-88388AFEB1A7}" srcOrd="1" destOrd="0" presId="urn:microsoft.com/office/officeart/2005/8/layout/cycle8"/>
    <dgm:cxn modelId="{CFF6CF35-D6CE-4126-8F72-07011A763FE7}" type="presOf" srcId="{DCB731DF-3A91-4ABD-912E-C3A612ACAD96}" destId="{E79134F9-A8EA-489F-873D-5BC85CAA014A}" srcOrd="1" destOrd="0" presId="urn:microsoft.com/office/officeart/2005/8/layout/cycle8"/>
    <dgm:cxn modelId="{8393475E-ADEC-4A37-AA06-0955F2A9AC19}" srcId="{086EFC3D-01DA-4E53-B2A0-B97441DEBBB8}" destId="{1DD2F28E-E649-418B-954F-7B68D7E97A4F}" srcOrd="2" destOrd="0" parTransId="{7E1DA47A-A4AE-4E7C-B221-6322C7E1C699}" sibTransId="{5AFD5A5B-9E86-4CAB-871C-1294028D0C27}"/>
    <dgm:cxn modelId="{EEEA4862-8A62-4EAE-855D-95BB4665F5CB}" type="presOf" srcId="{DCB731DF-3A91-4ABD-912E-C3A612ACAD96}" destId="{41E988DD-64B8-4479-8058-B4184EC4741E}" srcOrd="0" destOrd="0" presId="urn:microsoft.com/office/officeart/2005/8/layout/cycle8"/>
    <dgm:cxn modelId="{37233043-B41A-4359-9A46-EB9B58960F57}" type="presOf" srcId="{1DD2F28E-E649-418B-954F-7B68D7E97A4F}" destId="{21B9584E-78EF-46C0-8F4A-28F1573D9B0B}" srcOrd="0" destOrd="0" presId="urn:microsoft.com/office/officeart/2005/8/layout/cycle8"/>
    <dgm:cxn modelId="{8BBECB63-2D74-4D62-89E8-FEBBA1A03F5D}" srcId="{086EFC3D-01DA-4E53-B2A0-B97441DEBBB8}" destId="{DCB731DF-3A91-4ABD-912E-C3A612ACAD96}" srcOrd="1" destOrd="0" parTransId="{83CF7322-BBF0-4CBC-AEAC-6E0AE3E81C22}" sibTransId="{23DE3672-AB24-44F2-8993-5D893EF2460E}"/>
    <dgm:cxn modelId="{9804E244-0DAC-4308-975A-9D0E7DCB7567}" srcId="{086EFC3D-01DA-4E53-B2A0-B97441DEBBB8}" destId="{3327C045-9C30-41F0-B6F6-F6D243C3FC0A}" srcOrd="0" destOrd="0" parTransId="{9FC1C044-0D23-41C8-A7F3-245BAAF6CBE9}" sibTransId="{13F6AABF-6B01-4C9F-B804-F2FF95ECD73B}"/>
    <dgm:cxn modelId="{882DF445-0019-4EEB-ADE3-791997072A20}" type="presOf" srcId="{1DD2F28E-E649-418B-954F-7B68D7E97A4F}" destId="{19986512-4229-4185-95C9-ECBB3B99D034}" srcOrd="1" destOrd="0" presId="urn:microsoft.com/office/officeart/2005/8/layout/cycle8"/>
    <dgm:cxn modelId="{08118066-EED4-4428-8C23-6E3001019D4D}" type="presOf" srcId="{3327C045-9C30-41F0-B6F6-F6D243C3FC0A}" destId="{89C4F103-09C8-448A-A22C-F2004D506DFF}" srcOrd="0" destOrd="0" presId="urn:microsoft.com/office/officeart/2005/8/layout/cycle8"/>
    <dgm:cxn modelId="{C6219670-4870-48B5-9DB5-DACC4A43F255}" type="presOf" srcId="{CF4C4E50-6D8F-412A-ACF2-73268FDA71C3}" destId="{AE6FB6D4-BA09-4DD5-A178-6786C9EFC687}" srcOrd="0" destOrd="0" presId="urn:microsoft.com/office/officeart/2005/8/layout/cycle8"/>
    <dgm:cxn modelId="{8EAF4A55-396D-4732-8723-734BE4FF0F67}" type="presOf" srcId="{3327C045-9C30-41F0-B6F6-F6D243C3FC0A}" destId="{1987FF1E-C392-4BF0-B89A-89B790AE3E6B}" srcOrd="1" destOrd="0" presId="urn:microsoft.com/office/officeart/2005/8/layout/cycle8"/>
    <dgm:cxn modelId="{2C4FAD79-0057-4F2C-A587-D83F29E9E8EE}" srcId="{086EFC3D-01DA-4E53-B2A0-B97441DEBBB8}" destId="{CF4C4E50-6D8F-412A-ACF2-73268FDA71C3}" srcOrd="3" destOrd="0" parTransId="{B6C02856-5162-47FD-8792-BAECA26E1E4B}" sibTransId="{81217208-A30C-4E7C-A012-26C842A0C87A}"/>
    <dgm:cxn modelId="{5BE2A4C9-3E68-4D52-A532-32DEDA75B792}" type="presOf" srcId="{9F84B123-0F95-4722-9556-681E73FBBB24}" destId="{CBDFC0F4-9887-41B7-9F0F-070EDD8C1A60}" srcOrd="0" destOrd="0" presId="urn:microsoft.com/office/officeart/2005/8/layout/cycle8"/>
    <dgm:cxn modelId="{CCF260D7-FF0F-471B-9D3C-D115EF445320}" type="presOf" srcId="{CF4C4E50-6D8F-412A-ACF2-73268FDA71C3}" destId="{CAEDFFFC-2B4A-4768-BCB7-979886BE4DEB}" srcOrd="1" destOrd="0" presId="urn:microsoft.com/office/officeart/2005/8/layout/cycle8"/>
    <dgm:cxn modelId="{9232C193-BD6D-48F7-8B8B-04D9680C97E8}" type="presParOf" srcId="{9174121C-59BD-4D5D-8984-CA1A1698437A}" destId="{89C4F103-09C8-448A-A22C-F2004D506DFF}" srcOrd="0" destOrd="0" presId="urn:microsoft.com/office/officeart/2005/8/layout/cycle8"/>
    <dgm:cxn modelId="{4D9BD166-C1FB-408A-85F6-52EDDF177D6A}" type="presParOf" srcId="{9174121C-59BD-4D5D-8984-CA1A1698437A}" destId="{CA696162-8B08-4AE2-897D-BFAB9F00FD6E}" srcOrd="1" destOrd="0" presId="urn:microsoft.com/office/officeart/2005/8/layout/cycle8"/>
    <dgm:cxn modelId="{7D668428-F68C-461C-9C05-8D5CB5B8072D}" type="presParOf" srcId="{9174121C-59BD-4D5D-8984-CA1A1698437A}" destId="{FE3D0A01-3F24-4F42-91D9-97B16C3C1903}" srcOrd="2" destOrd="0" presId="urn:microsoft.com/office/officeart/2005/8/layout/cycle8"/>
    <dgm:cxn modelId="{3196FA41-E0A0-4B82-9D97-ACC37BD9E777}" type="presParOf" srcId="{9174121C-59BD-4D5D-8984-CA1A1698437A}" destId="{1987FF1E-C392-4BF0-B89A-89B790AE3E6B}" srcOrd="3" destOrd="0" presId="urn:microsoft.com/office/officeart/2005/8/layout/cycle8"/>
    <dgm:cxn modelId="{A94A5F37-6385-4932-98C6-1ED777B55C2C}" type="presParOf" srcId="{9174121C-59BD-4D5D-8984-CA1A1698437A}" destId="{41E988DD-64B8-4479-8058-B4184EC4741E}" srcOrd="4" destOrd="0" presId="urn:microsoft.com/office/officeart/2005/8/layout/cycle8"/>
    <dgm:cxn modelId="{01BFE383-1033-493E-90E6-8E0ADF84E187}" type="presParOf" srcId="{9174121C-59BD-4D5D-8984-CA1A1698437A}" destId="{77BB9D6A-D8F7-4884-9F8A-D7DB4E11ADA7}" srcOrd="5" destOrd="0" presId="urn:microsoft.com/office/officeart/2005/8/layout/cycle8"/>
    <dgm:cxn modelId="{E99E70F1-F060-487D-9BFF-3AA7CFCC76C9}" type="presParOf" srcId="{9174121C-59BD-4D5D-8984-CA1A1698437A}" destId="{DD13841A-EE89-4CB6-90F9-B699000EF13D}" srcOrd="6" destOrd="0" presId="urn:microsoft.com/office/officeart/2005/8/layout/cycle8"/>
    <dgm:cxn modelId="{B245B96F-F9BB-49E9-A028-C1F1611932E8}" type="presParOf" srcId="{9174121C-59BD-4D5D-8984-CA1A1698437A}" destId="{E79134F9-A8EA-489F-873D-5BC85CAA014A}" srcOrd="7" destOrd="0" presId="urn:microsoft.com/office/officeart/2005/8/layout/cycle8"/>
    <dgm:cxn modelId="{B00B47B9-3AAA-4D68-A85F-FF95191D34B0}" type="presParOf" srcId="{9174121C-59BD-4D5D-8984-CA1A1698437A}" destId="{21B9584E-78EF-46C0-8F4A-28F1573D9B0B}" srcOrd="8" destOrd="0" presId="urn:microsoft.com/office/officeart/2005/8/layout/cycle8"/>
    <dgm:cxn modelId="{F3E7A5CE-E12C-4BB5-B9D6-5ABFB5F5888C}" type="presParOf" srcId="{9174121C-59BD-4D5D-8984-CA1A1698437A}" destId="{41346F35-B993-4048-9CD7-1E046FBAC017}" srcOrd="9" destOrd="0" presId="urn:microsoft.com/office/officeart/2005/8/layout/cycle8"/>
    <dgm:cxn modelId="{A374D2A2-BF9F-427D-83DA-A285EF880CB0}" type="presParOf" srcId="{9174121C-59BD-4D5D-8984-CA1A1698437A}" destId="{2DCC8C2E-C4BF-478E-8682-7E2A17337922}" srcOrd="10" destOrd="0" presId="urn:microsoft.com/office/officeart/2005/8/layout/cycle8"/>
    <dgm:cxn modelId="{E808EE9B-69BE-41CE-91AF-C1395ECBE007}" type="presParOf" srcId="{9174121C-59BD-4D5D-8984-CA1A1698437A}" destId="{19986512-4229-4185-95C9-ECBB3B99D034}" srcOrd="11" destOrd="0" presId="urn:microsoft.com/office/officeart/2005/8/layout/cycle8"/>
    <dgm:cxn modelId="{291437AC-1768-4378-9EDB-92E03D7A867C}" type="presParOf" srcId="{9174121C-59BD-4D5D-8984-CA1A1698437A}" destId="{AE6FB6D4-BA09-4DD5-A178-6786C9EFC687}" srcOrd="12" destOrd="0" presId="urn:microsoft.com/office/officeart/2005/8/layout/cycle8"/>
    <dgm:cxn modelId="{BE1F9A74-E67D-440B-B03B-3617A6162005}" type="presParOf" srcId="{9174121C-59BD-4D5D-8984-CA1A1698437A}" destId="{76E0815D-7198-4555-A1DF-FCE6DD74BE73}" srcOrd="13" destOrd="0" presId="urn:microsoft.com/office/officeart/2005/8/layout/cycle8"/>
    <dgm:cxn modelId="{09E66CD9-2E60-4BE4-B8CB-9DABEA49C428}" type="presParOf" srcId="{9174121C-59BD-4D5D-8984-CA1A1698437A}" destId="{225893C0-1A51-4999-BE84-12839709956E}" srcOrd="14" destOrd="0" presId="urn:microsoft.com/office/officeart/2005/8/layout/cycle8"/>
    <dgm:cxn modelId="{C57F30AE-FB8A-4030-98A3-0CF78F7D8679}" type="presParOf" srcId="{9174121C-59BD-4D5D-8984-CA1A1698437A}" destId="{CAEDFFFC-2B4A-4768-BCB7-979886BE4DEB}" srcOrd="15" destOrd="0" presId="urn:microsoft.com/office/officeart/2005/8/layout/cycle8"/>
    <dgm:cxn modelId="{76D209B7-95C8-4354-AD13-222AE91DE9D7}" type="presParOf" srcId="{9174121C-59BD-4D5D-8984-CA1A1698437A}" destId="{CBDFC0F4-9887-41B7-9F0F-070EDD8C1A60}" srcOrd="16" destOrd="0" presId="urn:microsoft.com/office/officeart/2005/8/layout/cycle8"/>
    <dgm:cxn modelId="{18E0448A-5918-42D6-A6AC-357825E23400}" type="presParOf" srcId="{9174121C-59BD-4D5D-8984-CA1A1698437A}" destId="{7EDC0232-E4A5-4035-BCE8-7190688C8746}" srcOrd="17" destOrd="0" presId="urn:microsoft.com/office/officeart/2005/8/layout/cycle8"/>
    <dgm:cxn modelId="{881DAF9A-8F96-4E93-BE3B-F03180F5398F}" type="presParOf" srcId="{9174121C-59BD-4D5D-8984-CA1A1698437A}" destId="{8751401F-E980-41D9-9DB8-6F803BAE1770}" srcOrd="18" destOrd="0" presId="urn:microsoft.com/office/officeart/2005/8/layout/cycle8"/>
    <dgm:cxn modelId="{31E900F0-8944-428A-878A-316D6F52D08E}" type="presParOf" srcId="{9174121C-59BD-4D5D-8984-CA1A1698437A}" destId="{47FEA7FD-48EF-4A96-A3E6-88388AFEB1A7}" srcOrd="19" destOrd="0" presId="urn:microsoft.com/office/officeart/2005/8/layout/cycle8"/>
    <dgm:cxn modelId="{E2C3C34B-4A07-485E-B5D7-1371B3BA87BE}" type="presParOf" srcId="{9174121C-59BD-4D5D-8984-CA1A1698437A}" destId="{0A7ED6D6-336F-4CD7-8BD9-5E321AEB134A}" srcOrd="20" destOrd="0" presId="urn:microsoft.com/office/officeart/2005/8/layout/cycle8"/>
    <dgm:cxn modelId="{84704445-0C9E-4C79-8F53-0F73B984078A}" type="presParOf" srcId="{9174121C-59BD-4D5D-8984-CA1A1698437A}" destId="{875A6B3E-387C-405B-98BE-45219F28674B}" srcOrd="21" destOrd="0" presId="urn:microsoft.com/office/officeart/2005/8/layout/cycle8"/>
    <dgm:cxn modelId="{BAC97BBB-FFEE-4C20-BDF5-C016E4B1C889}" type="presParOf" srcId="{9174121C-59BD-4D5D-8984-CA1A1698437A}" destId="{FE7E6F94-DB5E-4E39-B4B5-D71C310B8803}" srcOrd="22" destOrd="0" presId="urn:microsoft.com/office/officeart/2005/8/layout/cycle8"/>
    <dgm:cxn modelId="{611F587B-5DA4-4AEA-9338-8FA514F4AFE5}" type="presParOf" srcId="{9174121C-59BD-4D5D-8984-CA1A1698437A}" destId="{10D80CD9-6BDA-410B-A07E-7BB2168462A0}" srcOrd="23" destOrd="0" presId="urn:microsoft.com/office/officeart/2005/8/layout/cycle8"/>
    <dgm:cxn modelId="{2376E200-7337-4B4C-99A9-D8C15BD2329C}" type="presParOf" srcId="{9174121C-59BD-4D5D-8984-CA1A1698437A}" destId="{D3A474A2-9C7C-49D4-A8FD-488D2C7D1F07}" srcOrd="2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5187E9E-F464-4FAE-BBE9-1CE391C14FC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C21CA89-26E0-40B7-B085-654F1683F423}">
      <dgm:prSet/>
      <dgm:spPr/>
      <dgm:t>
        <a:bodyPr/>
        <a:lstStyle/>
        <a:p>
          <a:r>
            <a:rPr lang="en-GB"/>
            <a:t>This usually results in negative consequences for the person or group:</a:t>
          </a:r>
          <a:endParaRPr lang="en-US"/>
        </a:p>
      </dgm:t>
    </dgm:pt>
    <dgm:pt modelId="{5C60EDF9-98FE-42B4-994C-3052FEE11FCA}" type="parTrans" cxnId="{98AF4270-D28A-41AE-8B7E-38EA24F7F7D0}">
      <dgm:prSet/>
      <dgm:spPr/>
      <dgm:t>
        <a:bodyPr/>
        <a:lstStyle/>
        <a:p>
          <a:endParaRPr lang="en-US"/>
        </a:p>
      </dgm:t>
    </dgm:pt>
    <dgm:pt modelId="{ED2FE21C-724F-4D7E-92DB-4112F7EBBE58}" type="sibTrans" cxnId="{98AF4270-D28A-41AE-8B7E-38EA24F7F7D0}">
      <dgm:prSet/>
      <dgm:spPr/>
      <dgm:t>
        <a:bodyPr/>
        <a:lstStyle/>
        <a:p>
          <a:endParaRPr lang="en-US"/>
        </a:p>
      </dgm:t>
    </dgm:pt>
    <dgm:pt modelId="{4984DD16-7C95-4348-A291-F09B0FD75837}">
      <dgm:prSet/>
      <dgm:spPr/>
      <dgm:t>
        <a:bodyPr/>
        <a:lstStyle/>
        <a:p>
          <a:r>
            <a:rPr lang="en-GB"/>
            <a:t>Reducing their opportunities </a:t>
          </a:r>
          <a:endParaRPr lang="en-US"/>
        </a:p>
      </dgm:t>
    </dgm:pt>
    <dgm:pt modelId="{459D9EB7-24BB-4E72-8EEA-BFE361EBC16F}" type="parTrans" cxnId="{1E8DCEFF-017A-47BD-AB43-7463030CA5C6}">
      <dgm:prSet/>
      <dgm:spPr/>
      <dgm:t>
        <a:bodyPr/>
        <a:lstStyle/>
        <a:p>
          <a:endParaRPr lang="en-US"/>
        </a:p>
      </dgm:t>
    </dgm:pt>
    <dgm:pt modelId="{B4882718-BE0B-4B58-B5DF-2B0BA1588857}" type="sibTrans" cxnId="{1E8DCEFF-017A-47BD-AB43-7463030CA5C6}">
      <dgm:prSet/>
      <dgm:spPr/>
      <dgm:t>
        <a:bodyPr/>
        <a:lstStyle/>
        <a:p>
          <a:endParaRPr lang="en-US"/>
        </a:p>
      </dgm:t>
    </dgm:pt>
    <dgm:pt modelId="{FDCC8191-F246-466C-9522-46A2C84F5660}">
      <dgm:prSet/>
      <dgm:spPr/>
      <dgm:t>
        <a:bodyPr/>
        <a:lstStyle/>
        <a:p>
          <a:r>
            <a:rPr lang="en-GB"/>
            <a:t>Excluding them from communities</a:t>
          </a:r>
          <a:endParaRPr lang="en-US"/>
        </a:p>
      </dgm:t>
    </dgm:pt>
    <dgm:pt modelId="{D4BBC4FA-CEFF-4BDE-856B-B1169B09B796}" type="parTrans" cxnId="{5517DF2E-8883-49FB-B3ED-4D19092D678D}">
      <dgm:prSet/>
      <dgm:spPr/>
      <dgm:t>
        <a:bodyPr/>
        <a:lstStyle/>
        <a:p>
          <a:endParaRPr lang="en-US"/>
        </a:p>
      </dgm:t>
    </dgm:pt>
    <dgm:pt modelId="{33DD1376-03E5-491C-9A73-FA794C61574F}" type="sibTrans" cxnId="{5517DF2E-8883-49FB-B3ED-4D19092D678D}">
      <dgm:prSet/>
      <dgm:spPr/>
      <dgm:t>
        <a:bodyPr/>
        <a:lstStyle/>
        <a:p>
          <a:endParaRPr lang="en-US"/>
        </a:p>
      </dgm:t>
    </dgm:pt>
    <dgm:pt modelId="{B8ADD894-1404-4F36-967F-D595220E4187}">
      <dgm:prSet/>
      <dgm:spPr/>
      <dgm:t>
        <a:bodyPr/>
        <a:lstStyle/>
        <a:p>
          <a:r>
            <a:rPr lang="en-GB"/>
            <a:t>Restricting their ability to contribute to society, and</a:t>
          </a:r>
          <a:endParaRPr lang="en-US"/>
        </a:p>
      </dgm:t>
    </dgm:pt>
    <dgm:pt modelId="{16DA57EE-34CA-4AA6-B66E-B7BE76855F04}" type="parTrans" cxnId="{9C489ED8-E7A3-4B6A-B0AC-C96E2DE9C477}">
      <dgm:prSet/>
      <dgm:spPr/>
      <dgm:t>
        <a:bodyPr/>
        <a:lstStyle/>
        <a:p>
          <a:endParaRPr lang="en-US"/>
        </a:p>
      </dgm:t>
    </dgm:pt>
    <dgm:pt modelId="{B5CA3337-9250-4BE8-9043-3158CB2C19B3}" type="sibTrans" cxnId="{9C489ED8-E7A3-4B6A-B0AC-C96E2DE9C477}">
      <dgm:prSet/>
      <dgm:spPr/>
      <dgm:t>
        <a:bodyPr/>
        <a:lstStyle/>
        <a:p>
          <a:endParaRPr lang="en-US"/>
        </a:p>
      </dgm:t>
    </dgm:pt>
    <dgm:pt modelId="{B73CC2F1-A5D0-4E76-80DF-6673ABF874F9}">
      <dgm:prSet/>
      <dgm:spPr/>
      <dgm:t>
        <a:bodyPr/>
        <a:lstStyle/>
        <a:p>
          <a:r>
            <a:rPr lang="en-GB"/>
            <a:t>Live their preferred life </a:t>
          </a:r>
          <a:endParaRPr lang="en-US"/>
        </a:p>
      </dgm:t>
    </dgm:pt>
    <dgm:pt modelId="{6BD035B8-2787-4CB3-BEDD-20E858413A8B}" type="parTrans" cxnId="{33725FE2-6072-4C1F-B914-3D781EED0AC4}">
      <dgm:prSet/>
      <dgm:spPr/>
      <dgm:t>
        <a:bodyPr/>
        <a:lstStyle/>
        <a:p>
          <a:endParaRPr lang="en-US"/>
        </a:p>
      </dgm:t>
    </dgm:pt>
    <dgm:pt modelId="{65AEA248-734C-420F-8A49-723150B75C13}" type="sibTrans" cxnId="{33725FE2-6072-4C1F-B914-3D781EED0AC4}">
      <dgm:prSet/>
      <dgm:spPr/>
      <dgm:t>
        <a:bodyPr/>
        <a:lstStyle/>
        <a:p>
          <a:endParaRPr lang="en-US"/>
        </a:p>
      </dgm:t>
    </dgm:pt>
    <dgm:pt modelId="{924964CB-2528-42F2-80E4-8B6EA95E6883}">
      <dgm:prSet/>
      <dgm:spPr/>
      <dgm:t>
        <a:bodyPr/>
        <a:lstStyle/>
        <a:p>
          <a:r>
            <a:rPr lang="en-GB"/>
            <a:t>Discrimination has been described as “putting prejudices into practice”</a:t>
          </a:r>
          <a:endParaRPr lang="en-US"/>
        </a:p>
      </dgm:t>
    </dgm:pt>
    <dgm:pt modelId="{FB8DFFC1-548C-4D37-90CD-2453DB20C1ED}" type="parTrans" cxnId="{A20EBDAF-3748-403C-9AED-8C9BA3F2932B}">
      <dgm:prSet/>
      <dgm:spPr/>
      <dgm:t>
        <a:bodyPr/>
        <a:lstStyle/>
        <a:p>
          <a:endParaRPr lang="en-US"/>
        </a:p>
      </dgm:t>
    </dgm:pt>
    <dgm:pt modelId="{2E66349F-21C6-4030-95BA-079529C9CFD7}" type="sibTrans" cxnId="{A20EBDAF-3748-403C-9AED-8C9BA3F2932B}">
      <dgm:prSet/>
      <dgm:spPr/>
      <dgm:t>
        <a:bodyPr/>
        <a:lstStyle/>
        <a:p>
          <a:endParaRPr lang="en-US"/>
        </a:p>
      </dgm:t>
    </dgm:pt>
    <dgm:pt modelId="{00AB2FC7-922E-4C6C-AA5B-8CAD1C2B8CB8}" type="pres">
      <dgm:prSet presAssocID="{B5187E9E-F464-4FAE-BBE9-1CE391C14FC1}" presName="linear" presStyleCnt="0">
        <dgm:presLayoutVars>
          <dgm:animLvl val="lvl"/>
          <dgm:resizeHandles val="exact"/>
        </dgm:presLayoutVars>
      </dgm:prSet>
      <dgm:spPr/>
    </dgm:pt>
    <dgm:pt modelId="{4BA92D2C-57DC-41ED-B006-9966398C150B}" type="pres">
      <dgm:prSet presAssocID="{FC21CA89-26E0-40B7-B085-654F1683F42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732A720E-5310-417E-AB8D-8BEE1E15489F}" type="pres">
      <dgm:prSet presAssocID="{FC21CA89-26E0-40B7-B085-654F1683F423}" presName="childText" presStyleLbl="revTx" presStyleIdx="0" presStyleCnt="1">
        <dgm:presLayoutVars>
          <dgm:bulletEnabled val="1"/>
        </dgm:presLayoutVars>
      </dgm:prSet>
      <dgm:spPr/>
    </dgm:pt>
    <dgm:pt modelId="{A1142661-5605-4B77-A94A-41DEE261A90D}" type="pres">
      <dgm:prSet presAssocID="{924964CB-2528-42F2-80E4-8B6EA95E6883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EB08FC0C-9CC2-4509-B052-3C4279D8889B}" type="presOf" srcId="{FDCC8191-F246-466C-9522-46A2C84F5660}" destId="{732A720E-5310-417E-AB8D-8BEE1E15489F}" srcOrd="0" destOrd="1" presId="urn:microsoft.com/office/officeart/2005/8/layout/vList2"/>
    <dgm:cxn modelId="{5517DF2E-8883-49FB-B3ED-4D19092D678D}" srcId="{FC21CA89-26E0-40B7-B085-654F1683F423}" destId="{FDCC8191-F246-466C-9522-46A2C84F5660}" srcOrd="1" destOrd="0" parTransId="{D4BBC4FA-CEFF-4BDE-856B-B1169B09B796}" sibTransId="{33DD1376-03E5-491C-9A73-FA794C61574F}"/>
    <dgm:cxn modelId="{3A7B5960-DA84-4F1E-A580-937D7A8A9DA6}" type="presOf" srcId="{4984DD16-7C95-4348-A291-F09B0FD75837}" destId="{732A720E-5310-417E-AB8D-8BEE1E15489F}" srcOrd="0" destOrd="0" presId="urn:microsoft.com/office/officeart/2005/8/layout/vList2"/>
    <dgm:cxn modelId="{D025FF44-657A-4D3C-B86F-A66370AFEC2B}" type="presOf" srcId="{924964CB-2528-42F2-80E4-8B6EA95E6883}" destId="{A1142661-5605-4B77-A94A-41DEE261A90D}" srcOrd="0" destOrd="0" presId="urn:microsoft.com/office/officeart/2005/8/layout/vList2"/>
    <dgm:cxn modelId="{98AF4270-D28A-41AE-8B7E-38EA24F7F7D0}" srcId="{B5187E9E-F464-4FAE-BBE9-1CE391C14FC1}" destId="{FC21CA89-26E0-40B7-B085-654F1683F423}" srcOrd="0" destOrd="0" parTransId="{5C60EDF9-98FE-42B4-994C-3052FEE11FCA}" sibTransId="{ED2FE21C-724F-4D7E-92DB-4112F7EBBE58}"/>
    <dgm:cxn modelId="{B4F7CC53-4BC9-4EE5-98A8-1F2A49DD228D}" type="presOf" srcId="{B73CC2F1-A5D0-4E76-80DF-6673ABF874F9}" destId="{732A720E-5310-417E-AB8D-8BEE1E15489F}" srcOrd="0" destOrd="3" presId="urn:microsoft.com/office/officeart/2005/8/layout/vList2"/>
    <dgm:cxn modelId="{3A7DF87F-E91D-44A5-9A9A-28B6540B61B0}" type="presOf" srcId="{B8ADD894-1404-4F36-967F-D595220E4187}" destId="{732A720E-5310-417E-AB8D-8BEE1E15489F}" srcOrd="0" destOrd="2" presId="urn:microsoft.com/office/officeart/2005/8/layout/vList2"/>
    <dgm:cxn modelId="{27F780AE-04DA-4958-9969-6BBB336816FB}" type="presOf" srcId="{FC21CA89-26E0-40B7-B085-654F1683F423}" destId="{4BA92D2C-57DC-41ED-B006-9966398C150B}" srcOrd="0" destOrd="0" presId="urn:microsoft.com/office/officeart/2005/8/layout/vList2"/>
    <dgm:cxn modelId="{A20EBDAF-3748-403C-9AED-8C9BA3F2932B}" srcId="{B5187E9E-F464-4FAE-BBE9-1CE391C14FC1}" destId="{924964CB-2528-42F2-80E4-8B6EA95E6883}" srcOrd="1" destOrd="0" parTransId="{FB8DFFC1-548C-4D37-90CD-2453DB20C1ED}" sibTransId="{2E66349F-21C6-4030-95BA-079529C9CFD7}"/>
    <dgm:cxn modelId="{9C489ED8-E7A3-4B6A-B0AC-C96E2DE9C477}" srcId="{FC21CA89-26E0-40B7-B085-654F1683F423}" destId="{B8ADD894-1404-4F36-967F-D595220E4187}" srcOrd="2" destOrd="0" parTransId="{16DA57EE-34CA-4AA6-B66E-B7BE76855F04}" sibTransId="{B5CA3337-9250-4BE8-9043-3158CB2C19B3}"/>
    <dgm:cxn modelId="{C60A07DF-C325-4C46-9AF2-3F5ACBF4F485}" type="presOf" srcId="{B5187E9E-F464-4FAE-BBE9-1CE391C14FC1}" destId="{00AB2FC7-922E-4C6C-AA5B-8CAD1C2B8CB8}" srcOrd="0" destOrd="0" presId="urn:microsoft.com/office/officeart/2005/8/layout/vList2"/>
    <dgm:cxn modelId="{33725FE2-6072-4C1F-B914-3D781EED0AC4}" srcId="{FC21CA89-26E0-40B7-B085-654F1683F423}" destId="{B73CC2F1-A5D0-4E76-80DF-6673ABF874F9}" srcOrd="3" destOrd="0" parTransId="{6BD035B8-2787-4CB3-BEDD-20E858413A8B}" sibTransId="{65AEA248-734C-420F-8A49-723150B75C13}"/>
    <dgm:cxn modelId="{1E8DCEFF-017A-47BD-AB43-7463030CA5C6}" srcId="{FC21CA89-26E0-40B7-B085-654F1683F423}" destId="{4984DD16-7C95-4348-A291-F09B0FD75837}" srcOrd="0" destOrd="0" parTransId="{459D9EB7-24BB-4E72-8EEA-BFE361EBC16F}" sibTransId="{B4882718-BE0B-4B58-B5DF-2B0BA1588857}"/>
    <dgm:cxn modelId="{4B21E6A1-55C5-4E6B-B448-F76B3936F703}" type="presParOf" srcId="{00AB2FC7-922E-4C6C-AA5B-8CAD1C2B8CB8}" destId="{4BA92D2C-57DC-41ED-B006-9966398C150B}" srcOrd="0" destOrd="0" presId="urn:microsoft.com/office/officeart/2005/8/layout/vList2"/>
    <dgm:cxn modelId="{F3ED85E9-9889-403F-A5D3-EAA5FBB7C9E0}" type="presParOf" srcId="{00AB2FC7-922E-4C6C-AA5B-8CAD1C2B8CB8}" destId="{732A720E-5310-417E-AB8D-8BEE1E15489F}" srcOrd="1" destOrd="0" presId="urn:microsoft.com/office/officeart/2005/8/layout/vList2"/>
    <dgm:cxn modelId="{DBF2615D-E132-4482-8DB9-4472DBB87E51}" type="presParOf" srcId="{00AB2FC7-922E-4C6C-AA5B-8CAD1C2B8CB8}" destId="{A1142661-5605-4B77-A94A-41DEE261A90D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8F37B4-45B6-429B-9820-38942B7BD331}">
      <dsp:nvSpPr>
        <dsp:cNvPr id="0" name=""/>
        <dsp:cNvSpPr/>
      </dsp:nvSpPr>
      <dsp:spPr>
        <a:xfrm>
          <a:off x="0" y="16883"/>
          <a:ext cx="6263640" cy="1034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What is good communication vs bad communication?</a:t>
          </a:r>
          <a:endParaRPr lang="en-US" sz="2600" kern="1200"/>
        </a:p>
      </dsp:txBody>
      <dsp:txXfrm>
        <a:off x="50489" y="67372"/>
        <a:ext cx="6162662" cy="933302"/>
      </dsp:txXfrm>
    </dsp:sp>
    <dsp:sp modelId="{CEF653DE-0D64-427B-A99C-E742ACF89ADA}">
      <dsp:nvSpPr>
        <dsp:cNvPr id="0" name=""/>
        <dsp:cNvSpPr/>
      </dsp:nvSpPr>
      <dsp:spPr>
        <a:xfrm>
          <a:off x="0" y="1126043"/>
          <a:ext cx="6263640" cy="1034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What are the barriers to communicating?</a:t>
          </a:r>
          <a:endParaRPr lang="en-US" sz="2600" kern="1200"/>
        </a:p>
      </dsp:txBody>
      <dsp:txXfrm>
        <a:off x="50489" y="1176532"/>
        <a:ext cx="6162662" cy="933302"/>
      </dsp:txXfrm>
    </dsp:sp>
    <dsp:sp modelId="{8E28DBCA-E719-4792-9533-ED704D8B328E}">
      <dsp:nvSpPr>
        <dsp:cNvPr id="0" name=""/>
        <dsp:cNvSpPr/>
      </dsp:nvSpPr>
      <dsp:spPr>
        <a:xfrm>
          <a:off x="0" y="2235203"/>
          <a:ext cx="6263640" cy="1034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Equalities Act 2010</a:t>
          </a:r>
          <a:endParaRPr lang="en-US" sz="2600" kern="1200"/>
        </a:p>
      </dsp:txBody>
      <dsp:txXfrm>
        <a:off x="50489" y="2285692"/>
        <a:ext cx="6162662" cy="933302"/>
      </dsp:txXfrm>
    </dsp:sp>
    <dsp:sp modelId="{19226E60-1BDB-4786-92AD-40BD95985985}">
      <dsp:nvSpPr>
        <dsp:cNvPr id="0" name=""/>
        <dsp:cNvSpPr/>
      </dsp:nvSpPr>
      <dsp:spPr>
        <a:xfrm>
          <a:off x="0" y="3344363"/>
          <a:ext cx="6263640" cy="1034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What is active listening?</a:t>
          </a:r>
          <a:endParaRPr lang="en-US" sz="2600" kern="1200"/>
        </a:p>
      </dsp:txBody>
      <dsp:txXfrm>
        <a:off x="50489" y="3394852"/>
        <a:ext cx="6162662" cy="933302"/>
      </dsp:txXfrm>
    </dsp:sp>
    <dsp:sp modelId="{06DBD73F-ADC6-4FBE-BB6C-F99E5D37C02D}">
      <dsp:nvSpPr>
        <dsp:cNvPr id="0" name=""/>
        <dsp:cNvSpPr/>
      </dsp:nvSpPr>
      <dsp:spPr>
        <a:xfrm>
          <a:off x="0" y="4453523"/>
          <a:ext cx="6263640" cy="1034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Listening exercise </a:t>
          </a:r>
          <a:endParaRPr lang="en-US" sz="2600" kern="1200"/>
        </a:p>
      </dsp:txBody>
      <dsp:txXfrm>
        <a:off x="50489" y="4504012"/>
        <a:ext cx="6162662" cy="9333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39224F-6D9D-4D4F-9D65-D44C61CEAD0A}">
      <dsp:nvSpPr>
        <dsp:cNvPr id="0" name=""/>
        <dsp:cNvSpPr/>
      </dsp:nvSpPr>
      <dsp:spPr>
        <a:xfrm>
          <a:off x="0" y="37268"/>
          <a:ext cx="10515600" cy="9828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Ineffective communication among </a:t>
          </a:r>
          <a:endParaRPr lang="en-US" sz="4000" kern="1200"/>
        </a:p>
      </dsp:txBody>
      <dsp:txXfrm>
        <a:off x="47976" y="85244"/>
        <a:ext cx="10419648" cy="886848"/>
      </dsp:txXfrm>
    </dsp:sp>
    <dsp:sp modelId="{3AC88E25-2BC8-449F-B2CE-B7D58850512D}">
      <dsp:nvSpPr>
        <dsp:cNvPr id="0" name=""/>
        <dsp:cNvSpPr/>
      </dsp:nvSpPr>
      <dsp:spPr>
        <a:xfrm>
          <a:off x="0" y="1135269"/>
          <a:ext cx="10515600" cy="9828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healthcare professionals is one of the </a:t>
          </a:r>
          <a:endParaRPr lang="en-US" sz="4000" kern="1200"/>
        </a:p>
      </dsp:txBody>
      <dsp:txXfrm>
        <a:off x="47976" y="1183245"/>
        <a:ext cx="10419648" cy="886848"/>
      </dsp:txXfrm>
    </dsp:sp>
    <dsp:sp modelId="{3FBD4A71-5C3D-46CA-AED3-ED74486FD097}">
      <dsp:nvSpPr>
        <dsp:cNvPr id="0" name=""/>
        <dsp:cNvSpPr/>
      </dsp:nvSpPr>
      <dsp:spPr>
        <a:xfrm>
          <a:off x="0" y="2233269"/>
          <a:ext cx="10515600" cy="9828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leading causes of patient harm</a:t>
          </a:r>
          <a:endParaRPr lang="en-US" sz="4000" kern="1200"/>
        </a:p>
      </dsp:txBody>
      <dsp:txXfrm>
        <a:off x="47976" y="2281245"/>
        <a:ext cx="10419648" cy="886848"/>
      </dsp:txXfrm>
    </dsp:sp>
    <dsp:sp modelId="{BF60CCE0-4E7A-4724-8717-CE24F1710A14}">
      <dsp:nvSpPr>
        <dsp:cNvPr id="0" name=""/>
        <dsp:cNvSpPr/>
      </dsp:nvSpPr>
      <dsp:spPr>
        <a:xfrm>
          <a:off x="0" y="3331269"/>
          <a:ext cx="10515600" cy="9828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Sign Up to Safety, NHS England (2019)</a:t>
          </a:r>
          <a:endParaRPr lang="en-US" sz="4000" kern="1200"/>
        </a:p>
      </dsp:txBody>
      <dsp:txXfrm>
        <a:off x="47976" y="3379245"/>
        <a:ext cx="10419648" cy="88684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6E0760-317A-4F70-A168-968856528782}">
      <dsp:nvSpPr>
        <dsp:cNvPr id="0" name=""/>
        <dsp:cNvSpPr/>
      </dsp:nvSpPr>
      <dsp:spPr>
        <a:xfrm>
          <a:off x="0" y="0"/>
          <a:ext cx="8938260" cy="130540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Communication failure leads to increase in harm, length of stay, resources used, </a:t>
          </a:r>
          <a:endParaRPr lang="en-US" sz="3200" kern="1200"/>
        </a:p>
      </dsp:txBody>
      <dsp:txXfrm>
        <a:off x="38234" y="38234"/>
        <a:ext cx="7529629" cy="1228933"/>
      </dsp:txXfrm>
    </dsp:sp>
    <dsp:sp modelId="{4BCEEFC9-5596-4437-8B84-49BF848FA8A8}">
      <dsp:nvSpPr>
        <dsp:cNvPr id="0" name=""/>
        <dsp:cNvSpPr/>
      </dsp:nvSpPr>
      <dsp:spPr>
        <a:xfrm>
          <a:off x="788669" y="1522968"/>
          <a:ext cx="8938260" cy="1305401"/>
        </a:xfrm>
        <a:prstGeom prst="roundRect">
          <a:avLst>
            <a:gd name="adj" fmla="val 1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as well as reducing staff morale</a:t>
          </a:r>
          <a:endParaRPr lang="en-US" sz="3200" kern="1200"/>
        </a:p>
      </dsp:txBody>
      <dsp:txXfrm>
        <a:off x="826903" y="1561202"/>
        <a:ext cx="7224611" cy="1228933"/>
      </dsp:txXfrm>
    </dsp:sp>
    <dsp:sp modelId="{2A985458-2909-4084-B9F1-59943AABE68F}">
      <dsp:nvSpPr>
        <dsp:cNvPr id="0" name=""/>
        <dsp:cNvSpPr/>
      </dsp:nvSpPr>
      <dsp:spPr>
        <a:xfrm>
          <a:off x="1577339" y="3045936"/>
          <a:ext cx="8938260" cy="1305401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Sign Up to Safety, NHS England (2019)</a:t>
          </a:r>
          <a:endParaRPr lang="en-US" sz="3200" kern="1200"/>
        </a:p>
      </dsp:txBody>
      <dsp:txXfrm>
        <a:off x="1615573" y="3084170"/>
        <a:ext cx="7224611" cy="1228933"/>
      </dsp:txXfrm>
    </dsp:sp>
    <dsp:sp modelId="{F350B020-893B-413B-9DA5-0D12C58B5683}">
      <dsp:nvSpPr>
        <dsp:cNvPr id="0" name=""/>
        <dsp:cNvSpPr/>
      </dsp:nvSpPr>
      <dsp:spPr>
        <a:xfrm>
          <a:off x="8089749" y="989929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280664" y="989929"/>
        <a:ext cx="466680" cy="638504"/>
      </dsp:txXfrm>
    </dsp:sp>
    <dsp:sp modelId="{9D817D6B-B415-44C3-B2CC-A88D86D3E15F}">
      <dsp:nvSpPr>
        <dsp:cNvPr id="0" name=""/>
        <dsp:cNvSpPr/>
      </dsp:nvSpPr>
      <dsp:spPr>
        <a:xfrm>
          <a:off x="8878419" y="2504195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9069334" y="2504195"/>
        <a:ext cx="466680" cy="63850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3E549B-F3B3-4027-96BB-CE24734F8E35}">
      <dsp:nvSpPr>
        <dsp:cNvPr id="0" name=""/>
        <dsp:cNvSpPr/>
      </dsp:nvSpPr>
      <dsp:spPr>
        <a:xfrm>
          <a:off x="0" y="748939"/>
          <a:ext cx="6666833" cy="90909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To obtain information</a:t>
          </a:r>
          <a:endParaRPr lang="en-US" sz="3700" kern="1200"/>
        </a:p>
      </dsp:txBody>
      <dsp:txXfrm>
        <a:off x="44378" y="793317"/>
        <a:ext cx="6578077" cy="820334"/>
      </dsp:txXfrm>
    </dsp:sp>
    <dsp:sp modelId="{50370614-6DF0-4012-A5A2-7427F0A1EBDD}">
      <dsp:nvSpPr>
        <dsp:cNvPr id="0" name=""/>
        <dsp:cNvSpPr/>
      </dsp:nvSpPr>
      <dsp:spPr>
        <a:xfrm>
          <a:off x="0" y="1764589"/>
          <a:ext cx="6666833" cy="909090"/>
        </a:xfrm>
        <a:prstGeom prst="roundRect">
          <a:avLst/>
        </a:prstGeom>
        <a:gradFill rotWithShape="0">
          <a:gsLst>
            <a:gs pos="0">
              <a:schemeClr val="accent2">
                <a:hueOff val="2147871"/>
                <a:satOff val="-6164"/>
                <a:lumOff val="-987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147871"/>
                <a:satOff val="-6164"/>
                <a:lumOff val="-987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147871"/>
                <a:satOff val="-6164"/>
                <a:lumOff val="-987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To understand</a:t>
          </a:r>
          <a:endParaRPr lang="en-US" sz="3700" kern="1200"/>
        </a:p>
      </dsp:txBody>
      <dsp:txXfrm>
        <a:off x="44378" y="1808967"/>
        <a:ext cx="6578077" cy="820334"/>
      </dsp:txXfrm>
    </dsp:sp>
    <dsp:sp modelId="{9802E9C4-0DF5-473C-BBC9-70C953FC133E}">
      <dsp:nvSpPr>
        <dsp:cNvPr id="0" name=""/>
        <dsp:cNvSpPr/>
      </dsp:nvSpPr>
      <dsp:spPr>
        <a:xfrm>
          <a:off x="0" y="2780240"/>
          <a:ext cx="6666833" cy="909090"/>
        </a:xfrm>
        <a:prstGeom prst="roundRect">
          <a:avLst/>
        </a:prstGeom>
        <a:gradFill rotWithShape="0">
          <a:gsLst>
            <a:gs pos="0">
              <a:schemeClr val="accent2">
                <a:hueOff val="4295743"/>
                <a:satOff val="-12329"/>
                <a:lumOff val="-1973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295743"/>
                <a:satOff val="-12329"/>
                <a:lumOff val="-1973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295743"/>
                <a:satOff val="-12329"/>
                <a:lumOff val="-1973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For enjoyment and connection</a:t>
          </a:r>
          <a:endParaRPr lang="en-US" sz="3700" kern="1200"/>
        </a:p>
      </dsp:txBody>
      <dsp:txXfrm>
        <a:off x="44378" y="2824618"/>
        <a:ext cx="6578077" cy="820334"/>
      </dsp:txXfrm>
    </dsp:sp>
    <dsp:sp modelId="{A4BF878F-7AD2-4398-A070-641C4E6A112E}">
      <dsp:nvSpPr>
        <dsp:cNvPr id="0" name=""/>
        <dsp:cNvSpPr/>
      </dsp:nvSpPr>
      <dsp:spPr>
        <a:xfrm>
          <a:off x="0" y="3795890"/>
          <a:ext cx="6666833" cy="90909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To learn</a:t>
          </a:r>
          <a:endParaRPr lang="en-US" sz="3700" kern="1200"/>
        </a:p>
      </dsp:txBody>
      <dsp:txXfrm>
        <a:off x="44378" y="3840268"/>
        <a:ext cx="6578077" cy="82033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99AD84-2CBF-4A2D-AE07-955993C5C8C7}">
      <dsp:nvSpPr>
        <dsp:cNvPr id="0" name=""/>
        <dsp:cNvSpPr/>
      </dsp:nvSpPr>
      <dsp:spPr>
        <a:xfrm>
          <a:off x="0" y="1071918"/>
          <a:ext cx="3414946" cy="204896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“The art of mindfully hearing and attempting to comprehend the meaning of words spoken by another in a conversation or speech”</a:t>
          </a:r>
          <a:endParaRPr lang="en-US" sz="2100" kern="1200"/>
        </a:p>
      </dsp:txBody>
      <dsp:txXfrm>
        <a:off x="0" y="1071918"/>
        <a:ext cx="3414946" cy="2048967"/>
      </dsp:txXfrm>
    </dsp:sp>
    <dsp:sp modelId="{6197E707-FF95-4C1C-90F6-867486B45F8F}">
      <dsp:nvSpPr>
        <dsp:cNvPr id="0" name=""/>
        <dsp:cNvSpPr/>
      </dsp:nvSpPr>
      <dsp:spPr>
        <a:xfrm>
          <a:off x="3756441" y="1071918"/>
          <a:ext cx="3414946" cy="204896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“Requires the listener to fully concentrate, understand and respond.”</a:t>
          </a:r>
          <a:endParaRPr lang="en-US" sz="2100" kern="1200"/>
        </a:p>
      </dsp:txBody>
      <dsp:txXfrm>
        <a:off x="3756441" y="1071918"/>
        <a:ext cx="3414946" cy="2048967"/>
      </dsp:txXfrm>
    </dsp:sp>
    <dsp:sp modelId="{3143CE20-D55D-4B3B-8A69-0C2C7B645125}">
      <dsp:nvSpPr>
        <dsp:cNvPr id="0" name=""/>
        <dsp:cNvSpPr/>
      </dsp:nvSpPr>
      <dsp:spPr>
        <a:xfrm>
          <a:off x="7512882" y="1071918"/>
          <a:ext cx="3414946" cy="204896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“You hear the complete message being spoken rather than just passively hearing the message of the speaker.”</a:t>
          </a:r>
          <a:endParaRPr lang="en-US" sz="2100" kern="1200"/>
        </a:p>
      </dsp:txBody>
      <dsp:txXfrm>
        <a:off x="7512882" y="1071918"/>
        <a:ext cx="3414946" cy="204896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C4F103-09C8-448A-A22C-F2004D506DFF}">
      <dsp:nvSpPr>
        <dsp:cNvPr id="0" name=""/>
        <dsp:cNvSpPr/>
      </dsp:nvSpPr>
      <dsp:spPr>
        <a:xfrm>
          <a:off x="584574" y="413023"/>
          <a:ext cx="5349046" cy="5349046"/>
        </a:xfrm>
        <a:prstGeom prst="pie">
          <a:avLst>
            <a:gd name="adj1" fmla="val 16200000"/>
            <a:gd name="adj2" fmla="val 2052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Ethnic origin</a:t>
          </a:r>
          <a:endParaRPr lang="en-US" sz="2400" kern="1200"/>
        </a:p>
      </dsp:txBody>
      <dsp:txXfrm>
        <a:off x="3374993" y="1312173"/>
        <a:ext cx="1719336" cy="1146224"/>
      </dsp:txXfrm>
    </dsp:sp>
    <dsp:sp modelId="{41E988DD-64B8-4479-8058-B4184EC4741E}">
      <dsp:nvSpPr>
        <dsp:cNvPr id="0" name=""/>
        <dsp:cNvSpPr/>
      </dsp:nvSpPr>
      <dsp:spPr>
        <a:xfrm>
          <a:off x="630423" y="555665"/>
          <a:ext cx="5349046" cy="5349046"/>
        </a:xfrm>
        <a:prstGeom prst="pie">
          <a:avLst>
            <a:gd name="adj1" fmla="val 20520000"/>
            <a:gd name="adj2" fmla="val 324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Skin colour</a:t>
          </a:r>
          <a:endParaRPr lang="en-US" sz="2400" kern="1200"/>
        </a:p>
      </dsp:txBody>
      <dsp:txXfrm>
        <a:off x="4075464" y="2999670"/>
        <a:ext cx="1591978" cy="1273582"/>
      </dsp:txXfrm>
    </dsp:sp>
    <dsp:sp modelId="{21B9584E-78EF-46C0-8F4A-28F1573D9B0B}">
      <dsp:nvSpPr>
        <dsp:cNvPr id="0" name=""/>
        <dsp:cNvSpPr/>
      </dsp:nvSpPr>
      <dsp:spPr>
        <a:xfrm>
          <a:off x="509433" y="643542"/>
          <a:ext cx="5349046" cy="5349046"/>
        </a:xfrm>
        <a:prstGeom prst="pie">
          <a:avLst>
            <a:gd name="adj1" fmla="val 3240000"/>
            <a:gd name="adj2" fmla="val 756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Nationality</a:t>
          </a:r>
          <a:endParaRPr lang="en-US" sz="2400" kern="1200"/>
        </a:p>
      </dsp:txBody>
      <dsp:txXfrm>
        <a:off x="2419806" y="4400610"/>
        <a:ext cx="1528299" cy="1400940"/>
      </dsp:txXfrm>
    </dsp:sp>
    <dsp:sp modelId="{AE6FB6D4-BA09-4DD5-A178-6786C9EFC687}">
      <dsp:nvSpPr>
        <dsp:cNvPr id="0" name=""/>
        <dsp:cNvSpPr/>
      </dsp:nvSpPr>
      <dsp:spPr>
        <a:xfrm>
          <a:off x="388442" y="555665"/>
          <a:ext cx="5349046" cy="5349046"/>
        </a:xfrm>
        <a:prstGeom prst="pie">
          <a:avLst>
            <a:gd name="adj1" fmla="val 7560000"/>
            <a:gd name="adj2" fmla="val 1188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Sexuality</a:t>
          </a:r>
          <a:endParaRPr lang="en-US" sz="2400" kern="1200"/>
        </a:p>
      </dsp:txBody>
      <dsp:txXfrm>
        <a:off x="700470" y="2999670"/>
        <a:ext cx="1591978" cy="1273582"/>
      </dsp:txXfrm>
    </dsp:sp>
    <dsp:sp modelId="{CBDFC0F4-9887-41B7-9F0F-070EDD8C1A60}">
      <dsp:nvSpPr>
        <dsp:cNvPr id="0" name=""/>
        <dsp:cNvSpPr/>
      </dsp:nvSpPr>
      <dsp:spPr>
        <a:xfrm>
          <a:off x="434291" y="413023"/>
          <a:ext cx="5349046" cy="5349046"/>
        </a:xfrm>
        <a:prstGeom prst="pie">
          <a:avLst>
            <a:gd name="adj1" fmla="val 11880000"/>
            <a:gd name="adj2" fmla="val 1620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Religious belief/non-belief</a:t>
          </a:r>
          <a:endParaRPr lang="en-US" sz="2400" kern="1200"/>
        </a:p>
      </dsp:txBody>
      <dsp:txXfrm>
        <a:off x="1273582" y="1312173"/>
        <a:ext cx="1719336" cy="1146224"/>
      </dsp:txXfrm>
    </dsp:sp>
    <dsp:sp modelId="{0A7ED6D6-336F-4CD7-8BD9-5E321AEB134A}">
      <dsp:nvSpPr>
        <dsp:cNvPr id="0" name=""/>
        <dsp:cNvSpPr/>
      </dsp:nvSpPr>
      <dsp:spPr>
        <a:xfrm>
          <a:off x="253191" y="81892"/>
          <a:ext cx="6011309" cy="6011309"/>
        </a:xfrm>
        <a:prstGeom prst="circularArrow">
          <a:avLst>
            <a:gd name="adj1" fmla="val 5085"/>
            <a:gd name="adj2" fmla="val 327528"/>
            <a:gd name="adj3" fmla="val 20192361"/>
            <a:gd name="adj4" fmla="val 16200324"/>
            <a:gd name="adj5" fmla="val 5932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5A6B3E-387C-405B-98BE-45219F28674B}">
      <dsp:nvSpPr>
        <dsp:cNvPr id="0" name=""/>
        <dsp:cNvSpPr/>
      </dsp:nvSpPr>
      <dsp:spPr>
        <a:xfrm>
          <a:off x="299661" y="224486"/>
          <a:ext cx="6011309" cy="6011309"/>
        </a:xfrm>
        <a:prstGeom prst="circularArrow">
          <a:avLst>
            <a:gd name="adj1" fmla="val 5085"/>
            <a:gd name="adj2" fmla="val 327528"/>
            <a:gd name="adj3" fmla="val 2912753"/>
            <a:gd name="adj4" fmla="val 20519953"/>
            <a:gd name="adj5" fmla="val 5932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7E6F94-DB5E-4E39-B4B5-D71C310B8803}">
      <dsp:nvSpPr>
        <dsp:cNvPr id="0" name=""/>
        <dsp:cNvSpPr/>
      </dsp:nvSpPr>
      <dsp:spPr>
        <a:xfrm>
          <a:off x="178301" y="312632"/>
          <a:ext cx="6011309" cy="6011309"/>
        </a:xfrm>
        <a:prstGeom prst="circularArrow">
          <a:avLst>
            <a:gd name="adj1" fmla="val 5085"/>
            <a:gd name="adj2" fmla="val 327528"/>
            <a:gd name="adj3" fmla="val 7232777"/>
            <a:gd name="adj4" fmla="val 3239695"/>
            <a:gd name="adj5" fmla="val 5932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D80CD9-6BDA-410B-A07E-7BB2168462A0}">
      <dsp:nvSpPr>
        <dsp:cNvPr id="0" name=""/>
        <dsp:cNvSpPr/>
      </dsp:nvSpPr>
      <dsp:spPr>
        <a:xfrm>
          <a:off x="56941" y="224486"/>
          <a:ext cx="6011309" cy="6011309"/>
        </a:xfrm>
        <a:prstGeom prst="circularArrow">
          <a:avLst>
            <a:gd name="adj1" fmla="val 5085"/>
            <a:gd name="adj2" fmla="val 327528"/>
            <a:gd name="adj3" fmla="val 11552519"/>
            <a:gd name="adj4" fmla="val 7559718"/>
            <a:gd name="adj5" fmla="val 5932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A474A2-9C7C-49D4-A8FD-488D2C7D1F07}">
      <dsp:nvSpPr>
        <dsp:cNvPr id="0" name=""/>
        <dsp:cNvSpPr/>
      </dsp:nvSpPr>
      <dsp:spPr>
        <a:xfrm>
          <a:off x="103412" y="81892"/>
          <a:ext cx="6011309" cy="6011309"/>
        </a:xfrm>
        <a:prstGeom prst="circularArrow">
          <a:avLst>
            <a:gd name="adj1" fmla="val 5085"/>
            <a:gd name="adj2" fmla="val 327528"/>
            <a:gd name="adj3" fmla="val 15872148"/>
            <a:gd name="adj4" fmla="val 11880111"/>
            <a:gd name="adj5" fmla="val 5932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A92D2C-57DC-41ED-B006-9966398C150B}">
      <dsp:nvSpPr>
        <dsp:cNvPr id="0" name=""/>
        <dsp:cNvSpPr/>
      </dsp:nvSpPr>
      <dsp:spPr>
        <a:xfrm>
          <a:off x="0" y="68106"/>
          <a:ext cx="6367912" cy="19796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This usually results in negative consequences for the person or group:</a:t>
          </a:r>
          <a:endParaRPr lang="en-US" sz="3600" kern="1200"/>
        </a:p>
      </dsp:txBody>
      <dsp:txXfrm>
        <a:off x="96638" y="164744"/>
        <a:ext cx="6174636" cy="1786364"/>
      </dsp:txXfrm>
    </dsp:sp>
    <dsp:sp modelId="{732A720E-5310-417E-AB8D-8BEE1E15489F}">
      <dsp:nvSpPr>
        <dsp:cNvPr id="0" name=""/>
        <dsp:cNvSpPr/>
      </dsp:nvSpPr>
      <dsp:spPr>
        <a:xfrm>
          <a:off x="0" y="2047746"/>
          <a:ext cx="6367912" cy="2310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2181" tIns="45720" rIns="256032" bIns="45720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800" kern="1200"/>
            <a:t>Reducing their opportunities </a:t>
          </a:r>
          <a:endParaRPr lang="en-US" sz="2800" kern="120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800" kern="1200"/>
            <a:t>Excluding them from communities</a:t>
          </a:r>
          <a:endParaRPr lang="en-US" sz="2800" kern="120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800" kern="1200"/>
            <a:t>Restricting their ability to contribute to society, and</a:t>
          </a:r>
          <a:endParaRPr lang="en-US" sz="2800" kern="120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800" kern="1200"/>
            <a:t>Live their preferred life </a:t>
          </a:r>
          <a:endParaRPr lang="en-US" sz="2800" kern="1200"/>
        </a:p>
      </dsp:txBody>
      <dsp:txXfrm>
        <a:off x="0" y="2047746"/>
        <a:ext cx="6367912" cy="2310120"/>
      </dsp:txXfrm>
    </dsp:sp>
    <dsp:sp modelId="{A1142661-5605-4B77-A94A-41DEE261A90D}">
      <dsp:nvSpPr>
        <dsp:cNvPr id="0" name=""/>
        <dsp:cNvSpPr/>
      </dsp:nvSpPr>
      <dsp:spPr>
        <a:xfrm>
          <a:off x="0" y="4357866"/>
          <a:ext cx="6367912" cy="197964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Discrimination has been described as “putting prejudices into practice”</a:t>
          </a:r>
          <a:endParaRPr lang="en-US" sz="3600" kern="1200"/>
        </a:p>
      </dsp:txBody>
      <dsp:txXfrm>
        <a:off x="96638" y="4454504"/>
        <a:ext cx="6174636" cy="17863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4EA728-A605-C296-8133-4D0E90267A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2A9A37-B0FD-F97B-A9D5-DFCC46EE04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038359-ECEE-7D1C-8705-40E467DD1A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9/19/2024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CAF0D9-9C17-4183-40A4-68C0C898A9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3C5315-F8CB-F0DC-0100-46D03AAF9F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80845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62AB13-A9C5-DF82-A125-5B54FFAFF2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F73AAB-D7D2-82DC-0471-4F359F4767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59B3DA-D476-C222-0D99-89DD8C1565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9/19/2024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5B408F-8D7E-8DFB-D6B1-DAC946B942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191943-FD02-4E4A-AEF9-F3AD64DBFB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11648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B3605-CD10-8E43-1356-FC48882EBB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5B8D48-0960-8473-550D-D4D014EE2A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71AB3E-C89B-E110-60F8-06F25F63FC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9/19/2024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21E72F-E4A8-A226-7D1E-06D8C77C58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C885A5-458A-21D3-8A12-080EEAE346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36606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BEAEBB-278C-C477-DE6E-F0F4BEADB3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E82BA4-3E06-69DF-4928-293801ACA0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CFF83F-D622-46A2-92F7-70EE7584E0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6E4650-6C23-FF83-6D72-42ACF6DF95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9/19/2024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311413-4B2C-C12E-7BB9-22072947A3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6017D6-6D73-DB5E-DBDA-35B95DE751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94226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568EA1-384C-7B9A-A406-00494AB48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AE5BCE-D917-7962-0DC6-AA8DE8262F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275B6E-FFA3-5169-FA1A-2A2B8FE8B4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4C3AC3-1FA9-6028-CD2E-87C7544115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B9008F6-FE08-3408-9995-415454281D6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AF16556-FF9F-1657-1CAC-662E074300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9/19/2024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6AB881-EE17-F8A0-FE07-EB2DBC6083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C09A62E-2797-0A37-372C-ACB4682D2E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31441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C1B29-16D0-FA04-85AF-ACB21F3E6C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7BBC233-2E3F-49AE-668F-2536532EC4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9/19/2024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12BBBE-6A5A-C4E0-4C5B-D92BA94E2B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0B79519-C531-44D7-4536-7D89D4052F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7002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F22C151-1272-373F-D5B6-97A355A69A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9/19/2024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42BEED7-55E9-73A0-F428-CEA3EA72E1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A1B3F3-BE2F-FAC5-A4C7-F205DF07B4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89547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FEFE3-0644-452E-7620-B90715406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58359F-1448-D9CC-28DC-D042A68C4E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C82DCA-E421-7C73-D2C4-EC6A07B2AB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96E4A9-39A7-3C8E-7BD4-1A9DCABDFF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9/19/2024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8D1CBE-EEC6-E4B2-3356-206E84CDDC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8BEB74-637C-233A-A2B2-3EAF063EC0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78566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30B56C-9A18-1C8F-9C3B-535EF86352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C54D8E-CBB7-C9F3-70CE-BD857A30AA5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188FEC-EB6A-06B7-9A8C-CBCA535A99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D18210-9623-5829-8627-96097611F6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9/19/2024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42435C-8C75-8E21-5AD8-367936C1C6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B7651C-0A6C-0469-96F2-0FDC48A5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17508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6955A3-75B8-62D2-27B7-F1C11FA4A5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ECAA4F-4E48-B310-F044-37FDA847C4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A7A283-384E-9D63-63CB-82639DAF00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9/19/2024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F47FC3-6F80-0ACF-E4F8-C15B8F6817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621B77-8BBD-ECA2-AC18-7FA59DB3D3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79147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577F5EB-1BE9-7FF6-E639-7725549DBE6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10FE7C-9D37-0C07-8AC0-2A87B7E7502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9167C0-4AC6-8E2C-C4E7-A2C32F6712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9/19/2024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835C5-0A1B-CFA2-7977-18969546B6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1F9D9F-7A0C-7558-B72F-D9A1AFB5A9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44683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1FC9DC-3A39-AD6E-9131-39AF5E01DF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207488-C851-0E44-7A3D-CBC52C3343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ACC5B2-20D1-CA3C-99D4-CDD80564D8F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9/19/2024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20C33F-EC8F-9251-8AE6-51A1DAB6246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69CF-D79A-5E3B-36EA-04DFD496CF1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89197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equalityhumanrights.com/en/advice-and-guidance/your-rights-under-equality-act-2010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0A3A8-6D6B-6741-A0D4-4BCD4AFCF7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5201" y="1036674"/>
            <a:ext cx="3689096" cy="3514364"/>
          </a:xfrm>
        </p:spPr>
        <p:txBody>
          <a:bodyPr anchor="b">
            <a:normAutofit/>
          </a:bodyPr>
          <a:lstStyle/>
          <a:p>
            <a:pPr algn="r"/>
            <a:br>
              <a:rPr lang="en-GB" sz="4000"/>
            </a:br>
            <a:br>
              <a:rPr lang="en-GB" sz="4000"/>
            </a:br>
            <a:r>
              <a:rPr lang="en-GB" sz="4000"/>
              <a:t>Good vs. bad communication</a:t>
            </a:r>
            <a:br>
              <a:rPr lang="en-GB" sz="4000"/>
            </a:br>
            <a:r>
              <a:rPr lang="en-GB" sz="4000"/>
              <a:t>essay writing skills</a:t>
            </a:r>
            <a:endParaRPr lang="en-US" sz="40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5C1F7E-DAC0-29BA-2AD7-17EE771DB4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5202" y="4582814"/>
            <a:ext cx="3689094" cy="1312657"/>
          </a:xfrm>
        </p:spPr>
        <p:txBody>
          <a:bodyPr anchor="t">
            <a:normAutofit/>
          </a:bodyPr>
          <a:lstStyle/>
          <a:p>
            <a:pPr algn="r"/>
            <a:r>
              <a:rPr lang="en-US" sz="2000"/>
              <a:t>BMNS4017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6E7A7B75-287A-3CDB-D7C7-9EBA5BF32F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42862" y="1539568"/>
            <a:ext cx="4811872" cy="3211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62851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901BA-F6FD-4976-080D-816A9600C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3374136" cy="5567891"/>
          </a:xfrm>
        </p:spPr>
        <p:txBody>
          <a:bodyPr>
            <a:normAutofit/>
          </a:bodyPr>
          <a:lstStyle/>
          <a:p>
            <a:r>
              <a:rPr lang="en-GB" sz="5200"/>
              <a:t>Week 2 - agenda </a:t>
            </a:r>
            <a:endParaRPr lang="en-US" sz="5200"/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4FE05646-C3F8-51C5-876B-27EF8A9BC6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2269746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928196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40" name="Content Placeholder 3">
            <a:extLst>
              <a:ext uri="{FF2B5EF4-FFF2-40B4-BE49-F238E27FC236}">
                <a16:creationId xmlns:a16="http://schemas.microsoft.com/office/drawing/2014/main" id="{AFBCDFA9-073A-A77A-7708-9688B950AE4C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336274349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962472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C7887D97-E0EE-96E9-1BAB-C59F9AD08A98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2132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1017F939-D4F0-9D9F-26F6-ED7213D52DA7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77341975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196513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27F8BDCD-A5BF-80F4-74ED-D05909D2651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625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92901BA-F6FD-4976-080D-816A9600C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Effective communication is essential </a:t>
            </a:r>
            <a:br>
              <a:rPr lang="en-US"/>
            </a:br>
            <a:r>
              <a:rPr lang="en-US"/>
              <a:t>in health care settings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64D00A-F6B1-C8FB-5F39-AFFCA0983B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marL="0"/>
            <a:r>
              <a:rPr lang="en-US"/>
              <a:t>We are going to look at the specifics of effective communication , starting with:</a:t>
            </a:r>
          </a:p>
          <a:p>
            <a:r>
              <a:rPr lang="en-US"/>
              <a:t>What are examples of bad communication?</a:t>
            </a:r>
          </a:p>
          <a:p>
            <a:pPr marL="0"/>
            <a:endParaRPr lang="en-US"/>
          </a:p>
          <a:p>
            <a:pPr mar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9535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rawings on colourful paper">
            <a:extLst>
              <a:ext uri="{FF2B5EF4-FFF2-40B4-BE49-F238E27FC236}">
                <a16:creationId xmlns:a16="http://schemas.microsoft.com/office/drawing/2014/main" id="{5806E9F2-4905-2003-A1EA-AE4F4247C02E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3181" b="1255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2901BA-F6FD-4976-080D-816A9600C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Examples of bad communications: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64D00A-F6B1-C8FB-5F39-AFFCA0983B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GB"/>
              <a:t>Not listening </a:t>
            </a:r>
          </a:p>
          <a:p>
            <a:r>
              <a:rPr lang="en-GB"/>
              <a:t>Closed off body language</a:t>
            </a:r>
          </a:p>
          <a:p>
            <a:r>
              <a:rPr lang="en-GB"/>
              <a:t>Tone of voice (condescending, yelling, sarcasm)</a:t>
            </a:r>
          </a:p>
          <a:p>
            <a:r>
              <a:rPr lang="en-GB"/>
              <a:t>Talking over someone</a:t>
            </a:r>
          </a:p>
          <a:p>
            <a:r>
              <a:rPr lang="en-GB"/>
              <a:t>Interrupting</a:t>
            </a:r>
          </a:p>
          <a:p>
            <a:r>
              <a:rPr lang="en-GB"/>
              <a:t>No eye contact</a:t>
            </a:r>
          </a:p>
          <a:p>
            <a:r>
              <a:rPr lang="en-GB"/>
              <a:t>Negative non-verbal behaviour (eye rolling, silent treatment, aggression)</a:t>
            </a:r>
          </a:p>
        </p:txBody>
      </p:sp>
    </p:spTree>
    <p:extLst>
      <p:ext uri="{BB962C8B-B14F-4D97-AF65-F5344CB8AC3E}">
        <p14:creationId xmlns:p14="http://schemas.microsoft.com/office/powerpoint/2010/main" val="35694612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C747A03E-7E60-1E76-8BA1-2EC7BDB6051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2219" r="-2" b="340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92901BA-F6FD-4976-080D-816A9600C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Examples of good communications: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64D00A-F6B1-C8FB-5F39-AFFCA0983B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Showing respect </a:t>
            </a:r>
          </a:p>
          <a:p>
            <a:r>
              <a:rPr lang="en-US"/>
              <a:t>Active listening</a:t>
            </a:r>
          </a:p>
          <a:p>
            <a:r>
              <a:rPr lang="en-US"/>
              <a:t>Open posture (SOLER)</a:t>
            </a:r>
          </a:p>
          <a:p>
            <a:r>
              <a:rPr lang="en-US"/>
              <a:t>Friendly “non-verbals”</a:t>
            </a:r>
          </a:p>
          <a:p>
            <a:r>
              <a:rPr lang="en-US"/>
              <a:t>Use of silence when the other person is speaking</a:t>
            </a:r>
          </a:p>
          <a:p>
            <a:r>
              <a:rPr lang="en-US"/>
              <a:t>Eye contact</a:t>
            </a:r>
          </a:p>
          <a:p>
            <a:r>
              <a:rPr lang="en-US"/>
              <a:t>Being clear</a:t>
            </a:r>
          </a:p>
        </p:txBody>
      </p:sp>
    </p:spTree>
    <p:extLst>
      <p:ext uri="{BB962C8B-B14F-4D97-AF65-F5344CB8AC3E}">
        <p14:creationId xmlns:p14="http://schemas.microsoft.com/office/powerpoint/2010/main" val="35411783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4B977B-381F-8CDC-0531-D22681092A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Why do we listen? </a:t>
            </a:r>
            <a:br>
              <a:rPr lang="en-US" sz="4000">
                <a:solidFill>
                  <a:srgbClr val="FFFFFF"/>
                </a:solidFill>
              </a:rPr>
            </a:b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EF2DC755-B964-8330-861E-B25125CA92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6536703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1744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48BB69-F634-0FB5-D26B-F4F16C3497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Active listening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0AC795A-005B-C78E-868F-768ADEC7A8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8039309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697519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0F30A5-4A0E-0ED2-4211-26787D280BDB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is active listening?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7D36B985-50BD-BE56-444D-DF89B48746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2428" y="475475"/>
            <a:ext cx="7225748" cy="5907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97339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F30A5-4A0E-0ED2-4211-26787D280B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Activity: practice listening skills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6D00C4-C703-8D39-AC23-9D89317271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4"/>
            <a:ext cx="5533421" cy="3752183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GB" dirty="0"/>
              <a:t>Either sit in pairs or a group of 3 – </a:t>
            </a:r>
            <a:r>
              <a:rPr lang="en-GB" b="1" dirty="0"/>
              <a:t>back to back</a:t>
            </a:r>
          </a:p>
          <a:p>
            <a:pPr>
              <a:lnSpc>
                <a:spcPct val="110000"/>
              </a:lnSpc>
            </a:pPr>
            <a:r>
              <a:rPr lang="en-GB" dirty="0"/>
              <a:t>The first person will draw a picture on paper</a:t>
            </a:r>
          </a:p>
          <a:p>
            <a:pPr>
              <a:lnSpc>
                <a:spcPct val="110000"/>
              </a:lnSpc>
            </a:pPr>
            <a:r>
              <a:rPr lang="en-GB" dirty="0"/>
              <a:t>That person will then </a:t>
            </a:r>
            <a:r>
              <a:rPr lang="en-GB" b="1" dirty="0"/>
              <a:t>describe in detail</a:t>
            </a:r>
            <a:r>
              <a:rPr lang="en-GB" dirty="0"/>
              <a:t> their drawing to the second person and that person will draw it.</a:t>
            </a:r>
          </a:p>
          <a:p>
            <a:pPr>
              <a:lnSpc>
                <a:spcPct val="110000"/>
              </a:lnSpc>
            </a:pPr>
            <a:r>
              <a:rPr lang="en-GB" dirty="0"/>
              <a:t>The second person will ask questions. The first person will give clues</a:t>
            </a:r>
          </a:p>
          <a:p>
            <a:pPr>
              <a:lnSpc>
                <a:spcPct val="110000"/>
              </a:lnSpc>
            </a:pPr>
            <a:r>
              <a:rPr lang="en-GB" dirty="0"/>
              <a:t>Be mindful of noise so everyone can hear each other</a:t>
            </a:r>
          </a:p>
          <a:p>
            <a:pPr marL="0" indent="0">
              <a:lnSpc>
                <a:spcPct val="110000"/>
              </a:lnSpc>
              <a:buNone/>
            </a:pPr>
            <a:endParaRPr lang="en-GB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EF7A753-F77E-45A1-3049-AC0C108849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85000" y="2015734"/>
            <a:ext cx="4616204" cy="3450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30479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48BB69-F634-0FB5-D26B-F4F16C3497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Non discrimination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1E0E2B88-F451-37D0-24D5-A2B8247305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Discrimination is often the underlying cause behind lack of inclusion.</a:t>
            </a:r>
          </a:p>
          <a:p>
            <a:r>
              <a:rPr lang="en-GB" sz="2000"/>
              <a:t>It means treating a person or group unfairly because of particular characteristics such as:</a:t>
            </a:r>
          </a:p>
          <a:p>
            <a:pPr marL="0" indent="0">
              <a:buNone/>
            </a:pPr>
            <a:endParaRPr lang="en-GB" sz="2000"/>
          </a:p>
          <a:p>
            <a:pPr lvl="1">
              <a:buFont typeface="Wingdings" pitchFamily="2" charset="2"/>
              <a:buChar char="v"/>
            </a:pPr>
            <a:r>
              <a:rPr lang="en-GB" sz="2000"/>
              <a:t>Gender </a:t>
            </a:r>
          </a:p>
          <a:p>
            <a:pPr lvl="1">
              <a:buFont typeface="Wingdings" pitchFamily="2" charset="2"/>
              <a:buChar char="v"/>
            </a:pPr>
            <a:r>
              <a:rPr lang="en-GB" sz="2000"/>
              <a:t>Disability</a:t>
            </a:r>
          </a:p>
          <a:p>
            <a:pPr lvl="1">
              <a:buFont typeface="Wingdings" pitchFamily="2" charset="2"/>
              <a:buChar char="v"/>
            </a:pPr>
            <a:r>
              <a:rPr lang="en-GB" sz="2000"/>
              <a:t>Age</a:t>
            </a:r>
          </a:p>
          <a:p>
            <a:pPr lvl="1">
              <a:buFont typeface="Wingdings" pitchFamily="2" charset="2"/>
              <a:buChar char="v"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2919496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748BB69-F634-0FB5-D26B-F4F16C3497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Non discrimination</a:t>
            </a:r>
            <a:endParaRPr lang="en-US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E9C4784-2A1B-6E69-60A2-E1157BBA82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7484381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424173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748BB69-F634-0FB5-D26B-F4F16C3497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Non discrimination</a:t>
            </a:r>
            <a:endParaRPr lang="en-US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A46AAE7-41FB-CA52-B75B-A2D139B82A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1292873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386282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48BB69-F634-0FB5-D26B-F4F16C3497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rgbClr val="FFFFFF"/>
                </a:solidFill>
              </a:rPr>
              <a:t>Non discrimination</a:t>
            </a:r>
            <a:endParaRPr lang="en-US" sz="410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E2B88-F451-37D0-24D5-A2B8247305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/>
              <a:t>People can suffer discrimination from individuals who abuse or insult them.  But entire organisations – including those in health services – can also discriminate against people (usually unintentionally) by,  for instance: </a:t>
            </a:r>
          </a:p>
          <a:p>
            <a:pPr marL="0" indent="0">
              <a:buNone/>
            </a:pPr>
            <a:endParaRPr lang="en-GB"/>
          </a:p>
          <a:p>
            <a:pPr lvl="1">
              <a:buFont typeface="Wingdings" pitchFamily="2" charset="2"/>
              <a:buChar char="v"/>
            </a:pPr>
            <a:r>
              <a:rPr lang="en-GB"/>
              <a:t>Having signs that are not appropriate for sight-impaired people</a:t>
            </a:r>
          </a:p>
          <a:p>
            <a:pPr lvl="1">
              <a:buFont typeface="Wingdings" pitchFamily="2" charset="2"/>
              <a:buChar char="v"/>
            </a:pPr>
            <a:r>
              <a:rPr lang="en-GB"/>
              <a:t>Printing patient information leaflets in only one language</a:t>
            </a:r>
          </a:p>
          <a:p>
            <a:pPr lvl="1">
              <a:buFont typeface="Wingdings" pitchFamily="2" charset="2"/>
              <a:buChar char="v"/>
            </a:pPr>
            <a:r>
              <a:rPr lang="en-GB"/>
              <a:t>Discriminating against women by making it difficult for mothers to attend appointments by giving them times outside school hours</a:t>
            </a:r>
          </a:p>
          <a:p>
            <a:pPr lvl="1">
              <a:buFont typeface="Wingdings" pitchFamily="2" charset="2"/>
              <a:buChar char="v"/>
            </a:pPr>
            <a:endParaRPr lang="en-GB"/>
          </a:p>
          <a:p>
            <a:pPr lvl="1">
              <a:buFont typeface="Wingdings" pitchFamily="2" charset="2"/>
              <a:buChar char="v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66153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48BB69-F634-0FB5-D26B-F4F16C3497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rgbClr val="FFFFFF"/>
                </a:solidFill>
              </a:rPr>
              <a:t>Non discrimination</a:t>
            </a:r>
            <a:endParaRPr lang="en-US" sz="410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E2B88-F451-37D0-24D5-A2B8247305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/>
          </a:p>
          <a:p>
            <a:pPr lvl="1">
              <a:buFont typeface="Wingdings" pitchFamily="2" charset="2"/>
              <a:buChar char="v"/>
            </a:pPr>
            <a:r>
              <a:rPr lang="en-GB"/>
              <a:t>Neglecting to recognise the needs of people with dementia or a learning disability, by offering brief time with staff at appointments </a:t>
            </a:r>
          </a:p>
          <a:p>
            <a:r>
              <a:rPr lang="en-GB"/>
              <a:t>Discrimination isn’t just offensive – it’s also illegal.</a:t>
            </a:r>
          </a:p>
          <a:p>
            <a:endParaRPr lang="en-GB"/>
          </a:p>
          <a:p>
            <a:endParaRPr lang="en-GB"/>
          </a:p>
          <a:p>
            <a:pPr lvl="1">
              <a:buFont typeface="Wingdings" pitchFamily="2" charset="2"/>
              <a:buChar char="v"/>
            </a:pPr>
            <a:endParaRPr lang="en-GB"/>
          </a:p>
          <a:p>
            <a:pPr lvl="1">
              <a:buFont typeface="Wingdings" pitchFamily="2" charset="2"/>
              <a:buChar char="v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4855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48BB69-F634-0FB5-D26B-F4F16C3497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3400">
                <a:solidFill>
                  <a:srgbClr val="FFFFFF"/>
                </a:solidFill>
              </a:rPr>
              <a:t>Equality act 2010: </a:t>
            </a:r>
            <a:br>
              <a:rPr lang="en-GB" sz="3400">
                <a:solidFill>
                  <a:srgbClr val="FFFFFF"/>
                </a:solidFill>
              </a:rPr>
            </a:br>
            <a:r>
              <a:rPr lang="en-GB" sz="3400">
                <a:solidFill>
                  <a:srgbClr val="FFFFFF"/>
                </a:solidFill>
              </a:rPr>
              <a:t>nine protected characteristics </a:t>
            </a:r>
            <a:endParaRPr lang="en-US" sz="34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E2B88-F451-37D0-24D5-A2B82473050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en-GB" sz="2000"/>
              <a:t>Age</a:t>
            </a:r>
          </a:p>
          <a:p>
            <a:pPr>
              <a:buFont typeface="Wingdings" pitchFamily="2" charset="2"/>
              <a:buChar char="§"/>
            </a:pPr>
            <a:r>
              <a:rPr lang="en-GB" sz="2000"/>
              <a:t>Disability </a:t>
            </a:r>
          </a:p>
          <a:p>
            <a:pPr>
              <a:buFont typeface="Wingdings" pitchFamily="2" charset="2"/>
              <a:buChar char="§"/>
            </a:pPr>
            <a:r>
              <a:rPr lang="en-GB" sz="2000"/>
              <a:t>Gender reassignment</a:t>
            </a:r>
          </a:p>
          <a:p>
            <a:pPr>
              <a:buFont typeface="Wingdings" pitchFamily="2" charset="2"/>
              <a:buChar char="§"/>
            </a:pPr>
            <a:r>
              <a:rPr lang="en-GB" sz="2000"/>
              <a:t>Marriage and civil partnership</a:t>
            </a:r>
          </a:p>
          <a:p>
            <a:pPr>
              <a:buFont typeface="Wingdings" pitchFamily="2" charset="2"/>
              <a:buChar char="§"/>
            </a:pPr>
            <a:r>
              <a:rPr lang="en-GB" sz="2000"/>
              <a:t>Pregnancy and maternity</a:t>
            </a:r>
          </a:p>
          <a:p>
            <a:pPr>
              <a:buFont typeface="Wingdings" pitchFamily="2" charset="2"/>
              <a:buChar char="§"/>
            </a:pPr>
            <a:endParaRPr lang="en-GB" sz="2000"/>
          </a:p>
          <a:p>
            <a:endParaRPr lang="en-GB" sz="2000"/>
          </a:p>
          <a:p>
            <a:endParaRPr lang="en-GB" sz="2000"/>
          </a:p>
          <a:p>
            <a:pPr lvl="1">
              <a:buFont typeface="Wingdings" pitchFamily="2" charset="2"/>
              <a:buChar char="v"/>
            </a:pPr>
            <a:endParaRPr lang="en-GB" sz="2000"/>
          </a:p>
          <a:p>
            <a:pPr lvl="1">
              <a:buFont typeface="Wingdings" pitchFamily="2" charset="2"/>
              <a:buChar char="v"/>
            </a:pPr>
            <a:endParaRPr lang="en-GB" sz="200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031126-D244-1AD2-05A3-398188351F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en-GB" sz="2000"/>
              <a:t>Race</a:t>
            </a:r>
          </a:p>
          <a:p>
            <a:pPr>
              <a:buFont typeface="Wingdings" pitchFamily="2" charset="2"/>
              <a:buChar char="§"/>
            </a:pPr>
            <a:r>
              <a:rPr lang="en-GB" sz="2000"/>
              <a:t>Religion or belief </a:t>
            </a:r>
          </a:p>
          <a:p>
            <a:pPr>
              <a:buFont typeface="Wingdings" pitchFamily="2" charset="2"/>
              <a:buChar char="§"/>
            </a:pPr>
            <a:r>
              <a:rPr lang="en-GB" sz="2000"/>
              <a:t>Sex</a:t>
            </a:r>
          </a:p>
          <a:p>
            <a:pPr>
              <a:buFont typeface="Wingdings" pitchFamily="2" charset="2"/>
              <a:buChar char="§"/>
            </a:pPr>
            <a:r>
              <a:rPr lang="en-GB" sz="2000"/>
              <a:t>Sexual orientation</a:t>
            </a:r>
          </a:p>
          <a:p>
            <a:pPr marL="0" indent="0">
              <a:buNone/>
            </a:pPr>
            <a:r>
              <a:rPr lang="en-GB" sz="2000">
                <a:hlinkClick r:id="rId2"/>
              </a:rPr>
              <a:t>https://equalityhumanrights.com/en/advice-and-guidance/your-rights-under-equality-act-2010</a:t>
            </a:r>
            <a:endParaRPr lang="en-GB" sz="2000"/>
          </a:p>
          <a:p>
            <a:pPr>
              <a:buFont typeface="Wingdings" pitchFamily="2" charset="2"/>
              <a:buChar char="§"/>
            </a:pPr>
            <a:endParaRPr lang="en-GB" sz="2000"/>
          </a:p>
          <a:p>
            <a:endParaRPr lang="en-GB" sz="2000"/>
          </a:p>
          <a:p>
            <a:endParaRPr lang="en-GB" sz="2000"/>
          </a:p>
          <a:p>
            <a:pPr lvl="1">
              <a:buFont typeface="Wingdings" pitchFamily="2" charset="2"/>
              <a:buChar char="v"/>
            </a:pPr>
            <a:endParaRPr lang="en-GB" sz="2000"/>
          </a:p>
          <a:p>
            <a:pPr lvl="1">
              <a:buFont typeface="Wingdings" pitchFamily="2" charset="2"/>
              <a:buChar char="v"/>
            </a:pPr>
            <a:endParaRPr lang="en-GB" sz="2000"/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4732151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578</Words>
  <Application>Microsoft Office PowerPoint</Application>
  <PresentationFormat>Widescreen</PresentationFormat>
  <Paragraphs>100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Aptos</vt:lpstr>
      <vt:lpstr>Aptos Display</vt:lpstr>
      <vt:lpstr>Arial</vt:lpstr>
      <vt:lpstr>Calibri</vt:lpstr>
      <vt:lpstr>Wingdings</vt:lpstr>
      <vt:lpstr>Office Theme</vt:lpstr>
      <vt:lpstr>  Good vs. bad communication essay writing skills</vt:lpstr>
      <vt:lpstr>Week 2 - agenda </vt:lpstr>
      <vt:lpstr>PowerPoint Presentation</vt:lpstr>
      <vt:lpstr>PowerPoint Presentation</vt:lpstr>
      <vt:lpstr>Effective communication is essential  in health care settings</vt:lpstr>
      <vt:lpstr>Examples of bad communications:</vt:lpstr>
      <vt:lpstr>Examples of good communications:</vt:lpstr>
      <vt:lpstr>Why do we listen?  </vt:lpstr>
      <vt:lpstr>Active listening</vt:lpstr>
      <vt:lpstr>What is active listening?</vt:lpstr>
      <vt:lpstr>Activity: practice listening skills</vt:lpstr>
      <vt:lpstr>Non discrimination</vt:lpstr>
      <vt:lpstr>Non discrimination</vt:lpstr>
      <vt:lpstr>Non discrimination</vt:lpstr>
      <vt:lpstr>Non discrimination</vt:lpstr>
      <vt:lpstr>Non discrimination</vt:lpstr>
      <vt:lpstr>Equality act 2010:  nine protected characteristics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Core Conditions</dc:title>
  <dc:creator>Jenny Brown (2106914)</dc:creator>
  <cp:lastModifiedBy>Felicity Peacock</cp:lastModifiedBy>
  <cp:revision>35</cp:revision>
  <dcterms:created xsi:type="dcterms:W3CDTF">2022-11-28T16:29:49Z</dcterms:created>
  <dcterms:modified xsi:type="dcterms:W3CDTF">2024-09-19T11:14:59Z</dcterms:modified>
</cp:coreProperties>
</file>