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6" r:id="rId3"/>
    <p:sldId id="267" r:id="rId4"/>
    <p:sldId id="268" r:id="rId5"/>
    <p:sldId id="270" r:id="rId6"/>
    <p:sldId id="271" r:id="rId7"/>
    <p:sldId id="272" r:id="rId8"/>
    <p:sldId id="274" r:id="rId9"/>
    <p:sldId id="257" r:id="rId10"/>
    <p:sldId id="269" r:id="rId11"/>
    <p:sldId id="273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62" r:id="rId20"/>
    <p:sldId id="263" r:id="rId21"/>
    <p:sldId id="264" r:id="rId22"/>
    <p:sldId id="258" r:id="rId23"/>
    <p:sldId id="259" r:id="rId24"/>
    <p:sldId id="260" r:id="rId25"/>
    <p:sldId id="26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93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5329B-6BF2-D84E-8C4F-159857551B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C54033-69F7-1E41-B47F-04F1DF393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ACCAE-4D72-954B-B1A1-999652741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24B09-EF87-D041-95CD-D2CE5A9BD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F56F9-8C09-214D-B38C-73F83471C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01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EBAC2-1444-AB40-9EF9-8C7DF992C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2C39A-0428-7649-9935-5B6E57ECF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301C1-B797-944A-BBD1-CCEA8C4A4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E0333-4988-2645-9DAF-878D4EB65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2BEE0-6342-6A4F-A6E0-A18144A66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940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3424D-A236-3444-A502-056BF42CE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BF2DC-3B54-444A-AE16-CF3A6328AA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7066D-1780-074C-95C5-6865E5FCA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73D9E-600E-7C47-B36D-1A39E4B4F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E6089-6C09-0E49-AF7A-B152E487D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833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10C0-EB1B-C84E-8B07-60396EF89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35E88-CF17-B549-8B3F-845654EA2B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DB6A3C-B453-8D4E-9BE7-53FCCBCD6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CA3BE0-E26A-114C-82CD-FC6B74D8D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7E15C-49E6-3249-9FE3-9C9DB4FBD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84405C-2CB6-5240-A850-9CC50A436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317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06997-BB66-5C4B-B87A-8B354240F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7C24D-D45B-5541-8DAB-623CFD925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45C37E-F449-6A48-9FEE-445BFBE4A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F135D7-8866-3A4C-9ACC-56ABD62474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F45928-7526-3C43-AB63-8DC06E0EF9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1ED8AE-0A82-B74D-87D3-1907C44D3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325CD2-6146-E343-8C0D-D5E6A659F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07F635-955F-694C-B902-520E25B52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52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0E74-AB66-2943-8FF7-74361DDB6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9EEBD4-E34D-4947-BE79-9B8D78402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440792-B140-8948-B8FA-761EFBDE5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F752A9-9403-E44C-BF0A-9EB075661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283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507A80-7CCE-9E4F-904D-156BAC54E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9451F5-4660-8E4E-82EF-FE0D80B84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7EB70A-9146-8F44-97CF-5DA05FD2B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682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7F75D-4477-8D44-89DE-F2BE8C3E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BEBAA-123C-2641-81DE-4068355C4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7BFB83-A7E2-5545-BB5D-A6E173179B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2FF5E2-D48A-F145-8CFF-2F6DAC023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B7C92D-E773-8144-9652-91501FA34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293E4-0374-3348-BDB1-D90BEE3CD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006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518CC-D4E0-4A40-835D-C539C978A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D80823-CE3B-4F48-AA57-9614EAB37A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D15D36-CC0A-9241-92A8-0638CFE180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311B1-B40F-BF43-B5DB-1DEC09894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0FB83-1002-AF40-9D7A-0042C0466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EF6BD-10C9-7042-9A21-FBA2D2906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8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B8D9A-6EAA-E741-8642-1BC5B5F3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5013E4-6C96-AC40-8BF7-884BB8986E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65A1A-9E15-D04B-84E5-9A62B15C9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7B20A4-CD5C-674D-93D3-5F792BC9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254E65-FDCD-464A-AEC8-E40303E4D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820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B775AC-9C04-DF45-AC63-4742DF3F50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609B71-58C7-A640-9E56-39C191B70F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B442-D0F3-E343-933E-8E25158D4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35E4F-DC80-3E42-87AD-BCF0D8B7C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AD0C7-FA8D-1048-8692-66CFE05D4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457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F211F5-B3C0-D94E-9471-0FE3C9C97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DB818-27FF-8645-A143-07A02E69D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93CBE-39A5-4A41-8B4F-458C92B7B1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618AD-3C01-2F48-A924-83FB973EE665}" type="datetimeFigureOut">
              <a:rPr lang="en-US" smtClean="0"/>
              <a:t>1/31/2021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C58F2-BE76-374E-96A2-DB34F03F06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5877B-35F7-2A4F-8092-1FDF70EF31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A1AF5-DF18-D642-8632-10B195444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39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hyperlink" Target="https://www.youtube.com/watch?v=cISYzA36-ZY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45426B-BCCD-B34B-BA4D-B044DD73EB8E}"/>
              </a:ext>
            </a:extLst>
          </p:cNvPr>
          <p:cNvSpPr txBox="1"/>
          <p:nvPr/>
        </p:nvSpPr>
        <p:spPr>
          <a:xfrm>
            <a:off x="1830248" y="2644170"/>
            <a:ext cx="85315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Business cards</a:t>
            </a:r>
          </a:p>
        </p:txBody>
      </p:sp>
    </p:spTree>
    <p:extLst>
      <p:ext uri="{BB962C8B-B14F-4D97-AF65-F5344CB8AC3E}">
        <p14:creationId xmlns:p14="http://schemas.microsoft.com/office/powerpoint/2010/main" val="1482140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tion, refrigerator&#10;&#10;Description automatically generated">
            <a:extLst>
              <a:ext uri="{FF2B5EF4-FFF2-40B4-BE49-F238E27FC236}">
                <a16:creationId xmlns:a16="http://schemas.microsoft.com/office/drawing/2014/main" id="{601D7C33-2536-F84D-8A3E-563AD028FF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3" r="4549"/>
          <a:stretch/>
        </p:blipFill>
        <p:spPr>
          <a:xfrm>
            <a:off x="3579703" y="2013583"/>
            <a:ext cx="5032593" cy="2830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407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cup, coffee, indoor&#10;&#10;Description automatically generated">
            <a:extLst>
              <a:ext uri="{FF2B5EF4-FFF2-40B4-BE49-F238E27FC236}">
                <a16:creationId xmlns:a16="http://schemas.microsoft.com/office/drawing/2014/main" id="{BEFDF453-FB63-D440-B7CE-73CCD40C56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" r="5006"/>
          <a:stretch/>
        </p:blipFill>
        <p:spPr>
          <a:xfrm>
            <a:off x="3142574" y="1767698"/>
            <a:ext cx="5906851" cy="332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912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99CB460-937B-2C45-A4EE-A60D61F257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3032356" y="1705700"/>
            <a:ext cx="6127287" cy="34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850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irt&#10;&#10;Description automatically generated">
            <a:extLst>
              <a:ext uri="{FF2B5EF4-FFF2-40B4-BE49-F238E27FC236}">
                <a16:creationId xmlns:a16="http://schemas.microsoft.com/office/drawing/2014/main" id="{54F1630E-A23C-024D-A9AF-E177AC576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2159000"/>
            <a:ext cx="47625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40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device&#10;&#10;Description automatically generated">
            <a:extLst>
              <a:ext uri="{FF2B5EF4-FFF2-40B4-BE49-F238E27FC236}">
                <a16:creationId xmlns:a16="http://schemas.microsoft.com/office/drawing/2014/main" id="{60AC5CFD-7AC0-AD47-8017-65E4DDAFF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2159000"/>
            <a:ext cx="47625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61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F8F324AC-7408-D84E-BEFD-AE14852E3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2159000"/>
            <a:ext cx="47625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820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iletry, lotion&#10;&#10;Description automatically generated">
            <a:extLst>
              <a:ext uri="{FF2B5EF4-FFF2-40B4-BE49-F238E27FC236}">
                <a16:creationId xmlns:a16="http://schemas.microsoft.com/office/drawing/2014/main" id="{0AFA9EFE-4BCD-AF43-AFDD-A00BFBC63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2159000"/>
            <a:ext cx="47625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020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79A8EE-5188-D940-98E9-C2C7F035E8A6}"/>
              </a:ext>
            </a:extLst>
          </p:cNvPr>
          <p:cNvSpPr txBox="1"/>
          <p:nvPr/>
        </p:nvSpPr>
        <p:spPr>
          <a:xfrm>
            <a:off x="381550" y="1905506"/>
            <a:ext cx="1142889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Remember.</a:t>
            </a:r>
          </a:p>
          <a:p>
            <a:pPr algn="ctr"/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You are an illustrator</a:t>
            </a:r>
          </a:p>
        </p:txBody>
      </p:sp>
    </p:spTree>
    <p:extLst>
      <p:ext uri="{BB962C8B-B14F-4D97-AF65-F5344CB8AC3E}">
        <p14:creationId xmlns:p14="http://schemas.microsoft.com/office/powerpoint/2010/main" val="495387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ard&#10;&#10;Description automatically generated">
            <a:extLst>
              <a:ext uri="{FF2B5EF4-FFF2-40B4-BE49-F238E27FC236}">
                <a16:creationId xmlns:a16="http://schemas.microsoft.com/office/drawing/2014/main" id="{0C67839E-5675-7442-9BCB-2096EEAA0F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2981335" y="1677000"/>
            <a:ext cx="6229330" cy="350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408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07460DF-6A93-5B40-8FB0-8C79C2DF1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2159000"/>
            <a:ext cx="47625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383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97294917-D793-C74B-BE29-FB2627891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9089" y="1661187"/>
            <a:ext cx="4993821" cy="353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721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FC90AA0E-96A4-584F-97AA-6BC13984F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3064" y="1611456"/>
            <a:ext cx="4885871" cy="363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288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4EEBF72-2922-6742-A95F-EF34D2809A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56"/>
          <a:stretch/>
        </p:blipFill>
        <p:spPr>
          <a:xfrm>
            <a:off x="2634353" y="1481823"/>
            <a:ext cx="6923294" cy="38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286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543AFC8-5E0A-FA40-A117-33BE53F9A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2241550"/>
            <a:ext cx="3175000" cy="237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1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table&#10;&#10;Description automatically generated">
            <a:extLst>
              <a:ext uri="{FF2B5EF4-FFF2-40B4-BE49-F238E27FC236}">
                <a16:creationId xmlns:a16="http://schemas.microsoft.com/office/drawing/2014/main" id="{83915AC8-1B83-854B-B547-113D4554C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2349500"/>
            <a:ext cx="3175000" cy="215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3940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ooden table&#10;&#10;Description automatically generated">
            <a:extLst>
              <a:ext uri="{FF2B5EF4-FFF2-40B4-BE49-F238E27FC236}">
                <a16:creationId xmlns:a16="http://schemas.microsoft.com/office/drawing/2014/main" id="{60C3BAE4-444A-FE4E-A9D7-AAAF2375E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1276350"/>
            <a:ext cx="31750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324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black surface&#10;&#10;Description automatically generated">
            <a:extLst>
              <a:ext uri="{FF2B5EF4-FFF2-40B4-BE49-F238E27FC236}">
                <a16:creationId xmlns:a16="http://schemas.microsoft.com/office/drawing/2014/main" id="{CFC23E33-F6C6-964E-A6D0-EF43BD18C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500" y="2241550"/>
            <a:ext cx="3175000" cy="237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084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, red&#10;&#10;Description automatically generated">
            <a:extLst>
              <a:ext uri="{FF2B5EF4-FFF2-40B4-BE49-F238E27FC236}">
                <a16:creationId xmlns:a16="http://schemas.microsoft.com/office/drawing/2014/main" id="{666B2C70-D481-314E-BD7D-0A37A1EBC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162" y="178865"/>
            <a:ext cx="4257675" cy="650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4111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0F75EA74-DCB4-A046-BAE0-8819492C6B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526" y="204507"/>
            <a:ext cx="9866947" cy="644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599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knife&#10;&#10;Description automatically generated">
            <a:extLst>
              <a:ext uri="{FF2B5EF4-FFF2-40B4-BE49-F238E27FC236}">
                <a16:creationId xmlns:a16="http://schemas.microsoft.com/office/drawing/2014/main" id="{83E00F4C-48BA-9D4E-9CF6-387EDF8D7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858" y="200149"/>
            <a:ext cx="9880283" cy="645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2180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E6F963-AD28-3843-8FA1-D09868E13E51}"/>
              </a:ext>
            </a:extLst>
          </p:cNvPr>
          <p:cNvSpPr txBox="1"/>
          <p:nvPr/>
        </p:nvSpPr>
        <p:spPr>
          <a:xfrm>
            <a:off x="2036235" y="2644170"/>
            <a:ext cx="81195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Quality of card</a:t>
            </a:r>
          </a:p>
        </p:txBody>
      </p:sp>
    </p:spTree>
    <p:extLst>
      <p:ext uri="{BB962C8B-B14F-4D97-AF65-F5344CB8AC3E}">
        <p14:creationId xmlns:p14="http://schemas.microsoft.com/office/powerpoint/2010/main" val="29530794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1B9A3CF-F6BD-E74D-BD58-409441A39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267" y="647700"/>
            <a:ext cx="8895466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837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C6EEC53-EC20-9B46-BF87-AD621F4D1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511" y="0"/>
            <a:ext cx="116849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4063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300FCA2-892B-C14F-80E3-B25AA20820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84" y="0"/>
            <a:ext cx="116542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21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{52EA00C5-A1CC-A64C-B4A6-E36DE59A486D}tf16401378</Template>
  <TotalTime>17</TotalTime>
  <Words>11</Words>
  <Application>Microsoft Office PowerPoint</Application>
  <PresentationFormat>Widescreen</PresentationFormat>
  <Paragraphs>4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4</cp:revision>
  <dcterms:created xsi:type="dcterms:W3CDTF">2020-02-24T12:08:48Z</dcterms:created>
  <dcterms:modified xsi:type="dcterms:W3CDTF">2021-01-31T12:04:35Z</dcterms:modified>
</cp:coreProperties>
</file>