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2400"/>
      </a:spcBef>
      <a:spcAft>
        <a:spcPts val="0"/>
      </a:spcAft>
      <a:buClrTx/>
      <a:buSzTx/>
      <a:buFontTx/>
      <a:buNone/>
      <a:tabLst>
        <a:tab pos="584200" algn="l"/>
      </a:tabLst>
      <a:defRPr kumimoji="0" sz="2600" b="0" i="0" u="none" strike="noStrike" cap="none" spc="78" normalizeH="0" baseline="0">
        <a:ln>
          <a:noFill/>
        </a:ln>
        <a:solidFill>
          <a:schemeClr val="accent1"/>
        </a:solidFill>
        <a:effectLst/>
        <a:uFillTx/>
        <a:latin typeface="Founders Grotesk Text"/>
        <a:ea typeface="Founders Grotesk Text"/>
        <a:cs typeface="Founders Grotesk Text"/>
        <a:sym typeface="Founders Grotesk Text"/>
      </a:defRPr>
    </a:lvl1pPr>
    <a:lvl2pPr marL="0" marR="0" indent="457200" algn="ctr" defTabSz="584200" rtl="0" fontAlgn="auto" latinLnBrk="0" hangingPunct="0">
      <a:lnSpc>
        <a:spcPct val="100000"/>
      </a:lnSpc>
      <a:spcBef>
        <a:spcPts val="2400"/>
      </a:spcBef>
      <a:spcAft>
        <a:spcPts val="0"/>
      </a:spcAft>
      <a:buClrTx/>
      <a:buSzTx/>
      <a:buFontTx/>
      <a:buNone/>
      <a:tabLst>
        <a:tab pos="584200" algn="l"/>
      </a:tabLst>
      <a:defRPr kumimoji="0" sz="2600" b="0" i="0" u="none" strike="noStrike" cap="none" spc="78" normalizeH="0" baseline="0">
        <a:ln>
          <a:noFill/>
        </a:ln>
        <a:solidFill>
          <a:schemeClr val="accent1"/>
        </a:solidFill>
        <a:effectLst/>
        <a:uFillTx/>
        <a:latin typeface="Founders Grotesk Text"/>
        <a:ea typeface="Founders Grotesk Text"/>
        <a:cs typeface="Founders Grotesk Text"/>
        <a:sym typeface="Founders Grotesk Text"/>
      </a:defRPr>
    </a:lvl2pPr>
    <a:lvl3pPr marL="0" marR="0" indent="914400" algn="ctr" defTabSz="584200" rtl="0" fontAlgn="auto" latinLnBrk="0" hangingPunct="0">
      <a:lnSpc>
        <a:spcPct val="100000"/>
      </a:lnSpc>
      <a:spcBef>
        <a:spcPts val="2400"/>
      </a:spcBef>
      <a:spcAft>
        <a:spcPts val="0"/>
      </a:spcAft>
      <a:buClrTx/>
      <a:buSzTx/>
      <a:buFontTx/>
      <a:buNone/>
      <a:tabLst>
        <a:tab pos="584200" algn="l"/>
      </a:tabLst>
      <a:defRPr kumimoji="0" sz="2600" b="0" i="0" u="none" strike="noStrike" cap="none" spc="78" normalizeH="0" baseline="0">
        <a:ln>
          <a:noFill/>
        </a:ln>
        <a:solidFill>
          <a:schemeClr val="accent1"/>
        </a:solidFill>
        <a:effectLst/>
        <a:uFillTx/>
        <a:latin typeface="Founders Grotesk Text"/>
        <a:ea typeface="Founders Grotesk Text"/>
        <a:cs typeface="Founders Grotesk Text"/>
        <a:sym typeface="Founders Grotesk Text"/>
      </a:defRPr>
    </a:lvl3pPr>
    <a:lvl4pPr marL="0" marR="0" indent="1371600" algn="ctr" defTabSz="584200" rtl="0" fontAlgn="auto" latinLnBrk="0" hangingPunct="0">
      <a:lnSpc>
        <a:spcPct val="100000"/>
      </a:lnSpc>
      <a:spcBef>
        <a:spcPts val="2400"/>
      </a:spcBef>
      <a:spcAft>
        <a:spcPts val="0"/>
      </a:spcAft>
      <a:buClrTx/>
      <a:buSzTx/>
      <a:buFontTx/>
      <a:buNone/>
      <a:tabLst>
        <a:tab pos="584200" algn="l"/>
      </a:tabLst>
      <a:defRPr kumimoji="0" sz="2600" b="0" i="0" u="none" strike="noStrike" cap="none" spc="78" normalizeH="0" baseline="0">
        <a:ln>
          <a:noFill/>
        </a:ln>
        <a:solidFill>
          <a:schemeClr val="accent1"/>
        </a:solidFill>
        <a:effectLst/>
        <a:uFillTx/>
        <a:latin typeface="Founders Grotesk Text"/>
        <a:ea typeface="Founders Grotesk Text"/>
        <a:cs typeface="Founders Grotesk Text"/>
        <a:sym typeface="Founders Grotesk Text"/>
      </a:defRPr>
    </a:lvl4pPr>
    <a:lvl5pPr marL="0" marR="0" indent="1828800" algn="ctr" defTabSz="584200" rtl="0" fontAlgn="auto" latinLnBrk="0" hangingPunct="0">
      <a:lnSpc>
        <a:spcPct val="100000"/>
      </a:lnSpc>
      <a:spcBef>
        <a:spcPts val="2400"/>
      </a:spcBef>
      <a:spcAft>
        <a:spcPts val="0"/>
      </a:spcAft>
      <a:buClrTx/>
      <a:buSzTx/>
      <a:buFontTx/>
      <a:buNone/>
      <a:tabLst>
        <a:tab pos="584200" algn="l"/>
      </a:tabLst>
      <a:defRPr kumimoji="0" sz="2600" b="0" i="0" u="none" strike="noStrike" cap="none" spc="78" normalizeH="0" baseline="0">
        <a:ln>
          <a:noFill/>
        </a:ln>
        <a:solidFill>
          <a:schemeClr val="accent1"/>
        </a:solidFill>
        <a:effectLst/>
        <a:uFillTx/>
        <a:latin typeface="Founders Grotesk Text"/>
        <a:ea typeface="Founders Grotesk Text"/>
        <a:cs typeface="Founders Grotesk Text"/>
        <a:sym typeface="Founders Grotesk Text"/>
      </a:defRPr>
    </a:lvl5pPr>
    <a:lvl6pPr marL="0" marR="0" indent="2286000" algn="ctr" defTabSz="584200" rtl="0" fontAlgn="auto" latinLnBrk="0" hangingPunct="0">
      <a:lnSpc>
        <a:spcPct val="100000"/>
      </a:lnSpc>
      <a:spcBef>
        <a:spcPts val="2400"/>
      </a:spcBef>
      <a:spcAft>
        <a:spcPts val="0"/>
      </a:spcAft>
      <a:buClrTx/>
      <a:buSzTx/>
      <a:buFontTx/>
      <a:buNone/>
      <a:tabLst>
        <a:tab pos="584200" algn="l"/>
      </a:tabLst>
      <a:defRPr kumimoji="0" sz="2600" b="0" i="0" u="none" strike="noStrike" cap="none" spc="78" normalizeH="0" baseline="0">
        <a:ln>
          <a:noFill/>
        </a:ln>
        <a:solidFill>
          <a:schemeClr val="accent1"/>
        </a:solidFill>
        <a:effectLst/>
        <a:uFillTx/>
        <a:latin typeface="Founders Grotesk Text"/>
        <a:ea typeface="Founders Grotesk Text"/>
        <a:cs typeface="Founders Grotesk Text"/>
        <a:sym typeface="Founders Grotesk Text"/>
      </a:defRPr>
    </a:lvl6pPr>
    <a:lvl7pPr marL="0" marR="0" indent="2743200" algn="ctr" defTabSz="584200" rtl="0" fontAlgn="auto" latinLnBrk="0" hangingPunct="0">
      <a:lnSpc>
        <a:spcPct val="100000"/>
      </a:lnSpc>
      <a:spcBef>
        <a:spcPts val="2400"/>
      </a:spcBef>
      <a:spcAft>
        <a:spcPts val="0"/>
      </a:spcAft>
      <a:buClrTx/>
      <a:buSzTx/>
      <a:buFontTx/>
      <a:buNone/>
      <a:tabLst>
        <a:tab pos="584200" algn="l"/>
      </a:tabLst>
      <a:defRPr kumimoji="0" sz="2600" b="0" i="0" u="none" strike="noStrike" cap="none" spc="78" normalizeH="0" baseline="0">
        <a:ln>
          <a:noFill/>
        </a:ln>
        <a:solidFill>
          <a:schemeClr val="accent1"/>
        </a:solidFill>
        <a:effectLst/>
        <a:uFillTx/>
        <a:latin typeface="Founders Grotesk Text"/>
        <a:ea typeface="Founders Grotesk Text"/>
        <a:cs typeface="Founders Grotesk Text"/>
        <a:sym typeface="Founders Grotesk Text"/>
      </a:defRPr>
    </a:lvl7pPr>
    <a:lvl8pPr marL="0" marR="0" indent="3200400" algn="ctr" defTabSz="584200" rtl="0" fontAlgn="auto" latinLnBrk="0" hangingPunct="0">
      <a:lnSpc>
        <a:spcPct val="100000"/>
      </a:lnSpc>
      <a:spcBef>
        <a:spcPts val="2400"/>
      </a:spcBef>
      <a:spcAft>
        <a:spcPts val="0"/>
      </a:spcAft>
      <a:buClrTx/>
      <a:buSzTx/>
      <a:buFontTx/>
      <a:buNone/>
      <a:tabLst>
        <a:tab pos="584200" algn="l"/>
      </a:tabLst>
      <a:defRPr kumimoji="0" sz="2600" b="0" i="0" u="none" strike="noStrike" cap="none" spc="78" normalizeH="0" baseline="0">
        <a:ln>
          <a:noFill/>
        </a:ln>
        <a:solidFill>
          <a:schemeClr val="accent1"/>
        </a:solidFill>
        <a:effectLst/>
        <a:uFillTx/>
        <a:latin typeface="Founders Grotesk Text"/>
        <a:ea typeface="Founders Grotesk Text"/>
        <a:cs typeface="Founders Grotesk Text"/>
        <a:sym typeface="Founders Grotesk Text"/>
      </a:defRPr>
    </a:lvl8pPr>
    <a:lvl9pPr marL="0" marR="0" indent="3657600" algn="ctr" defTabSz="584200" rtl="0" fontAlgn="auto" latinLnBrk="0" hangingPunct="0">
      <a:lnSpc>
        <a:spcPct val="100000"/>
      </a:lnSpc>
      <a:spcBef>
        <a:spcPts val="2400"/>
      </a:spcBef>
      <a:spcAft>
        <a:spcPts val="0"/>
      </a:spcAft>
      <a:buClrTx/>
      <a:buSzTx/>
      <a:buFontTx/>
      <a:buNone/>
      <a:tabLst>
        <a:tab pos="584200" algn="l"/>
      </a:tabLst>
      <a:defRPr kumimoji="0" sz="2600" b="0" i="0" u="none" strike="noStrike" cap="none" spc="78" normalizeH="0" baseline="0">
        <a:ln>
          <a:noFill/>
        </a:ln>
        <a:solidFill>
          <a:schemeClr val="accent1"/>
        </a:solidFill>
        <a:effectLst/>
        <a:uFillTx/>
        <a:latin typeface="Founders Grotesk Text"/>
        <a:ea typeface="Founders Grotesk Text"/>
        <a:cs typeface="Founders Grotesk Text"/>
        <a:sym typeface="Founders Grotesk Text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Founders Grotesk"/>
          <a:ea typeface="Founders Grotesk"/>
          <a:cs typeface="Founders Grotesk"/>
        </a:font>
        <a:srgbClr val="53585F"/>
      </a:tcTxStyle>
      <a:tcStyle>
        <a:tcBdr>
          <a:left>
            <a:ln w="12700" cap="flat">
              <a:solidFill>
                <a:srgbClr val="53585F"/>
              </a:solidFill>
              <a:prstDash val="solid"/>
              <a:miter lim="400000"/>
            </a:ln>
          </a:left>
          <a:right>
            <a:ln w="12700" cap="flat">
              <a:solidFill>
                <a:srgbClr val="53585F"/>
              </a:solidFill>
              <a:prstDash val="solid"/>
              <a:miter lim="400000"/>
            </a:ln>
          </a:right>
          <a:top>
            <a:ln w="12700" cap="flat">
              <a:solidFill>
                <a:srgbClr val="53585F"/>
              </a:solidFill>
              <a:prstDash val="solid"/>
              <a:miter lim="400000"/>
            </a:ln>
          </a:top>
          <a:bottom>
            <a:ln w="127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53585F"/>
        </a:fontRef>
        <a:srgbClr val="53585F"/>
      </a:tcTxStyle>
      <a:tcStyle>
        <a:tcBdr>
          <a:left>
            <a:ln w="12700" cap="flat">
              <a:solidFill>
                <a:srgbClr val="53585F"/>
              </a:solidFill>
              <a:prstDash val="solid"/>
              <a:miter lim="400000"/>
            </a:ln>
          </a:left>
          <a:right>
            <a:ln w="38100" cap="flat">
              <a:solidFill>
                <a:srgbClr val="53585F"/>
              </a:solidFill>
              <a:prstDash val="solid"/>
              <a:miter lim="400000"/>
            </a:ln>
          </a:right>
          <a:top>
            <a:ln w="12700" cap="flat">
              <a:solidFill>
                <a:srgbClr val="53585F"/>
              </a:solidFill>
              <a:prstDash val="solid"/>
              <a:miter lim="400000"/>
            </a:ln>
          </a:top>
          <a:bottom>
            <a:ln w="127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53585F"/>
        </a:fontRef>
        <a:srgbClr val="53585F"/>
      </a:tcTxStyle>
      <a:tcStyle>
        <a:tcBdr>
          <a:left>
            <a:ln w="12700" cap="flat">
              <a:solidFill>
                <a:srgbClr val="53585F"/>
              </a:solidFill>
              <a:prstDash val="solid"/>
              <a:miter lim="400000"/>
            </a:ln>
          </a:left>
          <a:right>
            <a:ln w="12700" cap="flat">
              <a:solidFill>
                <a:srgbClr val="53585F"/>
              </a:solidFill>
              <a:prstDash val="solid"/>
              <a:miter lim="400000"/>
            </a:ln>
          </a:right>
          <a:top>
            <a:ln w="38100" cap="flat">
              <a:solidFill>
                <a:srgbClr val="53585F"/>
              </a:solidFill>
              <a:prstDash val="solid"/>
              <a:miter lim="400000"/>
            </a:ln>
          </a:top>
          <a:bottom>
            <a:ln w="127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53585F"/>
        </a:fontRef>
        <a:srgbClr val="53585F"/>
      </a:tcTxStyle>
      <a:tcStyle>
        <a:tcBdr>
          <a:left>
            <a:ln w="12700" cap="flat">
              <a:solidFill>
                <a:srgbClr val="53585F"/>
              </a:solidFill>
              <a:prstDash val="solid"/>
              <a:miter lim="400000"/>
            </a:ln>
          </a:left>
          <a:right>
            <a:ln w="12700" cap="flat">
              <a:solidFill>
                <a:srgbClr val="53585F"/>
              </a:solidFill>
              <a:prstDash val="solid"/>
              <a:miter lim="400000"/>
            </a:ln>
          </a:right>
          <a:top>
            <a:ln w="12700" cap="flat">
              <a:solidFill>
                <a:srgbClr val="53585F"/>
              </a:solidFill>
              <a:prstDash val="solid"/>
              <a:miter lim="400000"/>
            </a:ln>
          </a:top>
          <a:bottom>
            <a:ln w="381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Founders Grotesk"/>
          <a:ea typeface="Founders Grotesk"/>
          <a:cs typeface="Founders Grotesk"/>
        </a:font>
        <a:srgbClr val="53585F"/>
      </a:tcTxStyle>
      <a:tcStyle>
        <a:tcBdr>
          <a:left>
            <a:ln w="12700" cap="flat">
              <a:solidFill>
                <a:srgbClr val="53585F"/>
              </a:solidFill>
              <a:prstDash val="solid"/>
              <a:miter lim="400000"/>
            </a:ln>
          </a:left>
          <a:right>
            <a:ln w="12700" cap="flat">
              <a:solidFill>
                <a:srgbClr val="53585F"/>
              </a:solidFill>
              <a:prstDash val="solid"/>
              <a:miter lim="400000"/>
            </a:ln>
          </a:right>
          <a:top>
            <a:ln w="12700" cap="flat">
              <a:solidFill>
                <a:srgbClr val="53585F"/>
              </a:solidFill>
              <a:prstDash val="solid"/>
              <a:miter lim="400000"/>
            </a:ln>
          </a:top>
          <a:bottom>
            <a:ln w="127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3A39E5"/>
        </a:fontRef>
        <a:srgbClr val="3A39E5"/>
      </a:tcTxStyle>
      <a:tcStyle>
        <a:tcBdr>
          <a:left>
            <a:ln w="12700" cap="flat">
              <a:solidFill>
                <a:srgbClr val="525760"/>
              </a:solidFill>
              <a:prstDash val="solid"/>
              <a:miter lim="400000"/>
            </a:ln>
          </a:left>
          <a:right>
            <a:ln w="38100" cap="flat">
              <a:solidFill>
                <a:schemeClr val="accent1"/>
              </a:solidFill>
              <a:prstDash val="solid"/>
              <a:miter lim="400000"/>
            </a:ln>
          </a:right>
          <a:top>
            <a:ln w="12700" cap="flat">
              <a:solidFill>
                <a:srgbClr val="53585F"/>
              </a:solidFill>
              <a:prstDash val="solid"/>
              <a:miter lim="400000"/>
            </a:ln>
          </a:top>
          <a:bottom>
            <a:ln w="127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Founders Grotesk"/>
          <a:ea typeface="Founders Grotesk"/>
          <a:cs typeface="Founders Grotesk"/>
        </a:font>
        <a:srgbClr val="53585F"/>
      </a:tcTxStyle>
      <a:tcStyle>
        <a:tcBdr>
          <a:left>
            <a:ln w="12700" cap="flat">
              <a:solidFill>
                <a:srgbClr val="53585F"/>
              </a:solidFill>
              <a:prstDash val="solid"/>
              <a:miter lim="400000"/>
            </a:ln>
          </a:left>
          <a:right>
            <a:ln w="12700" cap="flat">
              <a:solidFill>
                <a:srgbClr val="53585F"/>
              </a:solidFill>
              <a:prstDash val="solid"/>
              <a:miter lim="400000"/>
            </a:ln>
          </a:right>
          <a:top>
            <a:ln w="38100" cap="flat">
              <a:solidFill>
                <a:schemeClr val="accent1"/>
              </a:solidFill>
              <a:prstDash val="solid"/>
              <a:miter lim="400000"/>
            </a:ln>
          </a:top>
          <a:bottom>
            <a:ln w="12700" cap="flat">
              <a:solidFill>
                <a:srgbClr val="525760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525760"/>
              </a:solidFill>
              <a:prstDash val="solid"/>
              <a:miter lim="400000"/>
            </a:ln>
          </a:top>
          <a:bottom>
            <a:ln w="127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Founders Grotesk"/>
          <a:ea typeface="Founders Grotesk"/>
          <a:cs typeface="Founders Grotesk"/>
        </a:font>
        <a:srgbClr val="53585F"/>
      </a:tcTxStyle>
      <a:tcStyle>
        <a:tcBdr>
          <a:left>
            <a:ln w="12700" cap="flat">
              <a:solidFill>
                <a:srgbClr val="53585F"/>
              </a:solidFill>
              <a:prstDash val="solid"/>
              <a:miter lim="400000"/>
            </a:ln>
          </a:left>
          <a:right>
            <a:ln w="12700" cap="flat">
              <a:solidFill>
                <a:srgbClr val="53585F"/>
              </a:solidFill>
              <a:prstDash val="solid"/>
              <a:miter lim="400000"/>
            </a:ln>
          </a:right>
          <a:top>
            <a:ln w="12700" cap="flat">
              <a:solidFill>
                <a:srgbClr val="53585F"/>
              </a:solidFill>
              <a:prstDash val="solid"/>
              <a:miter lim="400000"/>
            </a:ln>
          </a:top>
          <a:bottom>
            <a:ln w="127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AEAEA"/>
          </a:solidFill>
        </a:fill>
      </a:tcStyle>
    </a:band2H>
    <a:firstCol>
      <a:tcTxStyle b="off" i="off">
        <a:font>
          <a:latin typeface="Founders Grotesk Medium"/>
          <a:ea typeface="Founders Grotesk Medium"/>
          <a:cs typeface="Founders Grotesk Medium"/>
        </a:font>
        <a:srgbClr val="53575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53585F"/>
              </a:solidFill>
              <a:prstDash val="solid"/>
              <a:miter lim="400000"/>
            </a:ln>
          </a:right>
          <a:top>
            <a:ln w="12700" cap="flat">
              <a:solidFill>
                <a:srgbClr val="53585F"/>
              </a:solidFill>
              <a:prstDash val="solid"/>
              <a:miter lim="400000"/>
            </a:ln>
          </a:top>
          <a:bottom>
            <a:ln w="127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solidFill>
            <a:schemeClr val="accent4"/>
          </a:solidFill>
        </a:fill>
      </a:tcStyle>
    </a:firstCol>
    <a:lastRow>
      <a:tcTxStyle b="off" i="off">
        <a:font>
          <a:latin typeface="Founders Grotesk"/>
          <a:ea typeface="Founders Grotesk"/>
          <a:cs typeface="Founders Grotesk"/>
        </a:font>
        <a:srgbClr val="53585F"/>
      </a:tcTxStyle>
      <a:tcStyle>
        <a:tcBdr>
          <a:left>
            <a:ln w="12700" cap="flat">
              <a:solidFill>
                <a:srgbClr val="53585F"/>
              </a:solidFill>
              <a:prstDash val="solid"/>
              <a:miter lim="400000"/>
            </a:ln>
          </a:left>
          <a:right>
            <a:ln w="12700" cap="flat">
              <a:solidFill>
                <a:srgbClr val="53585F"/>
              </a:solidFill>
              <a:prstDash val="solid"/>
              <a:miter lim="400000"/>
            </a:ln>
          </a:right>
          <a:top>
            <a:ln w="38100" cap="flat">
              <a:solidFill>
                <a:srgbClr val="53585F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Founders Grotesk Medium"/>
          <a:ea typeface="Founders Grotesk Medium"/>
          <a:cs typeface="Founders Grotesk Medium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54585E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chemeClr val="accent2">
              <a:hueOff val="45357"/>
              <a:satOff val="2412"/>
              <a:lumOff val="-28753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Founders Grotesk"/>
          <a:ea typeface="Founders Grotesk"/>
          <a:cs typeface="Founders Grotesk"/>
        </a:font>
        <a:srgbClr val="53585F"/>
      </a:tcTxStyle>
      <a:tcStyle>
        <a:tcBdr>
          <a:left>
            <a:ln w="12700" cap="flat">
              <a:solidFill>
                <a:srgbClr val="545A62"/>
              </a:solidFill>
              <a:prstDash val="solid"/>
              <a:miter lim="400000"/>
            </a:ln>
          </a:left>
          <a:right>
            <a:ln w="12700" cap="flat">
              <a:solidFill>
                <a:srgbClr val="545A62"/>
              </a:solidFill>
              <a:prstDash val="solid"/>
              <a:miter lim="400000"/>
            </a:ln>
          </a:right>
          <a:top>
            <a:ln w="12700" cap="flat">
              <a:solidFill>
                <a:srgbClr val="545A62"/>
              </a:solidFill>
              <a:prstDash val="solid"/>
              <a:miter lim="400000"/>
            </a:ln>
          </a:top>
          <a:bottom>
            <a:ln w="12700" cap="flat">
              <a:solidFill>
                <a:srgbClr val="545A62"/>
              </a:solidFill>
              <a:prstDash val="solid"/>
              <a:miter lim="400000"/>
            </a:ln>
          </a:bottom>
          <a:insideH>
            <a:ln w="12700" cap="flat">
              <a:solidFill>
                <a:srgbClr val="545A62"/>
              </a:solidFill>
              <a:prstDash val="solid"/>
              <a:miter lim="400000"/>
            </a:ln>
          </a:insideH>
          <a:insideV>
            <a:ln w="12700" cap="flat">
              <a:solidFill>
                <a:srgbClr val="545A62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9FAFF"/>
          </a:solidFill>
        </a:fill>
      </a:tcStyle>
    </a:band2H>
    <a:firstCol>
      <a:tcTxStyle b="off" i="off">
        <a:font>
          <a:latin typeface="Founders Grotesk Medium"/>
          <a:ea typeface="Founders Grotesk Medium"/>
          <a:cs typeface="Founders Grotesk Medium"/>
        </a:font>
        <a:srgbClr val="53575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38100" cap="flat">
              <a:solidFill>
                <a:srgbClr val="545A62"/>
              </a:solidFill>
              <a:prstDash val="solid"/>
              <a:miter lim="400000"/>
            </a:ln>
          </a:right>
          <a:top>
            <a:ln w="12700" cap="flat">
              <a:solidFill>
                <a:srgbClr val="555A61"/>
              </a:solidFill>
              <a:prstDash val="solid"/>
              <a:miter lim="400000"/>
            </a:ln>
          </a:top>
          <a:bottom>
            <a:ln w="12700" cap="flat">
              <a:solidFill>
                <a:srgbClr val="555A61"/>
              </a:solidFill>
              <a:prstDash val="solid"/>
              <a:miter lim="400000"/>
            </a:ln>
          </a:bottom>
          <a:insideH>
            <a:ln w="12700" cap="flat">
              <a:solidFill>
                <a:srgbClr val="555A61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chemeClr val="accent2">
              <a:hueOff val="-527787"/>
              <a:satOff val="-26837"/>
              <a:lumOff val="15324"/>
            </a:schemeClr>
          </a:solidFill>
        </a:fill>
      </a:tcStyle>
    </a:firstCol>
    <a:lastRow>
      <a:tcTxStyle b="off" i="off">
        <a:font>
          <a:latin typeface="Founders Grotesk"/>
          <a:ea typeface="Founders Grotesk"/>
          <a:cs typeface="Founders Grotesk"/>
        </a:font>
        <a:srgbClr val="53585F"/>
      </a:tcTxStyle>
      <a:tcStyle>
        <a:tcBdr>
          <a:left>
            <a:ln w="12700" cap="flat">
              <a:solidFill>
                <a:srgbClr val="545A62"/>
              </a:solidFill>
              <a:prstDash val="solid"/>
              <a:miter lim="400000"/>
            </a:ln>
          </a:left>
          <a:right>
            <a:ln w="12700" cap="flat">
              <a:solidFill>
                <a:srgbClr val="545A62"/>
              </a:solidFill>
              <a:prstDash val="solid"/>
              <a:miter lim="400000"/>
            </a:ln>
          </a:right>
          <a:top>
            <a:ln w="38100" cap="flat">
              <a:solidFill>
                <a:srgbClr val="545A62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45A62"/>
              </a:solidFill>
              <a:prstDash val="solid"/>
              <a:miter lim="400000"/>
            </a:ln>
          </a:insideH>
          <a:insideV>
            <a:ln w="12700" cap="flat">
              <a:solidFill>
                <a:srgbClr val="545A62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Founders Grotesk Medium"/>
          <a:ea typeface="Founders Grotesk Medium"/>
          <a:cs typeface="Founders Grotesk Medium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38100" cap="flat">
              <a:solidFill>
                <a:srgbClr val="545A62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chemeClr val="accent1">
              <a:hueOff val="-1238625"/>
              <a:satOff val="-6134"/>
              <a:lumOff val="8689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Founders Grotesk"/>
          <a:ea typeface="Founders Grotesk"/>
          <a:cs typeface="Founders Grotesk"/>
        </a:font>
        <a:srgbClr val="53585F"/>
      </a:tcTxStyle>
      <a:tcStyle>
        <a:tcBdr>
          <a:left>
            <a:ln w="12700" cap="flat">
              <a:solidFill>
                <a:srgbClr val="53585F"/>
              </a:solidFill>
              <a:prstDash val="solid"/>
              <a:miter lim="400000"/>
            </a:ln>
          </a:left>
          <a:right>
            <a:ln w="12700" cap="flat">
              <a:solidFill>
                <a:srgbClr val="53585F"/>
              </a:solidFill>
              <a:prstDash val="solid"/>
              <a:miter lim="400000"/>
            </a:ln>
          </a:right>
          <a:top>
            <a:ln w="12700" cap="flat">
              <a:solidFill>
                <a:srgbClr val="53585F"/>
              </a:solidFill>
              <a:prstDash val="solid"/>
              <a:miter lim="400000"/>
            </a:ln>
          </a:top>
          <a:bottom>
            <a:ln w="127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F6F4E4"/>
          </a:solidFill>
        </a:fill>
      </a:tcStyle>
    </a:band2H>
    <a:firstCol>
      <a:tcTxStyle b="off" i="off">
        <a:font>
          <a:latin typeface="Founders Grotesk Medium"/>
          <a:ea typeface="Founders Grotesk Medium"/>
          <a:cs typeface="Founders Grotesk Medium"/>
        </a:font>
        <a:srgbClr val="53575F"/>
      </a:tcTxStyle>
      <a:tcStyle>
        <a:tcBdr>
          <a:left>
            <a:ln w="12700" cap="flat">
              <a:solidFill>
                <a:srgbClr val="53585F"/>
              </a:solidFill>
              <a:prstDash val="solid"/>
              <a:miter lim="400000"/>
            </a:ln>
          </a:left>
          <a:right>
            <a:ln w="38100" cap="flat">
              <a:solidFill>
                <a:srgbClr val="53585F"/>
              </a:solidFill>
              <a:prstDash val="solid"/>
              <a:miter lim="400000"/>
            </a:ln>
          </a:right>
          <a:top>
            <a:ln w="12700" cap="flat">
              <a:solidFill>
                <a:srgbClr val="53585F"/>
              </a:solidFill>
              <a:prstDash val="solid"/>
              <a:miter lim="400000"/>
            </a:ln>
          </a:top>
          <a:bottom>
            <a:ln w="127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solidFill>
            <a:schemeClr val="accent5">
              <a:hueOff val="503731"/>
              <a:lumOff val="7092"/>
            </a:schemeClr>
          </a:solidFill>
        </a:fill>
      </a:tcStyle>
    </a:firstCol>
    <a:lastRow>
      <a:tcTxStyle b="off" i="off">
        <a:font>
          <a:latin typeface="Founders Grotesk"/>
          <a:ea typeface="Founders Grotesk"/>
          <a:cs typeface="Founders Grotesk"/>
        </a:font>
        <a:srgbClr val="53585F"/>
      </a:tcTxStyle>
      <a:tcStyle>
        <a:tcBdr>
          <a:left>
            <a:ln w="12700" cap="flat">
              <a:solidFill>
                <a:srgbClr val="53585F"/>
              </a:solidFill>
              <a:prstDash val="solid"/>
              <a:miter lim="400000"/>
            </a:ln>
          </a:left>
          <a:right>
            <a:ln w="12700" cap="flat">
              <a:solidFill>
                <a:srgbClr val="53585F"/>
              </a:solidFill>
              <a:prstDash val="solid"/>
              <a:miter lim="400000"/>
            </a:ln>
          </a:right>
          <a:top>
            <a:ln w="38100" cap="flat">
              <a:solidFill>
                <a:srgbClr val="54585E"/>
              </a:solidFill>
              <a:prstDash val="solid"/>
              <a:miter lim="400000"/>
            </a:ln>
          </a:top>
          <a:bottom>
            <a:ln w="127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53585F"/>
              </a:solidFill>
              <a:prstDash val="solid"/>
              <a:miter lim="400000"/>
            </a:ln>
          </a:insideH>
          <a:insideV>
            <a:ln w="12700" cap="flat">
              <a:solidFill>
                <a:srgbClr val="53585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Founders Grotesk Medium"/>
          <a:ea typeface="Founders Grotesk Medium"/>
          <a:cs typeface="Founders Grotesk Medium"/>
        </a:font>
        <a:srgbClr val="53575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53585F"/>
              </a:solidFill>
              <a:prstDash val="solid"/>
              <a:miter lim="400000"/>
            </a:ln>
          </a:top>
          <a:bottom>
            <a:ln w="38100" cap="flat">
              <a:solidFill>
                <a:srgbClr val="53585F"/>
              </a:solidFill>
              <a:prstDash val="solid"/>
              <a:miter lim="400000"/>
            </a:ln>
          </a:bottom>
          <a:insideH>
            <a:ln w="12700" cap="flat">
              <a:solidFill>
                <a:srgbClr val="54585E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5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Founders Grotesk"/>
          <a:ea typeface="Founders Grotesk"/>
          <a:cs typeface="Founders Grotesk"/>
        </a:font>
        <a:srgbClr val="53585F"/>
      </a:tcTxStyle>
      <a:tcStyle>
        <a:tcBdr>
          <a:left>
            <a:ln w="12700" cap="flat">
              <a:solidFill>
                <a:srgbClr val="A8A8A8"/>
              </a:solidFill>
              <a:prstDash val="solid"/>
              <a:miter lim="400000"/>
            </a:ln>
          </a:left>
          <a:right>
            <a:ln w="12700" cap="flat">
              <a:solidFill>
                <a:srgbClr val="A8A8A8"/>
              </a:solidFill>
              <a:prstDash val="solid"/>
              <a:miter lim="400000"/>
            </a:ln>
          </a:right>
          <a:top>
            <a:ln w="12700" cap="flat">
              <a:solidFill>
                <a:srgbClr val="A8A8A8"/>
              </a:solidFill>
              <a:prstDash val="solid"/>
              <a:miter lim="400000"/>
            </a:ln>
          </a:top>
          <a:bottom>
            <a:ln w="12700" cap="flat">
              <a:solidFill>
                <a:srgbClr val="A8A8A8"/>
              </a:solidFill>
              <a:prstDash val="solid"/>
              <a:miter lim="400000"/>
            </a:ln>
          </a:bottom>
          <a:insideH>
            <a:ln w="12700" cap="flat">
              <a:solidFill>
                <a:srgbClr val="A8A8A8"/>
              </a:solidFill>
              <a:prstDash val="solid"/>
              <a:miter lim="400000"/>
            </a:ln>
          </a:insideH>
          <a:insideV>
            <a:ln w="12700" cap="flat">
              <a:solidFill>
                <a:srgbClr val="A8A8A8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CDEE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656667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38100" cap="flat">
              <a:solidFill>
                <a:srgbClr val="656667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BEBEBE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38100" cap="flat">
              <a:solidFill>
                <a:srgbClr val="656667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A8A8A9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2" d="100"/>
          <a:sy n="42" d="100"/>
        </p:scale>
        <p:origin x="629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70" name="Shape 17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Line"/>
          <p:cNvSpPr/>
          <p:nvPr/>
        </p:nvSpPr>
        <p:spPr>
          <a:xfrm>
            <a:off x="635000" y="12192000"/>
            <a:ext cx="23114000" cy="0"/>
          </a:xfrm>
          <a:prstGeom prst="line">
            <a:avLst/>
          </a:prstGeom>
          <a:ln w="38100">
            <a:solidFill>
              <a:schemeClr val="accent4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13" name="Author and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571500" y="12269258"/>
            <a:ext cx="23235147" cy="555245"/>
          </a:xfrm>
          <a:prstGeom prst="rect">
            <a:avLst/>
          </a:prstGeom>
        </p:spPr>
        <p:txBody>
          <a:bodyPr/>
          <a:lstStyle>
            <a:lvl1pPr defTabSz="825500">
              <a:lnSpc>
                <a:spcPct val="100000"/>
              </a:lnSpc>
              <a:tabLst/>
              <a:defRPr sz="2800" b="1" cap="all" spc="168">
                <a:solidFill>
                  <a:schemeClr val="accent4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lvl1pPr>
          </a:lstStyle>
          <a:p>
            <a:r>
              <a:t>Author and Date </a:t>
            </a:r>
          </a:p>
        </p:txBody>
      </p:sp>
      <p:sp>
        <p:nvSpPr>
          <p:cNvPr id="14" name="Line"/>
          <p:cNvSpPr/>
          <p:nvPr/>
        </p:nvSpPr>
        <p:spPr>
          <a:xfrm>
            <a:off x="634956" y="9475085"/>
            <a:ext cx="23114088" cy="1"/>
          </a:xfrm>
          <a:prstGeom prst="line">
            <a:avLst/>
          </a:prstGeom>
          <a:ln w="114300">
            <a:solidFill>
              <a:schemeClr val="accent4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15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571500" y="9525885"/>
            <a:ext cx="23235147" cy="2647065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15000" spc="-300">
                <a:solidFill>
                  <a:srgbClr val="FFFFFF"/>
                </a:solidFill>
                <a:latin typeface="+mn-lt"/>
                <a:ea typeface="+mn-ea"/>
                <a:cs typeface="+mn-cs"/>
                <a:sym typeface="Founders Grotesk Semibold"/>
              </a:defRPr>
            </a:lvl1pPr>
          </a:lstStyle>
          <a:p>
            <a:r>
              <a:t>Presentation Title</a:t>
            </a:r>
          </a:p>
        </p:txBody>
      </p:sp>
      <p:sp>
        <p:nvSpPr>
          <p:cNvPr id="16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571500" y="847716"/>
            <a:ext cx="23235147" cy="2324101"/>
          </a:xfrm>
          <a:prstGeom prst="rect">
            <a:avLst/>
          </a:prstGeom>
        </p:spPr>
        <p:txBody>
          <a:bodyPr/>
          <a:lstStyle>
            <a:lvl1pPr defTabSz="825500">
              <a:lnSpc>
                <a:spcPct val="80000"/>
              </a:lnSpc>
              <a:tabLst/>
              <a:defRPr spc="-79">
                <a:solidFill>
                  <a:schemeClr val="accent4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1pPr>
            <a:lvl2pPr defTabSz="825500">
              <a:lnSpc>
                <a:spcPct val="80000"/>
              </a:lnSpc>
              <a:tabLst/>
              <a:defRPr spc="-79">
                <a:solidFill>
                  <a:schemeClr val="accent4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2pPr>
            <a:lvl3pPr defTabSz="825500">
              <a:lnSpc>
                <a:spcPct val="80000"/>
              </a:lnSpc>
              <a:tabLst/>
              <a:defRPr spc="-79">
                <a:solidFill>
                  <a:schemeClr val="accent4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3pPr>
            <a:lvl4pPr defTabSz="825500">
              <a:lnSpc>
                <a:spcPct val="80000"/>
              </a:lnSpc>
              <a:tabLst/>
              <a:defRPr spc="-79">
                <a:solidFill>
                  <a:schemeClr val="accent4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4pPr>
            <a:lvl5pPr defTabSz="825500">
              <a:lnSpc>
                <a:spcPct val="80000"/>
              </a:lnSpc>
              <a:tabLst/>
              <a:defRPr spc="-79">
                <a:solidFill>
                  <a:schemeClr val="accent4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1054398042_3378x2084.jpg"/>
          <p:cNvSpPr>
            <a:spLocks noGrp="1"/>
          </p:cNvSpPr>
          <p:nvPr>
            <p:ph type="pic" idx="21"/>
          </p:nvPr>
        </p:nvSpPr>
        <p:spPr>
          <a:xfrm>
            <a:off x="0" y="-3898900"/>
            <a:ext cx="28587700" cy="1763669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5" name="Author and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571500" y="12269258"/>
            <a:ext cx="23241000" cy="555245"/>
          </a:xfrm>
          <a:prstGeom prst="rect">
            <a:avLst/>
          </a:prstGeom>
        </p:spPr>
        <p:txBody>
          <a:bodyPr/>
          <a:lstStyle>
            <a:lvl1pPr defTabSz="825500">
              <a:lnSpc>
                <a:spcPct val="100000"/>
              </a:lnSpc>
              <a:tabLst/>
              <a:defRPr sz="2800" b="1" cap="all" spc="168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lvl1pPr>
          </a:lstStyle>
          <a:p>
            <a:r>
              <a:t>Author and Date</a:t>
            </a:r>
          </a:p>
        </p:txBody>
      </p:sp>
      <p:sp>
        <p:nvSpPr>
          <p:cNvPr id="26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571500" y="853952"/>
            <a:ext cx="23241000" cy="2321049"/>
          </a:xfrm>
          <a:prstGeom prst="rect">
            <a:avLst/>
          </a:prstGeom>
        </p:spPr>
        <p:txBody>
          <a:bodyPr/>
          <a:lstStyle>
            <a:lvl1pPr defTabSz="825500">
              <a:lnSpc>
                <a:spcPct val="80000"/>
              </a:lnSpc>
              <a:tabLst/>
              <a:defRPr spc="-79">
                <a:solidFill>
                  <a:srgbClr val="FFFFFF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1pPr>
            <a:lvl2pPr defTabSz="825500">
              <a:lnSpc>
                <a:spcPct val="80000"/>
              </a:lnSpc>
              <a:tabLst/>
              <a:defRPr spc="-79">
                <a:solidFill>
                  <a:srgbClr val="FFFFFF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2pPr>
            <a:lvl3pPr defTabSz="825500">
              <a:lnSpc>
                <a:spcPct val="80000"/>
              </a:lnSpc>
              <a:tabLst/>
              <a:defRPr spc="-79">
                <a:solidFill>
                  <a:srgbClr val="FFFFFF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3pPr>
            <a:lvl4pPr defTabSz="825500">
              <a:lnSpc>
                <a:spcPct val="80000"/>
              </a:lnSpc>
              <a:tabLst/>
              <a:defRPr spc="-79">
                <a:solidFill>
                  <a:srgbClr val="FFFFFF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4pPr>
            <a:lvl5pPr defTabSz="825500">
              <a:lnSpc>
                <a:spcPct val="80000"/>
              </a:lnSpc>
              <a:tabLst/>
              <a:defRPr spc="-79">
                <a:solidFill>
                  <a:srgbClr val="FFFFFF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7" name="Line"/>
          <p:cNvSpPr/>
          <p:nvPr/>
        </p:nvSpPr>
        <p:spPr>
          <a:xfrm>
            <a:off x="635000" y="12192000"/>
            <a:ext cx="23114000" cy="0"/>
          </a:xfrm>
          <a:prstGeom prst="line">
            <a:avLst/>
          </a:prstGeom>
          <a:ln w="38100">
            <a:solidFill>
              <a:schemeClr val="accent4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28" name="Line"/>
          <p:cNvSpPr/>
          <p:nvPr/>
        </p:nvSpPr>
        <p:spPr>
          <a:xfrm>
            <a:off x="634956" y="9475085"/>
            <a:ext cx="23114088" cy="1"/>
          </a:xfrm>
          <a:prstGeom prst="line">
            <a:avLst/>
          </a:prstGeom>
          <a:ln w="114300">
            <a:solidFill>
              <a:schemeClr val="accent4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29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571500" y="9525000"/>
            <a:ext cx="23241000" cy="2641600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15000" spc="-300">
                <a:solidFill>
                  <a:srgbClr val="FFFFFF"/>
                </a:solidFill>
                <a:latin typeface="+mn-lt"/>
                <a:ea typeface="+mn-ea"/>
                <a:cs typeface="+mn-cs"/>
                <a:sym typeface="Founders Grotesk Semibold"/>
              </a:defRPr>
            </a:lvl1pPr>
          </a:lstStyle>
          <a:p>
            <a:r>
              <a:t>Presentation Title</a:t>
            </a:r>
          </a:p>
        </p:txBody>
      </p:sp>
      <p:sp>
        <p:nvSpPr>
          <p:cNvPr id="3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&amp; Photo Al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520524404_2582x1617.jpg"/>
          <p:cNvSpPr>
            <a:spLocks noGrp="1"/>
          </p:cNvSpPr>
          <p:nvPr>
            <p:ph type="pic" idx="21"/>
          </p:nvPr>
        </p:nvSpPr>
        <p:spPr>
          <a:xfrm>
            <a:off x="9626600" y="-1"/>
            <a:ext cx="21901492" cy="1371600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8" name="Line"/>
          <p:cNvSpPr/>
          <p:nvPr/>
        </p:nvSpPr>
        <p:spPr>
          <a:xfrm>
            <a:off x="635000" y="12192000"/>
            <a:ext cx="23114000" cy="0"/>
          </a:xfrm>
          <a:prstGeom prst="line">
            <a:avLst/>
          </a:prstGeom>
          <a:ln w="38100">
            <a:solidFill>
              <a:schemeClr val="accent4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39" name="Line"/>
          <p:cNvSpPr/>
          <p:nvPr/>
        </p:nvSpPr>
        <p:spPr>
          <a:xfrm>
            <a:off x="639142" y="692907"/>
            <a:ext cx="23114001" cy="1"/>
          </a:xfrm>
          <a:prstGeom prst="line">
            <a:avLst/>
          </a:prstGeom>
          <a:ln w="114300">
            <a:solidFill>
              <a:schemeClr val="accent4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40" name="Author and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571500" y="12269258"/>
            <a:ext cx="11049000" cy="555245"/>
          </a:xfrm>
          <a:prstGeom prst="rect">
            <a:avLst/>
          </a:prstGeom>
        </p:spPr>
        <p:txBody>
          <a:bodyPr/>
          <a:lstStyle>
            <a:lvl1pPr defTabSz="825500">
              <a:lnSpc>
                <a:spcPct val="100000"/>
              </a:lnSpc>
              <a:tabLst/>
              <a:defRPr sz="2800" b="1" cap="all" spc="168">
                <a:solidFill>
                  <a:schemeClr val="accent1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lvl1pPr>
          </a:lstStyle>
          <a:p>
            <a:r>
              <a:t>Author and Date</a:t>
            </a:r>
          </a:p>
        </p:txBody>
      </p:sp>
      <p:sp>
        <p:nvSpPr>
          <p:cNvPr id="41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571500" y="4770137"/>
            <a:ext cx="11049000" cy="7036978"/>
          </a:xfrm>
          <a:prstGeom prst="rect">
            <a:avLst/>
          </a:prstGeom>
        </p:spPr>
        <p:txBody>
          <a:bodyPr/>
          <a:lstStyle>
            <a:lvl1pPr>
              <a:defRPr sz="15000" spc="-300">
                <a:solidFill>
                  <a:schemeClr val="accent1"/>
                </a:solidFill>
                <a:latin typeface="+mn-lt"/>
                <a:ea typeface="+mn-ea"/>
                <a:cs typeface="+mn-cs"/>
                <a:sym typeface="Founders Grotesk Semibold"/>
              </a:defRPr>
            </a:lvl1pPr>
          </a:lstStyle>
          <a:p>
            <a:r>
              <a:t>Slide Title</a:t>
            </a:r>
          </a:p>
        </p:txBody>
      </p:sp>
      <p:sp>
        <p:nvSpPr>
          <p:cNvPr id="4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&amp; Bullet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Line"/>
          <p:cNvSpPr/>
          <p:nvPr/>
        </p:nvSpPr>
        <p:spPr>
          <a:xfrm>
            <a:off x="635000" y="12192000"/>
            <a:ext cx="23114000" cy="0"/>
          </a:xfrm>
          <a:prstGeom prst="line">
            <a:avLst/>
          </a:prstGeom>
          <a:ln w="38100">
            <a:solidFill>
              <a:schemeClr val="accent4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50" name="Line"/>
          <p:cNvSpPr/>
          <p:nvPr/>
        </p:nvSpPr>
        <p:spPr>
          <a:xfrm>
            <a:off x="639142" y="692907"/>
            <a:ext cx="23114001" cy="1"/>
          </a:xfrm>
          <a:prstGeom prst="line">
            <a:avLst/>
          </a:prstGeom>
          <a:ln w="114300">
            <a:solidFill>
              <a:schemeClr val="accent4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51" name="Author and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571500" y="12269258"/>
            <a:ext cx="23241000" cy="555245"/>
          </a:xfrm>
          <a:prstGeom prst="rect">
            <a:avLst/>
          </a:prstGeom>
        </p:spPr>
        <p:txBody>
          <a:bodyPr/>
          <a:lstStyle>
            <a:lvl1pPr defTabSz="825500">
              <a:lnSpc>
                <a:spcPct val="100000"/>
              </a:lnSpc>
              <a:tabLst/>
              <a:defRPr sz="2800" b="1" cap="all" spc="168">
                <a:solidFill>
                  <a:schemeClr val="accent1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lvl1pPr>
          </a:lstStyle>
          <a:p>
            <a:r>
              <a:t>Author and Date</a:t>
            </a:r>
          </a:p>
        </p:txBody>
      </p:sp>
      <p:sp>
        <p:nvSpPr>
          <p:cNvPr id="52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571500" y="3904441"/>
            <a:ext cx="23241000" cy="7697009"/>
          </a:xfrm>
          <a:prstGeom prst="rect">
            <a:avLst/>
          </a:prstGeom>
        </p:spPr>
        <p:txBody>
          <a:bodyPr/>
          <a:lstStyle>
            <a:lvl1pPr marL="4572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1pPr>
            <a:lvl2pPr marL="9144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2pPr>
            <a:lvl3pPr marL="13716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3pPr>
            <a:lvl4pPr marL="18288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4pPr>
            <a:lvl5pPr marL="22860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5pPr>
          </a:lstStyle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571500" y="652482"/>
            <a:ext cx="23241000" cy="1951018"/>
          </a:xfrm>
          <a:prstGeom prst="rect">
            <a:avLst/>
          </a:prstGeom>
        </p:spPr>
        <p:txBody>
          <a:bodyPr/>
          <a:lstStyle>
            <a:lvl1pPr>
              <a:lnSpc>
                <a:spcPct val="60000"/>
              </a:lnSpc>
              <a:defRPr sz="12000" spc="-239">
                <a:solidFill>
                  <a:schemeClr val="accent1"/>
                </a:solidFill>
                <a:latin typeface="+mn-lt"/>
                <a:ea typeface="+mn-ea"/>
                <a:cs typeface="+mn-cs"/>
                <a:sym typeface="Founders Grotesk Semibold"/>
              </a:defRPr>
            </a:lvl1pPr>
          </a:lstStyle>
          <a:p>
            <a:r>
              <a:t>Slide Title</a:t>
            </a:r>
          </a:p>
        </p:txBody>
      </p:sp>
      <p:sp>
        <p:nvSpPr>
          <p:cNvPr id="5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436122" y="12268199"/>
            <a:ext cx="371756" cy="55524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ullet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Line"/>
          <p:cNvSpPr/>
          <p:nvPr/>
        </p:nvSpPr>
        <p:spPr>
          <a:xfrm>
            <a:off x="635000" y="12192000"/>
            <a:ext cx="23118143" cy="0"/>
          </a:xfrm>
          <a:prstGeom prst="line">
            <a:avLst/>
          </a:prstGeom>
          <a:ln w="38100">
            <a:solidFill>
              <a:schemeClr val="accent4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62" name="Line"/>
          <p:cNvSpPr/>
          <p:nvPr/>
        </p:nvSpPr>
        <p:spPr>
          <a:xfrm>
            <a:off x="639142" y="692907"/>
            <a:ext cx="23114001" cy="1"/>
          </a:xfrm>
          <a:prstGeom prst="line">
            <a:avLst/>
          </a:prstGeom>
          <a:ln w="114300">
            <a:solidFill>
              <a:schemeClr val="accent4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63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571500" y="3898900"/>
            <a:ext cx="23241000" cy="7696200"/>
          </a:xfrm>
          <a:prstGeom prst="rect">
            <a:avLst/>
          </a:prstGeom>
        </p:spPr>
        <p:txBody>
          <a:bodyPr numCol="2" spcCol="1162050"/>
          <a:lstStyle>
            <a:lvl1pPr marL="4572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1pPr>
            <a:lvl2pPr marL="9144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2pPr>
            <a:lvl3pPr marL="13716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3pPr>
            <a:lvl4pPr marL="18288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4pPr>
            <a:lvl5pPr marL="22860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5pPr>
          </a:lstStyle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, Bullets &amp; Photo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3157200" y="1852248"/>
            <a:ext cx="10256838" cy="1310641"/>
          </a:xfrm>
          <a:prstGeom prst="rect">
            <a:avLst/>
          </a:prstGeom>
        </p:spPr>
        <p:txBody>
          <a:bodyPr anchor="ctr"/>
          <a:lstStyle>
            <a:lvl1pPr defTabSz="817244">
              <a:lnSpc>
                <a:spcPct val="80000"/>
              </a:lnSpc>
              <a:tabLst/>
              <a:defRPr sz="7919" spc="-79">
                <a:solidFill>
                  <a:schemeClr val="accent1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1pPr>
          </a:lstStyle>
          <a:p>
            <a:r>
              <a:t>Slide Subtitle</a:t>
            </a:r>
          </a:p>
        </p:txBody>
      </p:sp>
      <p:sp>
        <p:nvSpPr>
          <p:cNvPr id="72" name="683033896_1440x1778.jpg"/>
          <p:cNvSpPr>
            <a:spLocks noGrp="1"/>
          </p:cNvSpPr>
          <p:nvPr>
            <p:ph type="pic" idx="22"/>
          </p:nvPr>
        </p:nvSpPr>
        <p:spPr>
          <a:xfrm>
            <a:off x="0" y="-671784"/>
            <a:ext cx="12196747" cy="1505959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73" name="Line"/>
          <p:cNvSpPr/>
          <p:nvPr/>
        </p:nvSpPr>
        <p:spPr>
          <a:xfrm>
            <a:off x="635000" y="12192000"/>
            <a:ext cx="23114000" cy="0"/>
          </a:xfrm>
          <a:prstGeom prst="line">
            <a:avLst/>
          </a:prstGeom>
          <a:ln w="38100">
            <a:solidFill>
              <a:schemeClr val="accent4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74" name="Line"/>
          <p:cNvSpPr/>
          <p:nvPr/>
        </p:nvSpPr>
        <p:spPr>
          <a:xfrm>
            <a:off x="639142" y="692907"/>
            <a:ext cx="23114001" cy="1"/>
          </a:xfrm>
          <a:prstGeom prst="line">
            <a:avLst/>
          </a:prstGeom>
          <a:ln w="114300">
            <a:solidFill>
              <a:schemeClr val="accent4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75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13157200" y="864810"/>
            <a:ext cx="10256838" cy="1308101"/>
          </a:xfrm>
          <a:prstGeom prst="rect">
            <a:avLst/>
          </a:prstGeom>
        </p:spPr>
        <p:txBody>
          <a:bodyPr anchor="b"/>
          <a:lstStyle>
            <a:lvl1pPr>
              <a:defRPr spc="0">
                <a:solidFill>
                  <a:schemeClr val="accent1"/>
                </a:solidFill>
                <a:latin typeface="+mn-lt"/>
                <a:ea typeface="+mn-ea"/>
                <a:cs typeface="+mn-cs"/>
                <a:sym typeface="Founders Grotesk Semibold"/>
              </a:defRPr>
            </a:lvl1pPr>
          </a:lstStyle>
          <a:p>
            <a:r>
              <a:t>Slide Title </a:t>
            </a:r>
          </a:p>
        </p:txBody>
      </p:sp>
      <p:sp>
        <p:nvSpPr>
          <p:cNvPr id="76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3157200" y="3904441"/>
            <a:ext cx="10256838" cy="7303309"/>
          </a:xfrm>
          <a:prstGeom prst="rect">
            <a:avLst/>
          </a:prstGeom>
        </p:spPr>
        <p:txBody>
          <a:bodyPr/>
          <a:lstStyle>
            <a:lvl1pPr marL="4572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1pPr>
            <a:lvl2pPr marL="9144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2pPr>
            <a:lvl3pPr marL="13716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3pPr>
            <a:lvl4pPr marL="18288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4pPr>
            <a:lvl5pPr marL="2286000" indent="-457200" defTabSz="825500">
              <a:lnSpc>
                <a:spcPct val="80000"/>
              </a:lnSpc>
              <a:spcBef>
                <a:spcPts val="3600"/>
              </a:spcBef>
              <a:buClr>
                <a:schemeClr val="accent1"/>
              </a:buClr>
              <a:buSzPct val="100000"/>
              <a:buChar char="•"/>
              <a:tabLst/>
              <a:defRPr sz="4200" spc="-42">
                <a:solidFill>
                  <a:srgbClr val="000000"/>
                </a:solidFill>
                <a:latin typeface="Founders Grotesk Text"/>
                <a:ea typeface="Founders Grotesk Text"/>
                <a:cs typeface="Founders Grotesk Text"/>
                <a:sym typeface="Founders Grotesk Text"/>
              </a:defRPr>
            </a:lvl5pPr>
          </a:lstStyle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7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ction">
    <p:bg>
      <p:bgPr>
        <a:solidFill>
          <a:schemeClr val="accent3">
            <a:hueOff val="513816"/>
            <a:satOff val="9467"/>
            <a:lumOff val="17481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Line"/>
          <p:cNvSpPr/>
          <p:nvPr/>
        </p:nvSpPr>
        <p:spPr>
          <a:xfrm>
            <a:off x="635000" y="12192000"/>
            <a:ext cx="23114000" cy="0"/>
          </a:xfrm>
          <a:prstGeom prst="line">
            <a:avLst/>
          </a:prstGeom>
          <a:ln w="38100">
            <a:solidFill>
              <a:schemeClr val="accent1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85" name="Line"/>
          <p:cNvSpPr/>
          <p:nvPr/>
        </p:nvSpPr>
        <p:spPr>
          <a:xfrm>
            <a:off x="635000" y="9443335"/>
            <a:ext cx="23114000" cy="1"/>
          </a:xfrm>
          <a:prstGeom prst="line">
            <a:avLst/>
          </a:prstGeom>
          <a:ln w="114300">
            <a:solidFill>
              <a:schemeClr val="accent1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86" name="Section Title"/>
          <p:cNvSpPr txBox="1">
            <a:spLocks noGrp="1"/>
          </p:cNvSpPr>
          <p:nvPr>
            <p:ph type="title" hasCustomPrompt="1"/>
          </p:nvPr>
        </p:nvSpPr>
        <p:spPr>
          <a:xfrm>
            <a:off x="571500" y="9530979"/>
            <a:ext cx="23241000" cy="2019301"/>
          </a:xfrm>
          <a:prstGeom prst="rect">
            <a:avLst/>
          </a:prstGeom>
        </p:spPr>
        <p:txBody>
          <a:bodyPr anchor="b"/>
          <a:lstStyle>
            <a:lvl1pPr>
              <a:lnSpc>
                <a:spcPct val="70000"/>
              </a:lnSpc>
              <a:defRPr sz="15000" spc="-300">
                <a:solidFill>
                  <a:schemeClr val="accent1"/>
                </a:solidFill>
                <a:latin typeface="+mn-lt"/>
                <a:ea typeface="+mn-ea"/>
                <a:cs typeface="+mn-cs"/>
                <a:sym typeface="Founders Grotesk Semibold"/>
              </a:defRPr>
            </a:lvl1pPr>
          </a:lstStyle>
          <a:p>
            <a:r>
              <a:t>Section Title</a:t>
            </a:r>
          </a:p>
        </p:txBody>
      </p:sp>
      <p:sp>
        <p:nvSpPr>
          <p:cNvPr id="8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Only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Line"/>
          <p:cNvSpPr/>
          <p:nvPr/>
        </p:nvSpPr>
        <p:spPr>
          <a:xfrm>
            <a:off x="635000" y="12192000"/>
            <a:ext cx="23114000" cy="0"/>
          </a:xfrm>
          <a:prstGeom prst="line">
            <a:avLst/>
          </a:prstGeom>
          <a:ln w="38100">
            <a:solidFill>
              <a:schemeClr val="accent4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95" name="Line"/>
          <p:cNvSpPr/>
          <p:nvPr/>
        </p:nvSpPr>
        <p:spPr>
          <a:xfrm>
            <a:off x="639142" y="692907"/>
            <a:ext cx="23114001" cy="1"/>
          </a:xfrm>
          <a:prstGeom prst="line">
            <a:avLst/>
          </a:prstGeom>
          <a:ln w="114300">
            <a:solidFill>
              <a:schemeClr val="accent4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96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571500" y="715982"/>
            <a:ext cx="23241000" cy="1951018"/>
          </a:xfrm>
          <a:prstGeom prst="rect">
            <a:avLst/>
          </a:prstGeom>
        </p:spPr>
        <p:txBody>
          <a:bodyPr/>
          <a:lstStyle>
            <a:lvl1pPr>
              <a:lnSpc>
                <a:spcPct val="60000"/>
              </a:lnSpc>
              <a:defRPr sz="12000" spc="-239">
                <a:solidFill>
                  <a:schemeClr val="accent1"/>
                </a:solidFill>
                <a:latin typeface="+mn-lt"/>
                <a:ea typeface="+mn-ea"/>
                <a:cs typeface="+mn-cs"/>
                <a:sym typeface="Founders Grotesk Semibold"/>
              </a:defRPr>
            </a:lvl1pPr>
          </a:lstStyle>
          <a:p>
            <a:r>
              <a:t>Slide Title </a:t>
            </a:r>
          </a:p>
        </p:txBody>
      </p:sp>
      <p:sp>
        <p:nvSpPr>
          <p:cNvPr id="9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Agenda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Agenda Title</a:t>
            </a:r>
          </a:p>
        </p:txBody>
      </p:sp>
      <p:sp>
        <p:nvSpPr>
          <p:cNvPr id="105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Agenda Topics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0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tatem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Line"/>
          <p:cNvSpPr/>
          <p:nvPr/>
        </p:nvSpPr>
        <p:spPr>
          <a:xfrm>
            <a:off x="635000" y="12192000"/>
            <a:ext cx="23114000" cy="0"/>
          </a:xfrm>
          <a:prstGeom prst="line">
            <a:avLst/>
          </a:prstGeom>
          <a:ln w="38100">
            <a:solidFill>
              <a:schemeClr val="accent4"/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114" name="Line"/>
          <p:cNvSpPr/>
          <p:nvPr/>
        </p:nvSpPr>
        <p:spPr>
          <a:xfrm>
            <a:off x="639142" y="692907"/>
            <a:ext cx="23114001" cy="1"/>
          </a:xfrm>
          <a:prstGeom prst="line">
            <a:avLst/>
          </a:prstGeom>
          <a:ln w="114300">
            <a:solidFill>
              <a:schemeClr val="accent4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115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571500" y="3898900"/>
            <a:ext cx="23236826" cy="5499100"/>
          </a:xfrm>
          <a:prstGeom prst="rect">
            <a:avLst/>
          </a:prstGeom>
        </p:spPr>
        <p:txBody>
          <a:bodyPr anchor="ctr"/>
          <a:lstStyle>
            <a:lvl1pPr defTabSz="825500">
              <a:lnSpc>
                <a:spcPct val="100000"/>
              </a:lnSpc>
              <a:tabLst/>
              <a:defRPr sz="12000" spc="-239">
                <a:solidFill>
                  <a:schemeClr val="accent1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1pPr>
            <a:lvl2pPr defTabSz="825500">
              <a:lnSpc>
                <a:spcPct val="100000"/>
              </a:lnSpc>
              <a:tabLst/>
              <a:defRPr sz="12000" spc="-239">
                <a:solidFill>
                  <a:schemeClr val="accent1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2pPr>
            <a:lvl3pPr defTabSz="825500">
              <a:lnSpc>
                <a:spcPct val="100000"/>
              </a:lnSpc>
              <a:tabLst/>
              <a:defRPr sz="12000" spc="-239">
                <a:solidFill>
                  <a:schemeClr val="accent1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3pPr>
            <a:lvl4pPr defTabSz="825500">
              <a:lnSpc>
                <a:spcPct val="100000"/>
              </a:lnSpc>
              <a:tabLst/>
              <a:defRPr sz="12000" spc="-239">
                <a:solidFill>
                  <a:schemeClr val="accent1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4pPr>
            <a:lvl5pPr defTabSz="825500">
              <a:lnSpc>
                <a:spcPct val="100000"/>
              </a:lnSpc>
              <a:tabLst/>
              <a:defRPr sz="12000" spc="-239">
                <a:solidFill>
                  <a:schemeClr val="accent1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5pPr>
          </a:lstStyle>
          <a:p>
            <a:r>
              <a:t>Statement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ig Fact">
    <p:bg>
      <p:bgPr>
        <a:solidFill>
          <a:srgbClr val="C3D9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634999" y="1346200"/>
            <a:ext cx="23241001" cy="8451368"/>
          </a:xfrm>
          <a:prstGeom prst="rect">
            <a:avLst/>
          </a:prstGeom>
        </p:spPr>
        <p:txBody>
          <a:bodyPr anchor="b"/>
          <a:lstStyle>
            <a:lvl1pPr defTabSz="825500">
              <a:lnSpc>
                <a:spcPct val="80000"/>
              </a:lnSpc>
              <a:tabLst/>
              <a:defRPr sz="42000" spc="-419">
                <a:solidFill>
                  <a:schemeClr val="accent1"/>
                </a:solidFill>
                <a:latin typeface="Founders Grotesk Light"/>
                <a:ea typeface="Founders Grotesk Light"/>
                <a:cs typeface="Founders Grotesk Light"/>
                <a:sym typeface="Founders Grotesk Light"/>
              </a:defRPr>
            </a:lvl1pPr>
            <a:lvl2pPr defTabSz="825500">
              <a:lnSpc>
                <a:spcPct val="80000"/>
              </a:lnSpc>
              <a:tabLst/>
              <a:defRPr sz="42000" spc="-419">
                <a:solidFill>
                  <a:schemeClr val="accent1"/>
                </a:solidFill>
                <a:latin typeface="Founders Grotesk Light"/>
                <a:ea typeface="Founders Grotesk Light"/>
                <a:cs typeface="Founders Grotesk Light"/>
                <a:sym typeface="Founders Grotesk Light"/>
              </a:defRPr>
            </a:lvl2pPr>
            <a:lvl3pPr defTabSz="825500">
              <a:lnSpc>
                <a:spcPct val="80000"/>
              </a:lnSpc>
              <a:tabLst/>
              <a:defRPr sz="42000" spc="-419">
                <a:solidFill>
                  <a:schemeClr val="accent1"/>
                </a:solidFill>
                <a:latin typeface="Founders Grotesk Light"/>
                <a:ea typeface="Founders Grotesk Light"/>
                <a:cs typeface="Founders Grotesk Light"/>
                <a:sym typeface="Founders Grotesk Light"/>
              </a:defRPr>
            </a:lvl3pPr>
            <a:lvl4pPr defTabSz="825500">
              <a:lnSpc>
                <a:spcPct val="80000"/>
              </a:lnSpc>
              <a:tabLst/>
              <a:defRPr sz="42000" spc="-419">
                <a:solidFill>
                  <a:schemeClr val="accent1"/>
                </a:solidFill>
                <a:latin typeface="Founders Grotesk Light"/>
                <a:ea typeface="Founders Grotesk Light"/>
                <a:cs typeface="Founders Grotesk Light"/>
                <a:sym typeface="Founders Grotesk Light"/>
              </a:defRPr>
            </a:lvl4pPr>
            <a:lvl5pPr defTabSz="825500">
              <a:lnSpc>
                <a:spcPct val="80000"/>
              </a:lnSpc>
              <a:tabLst/>
              <a:defRPr sz="42000" spc="-419">
                <a:solidFill>
                  <a:schemeClr val="accent1"/>
                </a:solidFill>
                <a:latin typeface="Founders Grotesk Light"/>
                <a:ea typeface="Founders Grotesk Light"/>
                <a:cs typeface="Founders Grotesk Light"/>
                <a:sym typeface="Founders Grotesk Light"/>
              </a:defRPr>
            </a:lvl5pPr>
          </a:lstStyle>
          <a:p>
            <a:r>
              <a:t>100%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24" name="Fact informa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35000" y="9170947"/>
            <a:ext cx="23241000" cy="932816"/>
          </a:xfrm>
          <a:prstGeom prst="rect">
            <a:avLst/>
          </a:prstGeom>
        </p:spPr>
        <p:txBody>
          <a:bodyPr/>
          <a:lstStyle>
            <a:lvl1pPr defTabSz="817244">
              <a:lnSpc>
                <a:spcPct val="80000"/>
              </a:lnSpc>
              <a:tabLst/>
              <a:defRPr sz="5445" spc="-54">
                <a:solidFill>
                  <a:schemeClr val="accent1"/>
                </a:solidFill>
              </a:defRPr>
            </a:lvl1pPr>
          </a:lstStyle>
          <a:p>
            <a:r>
              <a:t>Fact information</a:t>
            </a:r>
          </a:p>
        </p:txBody>
      </p:sp>
      <p:sp>
        <p:nvSpPr>
          <p:cNvPr id="125" name="Line"/>
          <p:cNvSpPr/>
          <p:nvPr/>
        </p:nvSpPr>
        <p:spPr>
          <a:xfrm>
            <a:off x="635000" y="12192000"/>
            <a:ext cx="23118143" cy="0"/>
          </a:xfrm>
          <a:prstGeom prst="line">
            <a:avLst/>
          </a:prstGeom>
          <a:ln w="38100">
            <a:solidFill>
              <a:schemeClr val="accent1">
                <a:hueOff val="-42304"/>
                <a:satOff val="23749"/>
                <a:lumOff val="-45745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126" name="Line"/>
          <p:cNvSpPr/>
          <p:nvPr/>
        </p:nvSpPr>
        <p:spPr>
          <a:xfrm>
            <a:off x="639142" y="692907"/>
            <a:ext cx="23114001" cy="1"/>
          </a:xfrm>
          <a:prstGeom prst="line">
            <a:avLst/>
          </a:prstGeom>
          <a:ln w="114300">
            <a:solidFill>
              <a:schemeClr val="accent1">
                <a:hueOff val="-42304"/>
                <a:satOff val="23749"/>
                <a:lumOff val="-45745"/>
              </a:schemeClr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12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Quote">
    <p:bg>
      <p:bgPr>
        <a:solidFill>
          <a:srgbClr val="C3D9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Line"/>
          <p:cNvSpPr/>
          <p:nvPr/>
        </p:nvSpPr>
        <p:spPr>
          <a:xfrm>
            <a:off x="635000" y="12192000"/>
            <a:ext cx="23114000" cy="0"/>
          </a:xfrm>
          <a:prstGeom prst="line">
            <a:avLst/>
          </a:prstGeom>
          <a:ln w="38100">
            <a:solidFill>
              <a:schemeClr val="accent1">
                <a:hueOff val="-42304"/>
                <a:satOff val="23749"/>
                <a:lumOff val="-45745"/>
              </a:schemeClr>
            </a:solidFill>
            <a:miter lim="400000"/>
          </a:ln>
        </p:spPr>
        <p:txBody>
          <a:bodyPr lIns="50800" tIns="50800" rIns="50800" bIns="5080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135" name="Line"/>
          <p:cNvSpPr/>
          <p:nvPr/>
        </p:nvSpPr>
        <p:spPr>
          <a:xfrm>
            <a:off x="639142" y="692907"/>
            <a:ext cx="23114001" cy="1"/>
          </a:xfrm>
          <a:prstGeom prst="line">
            <a:avLst/>
          </a:prstGeom>
          <a:ln w="114300">
            <a:solidFill>
              <a:schemeClr val="accent1">
                <a:hueOff val="-42304"/>
                <a:satOff val="23749"/>
                <a:lumOff val="-45745"/>
              </a:schemeClr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136" name="Attribu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148060" y="9247147"/>
            <a:ext cx="22707182" cy="932816"/>
          </a:xfrm>
          <a:prstGeom prst="rect">
            <a:avLst/>
          </a:prstGeom>
        </p:spPr>
        <p:txBody>
          <a:bodyPr anchor="ctr"/>
          <a:lstStyle>
            <a:lvl1pPr defTabSz="817244">
              <a:lnSpc>
                <a:spcPct val="80000"/>
              </a:lnSpc>
              <a:tabLst/>
              <a:defRPr sz="5445" spc="-54">
                <a:solidFill>
                  <a:schemeClr val="accent1"/>
                </a:solidFill>
              </a:defRPr>
            </a:lvl1pPr>
          </a:lstStyle>
          <a:p>
            <a:r>
              <a:t>Attribution</a:t>
            </a:r>
          </a:p>
        </p:txBody>
      </p:sp>
      <p:sp>
        <p:nvSpPr>
          <p:cNvPr id="137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515838" y="1325581"/>
            <a:ext cx="23241001" cy="4970080"/>
          </a:xfrm>
          <a:prstGeom prst="rect">
            <a:avLst/>
          </a:prstGeom>
        </p:spPr>
        <p:txBody>
          <a:bodyPr/>
          <a:lstStyle>
            <a:lvl1pPr marL="419100" indent="-419100" defTabSz="825500">
              <a:lnSpc>
                <a:spcPct val="80000"/>
              </a:lnSpc>
              <a:tabLst/>
              <a:defRPr sz="12000" spc="-119">
                <a:solidFill>
                  <a:schemeClr val="accent1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1pPr>
            <a:lvl2pPr marL="419100" indent="38100" defTabSz="825500">
              <a:lnSpc>
                <a:spcPct val="80000"/>
              </a:lnSpc>
              <a:tabLst/>
              <a:defRPr sz="12000" spc="-119">
                <a:solidFill>
                  <a:schemeClr val="accent1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2pPr>
            <a:lvl3pPr marL="419100" indent="495300" defTabSz="825500">
              <a:lnSpc>
                <a:spcPct val="80000"/>
              </a:lnSpc>
              <a:tabLst/>
              <a:defRPr sz="12000" spc="-119">
                <a:solidFill>
                  <a:schemeClr val="accent1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3pPr>
            <a:lvl4pPr marL="419100" indent="952500" defTabSz="825500">
              <a:lnSpc>
                <a:spcPct val="80000"/>
              </a:lnSpc>
              <a:tabLst/>
              <a:defRPr sz="12000" spc="-119">
                <a:solidFill>
                  <a:schemeClr val="accent1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4pPr>
            <a:lvl5pPr marL="419100" indent="1409700" defTabSz="825500">
              <a:lnSpc>
                <a:spcPct val="80000"/>
              </a:lnSpc>
              <a:tabLst/>
              <a:defRPr sz="12000" spc="-119">
                <a:solidFill>
                  <a:schemeClr val="accent1"/>
                </a:solidFill>
                <a:latin typeface="Founders Grotesk"/>
                <a:ea typeface="Founders Grotesk"/>
                <a:cs typeface="Founders Grotesk"/>
                <a:sym typeface="Founders Grotesk"/>
              </a:defRPr>
            </a:lvl5pPr>
          </a:lstStyle>
          <a:p>
            <a:r>
              <a:t>“Notable Quote”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3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3 Up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Image"/>
          <p:cNvSpPr>
            <a:spLocks noGrp="1"/>
          </p:cNvSpPr>
          <p:nvPr>
            <p:ph type="pic" sz="half" idx="21"/>
          </p:nvPr>
        </p:nvSpPr>
        <p:spPr>
          <a:xfrm>
            <a:off x="12192000" y="-1003300"/>
            <a:ext cx="11557000" cy="767926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6" name="Image"/>
          <p:cNvSpPr>
            <a:spLocks noGrp="1"/>
          </p:cNvSpPr>
          <p:nvPr>
            <p:ph type="pic" sz="half" idx="22"/>
          </p:nvPr>
        </p:nvSpPr>
        <p:spPr>
          <a:xfrm>
            <a:off x="12192000" y="5397500"/>
            <a:ext cx="11557000" cy="774978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7" name="Image"/>
          <p:cNvSpPr>
            <a:spLocks noGrp="1"/>
          </p:cNvSpPr>
          <p:nvPr>
            <p:ph type="pic" idx="23"/>
          </p:nvPr>
        </p:nvSpPr>
        <p:spPr>
          <a:xfrm>
            <a:off x="571500" y="-698500"/>
            <a:ext cx="11684000" cy="14426494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1054398042_3378x2084.jpg"/>
          <p:cNvSpPr>
            <a:spLocks noGrp="1"/>
          </p:cNvSpPr>
          <p:nvPr>
            <p:ph type="pic" idx="21"/>
          </p:nvPr>
        </p:nvSpPr>
        <p:spPr>
          <a:xfrm>
            <a:off x="0" y="-2984500"/>
            <a:ext cx="28333700" cy="1747999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5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hueOff val="-42304"/>
            <a:satOff val="23749"/>
            <a:lumOff val="-45745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genda Title"/>
          <p:cNvSpPr txBox="1">
            <a:spLocks noGrp="1"/>
          </p:cNvSpPr>
          <p:nvPr>
            <p:ph type="title" hasCustomPrompt="1"/>
          </p:nvPr>
        </p:nvSpPr>
        <p:spPr>
          <a:xfrm>
            <a:off x="575641" y="881082"/>
            <a:ext cx="23241001" cy="19510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Agenda Title</a:t>
            </a:r>
          </a:p>
        </p:txBody>
      </p:sp>
      <p:sp>
        <p:nvSpPr>
          <p:cNvPr id="3" name="Line"/>
          <p:cNvSpPr/>
          <p:nvPr/>
        </p:nvSpPr>
        <p:spPr>
          <a:xfrm>
            <a:off x="639142" y="692907"/>
            <a:ext cx="23114001" cy="1"/>
          </a:xfrm>
          <a:prstGeom prst="line">
            <a:avLst/>
          </a:prstGeom>
          <a:ln w="114300">
            <a:solidFill>
              <a:schemeClr val="accent4"/>
            </a:solidFill>
            <a:miter lim="400000"/>
          </a:ln>
        </p:spPr>
        <p:txBody>
          <a:bodyPr lIns="0" tIns="0" rIns="0" bIns="0" anchor="ctr"/>
          <a:lstStyle/>
          <a:p>
            <a:pPr>
              <a:spcBef>
                <a:spcPts val="0"/>
              </a:spcBef>
              <a:tabLst/>
              <a:defRPr b="1" cap="all" spc="156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pPr>
            <a:endParaRPr/>
          </a:p>
        </p:txBody>
      </p:sp>
      <p:sp>
        <p:nvSpPr>
          <p:cNvPr id="4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575641" y="3276600"/>
            <a:ext cx="23241001" cy="98706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Agenda Topics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3431499" y="12268199"/>
            <a:ext cx="371756" cy="555245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r" defTabSz="825500">
              <a:spcBef>
                <a:spcPts val="0"/>
              </a:spcBef>
              <a:tabLst/>
              <a:defRPr sz="2800" spc="28">
                <a:solidFill>
                  <a:srgbClr val="FFFFFF"/>
                </a:solidFill>
                <a:latin typeface="Founders Grotesk Condensed"/>
                <a:ea typeface="Founders Grotesk Condensed"/>
                <a:cs typeface="Founders Grotesk Condensed"/>
                <a:sym typeface="Founders Grotesk Condensed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ransition spd="med"/>
  <p:txStyles>
    <p:titleStyle>
      <a:lvl1pPr marL="0" marR="0" indent="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-79" baseline="0">
          <a:solidFill>
            <a:schemeClr val="accent4"/>
          </a:solidFill>
          <a:uFillTx/>
          <a:latin typeface="Founders Grotesk"/>
          <a:ea typeface="Founders Grotesk"/>
          <a:cs typeface="Founders Grotesk"/>
          <a:sym typeface="Founders Grotesk"/>
        </a:defRPr>
      </a:lvl1pPr>
      <a:lvl2pPr marL="0" marR="0" indent="4572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-79" baseline="0">
          <a:solidFill>
            <a:schemeClr val="accent4"/>
          </a:solidFill>
          <a:uFillTx/>
          <a:latin typeface="Founders Grotesk"/>
          <a:ea typeface="Founders Grotesk"/>
          <a:cs typeface="Founders Grotesk"/>
          <a:sym typeface="Founders Grotesk"/>
        </a:defRPr>
      </a:lvl2pPr>
      <a:lvl3pPr marL="0" marR="0" indent="9144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-79" baseline="0">
          <a:solidFill>
            <a:schemeClr val="accent4"/>
          </a:solidFill>
          <a:uFillTx/>
          <a:latin typeface="Founders Grotesk"/>
          <a:ea typeface="Founders Grotesk"/>
          <a:cs typeface="Founders Grotesk"/>
          <a:sym typeface="Founders Grotesk"/>
        </a:defRPr>
      </a:lvl3pPr>
      <a:lvl4pPr marL="0" marR="0" indent="13716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-79" baseline="0">
          <a:solidFill>
            <a:schemeClr val="accent4"/>
          </a:solidFill>
          <a:uFillTx/>
          <a:latin typeface="Founders Grotesk"/>
          <a:ea typeface="Founders Grotesk"/>
          <a:cs typeface="Founders Grotesk"/>
          <a:sym typeface="Founders Grotesk"/>
        </a:defRPr>
      </a:lvl4pPr>
      <a:lvl5pPr marL="0" marR="0" indent="18288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-79" baseline="0">
          <a:solidFill>
            <a:schemeClr val="accent4"/>
          </a:solidFill>
          <a:uFillTx/>
          <a:latin typeface="Founders Grotesk"/>
          <a:ea typeface="Founders Grotesk"/>
          <a:cs typeface="Founders Grotesk"/>
          <a:sym typeface="Founders Grotesk"/>
        </a:defRPr>
      </a:lvl5pPr>
      <a:lvl6pPr marL="0" marR="0" indent="22860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-79" baseline="0">
          <a:solidFill>
            <a:schemeClr val="accent4"/>
          </a:solidFill>
          <a:uFillTx/>
          <a:latin typeface="Founders Grotesk"/>
          <a:ea typeface="Founders Grotesk"/>
          <a:cs typeface="Founders Grotesk"/>
          <a:sym typeface="Founders Grotesk"/>
        </a:defRPr>
      </a:lvl6pPr>
      <a:lvl7pPr marL="0" marR="0" indent="27432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-79" baseline="0">
          <a:solidFill>
            <a:schemeClr val="accent4"/>
          </a:solidFill>
          <a:uFillTx/>
          <a:latin typeface="Founders Grotesk"/>
          <a:ea typeface="Founders Grotesk"/>
          <a:cs typeface="Founders Grotesk"/>
          <a:sym typeface="Founders Grotesk"/>
        </a:defRPr>
      </a:lvl7pPr>
      <a:lvl8pPr marL="0" marR="0" indent="32004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-79" baseline="0">
          <a:solidFill>
            <a:schemeClr val="accent4"/>
          </a:solidFill>
          <a:uFillTx/>
          <a:latin typeface="Founders Grotesk"/>
          <a:ea typeface="Founders Grotesk"/>
          <a:cs typeface="Founders Grotesk"/>
          <a:sym typeface="Founders Grotesk"/>
        </a:defRPr>
      </a:lvl8pPr>
      <a:lvl9pPr marL="0" marR="0" indent="3657600" algn="l" defTabSz="8255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-79" baseline="0">
          <a:solidFill>
            <a:schemeClr val="accent4"/>
          </a:solidFill>
          <a:uFillTx/>
          <a:latin typeface="Founders Grotesk"/>
          <a:ea typeface="Founders Grotesk"/>
          <a:cs typeface="Founders Grotesk"/>
          <a:sym typeface="Founders Grotesk"/>
        </a:defRPr>
      </a:lvl9pPr>
    </p:titleStyle>
    <p:bodyStyle>
      <a:lvl1pPr marL="0" marR="0" indent="0" algn="l" defTabSz="4699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>
          <a:tab pos="469900" algn="l"/>
        </a:tabLst>
        <a:defRPr sz="8000" b="0" i="0" u="none" strike="noStrike" cap="none" spc="0" baseline="0">
          <a:solidFill>
            <a:srgbClr val="C3CCB0"/>
          </a:solidFill>
          <a:uFillTx/>
          <a:latin typeface="+mn-lt"/>
          <a:ea typeface="+mn-ea"/>
          <a:cs typeface="+mn-cs"/>
          <a:sym typeface="Founders Grotesk Semibold"/>
        </a:defRPr>
      </a:lvl1pPr>
      <a:lvl2pPr marL="0" marR="0" indent="457200" algn="l" defTabSz="4699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>
          <a:tab pos="469900" algn="l"/>
        </a:tabLst>
        <a:defRPr sz="8000" b="0" i="0" u="none" strike="noStrike" cap="none" spc="0" baseline="0">
          <a:solidFill>
            <a:srgbClr val="C3CCB0"/>
          </a:solidFill>
          <a:uFillTx/>
          <a:latin typeface="+mn-lt"/>
          <a:ea typeface="+mn-ea"/>
          <a:cs typeface="+mn-cs"/>
          <a:sym typeface="Founders Grotesk Semibold"/>
        </a:defRPr>
      </a:lvl2pPr>
      <a:lvl3pPr marL="0" marR="0" indent="914400" algn="l" defTabSz="4699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>
          <a:tab pos="469900" algn="l"/>
        </a:tabLst>
        <a:defRPr sz="8000" b="0" i="0" u="none" strike="noStrike" cap="none" spc="0" baseline="0">
          <a:solidFill>
            <a:srgbClr val="C3CCB0"/>
          </a:solidFill>
          <a:uFillTx/>
          <a:latin typeface="+mn-lt"/>
          <a:ea typeface="+mn-ea"/>
          <a:cs typeface="+mn-cs"/>
          <a:sym typeface="Founders Grotesk Semibold"/>
        </a:defRPr>
      </a:lvl3pPr>
      <a:lvl4pPr marL="0" marR="0" indent="1371600" algn="l" defTabSz="4699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>
          <a:tab pos="469900" algn="l"/>
        </a:tabLst>
        <a:defRPr sz="8000" b="0" i="0" u="none" strike="noStrike" cap="none" spc="0" baseline="0">
          <a:solidFill>
            <a:srgbClr val="C3CCB0"/>
          </a:solidFill>
          <a:uFillTx/>
          <a:latin typeface="+mn-lt"/>
          <a:ea typeface="+mn-ea"/>
          <a:cs typeface="+mn-cs"/>
          <a:sym typeface="Founders Grotesk Semibold"/>
        </a:defRPr>
      </a:lvl4pPr>
      <a:lvl5pPr marL="0" marR="0" indent="1828800" algn="l" defTabSz="4699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>
          <a:tab pos="469900" algn="l"/>
        </a:tabLst>
        <a:defRPr sz="8000" b="0" i="0" u="none" strike="noStrike" cap="none" spc="0" baseline="0">
          <a:solidFill>
            <a:srgbClr val="C3CCB0"/>
          </a:solidFill>
          <a:uFillTx/>
          <a:latin typeface="+mn-lt"/>
          <a:ea typeface="+mn-ea"/>
          <a:cs typeface="+mn-cs"/>
          <a:sym typeface="Founders Grotesk Semibold"/>
        </a:defRPr>
      </a:lvl5pPr>
      <a:lvl6pPr marL="0" marR="0" indent="2286000" algn="l" defTabSz="4699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>
          <a:tab pos="469900" algn="l"/>
        </a:tabLst>
        <a:defRPr sz="8000" b="0" i="0" u="none" strike="noStrike" cap="none" spc="0" baseline="0">
          <a:solidFill>
            <a:srgbClr val="C3CCB0"/>
          </a:solidFill>
          <a:uFillTx/>
          <a:latin typeface="+mn-lt"/>
          <a:ea typeface="+mn-ea"/>
          <a:cs typeface="+mn-cs"/>
          <a:sym typeface="Founders Grotesk Semibold"/>
        </a:defRPr>
      </a:lvl6pPr>
      <a:lvl7pPr marL="0" marR="0" indent="2743200" algn="l" defTabSz="4699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>
          <a:tab pos="469900" algn="l"/>
        </a:tabLst>
        <a:defRPr sz="8000" b="0" i="0" u="none" strike="noStrike" cap="none" spc="0" baseline="0">
          <a:solidFill>
            <a:srgbClr val="C3CCB0"/>
          </a:solidFill>
          <a:uFillTx/>
          <a:latin typeface="+mn-lt"/>
          <a:ea typeface="+mn-ea"/>
          <a:cs typeface="+mn-cs"/>
          <a:sym typeface="Founders Grotesk Semibold"/>
        </a:defRPr>
      </a:lvl7pPr>
      <a:lvl8pPr marL="0" marR="0" indent="3200400" algn="l" defTabSz="4699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>
          <a:tab pos="469900" algn="l"/>
        </a:tabLst>
        <a:defRPr sz="8000" b="0" i="0" u="none" strike="noStrike" cap="none" spc="0" baseline="0">
          <a:solidFill>
            <a:srgbClr val="C3CCB0"/>
          </a:solidFill>
          <a:uFillTx/>
          <a:latin typeface="+mn-lt"/>
          <a:ea typeface="+mn-ea"/>
          <a:cs typeface="+mn-cs"/>
          <a:sym typeface="Founders Grotesk Semibold"/>
        </a:defRPr>
      </a:lvl8pPr>
      <a:lvl9pPr marL="0" marR="0" indent="3657600" algn="l" defTabSz="469900" rtl="0" latinLnBrk="0">
        <a:lnSpc>
          <a:spcPct val="120000"/>
        </a:lnSpc>
        <a:spcBef>
          <a:spcPts val="0"/>
        </a:spcBef>
        <a:spcAft>
          <a:spcPts val="0"/>
        </a:spcAft>
        <a:buClrTx/>
        <a:buSzTx/>
        <a:buFontTx/>
        <a:buNone/>
        <a:tabLst>
          <a:tab pos="469900" algn="l"/>
        </a:tabLst>
        <a:defRPr sz="8000" b="0" i="0" u="none" strike="noStrike" cap="none" spc="0" baseline="0">
          <a:solidFill>
            <a:srgbClr val="C3CCB0"/>
          </a:solidFill>
          <a:uFillTx/>
          <a:latin typeface="+mn-lt"/>
          <a:ea typeface="+mn-ea"/>
          <a:cs typeface="+mn-cs"/>
          <a:sym typeface="Founders Grotesk Semibold"/>
        </a:defRPr>
      </a:lvl9pPr>
    </p:bodyStyle>
    <p:otherStyle>
      <a:lvl1pPr marL="0" marR="0" indent="0" algn="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28" baseline="0">
          <a:solidFill>
            <a:schemeClr val="tx1"/>
          </a:solidFill>
          <a:uFillTx/>
          <a:latin typeface="+mn-lt"/>
          <a:ea typeface="+mn-ea"/>
          <a:cs typeface="+mn-cs"/>
          <a:sym typeface="Founders Grotesk Condensed"/>
        </a:defRPr>
      </a:lvl1pPr>
      <a:lvl2pPr marL="0" marR="0" indent="457200" algn="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28" baseline="0">
          <a:solidFill>
            <a:schemeClr val="tx1"/>
          </a:solidFill>
          <a:uFillTx/>
          <a:latin typeface="+mn-lt"/>
          <a:ea typeface="+mn-ea"/>
          <a:cs typeface="+mn-cs"/>
          <a:sym typeface="Founders Grotesk Condensed"/>
        </a:defRPr>
      </a:lvl2pPr>
      <a:lvl3pPr marL="0" marR="0" indent="914400" algn="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28" baseline="0">
          <a:solidFill>
            <a:schemeClr val="tx1"/>
          </a:solidFill>
          <a:uFillTx/>
          <a:latin typeface="+mn-lt"/>
          <a:ea typeface="+mn-ea"/>
          <a:cs typeface="+mn-cs"/>
          <a:sym typeface="Founders Grotesk Condensed"/>
        </a:defRPr>
      </a:lvl3pPr>
      <a:lvl4pPr marL="0" marR="0" indent="1371600" algn="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28" baseline="0">
          <a:solidFill>
            <a:schemeClr val="tx1"/>
          </a:solidFill>
          <a:uFillTx/>
          <a:latin typeface="+mn-lt"/>
          <a:ea typeface="+mn-ea"/>
          <a:cs typeface="+mn-cs"/>
          <a:sym typeface="Founders Grotesk Condensed"/>
        </a:defRPr>
      </a:lvl4pPr>
      <a:lvl5pPr marL="0" marR="0" indent="1828800" algn="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28" baseline="0">
          <a:solidFill>
            <a:schemeClr val="tx1"/>
          </a:solidFill>
          <a:uFillTx/>
          <a:latin typeface="+mn-lt"/>
          <a:ea typeface="+mn-ea"/>
          <a:cs typeface="+mn-cs"/>
          <a:sym typeface="Founders Grotesk Condensed"/>
        </a:defRPr>
      </a:lvl5pPr>
      <a:lvl6pPr marL="0" marR="0" indent="2286000" algn="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28" baseline="0">
          <a:solidFill>
            <a:schemeClr val="tx1"/>
          </a:solidFill>
          <a:uFillTx/>
          <a:latin typeface="+mn-lt"/>
          <a:ea typeface="+mn-ea"/>
          <a:cs typeface="+mn-cs"/>
          <a:sym typeface="Founders Grotesk Condensed"/>
        </a:defRPr>
      </a:lvl6pPr>
      <a:lvl7pPr marL="0" marR="0" indent="2743200" algn="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28" baseline="0">
          <a:solidFill>
            <a:schemeClr val="tx1"/>
          </a:solidFill>
          <a:uFillTx/>
          <a:latin typeface="+mn-lt"/>
          <a:ea typeface="+mn-ea"/>
          <a:cs typeface="+mn-cs"/>
          <a:sym typeface="Founders Grotesk Condensed"/>
        </a:defRPr>
      </a:lvl7pPr>
      <a:lvl8pPr marL="0" marR="0" indent="3200400" algn="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28" baseline="0">
          <a:solidFill>
            <a:schemeClr val="tx1"/>
          </a:solidFill>
          <a:uFillTx/>
          <a:latin typeface="+mn-lt"/>
          <a:ea typeface="+mn-ea"/>
          <a:cs typeface="+mn-cs"/>
          <a:sym typeface="Founders Grotesk Condensed"/>
        </a:defRPr>
      </a:lvl8pPr>
      <a:lvl9pPr marL="0" marR="0" indent="3657600" algn="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800" b="0" i="0" u="none" strike="noStrike" cap="none" spc="28" baseline="0">
          <a:solidFill>
            <a:schemeClr val="tx1"/>
          </a:solidFill>
          <a:uFillTx/>
          <a:latin typeface="+mn-lt"/>
          <a:ea typeface="+mn-ea"/>
          <a:cs typeface="+mn-cs"/>
          <a:sym typeface="Founders Grotesk Condensed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Pembrokeshire Tourism Destination Plan…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 defTabSz="544830">
              <a:defRPr sz="9900" spc="-198"/>
            </a:pPr>
            <a:r>
              <a:t>Pembrokeshire Tourism Destination Plan</a:t>
            </a:r>
          </a:p>
          <a:p>
            <a:pPr defTabSz="544830">
              <a:defRPr sz="9900" spc="-198"/>
            </a:pPr>
            <a:r>
              <a:t>                                     2020-2025</a:t>
            </a:r>
          </a:p>
        </p:txBody>
      </p:sp>
      <p:sp>
        <p:nvSpPr>
          <p:cNvPr id="173" name="Level 6 Strategic Management"/>
          <p:cNvSpPr txBox="1">
            <a:spLocks noGrp="1"/>
          </p:cNvSpPr>
          <p:nvPr>
            <p:ph type="subTitle" sz="quarter" idx="1"/>
          </p:nvPr>
        </p:nvSpPr>
        <p:spPr>
          <a:xfrm>
            <a:off x="5295703" y="847716"/>
            <a:ext cx="18510944" cy="2324101"/>
          </a:xfrm>
          <a:prstGeom prst="rect">
            <a:avLst/>
          </a:prstGeom>
        </p:spPr>
        <p:txBody>
          <a:bodyPr/>
          <a:lstStyle/>
          <a:p>
            <a:r>
              <a:t>Level 6 Strategic Management </a:t>
            </a:r>
          </a:p>
        </p:txBody>
      </p:sp>
      <p:pic>
        <p:nvPicPr>
          <p:cNvPr id="174" name="5931C470-A3B0-4968-8F08-3285F410BA84-L0-001.jpeg" descr="5931C470-A3B0-4968-8F08-3285F410BA84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914533" y="2140209"/>
            <a:ext cx="10961226" cy="70877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09FEE4E7-6D7C-487A-8669-C20DC41E6F4D-L0-001.jpeg" descr="09FEE4E7-6D7C-487A-8669-C20DC41E6F4D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428880" y="-131808"/>
            <a:ext cx="17167922" cy="1369380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B95AB3AB-D5D9-4EB5-B7AA-78B8ABAF738F-L0-001.jpeg" descr="B95AB3AB-D5D9-4EB5-B7AA-78B8ABAF738F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05318" y="85345"/>
            <a:ext cx="16923483" cy="1294378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" name="EB07F345-FCE8-4EE7-B99D-04E14B683E35-L0-001.jpeg" descr="EB07F345-FCE8-4EE7-B99D-04E14B683E35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69259" y="764173"/>
            <a:ext cx="23245482" cy="127710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F626DCEE-71A5-4F19-A4D1-38D2AC8E32CE-L0-001.jpeg" descr="F626DCEE-71A5-4F19-A4D1-38D2AC8E32CE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294326" y="1828292"/>
            <a:ext cx="28885184" cy="889645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Image" descr="Image"/>
          <p:cNvPicPr>
            <a:picLocks noGrp="1" noChangeAspect="1"/>
          </p:cNvPicPr>
          <p:nvPr>
            <p:ph type="pic" idx="21"/>
          </p:nvPr>
        </p:nvPicPr>
        <p:blipFill>
          <a:blip r:embed="rId2">
            <a:extLst/>
          </a:blip>
          <a:srcRect t="17073" r="13939" b="4459"/>
          <a:stretch>
            <a:fillRect/>
          </a:stretch>
        </p:blipFill>
        <p:spPr>
          <a:xfrm>
            <a:off x="0" y="0"/>
            <a:ext cx="24384001" cy="13716000"/>
          </a:xfrm>
          <a:prstGeom prst="rect">
            <a:avLst/>
          </a:prstGeom>
        </p:spPr>
      </p:pic>
      <p:pic>
        <p:nvPicPr>
          <p:cNvPr id="185" name="1CF6DF25-480D-4546-B471-8CC84622611C-L0-001.jpeg" descr="1CF6DF25-480D-4546-B471-8CC84622611C-L0-00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408858" y="1226344"/>
            <a:ext cx="14392010" cy="1126331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45EBD205-76EC-4016-8785-6663B4D2569C-L0-001.jpeg" descr="45EBD205-76EC-4016-8785-6663B4D2569C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41903" y="961718"/>
            <a:ext cx="13058431" cy="117925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BY 2025…"/>
          <p:cNvSpPr txBox="1">
            <a:spLocks noGrp="1"/>
          </p:cNvSpPr>
          <p:nvPr>
            <p:ph type="body" idx="1"/>
          </p:nvPr>
        </p:nvSpPr>
        <p:spPr>
          <a:xfrm>
            <a:off x="571500" y="1422962"/>
            <a:ext cx="23241000" cy="12107354"/>
          </a:xfrm>
          <a:prstGeom prst="rect">
            <a:avLst/>
          </a:prstGeom>
        </p:spPr>
        <p:txBody>
          <a:bodyPr/>
          <a:lstStyle/>
          <a:p>
            <a:r>
              <a:t>BY 2025</a:t>
            </a:r>
          </a:p>
          <a:p>
            <a:r>
              <a:t>REPUTATION</a:t>
            </a:r>
          </a:p>
          <a:p>
            <a:r>
              <a:t>GREEN COUNTY</a:t>
            </a:r>
          </a:p>
          <a:p>
            <a:r>
              <a:t>AUTHENTIC EXPERIENCE</a:t>
            </a:r>
          </a:p>
          <a:p>
            <a:r>
              <a:t>CONTEMPORARY CULTURE ARTS SCENE</a:t>
            </a:r>
          </a:p>
          <a:p>
            <a:r>
              <a:t>REINFORCE BRAND WALES</a:t>
            </a:r>
          </a:p>
          <a:p>
            <a:r>
              <a:t>TOP 5 DESTINATIONS</a:t>
            </a:r>
          </a:p>
          <a:p>
            <a:r>
              <a:t>RESPONSIBLE TRAVEL &amp; TRANSPORT</a:t>
            </a:r>
          </a:p>
          <a:p>
            <a:r>
              <a:t>GROW TALENT</a:t>
            </a:r>
          </a:p>
          <a:p>
            <a:r>
              <a:t>ENTREPRENEURSHIP</a:t>
            </a:r>
          </a:p>
          <a:p>
            <a:endParaRPr/>
          </a:p>
          <a:p>
            <a:endParaRPr/>
          </a:p>
          <a:p>
            <a:endParaRPr/>
          </a:p>
          <a:p>
            <a:r>
              <a:t>SENSE OF PLACE</a:t>
            </a:r>
          </a:p>
          <a:p>
            <a:r>
              <a:t>SENSE OF PERSON</a:t>
            </a:r>
          </a:p>
          <a:p>
            <a:r>
              <a:t>EVENTS &amp; FESTIVALS</a:t>
            </a:r>
          </a:p>
          <a:p>
            <a:r>
              <a:t>INDOOR EXPERIENCES</a:t>
            </a:r>
          </a:p>
          <a:p>
            <a:r>
              <a:t>STRETCH THE SEASON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TEAM PEMBROKESHIRE"/>
          <p:cNvSpPr txBox="1">
            <a:spLocks noGrp="1"/>
          </p:cNvSpPr>
          <p:nvPr>
            <p:ph type="title"/>
          </p:nvPr>
        </p:nvSpPr>
        <p:spPr>
          <a:xfrm>
            <a:off x="3531241" y="9530979"/>
            <a:ext cx="20281259" cy="2019301"/>
          </a:xfrm>
          <a:prstGeom prst="rect">
            <a:avLst/>
          </a:prstGeom>
        </p:spPr>
        <p:txBody>
          <a:bodyPr/>
          <a:lstStyle>
            <a:lvl1pPr defTabSz="701675">
              <a:defRPr sz="12750" spc="-255"/>
            </a:lvl1pPr>
          </a:lstStyle>
          <a:p>
            <a:r>
              <a:t>TEAM PEMBROKESHIRE</a:t>
            </a:r>
          </a:p>
        </p:txBody>
      </p:sp>
      <p:pic>
        <p:nvPicPr>
          <p:cNvPr id="192" name="3F48CCA3-5F17-4026-8247-45D5DB230A59-L0-001.jpeg" descr="3F48CCA3-5F17-4026-8247-45D5DB230A59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81481" y="186289"/>
            <a:ext cx="6424285" cy="872202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BIG PICTURE WAL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t>                     BIG PICTURE WALES</a:t>
            </a:r>
          </a:p>
        </p:txBody>
      </p:sp>
      <p:pic>
        <p:nvPicPr>
          <p:cNvPr id="195" name="502136A7-C894-4086-B332-2807F8115D1E-L0-001.jpeg" descr="502136A7-C894-4086-B332-2807F8115D1E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374415" y="2574764"/>
            <a:ext cx="11635170" cy="109854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ROSPERITY FOR ALL…"/>
          <p:cNvSpPr txBox="1">
            <a:spLocks noGrp="1"/>
          </p:cNvSpPr>
          <p:nvPr>
            <p:ph type="body" idx="1"/>
          </p:nvPr>
        </p:nvSpPr>
        <p:spPr>
          <a:xfrm>
            <a:off x="571500" y="1792930"/>
            <a:ext cx="23241000" cy="10684401"/>
          </a:xfrm>
          <a:prstGeom prst="rect">
            <a:avLst/>
          </a:prstGeom>
        </p:spPr>
        <p:txBody>
          <a:bodyPr/>
          <a:lstStyle/>
          <a:p>
            <a:r>
              <a:t>PROSPERITY FOR ALL</a:t>
            </a:r>
          </a:p>
          <a:p>
            <a:r>
              <a:t>KEY THEMES</a:t>
            </a:r>
          </a:p>
          <a:p>
            <a:r>
              <a:t>WELLBEING</a:t>
            </a:r>
          </a:p>
          <a:p>
            <a:r>
              <a:t>JOBS</a:t>
            </a:r>
          </a:p>
          <a:p>
            <a:r>
              <a:t>COMMUNITIES</a:t>
            </a:r>
          </a:p>
          <a:p>
            <a:r>
              <a:t>CULTURE</a:t>
            </a:r>
          </a:p>
          <a:p>
            <a:r>
              <a:t>HERITAGE</a:t>
            </a:r>
          </a:p>
          <a:p>
            <a:r>
              <a:t>LANGUAGE</a:t>
            </a:r>
          </a:p>
          <a:p>
            <a:r>
              <a:t>SUSTAINABILITY</a:t>
            </a:r>
          </a:p>
          <a:p>
            <a:endParaRPr/>
          </a:p>
          <a:p>
            <a:r>
              <a:t>CORE VALUES</a:t>
            </a:r>
          </a:p>
          <a:p>
            <a:r>
              <a:t>OUTSTANDING NATURAL BEAUTY</a:t>
            </a:r>
          </a:p>
          <a:p>
            <a:r>
              <a:t>CREATIVE CULTURE</a:t>
            </a:r>
          </a:p>
          <a:p>
            <a:r>
              <a:t>EPIC ADVENTURE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4 KEY AREAS OF ACTIVITY"/>
          <p:cNvSpPr txBox="1">
            <a:spLocks noGrp="1"/>
          </p:cNvSpPr>
          <p:nvPr>
            <p:ph type="title"/>
          </p:nvPr>
        </p:nvSpPr>
        <p:spPr>
          <a:xfrm>
            <a:off x="2677469" y="770103"/>
            <a:ext cx="23241001" cy="1951019"/>
          </a:xfrm>
          <a:prstGeom prst="rect">
            <a:avLst/>
          </a:prstGeom>
        </p:spPr>
        <p:txBody>
          <a:bodyPr/>
          <a:lstStyle/>
          <a:p>
            <a:r>
              <a:t>4 KEY AREAS OF ACTIVITY</a:t>
            </a:r>
          </a:p>
        </p:txBody>
      </p:sp>
      <p:pic>
        <p:nvPicPr>
          <p:cNvPr id="200" name="6CB19CD6-B35B-4B2E-A21C-2E3A1D1B8F7B-L0-001.jpeg" descr="6CB19CD6-B35B-4B2E-A21C-2E3A1D1B8F7B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316829" y="2741166"/>
            <a:ext cx="24448477" cy="97135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WELSH BRAND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           WELSH BRAND</a:t>
            </a:r>
          </a:p>
        </p:txBody>
      </p:sp>
      <p:pic>
        <p:nvPicPr>
          <p:cNvPr id="203" name="32794CDC-58A3-4F56-B8B7-79E309276F4F-L0-001.jpeg" descr="32794CDC-58A3-4F56-B8B7-79E309276F4F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641407" y="2708302"/>
            <a:ext cx="16029127" cy="1080108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EUROPEAN REGIONAL DEVELOPMENT FUNDING…"/>
          <p:cNvSpPr txBox="1">
            <a:spLocks noGrp="1"/>
          </p:cNvSpPr>
          <p:nvPr>
            <p:ph type="body" idx="1"/>
          </p:nvPr>
        </p:nvSpPr>
        <p:spPr>
          <a:xfrm>
            <a:off x="343827" y="1508340"/>
            <a:ext cx="23241001" cy="11253582"/>
          </a:xfrm>
          <a:prstGeom prst="rect">
            <a:avLst/>
          </a:prstGeom>
        </p:spPr>
        <p:txBody>
          <a:bodyPr/>
          <a:lstStyle/>
          <a:p>
            <a:r>
              <a:t>EUROPEAN REGIONAL DEVELOPMENT FUNDING</a:t>
            </a:r>
          </a:p>
          <a:p>
            <a:endParaRPr/>
          </a:p>
          <a:p>
            <a:r>
              <a:t>SAUNDERSFOOT</a:t>
            </a:r>
          </a:p>
          <a:p>
            <a:r>
              <a:t>HERITAGE, MARITIME &amp; EVENTS</a:t>
            </a:r>
          </a:p>
          <a:p>
            <a:endParaRPr/>
          </a:p>
          <a:p>
            <a:r>
              <a:t>LYSYFRAN</a:t>
            </a:r>
          </a:p>
          <a:p>
            <a:r>
              <a:t>ADVENTURE ACTIVITIES</a:t>
            </a:r>
          </a:p>
          <a:p>
            <a:r>
              <a:t>DESTINATION DEVELOPMENT</a:t>
            </a:r>
          </a:p>
          <a:p>
            <a:endParaRPr/>
          </a:p>
          <a:p>
            <a:endParaRPr/>
          </a:p>
          <a:p>
            <a:endParaRPr/>
          </a:p>
          <a:p>
            <a:endParaRPr/>
          </a:p>
          <a:p>
            <a:endParaRPr/>
          </a:p>
          <a:p>
            <a:r>
              <a:t>BLUESTONE &amp; SEREN DOME</a:t>
            </a:r>
          </a:p>
          <a:p>
            <a:endParaRPr/>
          </a:p>
          <a:p>
            <a:r>
              <a:t>CRUISE TERMINAL - FISHGUARD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PEMBROKESHIRE STAKEHOLDERS  - BOARD MEMBERS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r>
              <a:t>PEMBROKESHIRE STAKEHOLDERS  - BOARD MEMBERS</a:t>
            </a:r>
          </a:p>
        </p:txBody>
      </p:sp>
      <p:sp>
        <p:nvSpPr>
          <p:cNvPr id="208" name="PEMBROKESHIRE TOURISM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264032" indent="-264032" defTabSz="520065">
              <a:defRPr sz="7560" spc="-75"/>
            </a:pPr>
            <a:r>
              <a:t>PEMBROKESHIRE TOURISM</a:t>
            </a:r>
          </a:p>
          <a:p>
            <a:pPr marL="264032" indent="-264032" defTabSz="520065">
              <a:defRPr sz="7560" spc="-75"/>
            </a:pPr>
            <a:r>
              <a:t>PEMBROKESHIRE COUNTY COUNCIL</a:t>
            </a:r>
          </a:p>
          <a:p>
            <a:pPr marL="264032" indent="-264032" defTabSz="520065">
              <a:defRPr sz="7560" spc="-75"/>
            </a:pPr>
            <a:r>
              <a:t>PLANED</a:t>
            </a:r>
          </a:p>
          <a:p>
            <a:pPr marL="264032" indent="-264032" defTabSz="520065">
              <a:defRPr sz="7560" spc="-75"/>
            </a:pPr>
            <a:r>
              <a:t>PEMBROKESHIRE COAST NATIONAL PARK</a:t>
            </a:r>
          </a:p>
          <a:p>
            <a:pPr marL="264032" indent="-264032" defTabSz="520065">
              <a:defRPr sz="7560" spc="-75"/>
            </a:pPr>
            <a:r>
              <a:t>VISIT WALES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" name="E3424C7E-E844-4941-AC91-CCC8CCC6A120-L0-001.jpeg" descr="E3424C7E-E844-4941-AC91-CCC8CCC6A120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023797" y="-305931"/>
            <a:ext cx="18336406" cy="1422310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2" name="2F774114-83E4-48B3-9D49-4AE249C9A10C-L0-001.jpeg" descr="2F774114-83E4-48B3-9D49-4AE249C9A10C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54547" y="-51538"/>
            <a:ext cx="21114248" cy="1349017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4" name="Image" descr="Image"/>
          <p:cNvPicPr>
            <a:picLocks noGrp="1" noChangeAspect="1"/>
          </p:cNvPicPr>
          <p:nvPr>
            <p:ph type="pic" idx="21"/>
          </p:nvPr>
        </p:nvPicPr>
        <p:blipFill>
          <a:blip r:embed="rId2">
            <a:extLst/>
          </a:blip>
          <a:srcRect t="17073" r="13939" b="4459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215" name="D5735934-2D9F-45EB-AECA-ACA9B6BACE0C-L0-001.jpeg" descr="D5735934-2D9F-45EB-AECA-ACA9B6BACE0C-L0-00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270981" y="829767"/>
            <a:ext cx="16096038" cy="114993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SWO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92500"/>
          </a:bodyPr>
          <a:lstStyle/>
          <a:p>
            <a:r>
              <a:t>      SWOT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9" name="Image" descr="Image"/>
          <p:cNvPicPr>
            <a:picLocks noGrp="1" noChangeAspect="1"/>
          </p:cNvPicPr>
          <p:nvPr>
            <p:ph type="pic" idx="21"/>
          </p:nvPr>
        </p:nvPicPr>
        <p:blipFill>
          <a:blip r:embed="rId2">
            <a:extLst/>
          </a:blip>
          <a:srcRect t="17073" r="13939" b="4459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220" name="5A30F647-19B4-4C34-B7FB-F3C37F227D1D-L0-001.jpeg" descr="5A30F647-19B4-4C34-B7FB-F3C37F227D1D-L0-00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120304" y="48422"/>
            <a:ext cx="12366265" cy="137402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" name="Image" descr="Image"/>
          <p:cNvPicPr>
            <a:picLocks noGrp="1" noChangeAspect="1"/>
          </p:cNvPicPr>
          <p:nvPr>
            <p:ph type="pic" idx="21"/>
          </p:nvPr>
        </p:nvPicPr>
        <p:blipFill>
          <a:blip r:embed="rId2">
            <a:extLst/>
          </a:blip>
          <a:srcRect t="17073" r="13939" b="4459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223" name="CE095B2B-2CC3-4D0A-80A8-B201A848AFF4-L0-001.jpeg" descr="CE095B2B-2CC3-4D0A-80A8-B201A848AFF4-L0-00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094767" y="-61476"/>
            <a:ext cx="11740153" cy="138389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" name="Image" descr="Image"/>
          <p:cNvPicPr>
            <a:picLocks noGrp="1" noChangeAspect="1"/>
          </p:cNvPicPr>
          <p:nvPr>
            <p:ph type="pic" idx="21"/>
          </p:nvPr>
        </p:nvPicPr>
        <p:blipFill>
          <a:blip r:embed="rId2">
            <a:extLst/>
          </a:blip>
          <a:srcRect t="17073" r="13939" b="4459"/>
          <a:stretch>
            <a:fillRect/>
          </a:stretch>
        </p:blipFill>
        <p:spPr>
          <a:xfrm>
            <a:off x="0" y="0"/>
            <a:ext cx="24384001" cy="13716000"/>
          </a:xfrm>
          <a:prstGeom prst="rect">
            <a:avLst/>
          </a:prstGeom>
        </p:spPr>
      </p:pic>
      <p:pic>
        <p:nvPicPr>
          <p:cNvPr id="226" name="871B5237-6C5B-4563-9377-710CC15C9199-L0-001.jpeg" descr="871B5237-6C5B-4563-9377-710CC15C9199-L0-00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477116" y="-56829"/>
            <a:ext cx="13677405" cy="1382965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8" name="Image" descr="Image"/>
          <p:cNvPicPr>
            <a:picLocks noGrp="1" noChangeAspect="1"/>
          </p:cNvPicPr>
          <p:nvPr>
            <p:ph type="pic" idx="21"/>
          </p:nvPr>
        </p:nvPicPr>
        <p:blipFill>
          <a:blip r:embed="rId2">
            <a:extLst/>
          </a:blip>
          <a:srcRect t="17073" r="13939" b="4459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229" name="6F0471C6-B803-4266-A5A0-A200B64A805C-L0-001.jpeg" descr="6F0471C6-B803-4266-A5A0-A200B64A805C-L0-00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554207" y="45895"/>
            <a:ext cx="13040594" cy="134342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1AF544BC-47E4-4BDE-AACE-F14F430B802C-L0-001.jpeg" descr="1AF544BC-47E4-4BDE-AACE-F14F430B802C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396578" y="-149393"/>
            <a:ext cx="12879631" cy="1401478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MARKETING REVIEW"/>
          <p:cNvSpPr txBox="1">
            <a:spLocks noGrp="1"/>
          </p:cNvSpPr>
          <p:nvPr>
            <p:ph type="title"/>
          </p:nvPr>
        </p:nvSpPr>
        <p:spPr>
          <a:xfrm>
            <a:off x="571500" y="-23954"/>
            <a:ext cx="23241000" cy="1951019"/>
          </a:xfrm>
          <a:prstGeom prst="rect">
            <a:avLst/>
          </a:prstGeom>
        </p:spPr>
        <p:txBody>
          <a:bodyPr/>
          <a:lstStyle/>
          <a:p>
            <a:r>
              <a:t>MARKETING REVIEW</a:t>
            </a:r>
          </a:p>
        </p:txBody>
      </p:sp>
      <p:pic>
        <p:nvPicPr>
          <p:cNvPr id="234" name="25681A04-0F3F-48CD-909A-C8F6BE2F284C-L0-001.jpeg" descr="25681A04-0F3F-48CD-909A-C8F6BE2F284C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654426" y="271045"/>
            <a:ext cx="8525092" cy="131739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MARKETING OPPORTUNIT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MARKETING OPPORTUNITY</a:t>
            </a:r>
          </a:p>
        </p:txBody>
      </p:sp>
      <p:pic>
        <p:nvPicPr>
          <p:cNvPr id="237" name="6E353A4E-5EDE-4F2E-95FB-4412BB9C9464-L0-001.jpeg" descr="6E353A4E-5EDE-4F2E-95FB-4412BB9C9464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518043" y="2167708"/>
            <a:ext cx="8778733" cy="114692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MARKETING OPPORTUNIT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MARKETING OPPORTUNITY</a:t>
            </a:r>
          </a:p>
        </p:txBody>
      </p:sp>
      <p:pic>
        <p:nvPicPr>
          <p:cNvPr id="240" name="D7FF9A17-F095-4E61-8D7C-AFF0B702F797-L0-001.jpeg" descr="D7FF9A17-F095-4E61-8D7C-AFF0B702F797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391647" y="2780934"/>
            <a:ext cx="17600706" cy="93351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SCENIC EXPLORE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SCENIC EXPLORERS</a:t>
            </a:r>
          </a:p>
        </p:txBody>
      </p:sp>
      <p:pic>
        <p:nvPicPr>
          <p:cNvPr id="243" name="6A3B1596-EAFA-4C0A-8B42-797BB0C6CF1C-L0-001.jpeg" descr="6A3B1596-EAFA-4C0A-8B42-797BB0C6CF1C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732652" y="124400"/>
            <a:ext cx="7952941" cy="1337231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STRATEGIC PRIORIT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20065">
              <a:defRPr sz="7560" spc="-151"/>
            </a:lvl1pPr>
          </a:lstStyle>
          <a:p>
            <a:r>
              <a:t>             STRATEGIC PRIORITIES</a:t>
            </a:r>
          </a:p>
        </p:txBody>
      </p:sp>
      <p:pic>
        <p:nvPicPr>
          <p:cNvPr id="246" name="CE10FBA7-AC39-40CD-A604-A52EE9B6E56F-L0-001.jpeg" descr="CE10FBA7-AC39-40CD-A604-A52EE9B6E56F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54825" y="2635100"/>
            <a:ext cx="23474350" cy="1037634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SHARED ENGAGEMENT &amp; BRAND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t>SHARED ENGAGEMENT &amp; BRAND</a:t>
            </a:r>
          </a:p>
        </p:txBody>
      </p:sp>
      <p:pic>
        <p:nvPicPr>
          <p:cNvPr id="249" name="B42BAE61-766D-4B01-B805-135F3516CB60-L0-001.jpeg" descr="B42BAE61-766D-4B01-B805-135F3516CB60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628513" y="2769697"/>
            <a:ext cx="15126974" cy="930055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SHARED…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330200">
              <a:defRPr sz="4800" spc="-96"/>
            </a:pPr>
            <a:r>
              <a:t>SHARED </a:t>
            </a:r>
          </a:p>
          <a:p>
            <a:pPr defTabSz="330200">
              <a:defRPr sz="4800" spc="-96"/>
            </a:pPr>
            <a:r>
              <a:t>NARRATIVE &amp;</a:t>
            </a:r>
          </a:p>
          <a:p>
            <a:pPr defTabSz="330200">
              <a:defRPr sz="4800" spc="-96"/>
            </a:pPr>
            <a:r>
              <a:t>BRAND</a:t>
            </a:r>
          </a:p>
          <a:p>
            <a:pPr defTabSz="330200">
              <a:defRPr sz="4800" spc="-96"/>
            </a:pPr>
            <a:endParaRPr/>
          </a:p>
          <a:p>
            <a:pPr defTabSz="330200">
              <a:defRPr sz="4800" spc="-96"/>
            </a:pPr>
            <a:endParaRPr/>
          </a:p>
        </p:txBody>
      </p:sp>
      <p:pic>
        <p:nvPicPr>
          <p:cNvPr id="252" name="CAC2E537-D1D9-4ECF-8AD7-CD3655F110B7-L0-001.jpeg" descr="CAC2E537-D1D9-4ECF-8AD7-CD3655F110B7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83914" y="-43399"/>
            <a:ext cx="16028115" cy="1380279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EVENTS &amp;…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379729">
              <a:defRPr sz="5520" spc="-110"/>
            </a:pPr>
            <a:r>
              <a:t>EVENTS &amp; </a:t>
            </a:r>
          </a:p>
          <a:p>
            <a:pPr defTabSz="379729">
              <a:defRPr sz="5520" spc="-110"/>
            </a:pPr>
            <a:r>
              <a:t>SEASONALITY </a:t>
            </a:r>
          </a:p>
          <a:p>
            <a:pPr defTabSz="379729">
              <a:defRPr sz="5520" spc="-110"/>
            </a:pPr>
            <a:r>
              <a:t>GROWTH</a:t>
            </a:r>
          </a:p>
        </p:txBody>
      </p:sp>
      <p:pic>
        <p:nvPicPr>
          <p:cNvPr id="255" name="9373A32F-3C00-4913-9ECD-A616187F1FEA-L0-001.jpeg" descr="9373A32F-3C00-4913-9ECD-A616187F1FEA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396567" y="181376"/>
            <a:ext cx="16591793" cy="1335324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RESPONSIBLE &amp; SUSTAINABLE…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330200">
              <a:defRPr sz="4800" spc="-96"/>
            </a:pPr>
            <a:r>
              <a:t>RESPONSIBLE &amp; SUSTAINABLE</a:t>
            </a:r>
          </a:p>
          <a:p>
            <a:pPr defTabSz="330200">
              <a:defRPr sz="4800" spc="-96"/>
            </a:pPr>
            <a:r>
              <a:t>TARGETS - </a:t>
            </a:r>
          </a:p>
          <a:p>
            <a:pPr defTabSz="330200">
              <a:defRPr sz="4800" spc="-96"/>
            </a:pPr>
            <a:r>
              <a:t>REPUTATION &amp; ENGAGEMENT</a:t>
            </a:r>
          </a:p>
          <a:p>
            <a:pPr defTabSz="330200">
              <a:defRPr sz="4800" spc="-96"/>
            </a:pPr>
            <a:r>
              <a:t>RES</a:t>
            </a:r>
          </a:p>
          <a:p>
            <a:pPr defTabSz="330200">
              <a:defRPr sz="4800" spc="-96"/>
            </a:pPr>
            <a:r>
              <a:t>REPUTATION &amp; ENGAAGEMENT</a:t>
            </a:r>
          </a:p>
        </p:txBody>
      </p:sp>
      <p:pic>
        <p:nvPicPr>
          <p:cNvPr id="258" name="2CABC21E-7653-4FF0-ABD9-1EC5AC4CFB97-L0-001.jpeg" descr="2CABC21E-7653-4FF0-ABD9-1EC5AC4CFB97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959191" y="-20593"/>
            <a:ext cx="15023866" cy="1360099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WELLBEING &amp; ACTIVE…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520065">
              <a:defRPr sz="7560" spc="-151"/>
            </a:pPr>
            <a:r>
              <a:t>WELLBEING &amp; ACTIVE</a:t>
            </a:r>
          </a:p>
          <a:p>
            <a:pPr defTabSz="520065">
              <a:defRPr sz="7560" spc="-151"/>
            </a:pPr>
            <a:r>
              <a:t>SEASONALITY,  REPUTATION &amp; GROWTH</a:t>
            </a:r>
          </a:p>
        </p:txBody>
      </p:sp>
      <p:pic>
        <p:nvPicPr>
          <p:cNvPr id="261" name="76788D7D-F15C-46A1-94ED-4119443E1067-L0-001.jpeg" descr="76788D7D-F15C-46A1-94ED-4119443E1067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880197" y="2658636"/>
            <a:ext cx="17485244" cy="95103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5C2F1A3C-AAA4-4D85-A32A-98603413EB1D-L0-001.jpeg" descr="5C2F1A3C-AAA4-4D85-A32A-98603413EB1D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77448" y="-199934"/>
            <a:ext cx="21827189" cy="1386064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BRILLIANT…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520065">
              <a:defRPr sz="7560" spc="-151"/>
            </a:pPr>
            <a:r>
              <a:t>BRILLIANT </a:t>
            </a:r>
          </a:p>
          <a:p>
            <a:pPr defTabSz="520065">
              <a:defRPr sz="7560" spc="-151"/>
            </a:pPr>
            <a:r>
              <a:t>BASICS</a:t>
            </a:r>
          </a:p>
        </p:txBody>
      </p:sp>
      <p:pic>
        <p:nvPicPr>
          <p:cNvPr id="266" name="DABA07E5-B180-4B06-8616-1CF0AC60656A-L0-001.jpeg" descr="DABA07E5-B180-4B06-8616-1CF0AC60656A-L0-00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210052" y="-93993"/>
            <a:ext cx="15200361" cy="1390398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8" name="Image" descr="Image"/>
          <p:cNvPicPr>
            <a:picLocks noGrp="1" noChangeAspect="1"/>
          </p:cNvPicPr>
          <p:nvPr>
            <p:ph type="pic" idx="21"/>
          </p:nvPr>
        </p:nvPicPr>
        <p:blipFill>
          <a:blip r:embed="rId2">
            <a:extLst/>
          </a:blip>
          <a:srcRect t="17073" r="13939" b="4459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269" name="5C2F1A3C-AAA4-4D85-A32A-98603413EB1D-L0-001.jpeg" descr="5C2F1A3C-AAA4-4D85-A32A-98603413EB1D-L0-00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968466" y="592454"/>
            <a:ext cx="19733460" cy="1253109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DELIVERING THE PLA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DELIVERING THE PLAN</a:t>
            </a:r>
          </a:p>
        </p:txBody>
      </p:sp>
      <p:sp>
        <p:nvSpPr>
          <p:cNvPr id="272" name="DMO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92500"/>
          </a:bodyPr>
          <a:lstStyle/>
          <a:p>
            <a:pPr defTabSz="460502">
              <a:tabLst>
                <a:tab pos="457200" algn="l"/>
              </a:tabLst>
              <a:defRPr sz="7840"/>
            </a:pPr>
            <a:r>
              <a:t>DMO</a:t>
            </a:r>
          </a:p>
          <a:p>
            <a:pPr defTabSz="460502">
              <a:tabLst>
                <a:tab pos="457200" algn="l"/>
              </a:tabLst>
              <a:defRPr sz="7840"/>
            </a:pPr>
            <a:r>
              <a:t>DELIVER THE BRAND NARRATIVE</a:t>
            </a:r>
          </a:p>
          <a:p>
            <a:pPr defTabSz="460502">
              <a:tabLst>
                <a:tab pos="457200" algn="l"/>
              </a:tabLst>
              <a:defRPr sz="7840"/>
            </a:pPr>
            <a:r>
              <a:t>DESTINATION MARKETING</a:t>
            </a:r>
          </a:p>
          <a:p>
            <a:pPr defTabSz="460502">
              <a:tabLst>
                <a:tab pos="457200" algn="l"/>
              </a:tabLst>
              <a:defRPr sz="7840"/>
            </a:pPr>
            <a:r>
              <a:t>PRODUCT PACKAGING</a:t>
            </a:r>
          </a:p>
          <a:p>
            <a:pPr defTabSz="460502">
              <a:tabLst>
                <a:tab pos="457200" algn="l"/>
              </a:tabLst>
              <a:defRPr sz="7840"/>
            </a:pPr>
            <a:r>
              <a:t>TRADE MEMBERSHIP  / STAKEHOLDER PARTNERS</a:t>
            </a:r>
          </a:p>
          <a:p>
            <a:pPr defTabSz="460502">
              <a:tabLst>
                <a:tab pos="457200" algn="l"/>
              </a:tabLst>
              <a:defRPr sz="7840"/>
            </a:pPr>
            <a:r>
              <a:t>STEWARDSHIP - PUBLIC SECTOR</a:t>
            </a:r>
          </a:p>
          <a:p>
            <a:pPr defTabSz="460502">
              <a:tabLst>
                <a:tab pos="457200" algn="l"/>
              </a:tabLst>
              <a:defRPr sz="7840"/>
            </a:pPr>
            <a:r>
              <a:t>RESOURCES / SECTOR INVESTMENT</a:t>
            </a:r>
          </a:p>
        </p:txBody>
      </p:sp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4" name="Image" descr="Image"/>
          <p:cNvPicPr>
            <a:picLocks noGrp="1" noChangeAspect="1"/>
          </p:cNvPicPr>
          <p:nvPr>
            <p:ph type="pic" idx="21"/>
          </p:nvPr>
        </p:nvPicPr>
        <p:blipFill>
          <a:blip r:embed="rId2">
            <a:extLst/>
          </a:blip>
          <a:srcRect t="17073" r="13939" b="4459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275" name="DF0D5F25-F492-49EB-9596-059127A126A7-L0-001.jpeg" descr="DF0D5F25-F492-49EB-9596-059127A126A7-L0-00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86241" y="1185590"/>
            <a:ext cx="21376400" cy="1118874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28_Academy">
  <a:themeElements>
    <a:clrScheme name="28_Academy">
      <a:dk1>
        <a:srgbClr val="000034"/>
      </a:dk1>
      <a:lt1>
        <a:srgbClr val="3B39E4"/>
      </a:lt1>
      <a:dk2>
        <a:srgbClr val="555952"/>
      </a:dk2>
      <a:lt2>
        <a:srgbClr val="D6DCCF"/>
      </a:lt2>
      <a:accent1>
        <a:srgbClr val="3B39E4"/>
      </a:accent1>
      <a:accent2>
        <a:srgbClr val="51C1FD"/>
      </a:accent2>
      <a:accent3>
        <a:srgbClr val="5EF7D2"/>
      </a:accent3>
      <a:accent4>
        <a:srgbClr val="BFF823"/>
      </a:accent4>
      <a:accent5>
        <a:srgbClr val="FFA728"/>
      </a:accent5>
      <a:accent6>
        <a:srgbClr val="FF5F52"/>
      </a:accent6>
      <a:hlink>
        <a:srgbClr val="0000FF"/>
      </a:hlink>
      <a:folHlink>
        <a:srgbClr val="FF00FF"/>
      </a:folHlink>
    </a:clrScheme>
    <a:fontScheme name="28_Academy">
      <a:majorFont>
        <a:latin typeface="Founders Grotesk Semibold"/>
        <a:ea typeface="Founders Grotesk Semibold"/>
        <a:cs typeface="Founders Grotesk Semibold"/>
      </a:majorFont>
      <a:minorFont>
        <a:latin typeface="Founders Grotesk Semibold"/>
        <a:ea typeface="Founders Grotesk Semibold"/>
        <a:cs typeface="Founders Grotesk Semibold"/>
      </a:minorFont>
    </a:fontScheme>
    <a:fmtScheme name="28_Academ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hueOff val="-42304"/>
            <a:satOff val="23749"/>
            <a:lumOff val="-45745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600" b="1" i="0" u="none" strike="noStrike" cap="all" spc="156" normalizeH="0" baseline="0">
            <a:ln>
              <a:noFill/>
            </a:ln>
            <a:solidFill>
              <a:srgbClr val="FFFFFF"/>
            </a:solidFill>
            <a:effectLst/>
            <a:uFillTx/>
            <a:latin typeface="Founders Grotesk Condensed"/>
            <a:ea typeface="Founders Grotesk Condensed"/>
            <a:cs typeface="Founders Grotesk Condensed"/>
            <a:sym typeface="Founders Grotesk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143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2400"/>
          </a:spcBef>
          <a:spcAft>
            <a:spcPts val="0"/>
          </a:spcAft>
          <a:buClrTx/>
          <a:buSzTx/>
          <a:buFontTx/>
          <a:buNone/>
          <a:tabLst>
            <a:tab pos="584200" algn="l"/>
          </a:tabLst>
          <a:defRPr kumimoji="0" sz="2600" b="0" i="0" u="none" strike="noStrike" cap="none" spc="78" normalizeH="0" baseline="0">
            <a:ln>
              <a:noFill/>
            </a:ln>
            <a:solidFill>
              <a:schemeClr val="accent1"/>
            </a:solidFill>
            <a:effectLst/>
            <a:uFillTx/>
            <a:latin typeface="Founders Grotesk Text"/>
            <a:ea typeface="Founders Grotesk Text"/>
            <a:cs typeface="Founders Grotesk Text"/>
            <a:sym typeface="Founders Grotesk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8_Academy">
  <a:themeElements>
    <a:clrScheme name="28_Academy">
      <a:dk1>
        <a:srgbClr val="000000"/>
      </a:dk1>
      <a:lt1>
        <a:srgbClr val="FFFFFF"/>
      </a:lt1>
      <a:dk2>
        <a:srgbClr val="555952"/>
      </a:dk2>
      <a:lt2>
        <a:srgbClr val="D6DCCF"/>
      </a:lt2>
      <a:accent1>
        <a:srgbClr val="3B39E4"/>
      </a:accent1>
      <a:accent2>
        <a:srgbClr val="51C1FD"/>
      </a:accent2>
      <a:accent3>
        <a:srgbClr val="5EF7D2"/>
      </a:accent3>
      <a:accent4>
        <a:srgbClr val="BFF823"/>
      </a:accent4>
      <a:accent5>
        <a:srgbClr val="FFA728"/>
      </a:accent5>
      <a:accent6>
        <a:srgbClr val="FF5F52"/>
      </a:accent6>
      <a:hlink>
        <a:srgbClr val="0000FF"/>
      </a:hlink>
      <a:folHlink>
        <a:srgbClr val="FF00FF"/>
      </a:folHlink>
    </a:clrScheme>
    <a:fontScheme name="28_Academy">
      <a:majorFont>
        <a:latin typeface="Founders Grotesk Semibold"/>
        <a:ea typeface="Founders Grotesk Semibold"/>
        <a:cs typeface="Founders Grotesk Semibold"/>
      </a:majorFont>
      <a:minorFont>
        <a:latin typeface="Founders Grotesk Semibold"/>
        <a:ea typeface="Founders Grotesk Semibold"/>
        <a:cs typeface="Founders Grotesk Semibold"/>
      </a:minorFont>
    </a:fontScheme>
    <a:fmtScheme name="28_Academ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hueOff val="-42304"/>
            <a:satOff val="23749"/>
            <a:lumOff val="-45745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600" b="1" i="0" u="none" strike="noStrike" cap="all" spc="156" normalizeH="0" baseline="0">
            <a:ln>
              <a:noFill/>
            </a:ln>
            <a:solidFill>
              <a:srgbClr val="FFFFFF"/>
            </a:solidFill>
            <a:effectLst/>
            <a:uFillTx/>
            <a:latin typeface="Founders Grotesk Condensed"/>
            <a:ea typeface="Founders Grotesk Condensed"/>
            <a:cs typeface="Founders Grotesk Condensed"/>
            <a:sym typeface="Founders Grotesk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143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2400"/>
          </a:spcBef>
          <a:spcAft>
            <a:spcPts val="0"/>
          </a:spcAft>
          <a:buClrTx/>
          <a:buSzTx/>
          <a:buFontTx/>
          <a:buNone/>
          <a:tabLst>
            <a:tab pos="584200" algn="l"/>
          </a:tabLst>
          <a:defRPr kumimoji="0" sz="2600" b="0" i="0" u="none" strike="noStrike" cap="none" spc="78" normalizeH="0" baseline="0">
            <a:ln>
              <a:noFill/>
            </a:ln>
            <a:solidFill>
              <a:schemeClr val="accent1"/>
            </a:solidFill>
            <a:effectLst/>
            <a:uFillTx/>
            <a:latin typeface="Founders Grotesk Text"/>
            <a:ea typeface="Founders Grotesk Text"/>
            <a:cs typeface="Founders Grotesk Text"/>
            <a:sym typeface="Founders Grotesk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195</Words>
  <Application>Microsoft Office PowerPoint</Application>
  <PresentationFormat>Custom</PresentationFormat>
  <Paragraphs>91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Founders Grotesk</vt:lpstr>
      <vt:lpstr>Founders Grotesk Condensed</vt:lpstr>
      <vt:lpstr>Founders Grotesk Light</vt:lpstr>
      <vt:lpstr>Founders Grotesk Semibold</vt:lpstr>
      <vt:lpstr>Founders Grotesk Text</vt:lpstr>
      <vt:lpstr>Helvetica Neue</vt:lpstr>
      <vt:lpstr>28_Academy</vt:lpstr>
      <vt:lpstr>Pembrokeshire Tourism Destination Plan                                      2020-2025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TEAM PEMBROKESHIRE</vt:lpstr>
      <vt:lpstr>                     BIG PICTURE WALES</vt:lpstr>
      <vt:lpstr>PowerPoint Presentation</vt:lpstr>
      <vt:lpstr>4 KEY AREAS OF ACTIVITY</vt:lpstr>
      <vt:lpstr>           WELSH BRAND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MARKETING REVIEW</vt:lpstr>
      <vt:lpstr>MARKETING OPPORTUNITY</vt:lpstr>
      <vt:lpstr>MARKETING OPPORTUNITY</vt:lpstr>
      <vt:lpstr>SCENIC EXPLORERS</vt:lpstr>
      <vt:lpstr>             STRATEGIC PRIORITIES</vt:lpstr>
      <vt:lpstr>SHARED ENGAGEMENT &amp; BRAND</vt:lpstr>
      <vt:lpstr>SHARED  NARRATIVE &amp; BRAND  </vt:lpstr>
      <vt:lpstr>EVENTS &amp;  SEASONALITY  GROWTH</vt:lpstr>
      <vt:lpstr>RESPONSIBLE &amp; SUSTAINABLE TARGETS -  REPUTATION &amp; ENGAGEMENT RES REPUTATION &amp; ENGAAGEMENT</vt:lpstr>
      <vt:lpstr>WELLBEING &amp; ACTIVE SEASONALITY,  REPUTATION &amp; GROWTH</vt:lpstr>
      <vt:lpstr>PowerPoint Presentation</vt:lpstr>
      <vt:lpstr>BRILLIANT  BASICS</vt:lpstr>
      <vt:lpstr>PowerPoint Presentation</vt:lpstr>
      <vt:lpstr>DELIVERING THE PLAN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Pembrokeshire Tourism Destination Plan                                      2020-2025</dc:title>
  <dc:creator>Jacqui Jones</dc:creator>
  <cp:lastModifiedBy>Jacqui Jones</cp:lastModifiedBy>
  <cp:revision>2</cp:revision>
  <dcterms:modified xsi:type="dcterms:W3CDTF">2020-11-26T00:29:39Z</dcterms:modified>
</cp:coreProperties>
</file>