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3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8B9EBBA-996F-894A-B54A-D6246ED52CEA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659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567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444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89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367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304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075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1110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43596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6060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928058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50966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35876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82395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737527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34017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437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9B482E8-6E0E-1B4F-B1FD-C69DB9E858D9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178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60BC-1E0C-4998-AD09-EA3495329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2415395"/>
            <a:ext cx="6815669" cy="2484407"/>
          </a:xfrm>
        </p:spPr>
        <p:txBody>
          <a:bodyPr/>
          <a:lstStyle/>
          <a:p>
            <a:r>
              <a:rPr lang="en-GB" dirty="0">
                <a:latin typeface="Aharoni" panose="020B0604020202020204" pitchFamily="2" charset="-79"/>
                <a:cs typeface="Aharoni" panose="020B0604020202020204" pitchFamily="2" charset="-79"/>
              </a:rPr>
              <a:t>The Social Theories of The Impact of Isolation on Dementia Sufferers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F5C4A0-CDD7-4CC0-A287-66996ED60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8143" y="4899803"/>
            <a:ext cx="7332453" cy="362309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Comic Sans MS" panose="030F0702030302020204" pitchFamily="66" charset="0"/>
                <a:cs typeface="Aharoni" panose="02010803020104030203" pitchFamily="2" charset="-79"/>
              </a:rPr>
              <a:t>SJSS 4002                                                                                     1707811</a:t>
            </a:r>
          </a:p>
        </p:txBody>
      </p:sp>
    </p:spTree>
    <p:extLst>
      <p:ext uri="{BB962C8B-B14F-4D97-AF65-F5344CB8AC3E}">
        <p14:creationId xmlns:p14="http://schemas.microsoft.com/office/powerpoint/2010/main" val="272670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DA475-0D34-42AC-A023-13E5B3327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3246" y="1634228"/>
            <a:ext cx="10165508" cy="5004602"/>
          </a:xfrm>
        </p:spPr>
        <p:txBody>
          <a:bodyPr>
            <a:norm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Dementia is Caused by a trigger such as diseases that effect the brain</a:t>
            </a:r>
          </a:p>
          <a:p>
            <a:r>
              <a:rPr lang="en-GB" dirty="0">
                <a:latin typeface="Comic Sans MS" panose="030F0702030302020204" pitchFamily="66" charset="0"/>
              </a:rPr>
              <a:t>Dementia sufferers have cognitive symptoms</a:t>
            </a:r>
          </a:p>
          <a:p>
            <a:r>
              <a:rPr lang="en-GB" dirty="0">
                <a:latin typeface="Comic Sans MS" panose="030F0702030302020204" pitchFamily="66" charset="0"/>
              </a:rPr>
              <a:t>It effects each individual differently making it a complex condition</a:t>
            </a:r>
          </a:p>
          <a:p>
            <a:r>
              <a:rPr lang="en-GB" dirty="0">
                <a:latin typeface="Comic Sans MS" panose="030F0702030302020204" pitchFamily="66" charset="0"/>
              </a:rPr>
              <a:t>There is a vast rage of symptoms</a:t>
            </a:r>
          </a:p>
          <a:p>
            <a:r>
              <a:rPr lang="en-GB" dirty="0">
                <a:latin typeface="Comic Sans MS" panose="030F0702030302020204" pitchFamily="66" charset="0"/>
              </a:rPr>
              <a:t>Statistically there are 850,000 people in the UK with dementia. </a:t>
            </a:r>
          </a:p>
          <a:p>
            <a:r>
              <a:rPr lang="en-GB" dirty="0">
                <a:latin typeface="Comic Sans MS" panose="030F0702030302020204" pitchFamily="66" charset="0"/>
              </a:rPr>
              <a:t>Is there a cure?                                                    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DA620B-CB54-4FCE-974C-98A4B61B9779}"/>
              </a:ext>
            </a:extLst>
          </p:cNvPr>
          <p:cNvSpPr txBox="1"/>
          <p:nvPr/>
        </p:nvSpPr>
        <p:spPr>
          <a:xfrm>
            <a:off x="6556076" y="6454164"/>
            <a:ext cx="7349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(Alz.org, 2019; Alzheimers.org.uk, 2019; Dementia.ie,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92D58B-A5A7-49F0-A85C-2BD872373493}"/>
              </a:ext>
            </a:extLst>
          </p:cNvPr>
          <p:cNvSpPr txBox="1"/>
          <p:nvPr/>
        </p:nvSpPr>
        <p:spPr>
          <a:xfrm>
            <a:off x="565752" y="508957"/>
            <a:ext cx="88197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>
                <a:latin typeface="Comic Sans MS" panose="030F0702030302020204" pitchFamily="66" charset="0"/>
              </a:rPr>
              <a:t>What is dementia?</a:t>
            </a:r>
          </a:p>
        </p:txBody>
      </p:sp>
    </p:spTree>
    <p:extLst>
      <p:ext uri="{BB962C8B-B14F-4D97-AF65-F5344CB8AC3E}">
        <p14:creationId xmlns:p14="http://schemas.microsoft.com/office/powerpoint/2010/main" val="656388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D2639-D798-4C44-BBAF-921F42888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3398" y="222029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Comic Sans MS" panose="030F0702030302020204" pitchFamily="66" charset="0"/>
              </a:rPr>
              <a:t>The Social Modal of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1412A-4B39-477D-B770-E781B97DC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50" y="1498764"/>
            <a:ext cx="5331125" cy="4968815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The Social Model outlines the framework of the rights of people with dementia.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It sets the foundation for awareness of disability legislation nationally and internationally.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The Equality Act is of high importance in relation to this model.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It reinforces the point that a disability does not define a person, it is the way that society perceives them.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FEDDED-5E00-4EEF-BC34-BD6BA1F6E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242203"/>
            <a:ext cx="5353050" cy="46005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D3D51C-B563-42AC-A92B-6C83EE09C57F}"/>
              </a:ext>
            </a:extLst>
          </p:cNvPr>
          <p:cNvSpPr txBox="1"/>
          <p:nvPr/>
        </p:nvSpPr>
        <p:spPr>
          <a:xfrm>
            <a:off x="1794295" y="6467579"/>
            <a:ext cx="13138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(Mental Health Foundation, 2019; SPECTRUM Centre for Independent Living CIC, 2019; Legislation.gov.uk, 2010)</a:t>
            </a:r>
          </a:p>
        </p:txBody>
      </p:sp>
    </p:spTree>
    <p:extLst>
      <p:ext uri="{BB962C8B-B14F-4D97-AF65-F5344CB8AC3E}">
        <p14:creationId xmlns:p14="http://schemas.microsoft.com/office/powerpoint/2010/main" val="4085898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CCBD3-058A-4D60-AC13-588A2D679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6363" y="286858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Comic Sans MS" panose="030F0702030302020204" pitchFamily="66" charset="0"/>
              </a:rPr>
              <a:t>The Medical Model of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B151B-FB79-4A35-863A-4ABD86F7C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377" y="1311215"/>
            <a:ext cx="5469148" cy="4951562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The Medical Model outlines the problems disabled people encounter on a daily basis.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It is a common occurrence that disabled people are only seen for the disability they have, not the other social factors of their life.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The medical model can prevent individuals with a disability from making informed choices and being active citizens in society.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Once barriers are put in place that can exclude disabled people, they can be difficult to removed such as stigmas.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E7D932-5F1A-4EA1-B6B3-FE7CFDFE09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217" y="1311215"/>
            <a:ext cx="4996406" cy="46079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61F5D7-EC69-47E2-8624-AE65B83A9C86}"/>
              </a:ext>
            </a:extLst>
          </p:cNvPr>
          <p:cNvSpPr txBox="1"/>
          <p:nvPr/>
        </p:nvSpPr>
        <p:spPr>
          <a:xfrm>
            <a:off x="5400136" y="6343136"/>
            <a:ext cx="7368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Evenbreak</a:t>
            </a:r>
            <a:r>
              <a:rPr lang="en-GB" dirty="0"/>
              <a:t>, 2019; Mental Health Foundation, 2019; Leach Scully, 2012)</a:t>
            </a:r>
          </a:p>
        </p:txBody>
      </p:sp>
    </p:spTree>
    <p:extLst>
      <p:ext uri="{BB962C8B-B14F-4D97-AF65-F5344CB8AC3E}">
        <p14:creationId xmlns:p14="http://schemas.microsoft.com/office/powerpoint/2010/main" val="138681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90529-ADA0-4F14-9149-18132D551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30214" y="338663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Comic Sans MS" panose="030F0702030302020204" pitchFamily="66" charset="0"/>
              </a:rPr>
              <a:t>Isolation due to Dementia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5CAE4-B68C-474E-81D3-2C8AE0D6A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25" y="1528317"/>
            <a:ext cx="10403456" cy="4830792"/>
          </a:xfrm>
        </p:spPr>
        <p:txBody>
          <a:bodyPr>
            <a:normAutofit/>
          </a:bodyPr>
          <a:lstStyle/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Isolation is a withdrawal of social contacts such as family, friends and communities.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Diminishing social connections is said to be a high health risk on par to smoking 15 cigarettes a day.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A big impact of Dementia is a individuals fear of the ‘loss of self’ and facing a internal crisis of identity.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A third of people who became diagnosed with dementia reported having lost friends which can the impact on loneliness and isolation.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The stigma of dementia suffers is causing issues within itself by enhancing peoples negative judgments and therefore causing more isolation.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13B51F-E01D-4222-A1E2-F64CA941FFED}"/>
              </a:ext>
            </a:extLst>
          </p:cNvPr>
          <p:cNvSpPr txBox="1"/>
          <p:nvPr/>
        </p:nvSpPr>
        <p:spPr>
          <a:xfrm>
            <a:off x="6590581" y="6359109"/>
            <a:ext cx="5601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(Alzheimer's Society, 2019; </a:t>
            </a:r>
            <a:r>
              <a:rPr lang="en-GB" dirty="0" err="1"/>
              <a:t>Corr</a:t>
            </a:r>
            <a:r>
              <a:rPr lang="en-GB" dirty="0"/>
              <a:t>, 2015; </a:t>
            </a:r>
            <a:r>
              <a:rPr lang="en-GB" dirty="0" err="1"/>
              <a:t>Swaffer</a:t>
            </a:r>
            <a:r>
              <a:rPr lang="en-GB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2179309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A1F14-AD74-44C3-86B8-3BF8EAB54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10" y="366300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Comic Sans MS" panose="030F0702030302020204" pitchFamily="66" charset="0"/>
              </a:rPr>
              <a:t>Isolation within a Social Care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EE5CC-0A9E-4583-81F9-701F77266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884" y="1466491"/>
            <a:ext cx="10051208" cy="456465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 A survey incorporating over 2,300 UK adults has highlighted the misunderstandings and stigma around Dementia that can contribute towards the isolation many people affected by dementia feel.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A astonishing 50% reported feeling unconfident visiting someone with dementia in a social care setting or inviting the individual to a meal at home.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Dementia suffers can be excluded from activities in care homes, even placed in a separate room with other suffers, isolating them from activities that may be benefitting there condition.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Focus on what a individual can still do, not on there deficits should be made priority especially in care homes.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8D94BC-1F2E-45C2-9F4B-971536B6632A}"/>
              </a:ext>
            </a:extLst>
          </p:cNvPr>
          <p:cNvSpPr txBox="1"/>
          <p:nvPr/>
        </p:nvSpPr>
        <p:spPr>
          <a:xfrm>
            <a:off x="4088921" y="6461832"/>
            <a:ext cx="8246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(Alzheimer's Society, 2018; Ndti.org.uk, 2013; </a:t>
            </a:r>
            <a:r>
              <a:rPr lang="en-GB" dirty="0" err="1"/>
              <a:t>Stacpoole</a:t>
            </a:r>
            <a:r>
              <a:rPr lang="en-GB" dirty="0"/>
              <a:t>, </a:t>
            </a:r>
            <a:r>
              <a:rPr lang="en-GB" dirty="0" err="1"/>
              <a:t>Thompsell</a:t>
            </a:r>
            <a:r>
              <a:rPr lang="en-GB" dirty="0"/>
              <a:t> and Hockley, 2016)</a:t>
            </a:r>
          </a:p>
        </p:txBody>
      </p:sp>
    </p:spTree>
    <p:extLst>
      <p:ext uri="{BB962C8B-B14F-4D97-AF65-F5344CB8AC3E}">
        <p14:creationId xmlns:p14="http://schemas.microsoft.com/office/powerpoint/2010/main" val="1977685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2B807-00A8-49BD-A4AA-090ECD32E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69564" y="-431322"/>
            <a:ext cx="9601196" cy="1375273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30899-0A63-4033-A9A8-74E247FEC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187" y="577968"/>
            <a:ext cx="11320014" cy="582283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Alz.org. (2019). [online] Available at: https://www.alz.org/media/Documents/understanding-alzheimers-dementia-b.pdf [Accessed 25 Mar. 2019].</a:t>
            </a:r>
          </a:p>
          <a:p>
            <a:r>
              <a:rPr lang="en-GB" dirty="0"/>
              <a:t>Alzheimers.org.uk. (2019). [online] Available at: https://www.alzheimers.org.uk/sites/default/files/pdf/what_is_dementia.pdf [Accessed 25 Mar. 2019].</a:t>
            </a:r>
          </a:p>
          <a:p>
            <a:r>
              <a:rPr lang="en-GB" dirty="0"/>
              <a:t>Alzheimer's Society. (2018). People affected by dementia share actions to break down stigma and isolation. [online] Available at: https://www.alzheimers.org.uk/news/2018-05-23/people-affected-dementia-share-actions-break-down-stigma-and-isolation [Accessed 1 Apr. 2019].</a:t>
            </a:r>
          </a:p>
          <a:p>
            <a:r>
              <a:rPr lang="en-GB" dirty="0"/>
              <a:t>Alzheimer's Society. (2019). Tackling loneliness in people living with dementia. [online] Available at: https://www.alzheimers.org.uk/blog/tackling-loneliness-people-living-dementia [Accessed 1 Apr. 2019].</a:t>
            </a:r>
          </a:p>
          <a:p>
            <a:r>
              <a:rPr lang="en-GB" dirty="0" err="1"/>
              <a:t>Corr</a:t>
            </a:r>
            <a:r>
              <a:rPr lang="en-GB" dirty="0"/>
              <a:t>, K. (2015). Only the lonely: Dealing with loneliness and isolation in dementia. Unforgettable. [online] Available at: https://www.unforgettable.org/blog/only-the-lonely-dealing-with-loneliness-and-isolation-in-dementia [Accessed 1 Apr. 2019].</a:t>
            </a:r>
          </a:p>
          <a:p>
            <a:r>
              <a:rPr lang="en-GB" dirty="0"/>
              <a:t>Dementia.ie. (2019). [online] Available at: http://www.dementia.ie/images/uploads/site-images/ICGP_QIP_Dementia.pdf [Accessed 25 Mar. 2019].</a:t>
            </a:r>
          </a:p>
          <a:p>
            <a:r>
              <a:rPr lang="en-GB" dirty="0" err="1"/>
              <a:t>Evenbreak</a:t>
            </a:r>
            <a:r>
              <a:rPr lang="en-GB" dirty="0"/>
              <a:t>. (2019). Guest blog: Accessible Office Design – </a:t>
            </a:r>
            <a:r>
              <a:rPr lang="en-GB" dirty="0" err="1"/>
              <a:t>Evenbreak</a:t>
            </a:r>
            <a:r>
              <a:rPr lang="en-GB" dirty="0"/>
              <a:t>. [online] Available at: https://www.evenbreak.co.uk/blog/guest-blog-accessible-office-design/ [Accessed 1 Apr.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200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753E-F521-4DEC-90A2-2349E9F5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882" y="879894"/>
            <a:ext cx="10696755" cy="5124091"/>
          </a:xfrm>
        </p:spPr>
        <p:txBody>
          <a:bodyPr>
            <a:normAutofit/>
          </a:bodyPr>
          <a:lstStyle/>
          <a:p>
            <a:pPr algn="l"/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1CD04C-579A-4757-B885-D54E2372A9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774418" y="5089585"/>
            <a:ext cx="417582" cy="176840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0A0CED-E0DD-400D-A15B-113F9AABC0DB}"/>
              </a:ext>
            </a:extLst>
          </p:cNvPr>
          <p:cNvSpPr txBox="1"/>
          <p:nvPr/>
        </p:nvSpPr>
        <p:spPr>
          <a:xfrm>
            <a:off x="544101" y="335845"/>
            <a:ext cx="1057023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Leach Scully, J. (2012). Disability: Stigma and Discrimination. </a:t>
            </a:r>
            <a:r>
              <a:rPr lang="en-GB" dirty="0" err="1"/>
              <a:t>Wiely</a:t>
            </a:r>
            <a:r>
              <a:rPr lang="en-GB" dirty="0"/>
              <a:t> Online Library.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Legislation.gov.uk. (2010). Equality Act 2010. [online] Available at: http://www.legislation.gov.uk/ukpga/2010/15/pdfs/ukpga_20100015_en.pdf [Accessed 30 Mar. 2019].</a:t>
            </a:r>
          </a:p>
          <a:p>
            <a:endParaRPr lang="en-GB" dirty="0"/>
          </a:p>
          <a:p>
            <a:r>
              <a:rPr lang="en-GB" dirty="0"/>
              <a:t>Mental Health Foundation. (2019). Dementia, rights, and the social model of disability. [online] Available at: https://www.mentalhealth.org.uk/publications/dementia-rights-and-social-model-disability [Accessed 1 Apr. 2019].</a:t>
            </a:r>
          </a:p>
          <a:p>
            <a:br>
              <a:rPr lang="en-GB" dirty="0"/>
            </a:br>
            <a:r>
              <a:rPr lang="en-GB" dirty="0"/>
              <a:t>Ndti.org.uk. (2013). Dementia and Isolation. [online] Available at: https://www.ndti.org.uk/blog/dementia-and-isolation [Accessed 1 Apr. 2019].</a:t>
            </a:r>
          </a:p>
          <a:p>
            <a:br>
              <a:rPr lang="en-GB" dirty="0"/>
            </a:br>
            <a:r>
              <a:rPr lang="en-GB" dirty="0"/>
              <a:t>SPECTRUM Centre for Independent Living CIC. (2019). SPECTRUM’s Philosophies: 2: What is The Social Model of Disability?. [online] Available at: https://spectrumcil.wordpress.com/2017/08/10/spectrums-philosophies-2-what-is-the-social-model-of-disability/ [Accessed 1 Apr. 2019].</a:t>
            </a:r>
          </a:p>
          <a:p>
            <a:endParaRPr lang="en-GB" dirty="0"/>
          </a:p>
          <a:p>
            <a:r>
              <a:rPr lang="en-GB" dirty="0" err="1"/>
              <a:t>Stacpoole</a:t>
            </a:r>
            <a:r>
              <a:rPr lang="en-GB" dirty="0"/>
              <a:t>, M., </a:t>
            </a:r>
            <a:r>
              <a:rPr lang="en-GB" dirty="0" err="1"/>
              <a:t>Thompsell</a:t>
            </a:r>
            <a:r>
              <a:rPr lang="en-GB" dirty="0"/>
              <a:t>, D. and Hockley, D. (2016). Toolkit	for	implementing the Namaste Care programme for people with advanced dementia living in care homes. </a:t>
            </a:r>
            <a:r>
              <a:rPr lang="en-GB" dirty="0" err="1"/>
              <a:t>st.Chtistophers</a:t>
            </a:r>
            <a:r>
              <a:rPr lang="en-GB" dirty="0"/>
              <a:t>, [online] pp.1-80. Available at: https://www.stchristophers.org.uk/wp-content/uploads/2016/03/Namaste-Care-Programme-Toolkit-06.04.2016.pdf [Accessed 1 Apr. 2019].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Swaffer</a:t>
            </a:r>
            <a:r>
              <a:rPr lang="en-GB" dirty="0"/>
              <a:t>, K. (2012). Identity, isolation and dementia. [online] p.1. Available at: https://kateswaffer.com/2012/08/07/identity-isolation-and-dementia/ [Accessed 1 Apr. 2019].</a:t>
            </a:r>
          </a:p>
        </p:txBody>
      </p:sp>
    </p:spTree>
    <p:extLst>
      <p:ext uri="{BB962C8B-B14F-4D97-AF65-F5344CB8AC3E}">
        <p14:creationId xmlns:p14="http://schemas.microsoft.com/office/powerpoint/2010/main" val="12493100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13135</TotalTime>
  <Words>857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Aharoni</vt:lpstr>
      <vt:lpstr>Arial</vt:lpstr>
      <vt:lpstr>Comic Sans MS</vt:lpstr>
      <vt:lpstr>Garamond</vt:lpstr>
      <vt:lpstr>Organic</vt:lpstr>
      <vt:lpstr>The Social Theories of The Impact of Isolation on Dementia Sufferers</vt:lpstr>
      <vt:lpstr>PowerPoint Presentation</vt:lpstr>
      <vt:lpstr>The Social Modal of Disability</vt:lpstr>
      <vt:lpstr>The Medical Model of Disability</vt:lpstr>
      <vt:lpstr>Isolation due to Dementia</vt:lpstr>
      <vt:lpstr>Isolation within a Social Care Setting</vt:lpstr>
      <vt:lpstr>References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Social Theories of The Impact of Isolation on Dementia Sufferers</dc:title>
  <dc:creator>Poppy-jo Purcell</dc:creator>
  <cp:lastModifiedBy>Poppy-jo Purcell (1707811)</cp:lastModifiedBy>
  <cp:revision>32</cp:revision>
  <dcterms:created xsi:type="dcterms:W3CDTF">2019-03-25T11:27:24Z</dcterms:created>
  <dcterms:modified xsi:type="dcterms:W3CDTF">2019-04-03T14:23:16Z</dcterms:modified>
</cp:coreProperties>
</file>