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5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76782E-99CF-40ED-9422-CF73072E22CE}" v="78" dt="2026-06-07T19:36:43.3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noor" userId="a62ec6f47bd13b9a" providerId="LiveId" clId="{A93E9D19-2D23-4B49-A888-1F0FAE6633FA}"/>
    <pc:docChg chg="undo redo custSel addSld delSld modSld sldOrd">
      <pc:chgData name="amina noor" userId="a62ec6f47bd13b9a" providerId="LiveId" clId="{A93E9D19-2D23-4B49-A888-1F0FAE6633FA}" dt="2026-06-07T19:39:27.108" v="1915" actId="20577"/>
      <pc:docMkLst>
        <pc:docMk/>
      </pc:docMkLst>
      <pc:sldChg chg="addSp delSp modSp mod setBg delDesignElem">
        <pc:chgData name="amina noor" userId="a62ec6f47bd13b9a" providerId="LiveId" clId="{A93E9D19-2D23-4B49-A888-1F0FAE6633FA}" dt="2026-06-04T21:49:25.880" v="1354"/>
        <pc:sldMkLst>
          <pc:docMk/>
          <pc:sldMk cId="2708300639" sldId="256"/>
        </pc:sldMkLst>
        <pc:spChg chg="mod ord">
          <ac:chgData name="amina noor" userId="a62ec6f47bd13b9a" providerId="LiveId" clId="{A93E9D19-2D23-4B49-A888-1F0FAE6633FA}" dt="2026-06-04T20:05:21.084" v="771" actId="26606"/>
          <ac:spMkLst>
            <pc:docMk/>
            <pc:sldMk cId="2708300639" sldId="256"/>
            <ac:spMk id="2" creationId="{65E44373-A58E-D44D-3F9E-CC9ABE086538}"/>
          </ac:spMkLst>
        </pc:spChg>
        <pc:spChg chg="add mod">
          <ac:chgData name="amina noor" userId="a62ec6f47bd13b9a" providerId="LiveId" clId="{A93E9D19-2D23-4B49-A888-1F0FAE6633FA}" dt="2026-06-04T21:49:25.880" v="1354"/>
          <ac:spMkLst>
            <pc:docMk/>
            <pc:sldMk cId="2708300639" sldId="256"/>
            <ac:spMk id="6" creationId="{A3EA1E34-E7B3-FF61-D139-B110ECC5A7B8}"/>
          </ac:spMkLst>
        </pc:spChg>
        <pc:picChg chg="add mod">
          <ac:chgData name="amina noor" userId="a62ec6f47bd13b9a" providerId="LiveId" clId="{A93E9D19-2D23-4B49-A888-1F0FAE6633FA}" dt="2026-06-04T21:48:19.044" v="1350" actId="1440"/>
          <ac:picMkLst>
            <pc:docMk/>
            <pc:sldMk cId="2708300639" sldId="256"/>
            <ac:picMk id="4" creationId="{42FF1AFC-E7F1-BAE8-680B-3D55821C1D62}"/>
          </ac:picMkLst>
        </pc:picChg>
      </pc:sldChg>
      <pc:sldChg chg="addSp delSp modSp new mod setBg setClrOvrMap delDesignElem">
        <pc:chgData name="amina noor" userId="a62ec6f47bd13b9a" providerId="LiveId" clId="{A93E9D19-2D23-4B49-A888-1F0FAE6633FA}" dt="2026-06-04T22:47:29.372" v="1846" actId="1440"/>
        <pc:sldMkLst>
          <pc:docMk/>
          <pc:sldMk cId="3252126120" sldId="257"/>
        </pc:sldMkLst>
        <pc:spChg chg="mod">
          <ac:chgData name="amina noor" userId="a62ec6f47bd13b9a" providerId="LiveId" clId="{A93E9D19-2D23-4B49-A888-1F0FAE6633FA}" dt="2026-06-04T21:28:18.838" v="1299" actId="26606"/>
          <ac:spMkLst>
            <pc:docMk/>
            <pc:sldMk cId="3252126120" sldId="257"/>
            <ac:spMk id="2" creationId="{33AF8535-230C-7214-35CA-5F46E06B9F7A}"/>
          </ac:spMkLst>
        </pc:spChg>
        <pc:graphicFrameChg chg="add mod ord modGraphic">
          <ac:chgData name="amina noor" userId="a62ec6f47bd13b9a" providerId="LiveId" clId="{A93E9D19-2D23-4B49-A888-1F0FAE6633FA}" dt="2026-06-04T22:44:59.452" v="1844" actId="16037"/>
          <ac:graphicFrameMkLst>
            <pc:docMk/>
            <pc:sldMk cId="3252126120" sldId="257"/>
            <ac:graphicFrameMk id="5" creationId="{D41CC7F9-F9B4-7E58-D9D3-EB918CCC98EB}"/>
          </ac:graphicFrameMkLst>
        </pc:graphicFrameChg>
        <pc:picChg chg="add mod">
          <ac:chgData name="amina noor" userId="a62ec6f47bd13b9a" providerId="LiveId" clId="{A93E9D19-2D23-4B49-A888-1F0FAE6633FA}" dt="2026-06-04T22:47:29.372" v="1846" actId="1440"/>
          <ac:picMkLst>
            <pc:docMk/>
            <pc:sldMk cId="3252126120" sldId="257"/>
            <ac:picMk id="4" creationId="{EB7EA199-5BEC-45A9-D7B3-AB07197B9914}"/>
          </ac:picMkLst>
        </pc:picChg>
      </pc:sldChg>
      <pc:sldChg chg="addSp delSp modSp new mod ord setBg delDesignElem">
        <pc:chgData name="amina noor" userId="a62ec6f47bd13b9a" providerId="LiveId" clId="{A93E9D19-2D23-4B49-A888-1F0FAE6633FA}" dt="2026-06-04T20:34:02.991" v="828" actId="255"/>
        <pc:sldMkLst>
          <pc:docMk/>
          <pc:sldMk cId="1526644034" sldId="258"/>
        </pc:sldMkLst>
        <pc:spChg chg="mod">
          <ac:chgData name="amina noor" userId="a62ec6f47bd13b9a" providerId="LiveId" clId="{A93E9D19-2D23-4B49-A888-1F0FAE6633FA}" dt="2026-06-04T20:33:46.824" v="827" actId="255"/>
          <ac:spMkLst>
            <pc:docMk/>
            <pc:sldMk cId="1526644034" sldId="258"/>
            <ac:spMk id="2" creationId="{6834368B-86EF-4982-AFF2-201540930B54}"/>
          </ac:spMkLst>
        </pc:spChg>
        <pc:spChg chg="mod">
          <ac:chgData name="amina noor" userId="a62ec6f47bd13b9a" providerId="LiveId" clId="{A93E9D19-2D23-4B49-A888-1F0FAE6633FA}" dt="2026-06-04T20:34:02.991" v="828" actId="255"/>
          <ac:spMkLst>
            <pc:docMk/>
            <pc:sldMk cId="1526644034" sldId="258"/>
            <ac:spMk id="3" creationId="{1CA6CAB1-F524-C4CE-798C-AC318511DBD8}"/>
          </ac:spMkLst>
        </pc:spChg>
        <pc:spChg chg="add mod">
          <ac:chgData name="amina noor" userId="a62ec6f47bd13b9a" providerId="LiveId" clId="{A93E9D19-2D23-4B49-A888-1F0FAE6633FA}" dt="2026-06-04T20:03:11.011" v="763" actId="26606"/>
          <ac:spMkLst>
            <pc:docMk/>
            <pc:sldMk cId="1526644034" sldId="258"/>
            <ac:spMk id="17" creationId="{D679CB3A-5A45-58FF-3AD4-B5EAA9D93794}"/>
          </ac:spMkLst>
        </pc:spChg>
        <pc:spChg chg="add">
          <ac:chgData name="amina noor" userId="a62ec6f47bd13b9a" providerId="LiveId" clId="{A93E9D19-2D23-4B49-A888-1F0FAE6633FA}" dt="2026-06-04T20:03:11.011" v="763" actId="26606"/>
          <ac:spMkLst>
            <pc:docMk/>
            <pc:sldMk cId="1526644034" sldId="258"/>
            <ac:spMk id="22" creationId="{5322CD25-774C-445A-BB73-E7CA305DBEFB}"/>
          </ac:spMkLst>
        </pc:spChg>
        <pc:picChg chg="add del mod ord">
          <ac:chgData name="amina noor" userId="a62ec6f47bd13b9a" providerId="LiveId" clId="{A93E9D19-2D23-4B49-A888-1F0FAE6633FA}" dt="2026-06-04T20:33:34.811" v="826" actId="1076"/>
          <ac:picMkLst>
            <pc:docMk/>
            <pc:sldMk cId="1526644034" sldId="258"/>
            <ac:picMk id="5" creationId="{BBBE3E9B-FA44-7367-00B4-E36C6CBA91D4}"/>
          </ac:picMkLst>
        </pc:picChg>
        <pc:picChg chg="add">
          <ac:chgData name="amina noor" userId="a62ec6f47bd13b9a" providerId="LiveId" clId="{A93E9D19-2D23-4B49-A888-1F0FAE6633FA}" dt="2026-06-04T20:03:11.011" v="763" actId="26606"/>
          <ac:picMkLst>
            <pc:docMk/>
            <pc:sldMk cId="1526644034" sldId="258"/>
            <ac:picMk id="24" creationId="{0CE22D27-F39E-4E29-B074-E0E3F1C8F8E3}"/>
          </ac:picMkLst>
        </pc:picChg>
      </pc:sldChg>
      <pc:sldChg chg="addSp delSp modSp new mod setBg delDesignElem">
        <pc:chgData name="amina noor" userId="a62ec6f47bd13b9a" providerId="LiveId" clId="{A93E9D19-2D23-4B49-A888-1F0FAE6633FA}" dt="2026-06-04T22:30:36.522" v="1733" actId="255"/>
        <pc:sldMkLst>
          <pc:docMk/>
          <pc:sldMk cId="2490671189" sldId="259"/>
        </pc:sldMkLst>
        <pc:spChg chg="mod">
          <ac:chgData name="amina noor" userId="a62ec6f47bd13b9a" providerId="LiveId" clId="{A93E9D19-2D23-4B49-A888-1F0FAE6633FA}" dt="2026-06-04T20:02:30.144" v="762" actId="26606"/>
          <ac:spMkLst>
            <pc:docMk/>
            <pc:sldMk cId="2490671189" sldId="259"/>
            <ac:spMk id="2" creationId="{51D018C1-0C83-C4C1-E3E7-E6A3672C3F85}"/>
          </ac:spMkLst>
        </pc:spChg>
        <pc:spChg chg="mod">
          <ac:chgData name="amina noor" userId="a62ec6f47bd13b9a" providerId="LiveId" clId="{A93E9D19-2D23-4B49-A888-1F0FAE6633FA}" dt="2026-06-04T22:30:36.522" v="1733" actId="255"/>
          <ac:spMkLst>
            <pc:docMk/>
            <pc:sldMk cId="2490671189" sldId="259"/>
            <ac:spMk id="3" creationId="{A6A33AAD-B755-655D-70AE-989C23908AD4}"/>
          </ac:spMkLst>
        </pc:spChg>
        <pc:spChg chg="add mod">
          <ac:chgData name="amina noor" userId="a62ec6f47bd13b9a" providerId="LiveId" clId="{A93E9D19-2D23-4B49-A888-1F0FAE6633FA}" dt="2026-06-04T20:47:13.731" v="874" actId="255"/>
          <ac:spMkLst>
            <pc:docMk/>
            <pc:sldMk cId="2490671189" sldId="259"/>
            <ac:spMk id="4" creationId="{A3E94D62-F702-FE8D-C60E-C7C99AFC5ED7}"/>
          </ac:spMkLst>
        </pc:spChg>
        <pc:picChg chg="add mod ord">
          <ac:chgData name="amina noor" userId="a62ec6f47bd13b9a" providerId="LiveId" clId="{A93E9D19-2D23-4B49-A888-1F0FAE6633FA}" dt="2026-06-04T20:02:30.144" v="762" actId="26606"/>
          <ac:picMkLst>
            <pc:docMk/>
            <pc:sldMk cId="2490671189" sldId="259"/>
            <ac:picMk id="5" creationId="{02060E88-1387-6903-06CB-5C1B659ACBC2}"/>
          </ac:picMkLst>
        </pc:picChg>
      </pc:sldChg>
      <pc:sldChg chg="addSp delSp modSp new mod setBg">
        <pc:chgData name="amina noor" userId="a62ec6f47bd13b9a" providerId="LiveId" clId="{A93E9D19-2D23-4B49-A888-1F0FAE6633FA}" dt="2026-06-07T19:36:43.378" v="1901" actId="12100"/>
        <pc:sldMkLst>
          <pc:docMk/>
          <pc:sldMk cId="542427763" sldId="260"/>
        </pc:sldMkLst>
        <pc:spChg chg="mod">
          <ac:chgData name="amina noor" userId="a62ec6f47bd13b9a" providerId="LiveId" clId="{A93E9D19-2D23-4B49-A888-1F0FAE6633FA}" dt="2026-06-04T21:22:59.395" v="1297" actId="113"/>
          <ac:spMkLst>
            <pc:docMk/>
            <pc:sldMk cId="542427763" sldId="260"/>
            <ac:spMk id="2" creationId="{392C16B9-CFDE-27A3-8861-C48DAF28179E}"/>
          </ac:spMkLst>
        </pc:spChg>
        <pc:spChg chg="add mod">
          <ac:chgData name="amina noor" userId="a62ec6f47bd13b9a" providerId="LiveId" clId="{A93E9D19-2D23-4B49-A888-1F0FAE6633FA}" dt="2026-06-04T20:45:11.171" v="860" actId="255"/>
          <ac:spMkLst>
            <pc:docMk/>
            <pc:sldMk cId="542427763" sldId="260"/>
            <ac:spMk id="7" creationId="{8F7C08CE-83D2-81E9-EE9A-D25BD314D434}"/>
          </ac:spMkLst>
        </pc:spChg>
        <pc:spChg chg="add mod">
          <ac:chgData name="amina noor" userId="a62ec6f47bd13b9a" providerId="LiveId" clId="{A93E9D19-2D23-4B49-A888-1F0FAE6633FA}" dt="2026-06-04T20:18:00.479" v="794" actId="255"/>
          <ac:spMkLst>
            <pc:docMk/>
            <pc:sldMk cId="542427763" sldId="260"/>
            <ac:spMk id="18" creationId="{C91BD187-DD5B-0067-872C-96D4050056DB}"/>
          </ac:spMkLst>
        </pc:spChg>
        <pc:grpChg chg="add">
          <ac:chgData name="amina noor" userId="a62ec6f47bd13b9a" providerId="LiveId" clId="{A93E9D19-2D23-4B49-A888-1F0FAE6633FA}" dt="2026-06-04T20:16:23.715" v="780" actId="26606"/>
          <ac:grpSpMkLst>
            <pc:docMk/>
            <pc:sldMk cId="542427763" sldId="260"/>
            <ac:grpSpMk id="22" creationId="{056AA6D6-1643-44BA-A877-4F4CA45ABA00}"/>
          </ac:grpSpMkLst>
        </pc:grpChg>
        <pc:grpChg chg="add">
          <ac:chgData name="amina noor" userId="a62ec6f47bd13b9a" providerId="LiveId" clId="{A93E9D19-2D23-4B49-A888-1F0FAE6633FA}" dt="2026-06-04T20:16:23.715" v="780" actId="26606"/>
          <ac:grpSpMkLst>
            <pc:docMk/>
            <pc:sldMk cId="542427763" sldId="260"/>
            <ac:grpSpMk id="104" creationId="{D282CB72-2CDB-42BC-A8ED-72831BCCDA2B}"/>
          </ac:grpSpMkLst>
        </pc:grpChg>
        <pc:graphicFrameChg chg="add mod modGraphic">
          <ac:chgData name="amina noor" userId="a62ec6f47bd13b9a" providerId="LiveId" clId="{A93E9D19-2D23-4B49-A888-1F0FAE6633FA}" dt="2026-06-07T19:36:43.378" v="1901" actId="12100"/>
          <ac:graphicFrameMkLst>
            <pc:docMk/>
            <pc:sldMk cId="542427763" sldId="260"/>
            <ac:graphicFrameMk id="186" creationId="{7D52F107-77D6-C1BD-00D8-F504E0211B7C}"/>
          </ac:graphicFrameMkLst>
        </pc:graphicFrameChg>
        <pc:picChg chg="add del mod">
          <ac:chgData name="amina noor" userId="a62ec6f47bd13b9a" providerId="LiveId" clId="{A93E9D19-2D23-4B49-A888-1F0FAE6633FA}" dt="2026-06-04T20:43:13.601" v="856" actId="14100"/>
          <ac:picMkLst>
            <pc:docMk/>
            <pc:sldMk cId="542427763" sldId="260"/>
            <ac:picMk id="4" creationId="{D44A74DF-FA30-95B0-6606-26E5CAE14D03}"/>
          </ac:picMkLst>
        </pc:picChg>
        <pc:picChg chg="add mod">
          <ac:chgData name="amina noor" userId="a62ec6f47bd13b9a" providerId="LiveId" clId="{A93E9D19-2D23-4B49-A888-1F0FAE6633FA}" dt="2026-06-04T20:16:23.715" v="780" actId="26606"/>
          <ac:picMkLst>
            <pc:docMk/>
            <pc:sldMk cId="542427763" sldId="260"/>
            <ac:picMk id="17" creationId="{E742DAA7-87FB-034E-C276-0AA598333122}"/>
          </ac:picMkLst>
        </pc:picChg>
      </pc:sldChg>
      <pc:sldChg chg="addSp delSp modSp new mod setBg">
        <pc:chgData name="amina noor" userId="a62ec6f47bd13b9a" providerId="LiveId" clId="{A93E9D19-2D23-4B49-A888-1F0FAE6633FA}" dt="2026-06-04T21:20:50.093" v="1288" actId="255"/>
        <pc:sldMkLst>
          <pc:docMk/>
          <pc:sldMk cId="1560459130" sldId="261"/>
        </pc:sldMkLst>
        <pc:spChg chg="mod">
          <ac:chgData name="amina noor" userId="a62ec6f47bd13b9a" providerId="LiveId" clId="{A93E9D19-2D23-4B49-A888-1F0FAE6633FA}" dt="2026-06-04T21:19:04.808" v="1281" actId="14100"/>
          <ac:spMkLst>
            <pc:docMk/>
            <pc:sldMk cId="1560459130" sldId="261"/>
            <ac:spMk id="2" creationId="{4A48452E-97EE-3003-354C-E9E76DD69112}"/>
          </ac:spMkLst>
        </pc:spChg>
        <pc:spChg chg="add del mod ord">
          <ac:chgData name="amina noor" userId="a62ec6f47bd13b9a" providerId="LiveId" clId="{A93E9D19-2D23-4B49-A888-1F0FAE6633FA}" dt="2026-06-04T21:20:50.093" v="1288" actId="255"/>
          <ac:spMkLst>
            <pc:docMk/>
            <pc:sldMk cId="1560459130" sldId="261"/>
            <ac:spMk id="3" creationId="{0757AC69-E04A-59FD-F6E8-8EE49BC64827}"/>
          </ac:spMkLst>
        </pc:spChg>
        <pc:picChg chg="add mod">
          <ac:chgData name="amina noor" userId="a62ec6f47bd13b9a" providerId="LiveId" clId="{A93E9D19-2D23-4B49-A888-1F0FAE6633FA}" dt="2026-06-04T21:18:48.610" v="1278" actId="1440"/>
          <ac:picMkLst>
            <pc:docMk/>
            <pc:sldMk cId="1560459130" sldId="261"/>
            <ac:picMk id="11" creationId="{7477C377-BC5E-2374-E4B8-068F21076A50}"/>
          </ac:picMkLst>
        </pc:picChg>
      </pc:sldChg>
      <pc:sldChg chg="addSp modSp new mod ord setBg">
        <pc:chgData name="amina noor" userId="a62ec6f47bd13b9a" providerId="LiveId" clId="{A93E9D19-2D23-4B49-A888-1F0FAE6633FA}" dt="2026-06-04T22:57:04.007" v="1886" actId="255"/>
        <pc:sldMkLst>
          <pc:docMk/>
          <pc:sldMk cId="3160857488" sldId="262"/>
        </pc:sldMkLst>
        <pc:spChg chg="mod">
          <ac:chgData name="amina noor" userId="a62ec6f47bd13b9a" providerId="LiveId" clId="{A93E9D19-2D23-4B49-A888-1F0FAE6633FA}" dt="2026-06-04T22:13:46.518" v="1687" actId="26606"/>
          <ac:spMkLst>
            <pc:docMk/>
            <pc:sldMk cId="3160857488" sldId="262"/>
            <ac:spMk id="2" creationId="{D5DB10D3-3613-FC3D-74E2-C8D0A0EC0F1A}"/>
          </ac:spMkLst>
        </pc:spChg>
        <pc:spChg chg="mod ord">
          <ac:chgData name="amina noor" userId="a62ec6f47bd13b9a" providerId="LiveId" clId="{A93E9D19-2D23-4B49-A888-1F0FAE6633FA}" dt="2026-06-04T22:57:04.007" v="1886" actId="255"/>
          <ac:spMkLst>
            <pc:docMk/>
            <pc:sldMk cId="3160857488" sldId="262"/>
            <ac:spMk id="3" creationId="{D790085A-049B-A313-3F83-15F411642E76}"/>
          </ac:spMkLst>
        </pc:spChg>
        <pc:picChg chg="add mod ord">
          <ac:chgData name="amina noor" userId="a62ec6f47bd13b9a" providerId="LiveId" clId="{A93E9D19-2D23-4B49-A888-1F0FAE6633FA}" dt="2026-06-04T22:14:05.506" v="1691" actId="14100"/>
          <ac:picMkLst>
            <pc:docMk/>
            <pc:sldMk cId="3160857488" sldId="262"/>
            <ac:picMk id="5" creationId="{BB4018FA-4DB7-DC6C-9A60-6971E15CBED7}"/>
          </ac:picMkLst>
        </pc:picChg>
      </pc:sldChg>
      <pc:sldChg chg="modSp new mod">
        <pc:chgData name="amina noor" userId="a62ec6f47bd13b9a" providerId="LiveId" clId="{A93E9D19-2D23-4B49-A888-1F0FAE6633FA}" dt="2026-06-07T19:39:27.108" v="1915" actId="20577"/>
        <pc:sldMkLst>
          <pc:docMk/>
          <pc:sldMk cId="504650346" sldId="263"/>
        </pc:sldMkLst>
        <pc:spChg chg="mod">
          <ac:chgData name="amina noor" userId="a62ec6f47bd13b9a" providerId="LiveId" clId="{A93E9D19-2D23-4B49-A888-1F0FAE6633FA}" dt="2026-06-07T19:38:09.662" v="1905" actId="14100"/>
          <ac:spMkLst>
            <pc:docMk/>
            <pc:sldMk cId="504650346" sldId="263"/>
            <ac:spMk id="2" creationId="{2233B385-1CD1-F0FD-BD3D-1E7156FE6631}"/>
          </ac:spMkLst>
        </pc:spChg>
        <pc:spChg chg="mod">
          <ac:chgData name="amina noor" userId="a62ec6f47bd13b9a" providerId="LiveId" clId="{A93E9D19-2D23-4B49-A888-1F0FAE6633FA}" dt="2026-06-07T19:39:27.108" v="1915" actId="20577"/>
          <ac:spMkLst>
            <pc:docMk/>
            <pc:sldMk cId="504650346" sldId="263"/>
            <ac:spMk id="3" creationId="{81A294EB-BE16-4CE6-1CA1-40AEB02017CE}"/>
          </ac:spMkLst>
        </pc:spChg>
      </pc:sldChg>
      <pc:sldChg chg="addSp delSp modSp new mod ord setBg">
        <pc:chgData name="amina noor" userId="a62ec6f47bd13b9a" providerId="LiveId" clId="{A93E9D19-2D23-4B49-A888-1F0FAE6633FA}" dt="2026-06-07T19:36:17.680" v="1900" actId="1036"/>
        <pc:sldMkLst>
          <pc:docMk/>
          <pc:sldMk cId="2192564585" sldId="264"/>
        </pc:sldMkLst>
        <pc:spChg chg="mod">
          <ac:chgData name="amina noor" userId="a62ec6f47bd13b9a" providerId="LiveId" clId="{A93E9D19-2D23-4B49-A888-1F0FAE6633FA}" dt="2026-06-07T19:35:44.103" v="1893" actId="26606"/>
          <ac:spMkLst>
            <pc:docMk/>
            <pc:sldMk cId="2192564585" sldId="264"/>
            <ac:spMk id="2" creationId="{28A7CC44-55A3-4052-38BE-27F3DCFC84AE}"/>
          </ac:spMkLst>
        </pc:spChg>
        <pc:spChg chg="add mod">
          <ac:chgData name="amina noor" userId="a62ec6f47bd13b9a" providerId="LiveId" clId="{A93E9D19-2D23-4B49-A888-1F0FAE6633FA}" dt="2026-06-07T19:35:44.103" v="1893" actId="26606"/>
          <ac:spMkLst>
            <pc:docMk/>
            <pc:sldMk cId="2192564585" sldId="264"/>
            <ac:spMk id="7" creationId="{BB97F5EA-18D7-335E-6698-30527EA7EA50}"/>
          </ac:spMkLst>
        </pc:spChg>
        <pc:picChg chg="add mod ord">
          <ac:chgData name="amina noor" userId="a62ec6f47bd13b9a" providerId="LiveId" clId="{A93E9D19-2D23-4B49-A888-1F0FAE6633FA}" dt="2026-06-07T19:36:17.680" v="1900" actId="1036"/>
          <ac:picMkLst>
            <pc:docMk/>
            <pc:sldMk cId="2192564585" sldId="264"/>
            <ac:picMk id="5" creationId="{33A56F2C-1553-29D3-C48E-9DC48943A8C1}"/>
          </ac:picMkLst>
        </pc:picChg>
      </pc:sldChg>
      <pc:sldChg chg="addSp delSp modSp new mod ord setBg setClrOvrMap">
        <pc:chgData name="amina noor" userId="a62ec6f47bd13b9a" providerId="LiveId" clId="{A93E9D19-2D23-4B49-A888-1F0FAE6633FA}" dt="2026-06-04T22:53:29.635" v="1876" actId="26606"/>
        <pc:sldMkLst>
          <pc:docMk/>
          <pc:sldMk cId="3435988072" sldId="265"/>
        </pc:sldMkLst>
        <pc:spChg chg="mo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2" creationId="{3560D0EC-8DB1-C6C8-75C1-897B125794FA}"/>
          </ac:spMkLst>
        </pc:spChg>
        <pc:spChg chg="ad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9" creationId="{BDA1A795-9F3B-4412-B88B-45CFD41624BE}"/>
          </ac:spMkLst>
        </pc:spChg>
        <pc:spChg chg="ad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11" creationId="{D2119176-D999-4429-8EE2-965C05B03068}"/>
          </ac:spMkLst>
        </pc:spChg>
        <pc:spChg chg="ad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15" creationId="{F72123AE-04D3-447B-AB03-A6913AB38299}"/>
          </ac:spMkLst>
        </pc:spChg>
        <pc:graphicFrameChg chg="add">
          <ac:chgData name="amina noor" userId="a62ec6f47bd13b9a" providerId="LiveId" clId="{A93E9D19-2D23-4B49-A888-1F0FAE6633FA}" dt="2026-06-04T22:53:29.635" v="1876" actId="26606"/>
          <ac:graphicFrameMkLst>
            <pc:docMk/>
            <pc:sldMk cId="3435988072" sldId="265"/>
            <ac:graphicFrameMk id="5" creationId="{0A254167-FE4E-3937-4E1E-8AA6C43E4E13}"/>
          </ac:graphicFrameMkLst>
        </pc:graphicFrameChg>
        <pc:picChg chg="add">
          <ac:chgData name="amina noor" userId="a62ec6f47bd13b9a" providerId="LiveId" clId="{A93E9D19-2D23-4B49-A888-1F0FAE6633FA}" dt="2026-06-04T22:53:29.635" v="1876" actId="26606"/>
          <ac:picMkLst>
            <pc:docMk/>
            <pc:sldMk cId="3435988072" sldId="265"/>
            <ac:picMk id="13" creationId="{804918B7-0D16-48A2-8B49-9948EC9BD313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90EBBE-64CE-4991-A023-5B70DEE9086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059908D-641D-46E5-BE46-E9B562FFCC9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Communication is the ability to share information clearly and understand others (Skills for Care, 2023). It includes: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557AC9-31A4-48B8-B49D-FE6C2666754F}" type="parTrans" cxnId="{C7DBBB92-DD49-45B1-900E-649DDBFCBBAF}">
      <dgm:prSet/>
      <dgm:spPr/>
      <dgm:t>
        <a:bodyPr/>
        <a:lstStyle/>
        <a:p>
          <a:endParaRPr lang="en-US"/>
        </a:p>
      </dgm:t>
    </dgm:pt>
    <dgm:pt modelId="{69CCE863-1FF4-4451-861B-1297BFF7F235}" type="sibTrans" cxnId="{C7DBBB92-DD49-45B1-900E-649DDBFCBBAF}">
      <dgm:prSet/>
      <dgm:spPr/>
      <dgm:t>
        <a:bodyPr/>
        <a:lstStyle/>
        <a:p>
          <a:endParaRPr lang="en-US"/>
        </a:p>
      </dgm:t>
    </dgm:pt>
    <dgm:pt modelId="{FD7CBFB1-F8C1-4518-8930-BD9C48C624C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Verbal communication(speaking and listening actively</a:t>
          </a:r>
          <a:r>
            <a:rPr lang="en-GB" dirty="0"/>
            <a:t>)</a:t>
          </a:r>
          <a:endParaRPr lang="en-US" dirty="0"/>
        </a:p>
      </dgm:t>
    </dgm:pt>
    <dgm:pt modelId="{C881DC96-C56D-413E-8E13-D8C5EC1DF780}" type="parTrans" cxnId="{A492F6F1-9F6E-4F7E-A0B3-3C97158E57EF}">
      <dgm:prSet/>
      <dgm:spPr/>
      <dgm:t>
        <a:bodyPr/>
        <a:lstStyle/>
        <a:p>
          <a:endParaRPr lang="en-US"/>
        </a:p>
      </dgm:t>
    </dgm:pt>
    <dgm:pt modelId="{DB3BDE96-B5EE-4E50-82DB-A9A0686BBA4F}" type="sibTrans" cxnId="{A492F6F1-9F6E-4F7E-A0B3-3C97158E57EF}">
      <dgm:prSet/>
      <dgm:spPr/>
      <dgm:t>
        <a:bodyPr/>
        <a:lstStyle/>
        <a:p>
          <a:endParaRPr lang="en-US"/>
        </a:p>
      </dgm:t>
    </dgm:pt>
    <dgm:pt modelId="{A39C71C8-D644-4AE7-AB2C-36C2C172FC9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Non-verbal communication(body language, eye contact and facial expression).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DD7F4F-60BC-4FC3-B42D-2EA13AC49B98}" type="parTrans" cxnId="{37C91C6A-895C-4066-8D8E-A298DC4B5DD1}">
      <dgm:prSet/>
      <dgm:spPr/>
      <dgm:t>
        <a:bodyPr/>
        <a:lstStyle/>
        <a:p>
          <a:endParaRPr lang="en-US"/>
        </a:p>
      </dgm:t>
    </dgm:pt>
    <dgm:pt modelId="{CAFA7C8A-933D-4CA8-A265-BE1A584BC7AC}" type="sibTrans" cxnId="{37C91C6A-895C-4066-8D8E-A298DC4B5DD1}">
      <dgm:prSet/>
      <dgm:spPr/>
      <dgm:t>
        <a:bodyPr/>
        <a:lstStyle/>
        <a:p>
          <a:endParaRPr lang="en-US"/>
        </a:p>
      </dgm:t>
    </dgm:pt>
    <dgm:pt modelId="{F965FFE2-8419-4285-B142-E129F4D4627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Written communication(care notes and reports</a:t>
          </a:r>
          <a:r>
            <a:rPr lang="en-GB" dirty="0"/>
            <a:t>)</a:t>
          </a:r>
          <a:endParaRPr lang="en-US" dirty="0"/>
        </a:p>
      </dgm:t>
    </dgm:pt>
    <dgm:pt modelId="{B0585EC0-FF5F-4261-98AD-B98D62AB02BF}" type="parTrans" cxnId="{FD806101-09A8-4831-9740-4824414E5340}">
      <dgm:prSet/>
      <dgm:spPr/>
      <dgm:t>
        <a:bodyPr/>
        <a:lstStyle/>
        <a:p>
          <a:endParaRPr lang="en-US"/>
        </a:p>
      </dgm:t>
    </dgm:pt>
    <dgm:pt modelId="{646138BA-00B7-4663-8BC0-2E55B87300CB}" type="sibTrans" cxnId="{FD806101-09A8-4831-9740-4824414E5340}">
      <dgm:prSet/>
      <dgm:spPr/>
      <dgm:t>
        <a:bodyPr/>
        <a:lstStyle/>
        <a:p>
          <a:endParaRPr lang="en-US"/>
        </a:p>
      </dgm:t>
    </dgm:pt>
    <dgm:pt modelId="{0006372E-7D10-4DA8-A2FB-5082AE39FE80}" type="pres">
      <dgm:prSet presAssocID="{8590EBBE-64CE-4991-A023-5B70DEE90867}" presName="linear" presStyleCnt="0">
        <dgm:presLayoutVars>
          <dgm:animLvl val="lvl"/>
          <dgm:resizeHandles val="exact"/>
        </dgm:presLayoutVars>
      </dgm:prSet>
      <dgm:spPr/>
    </dgm:pt>
    <dgm:pt modelId="{EE0D3449-B68D-4A6D-8028-F28A11140433}" type="pres">
      <dgm:prSet presAssocID="{C059908D-641D-46E5-BE46-E9B562FFCC9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E243C22-A0A6-4498-B972-86BBBC995243}" type="pres">
      <dgm:prSet presAssocID="{69CCE863-1FF4-4451-861B-1297BFF7F235}" presName="spacer" presStyleCnt="0"/>
      <dgm:spPr/>
    </dgm:pt>
    <dgm:pt modelId="{EF2D99C8-57DF-4B76-81F9-04D689E172DF}" type="pres">
      <dgm:prSet presAssocID="{FD7CBFB1-F8C1-4518-8930-BD9C48C624C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DB45DAE-E76F-4DF7-B055-857BF641213A}" type="pres">
      <dgm:prSet presAssocID="{DB3BDE96-B5EE-4E50-82DB-A9A0686BBA4F}" presName="spacer" presStyleCnt="0"/>
      <dgm:spPr/>
    </dgm:pt>
    <dgm:pt modelId="{ADC95D22-1FD3-474B-891D-FB3666D4759B}" type="pres">
      <dgm:prSet presAssocID="{A39C71C8-D644-4AE7-AB2C-36C2C172FC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D5BDA22-03A2-4023-A8C0-FA724BE04A20}" type="pres">
      <dgm:prSet presAssocID="{CAFA7C8A-933D-4CA8-A265-BE1A584BC7AC}" presName="spacer" presStyleCnt="0"/>
      <dgm:spPr/>
    </dgm:pt>
    <dgm:pt modelId="{B9194522-B668-428B-B59F-78E2BD071402}" type="pres">
      <dgm:prSet presAssocID="{F965FFE2-8419-4285-B142-E129F4D4627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806101-09A8-4831-9740-4824414E5340}" srcId="{8590EBBE-64CE-4991-A023-5B70DEE90867}" destId="{F965FFE2-8419-4285-B142-E129F4D46271}" srcOrd="3" destOrd="0" parTransId="{B0585EC0-FF5F-4261-98AD-B98D62AB02BF}" sibTransId="{646138BA-00B7-4663-8BC0-2E55B87300CB}"/>
    <dgm:cxn modelId="{1D385F69-3118-42E0-AAA3-F1AA4600C300}" type="presOf" srcId="{F965FFE2-8419-4285-B142-E129F4D46271}" destId="{B9194522-B668-428B-B59F-78E2BD071402}" srcOrd="0" destOrd="0" presId="urn:microsoft.com/office/officeart/2005/8/layout/vList2"/>
    <dgm:cxn modelId="{37C91C6A-895C-4066-8D8E-A298DC4B5DD1}" srcId="{8590EBBE-64CE-4991-A023-5B70DEE90867}" destId="{A39C71C8-D644-4AE7-AB2C-36C2C172FC90}" srcOrd="2" destOrd="0" parTransId="{A8DD7F4F-60BC-4FC3-B42D-2EA13AC49B98}" sibTransId="{CAFA7C8A-933D-4CA8-A265-BE1A584BC7AC}"/>
    <dgm:cxn modelId="{75282F4E-B04E-4CF7-A7D9-B1B4377350A0}" type="presOf" srcId="{A39C71C8-D644-4AE7-AB2C-36C2C172FC90}" destId="{ADC95D22-1FD3-474B-891D-FB3666D4759B}" srcOrd="0" destOrd="0" presId="urn:microsoft.com/office/officeart/2005/8/layout/vList2"/>
    <dgm:cxn modelId="{D4002A7E-E9A2-4D5A-9439-584CA257CD93}" type="presOf" srcId="{FD7CBFB1-F8C1-4518-8930-BD9C48C624CC}" destId="{EF2D99C8-57DF-4B76-81F9-04D689E172DF}" srcOrd="0" destOrd="0" presId="urn:microsoft.com/office/officeart/2005/8/layout/vList2"/>
    <dgm:cxn modelId="{72DC0392-1992-4133-8E1E-A4D4F8AD877A}" type="presOf" srcId="{C059908D-641D-46E5-BE46-E9B562FFCC92}" destId="{EE0D3449-B68D-4A6D-8028-F28A11140433}" srcOrd="0" destOrd="0" presId="urn:microsoft.com/office/officeart/2005/8/layout/vList2"/>
    <dgm:cxn modelId="{C7DBBB92-DD49-45B1-900E-649DDBFCBBAF}" srcId="{8590EBBE-64CE-4991-A023-5B70DEE90867}" destId="{C059908D-641D-46E5-BE46-E9B562FFCC92}" srcOrd="0" destOrd="0" parTransId="{A9557AC9-31A4-48B8-B49D-FE6C2666754F}" sibTransId="{69CCE863-1FF4-4451-861B-1297BFF7F235}"/>
    <dgm:cxn modelId="{7C23A9A8-BDBC-424B-AD96-80763F1461F3}" type="presOf" srcId="{8590EBBE-64CE-4991-A023-5B70DEE90867}" destId="{0006372E-7D10-4DA8-A2FB-5082AE39FE80}" srcOrd="0" destOrd="0" presId="urn:microsoft.com/office/officeart/2005/8/layout/vList2"/>
    <dgm:cxn modelId="{A492F6F1-9F6E-4F7E-A0B3-3C97158E57EF}" srcId="{8590EBBE-64CE-4991-A023-5B70DEE90867}" destId="{FD7CBFB1-F8C1-4518-8930-BD9C48C624CC}" srcOrd="1" destOrd="0" parTransId="{C881DC96-C56D-413E-8E13-D8C5EC1DF780}" sibTransId="{DB3BDE96-B5EE-4E50-82DB-A9A0686BBA4F}"/>
    <dgm:cxn modelId="{06AF148D-C79B-4CE7-8BAD-F48D7681A19B}" type="presParOf" srcId="{0006372E-7D10-4DA8-A2FB-5082AE39FE80}" destId="{EE0D3449-B68D-4A6D-8028-F28A11140433}" srcOrd="0" destOrd="0" presId="urn:microsoft.com/office/officeart/2005/8/layout/vList2"/>
    <dgm:cxn modelId="{4035CED3-AE2C-4D2B-A971-BD20F979B026}" type="presParOf" srcId="{0006372E-7D10-4DA8-A2FB-5082AE39FE80}" destId="{2E243C22-A0A6-4498-B972-86BBBC995243}" srcOrd="1" destOrd="0" presId="urn:microsoft.com/office/officeart/2005/8/layout/vList2"/>
    <dgm:cxn modelId="{CA57DCEE-6465-466B-85EA-DBDB0D13AF38}" type="presParOf" srcId="{0006372E-7D10-4DA8-A2FB-5082AE39FE80}" destId="{EF2D99C8-57DF-4B76-81F9-04D689E172DF}" srcOrd="2" destOrd="0" presId="urn:microsoft.com/office/officeart/2005/8/layout/vList2"/>
    <dgm:cxn modelId="{BB260F58-88AC-47C5-841C-744346DA3EB5}" type="presParOf" srcId="{0006372E-7D10-4DA8-A2FB-5082AE39FE80}" destId="{BDB45DAE-E76F-4DF7-B055-857BF641213A}" srcOrd="3" destOrd="0" presId="urn:microsoft.com/office/officeart/2005/8/layout/vList2"/>
    <dgm:cxn modelId="{6655496F-7205-4738-9295-13FB46FF1077}" type="presParOf" srcId="{0006372E-7D10-4DA8-A2FB-5082AE39FE80}" destId="{ADC95D22-1FD3-474B-891D-FB3666D4759B}" srcOrd="4" destOrd="0" presId="urn:microsoft.com/office/officeart/2005/8/layout/vList2"/>
    <dgm:cxn modelId="{431A47C8-355A-4521-B949-4F3BCFDB2728}" type="presParOf" srcId="{0006372E-7D10-4DA8-A2FB-5082AE39FE80}" destId="{8D5BDA22-03A2-4023-A8C0-FA724BE04A20}" srcOrd="5" destOrd="0" presId="urn:microsoft.com/office/officeart/2005/8/layout/vList2"/>
    <dgm:cxn modelId="{E9B5AA1B-5FC9-4306-9FC9-0B49F71A8B40}" type="presParOf" srcId="{0006372E-7D10-4DA8-A2FB-5082AE39FE80}" destId="{B9194522-B668-428B-B59F-78E2BD07140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6DE100-F1E4-4861-AFE8-A6476794D72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902F5FC-985F-40B3-A3F9-2F2CA7A79F23}">
      <dgm:prSet custT="1"/>
      <dgm:spPr/>
      <dgm:t>
        <a:bodyPr/>
        <a:lstStyle/>
        <a:p>
          <a:r>
            <a:rPr lang="en-GB" sz="1600" b="1" u="sng">
              <a:latin typeface="Arial" panose="020B0604020202020204" pitchFamily="34" charset="0"/>
              <a:cs typeface="Arial" panose="020B0604020202020204" pitchFamily="34" charset="0"/>
            </a:rPr>
            <a:t>Scenario: Supporting a resident with dementia.</a:t>
          </a:r>
        </a:p>
        <a:p>
          <a:r>
            <a:rPr lang="en-GB" sz="1600" b="1" u="sng">
              <a:latin typeface="Arial" panose="020B0604020202020204" pitchFamily="34" charset="0"/>
              <a:cs typeface="Arial" panose="020B0604020202020204" pitchFamily="34" charset="0"/>
            </a:rPr>
            <a:t>Applications:</a:t>
          </a:r>
          <a:endParaRPr lang="en-GB" sz="1600" b="1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057A96-FAC7-48B4-B540-96534527BA9B}" type="parTrans" cxnId="{350F3C6D-48F5-4B6B-A494-1F045A7B256C}">
      <dgm:prSet/>
      <dgm:spPr/>
      <dgm:t>
        <a:bodyPr/>
        <a:lstStyle/>
        <a:p>
          <a:endParaRPr lang="en-US"/>
        </a:p>
      </dgm:t>
    </dgm:pt>
    <dgm:pt modelId="{2831244C-6553-4947-B1FF-26A9C2767AC3}" type="sibTrans" cxnId="{350F3C6D-48F5-4B6B-A494-1F045A7B256C}">
      <dgm:prSet/>
      <dgm:spPr/>
      <dgm:t>
        <a:bodyPr/>
        <a:lstStyle/>
        <a:p>
          <a:endParaRPr lang="en-US"/>
        </a:p>
      </dgm:t>
    </dgm:pt>
    <dgm:pt modelId="{CEA71906-82FC-4D2E-B273-B0DDEB011CC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 basic and calm language</a:t>
          </a:r>
          <a:r>
            <a:rPr lang="en-GB" sz="500" dirty="0"/>
            <a:t>.</a:t>
          </a:r>
          <a:endParaRPr lang="en-US" sz="500" dirty="0"/>
        </a:p>
      </dgm:t>
    </dgm:pt>
    <dgm:pt modelId="{A85812A3-9EF9-47BB-BB7E-AB962EDFDB1A}" type="parTrans" cxnId="{298B0FB2-B90E-40B2-B139-ED7B31E4B1CB}">
      <dgm:prSet/>
      <dgm:spPr/>
      <dgm:t>
        <a:bodyPr/>
        <a:lstStyle/>
        <a:p>
          <a:endParaRPr lang="en-US"/>
        </a:p>
      </dgm:t>
    </dgm:pt>
    <dgm:pt modelId="{75DDED6E-347E-44F6-BEF7-085EF12B5BA1}" type="sibTrans" cxnId="{298B0FB2-B90E-40B2-B139-ED7B31E4B1CB}">
      <dgm:prSet/>
      <dgm:spPr/>
      <dgm:t>
        <a:bodyPr/>
        <a:lstStyle/>
        <a:p>
          <a:endParaRPr lang="en-US"/>
        </a:p>
      </dgm:t>
    </dgm:pt>
    <dgm:pt modelId="{F57C6C2D-631C-472C-A344-1BA9EBD792E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Maintain eye contact with a pleasant tone</a:t>
          </a:r>
          <a:r>
            <a:rPr lang="en-GB" sz="1600" dirty="0"/>
            <a:t>.</a:t>
          </a:r>
          <a:endParaRPr lang="en-US" sz="1600" dirty="0"/>
        </a:p>
      </dgm:t>
    </dgm:pt>
    <dgm:pt modelId="{A4491B97-F2E0-4A97-889F-3B7266BADE21}" type="parTrans" cxnId="{06497E6E-A02D-4F5D-BB30-373F5071EF42}">
      <dgm:prSet/>
      <dgm:spPr/>
      <dgm:t>
        <a:bodyPr/>
        <a:lstStyle/>
        <a:p>
          <a:endParaRPr lang="en-US"/>
        </a:p>
      </dgm:t>
    </dgm:pt>
    <dgm:pt modelId="{A41B417C-8AAA-427D-8194-82CEF6FAE09B}" type="sibTrans" cxnId="{06497E6E-A02D-4F5D-BB30-373F5071EF42}">
      <dgm:prSet/>
      <dgm:spPr/>
      <dgm:t>
        <a:bodyPr/>
        <a:lstStyle/>
        <a:p>
          <a:endParaRPr lang="en-US"/>
        </a:p>
      </dgm:t>
    </dgm:pt>
    <dgm:pt modelId="{8676FA6F-4894-4DE8-9431-32B6D33A2B6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Observe nonverbal indicators (confusion, discomfort</a:t>
          </a:r>
          <a:r>
            <a:rPr lang="en-GB" sz="5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2CBB7E-F966-411C-A497-CA23DEE69409}" type="parTrans" cxnId="{FE8D4FC4-5A7F-4D7C-80ED-04292A2D8100}">
      <dgm:prSet/>
      <dgm:spPr/>
      <dgm:t>
        <a:bodyPr/>
        <a:lstStyle/>
        <a:p>
          <a:endParaRPr lang="en-US"/>
        </a:p>
      </dgm:t>
    </dgm:pt>
    <dgm:pt modelId="{4D00EF81-4F83-42BB-B807-0EB493E9CA12}" type="sibTrans" cxnId="{FE8D4FC4-5A7F-4D7C-80ED-04292A2D8100}">
      <dgm:prSet/>
      <dgm:spPr/>
      <dgm:t>
        <a:bodyPr/>
        <a:lstStyle/>
        <a:p>
          <a:endParaRPr lang="en-US"/>
        </a:p>
      </dgm:t>
    </dgm:pt>
    <dgm:pt modelId="{0DE4E0BF-1478-4661-B503-7A75AFE632B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Check comprehension by repeating material</a:t>
          </a:r>
          <a:r>
            <a:rPr lang="en-GB" sz="500" dirty="0"/>
            <a:t>.</a:t>
          </a:r>
          <a:endParaRPr lang="en-US" sz="500" dirty="0"/>
        </a:p>
      </dgm:t>
    </dgm:pt>
    <dgm:pt modelId="{FD593473-402F-4BA3-AF71-CFE48F414122}" type="parTrans" cxnId="{BB7AEAD1-02F2-4E8B-80C4-3F6AA98D215A}">
      <dgm:prSet/>
      <dgm:spPr/>
      <dgm:t>
        <a:bodyPr/>
        <a:lstStyle/>
        <a:p>
          <a:endParaRPr lang="en-US"/>
        </a:p>
      </dgm:t>
    </dgm:pt>
    <dgm:pt modelId="{0E7C7F81-654F-4BE3-A0CF-7856D10E543A}" type="sibTrans" cxnId="{BB7AEAD1-02F2-4E8B-80C4-3F6AA98D215A}">
      <dgm:prSet/>
      <dgm:spPr/>
      <dgm:t>
        <a:bodyPr/>
        <a:lstStyle/>
        <a:p>
          <a:endParaRPr lang="en-US"/>
        </a:p>
      </dgm:t>
    </dgm:pt>
    <dgm:pt modelId="{AA5EF2BC-90E7-48C4-A81C-C6AE11FA222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encounter should be accurately recorded in the care notes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Skills for Care (2023).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27EED3-ECF6-446B-B385-972964974BAC}" type="parTrans" cxnId="{D412E8F4-1189-4B15-AFE7-AEEEB10D7507}">
      <dgm:prSet/>
      <dgm:spPr/>
      <dgm:t>
        <a:bodyPr/>
        <a:lstStyle/>
        <a:p>
          <a:endParaRPr lang="en-US"/>
        </a:p>
      </dgm:t>
    </dgm:pt>
    <dgm:pt modelId="{3599F4B9-4FD3-4800-ACBC-5AECE8683438}" type="sibTrans" cxnId="{D412E8F4-1189-4B15-AFE7-AEEEB10D7507}">
      <dgm:prSet/>
      <dgm:spPr/>
      <dgm:t>
        <a:bodyPr/>
        <a:lstStyle/>
        <a:p>
          <a:endParaRPr lang="en-US"/>
        </a:p>
      </dgm:t>
    </dgm:pt>
    <dgm:pt modelId="{FFBFC2C0-6AF9-453E-9168-4F53767D72ED}" type="pres">
      <dgm:prSet presAssocID="{586DE100-F1E4-4861-AFE8-A6476794D728}" presName="linear" presStyleCnt="0">
        <dgm:presLayoutVars>
          <dgm:animLvl val="lvl"/>
          <dgm:resizeHandles val="exact"/>
        </dgm:presLayoutVars>
      </dgm:prSet>
      <dgm:spPr/>
    </dgm:pt>
    <dgm:pt modelId="{B21A7F43-7FB3-4F93-8C60-789768C05200}" type="pres">
      <dgm:prSet presAssocID="{0902F5FC-985F-40B3-A3F9-2F2CA7A79F2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8C4A31A-ADCA-48B8-9ADF-7EC53F88B338}" type="pres">
      <dgm:prSet presAssocID="{2831244C-6553-4947-B1FF-26A9C2767AC3}" presName="spacer" presStyleCnt="0"/>
      <dgm:spPr/>
    </dgm:pt>
    <dgm:pt modelId="{FD7E07A6-7370-43A6-9F66-B17AAA8DB816}" type="pres">
      <dgm:prSet presAssocID="{CEA71906-82FC-4D2E-B273-B0DDEB011CC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2D78DE0-415E-4519-8B56-FCB266F7A824}" type="pres">
      <dgm:prSet presAssocID="{75DDED6E-347E-44F6-BEF7-085EF12B5BA1}" presName="spacer" presStyleCnt="0"/>
      <dgm:spPr/>
    </dgm:pt>
    <dgm:pt modelId="{C4CE3358-1F90-495E-BAA0-98493821CBE8}" type="pres">
      <dgm:prSet presAssocID="{F57C6C2D-631C-472C-A344-1BA9EBD792EB}" presName="parentText" presStyleLbl="node1" presStyleIdx="2" presStyleCnt="6" custLinFactNeighborY="-13612">
        <dgm:presLayoutVars>
          <dgm:chMax val="0"/>
          <dgm:bulletEnabled val="1"/>
        </dgm:presLayoutVars>
      </dgm:prSet>
      <dgm:spPr/>
    </dgm:pt>
    <dgm:pt modelId="{50B6F947-91CA-40D7-A8A3-7AE51CF6CC30}" type="pres">
      <dgm:prSet presAssocID="{A41B417C-8AAA-427D-8194-82CEF6FAE09B}" presName="spacer" presStyleCnt="0"/>
      <dgm:spPr/>
    </dgm:pt>
    <dgm:pt modelId="{A8BBFAB1-3012-493D-A0A6-52C1D0B45764}" type="pres">
      <dgm:prSet presAssocID="{8676FA6F-4894-4DE8-9431-32B6D33A2B6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16DB76F-82EA-4534-84DF-7A966E946AF1}" type="pres">
      <dgm:prSet presAssocID="{4D00EF81-4F83-42BB-B807-0EB493E9CA12}" presName="spacer" presStyleCnt="0"/>
      <dgm:spPr/>
    </dgm:pt>
    <dgm:pt modelId="{3EDBB78B-DC87-4265-971F-F16F39AFE0E1}" type="pres">
      <dgm:prSet presAssocID="{0DE4E0BF-1478-4661-B503-7A75AFE632B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B43AFBD-0DBE-46F8-8D4C-F8D78C55D622}" type="pres">
      <dgm:prSet presAssocID="{0E7C7F81-654F-4BE3-A0CF-7856D10E543A}" presName="spacer" presStyleCnt="0"/>
      <dgm:spPr/>
    </dgm:pt>
    <dgm:pt modelId="{21CBA3A3-6143-4ABA-90B0-7270C2FD6293}" type="pres">
      <dgm:prSet presAssocID="{AA5EF2BC-90E7-48C4-A81C-C6AE11FA222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852BC16-BB52-422A-909B-BFB5EEA502DE}" type="presOf" srcId="{CEA71906-82FC-4D2E-B273-B0DDEB011CC5}" destId="{FD7E07A6-7370-43A6-9F66-B17AAA8DB816}" srcOrd="0" destOrd="0" presId="urn:microsoft.com/office/officeart/2005/8/layout/vList2"/>
    <dgm:cxn modelId="{350F3C6D-48F5-4B6B-A494-1F045A7B256C}" srcId="{586DE100-F1E4-4861-AFE8-A6476794D728}" destId="{0902F5FC-985F-40B3-A3F9-2F2CA7A79F23}" srcOrd="0" destOrd="0" parTransId="{B5057A96-FAC7-48B4-B540-96534527BA9B}" sibTransId="{2831244C-6553-4947-B1FF-26A9C2767AC3}"/>
    <dgm:cxn modelId="{06497E6E-A02D-4F5D-BB30-373F5071EF42}" srcId="{586DE100-F1E4-4861-AFE8-A6476794D728}" destId="{F57C6C2D-631C-472C-A344-1BA9EBD792EB}" srcOrd="2" destOrd="0" parTransId="{A4491B97-F2E0-4A97-889F-3B7266BADE21}" sibTransId="{A41B417C-8AAA-427D-8194-82CEF6FAE09B}"/>
    <dgm:cxn modelId="{646EED7E-720A-4171-8DD5-5570E09BAB4E}" type="presOf" srcId="{0DE4E0BF-1478-4661-B503-7A75AFE632B9}" destId="{3EDBB78B-DC87-4265-971F-F16F39AFE0E1}" srcOrd="0" destOrd="0" presId="urn:microsoft.com/office/officeart/2005/8/layout/vList2"/>
    <dgm:cxn modelId="{3CF51E8F-A217-4047-BFD7-37BBA0E9834D}" type="presOf" srcId="{586DE100-F1E4-4861-AFE8-A6476794D728}" destId="{FFBFC2C0-6AF9-453E-9168-4F53767D72ED}" srcOrd="0" destOrd="0" presId="urn:microsoft.com/office/officeart/2005/8/layout/vList2"/>
    <dgm:cxn modelId="{F2489B9B-559F-40B8-944D-493C253C5AB4}" type="presOf" srcId="{0902F5FC-985F-40B3-A3F9-2F2CA7A79F23}" destId="{B21A7F43-7FB3-4F93-8C60-789768C05200}" srcOrd="0" destOrd="0" presId="urn:microsoft.com/office/officeart/2005/8/layout/vList2"/>
    <dgm:cxn modelId="{298B0FB2-B90E-40B2-B139-ED7B31E4B1CB}" srcId="{586DE100-F1E4-4861-AFE8-A6476794D728}" destId="{CEA71906-82FC-4D2E-B273-B0DDEB011CC5}" srcOrd="1" destOrd="0" parTransId="{A85812A3-9EF9-47BB-BB7E-AB962EDFDB1A}" sibTransId="{75DDED6E-347E-44F6-BEF7-085EF12B5BA1}"/>
    <dgm:cxn modelId="{FE8D4FC4-5A7F-4D7C-80ED-04292A2D8100}" srcId="{586DE100-F1E4-4861-AFE8-A6476794D728}" destId="{8676FA6F-4894-4DE8-9431-32B6D33A2B63}" srcOrd="3" destOrd="0" parTransId="{232CBB7E-F966-411C-A497-CA23DEE69409}" sibTransId="{4D00EF81-4F83-42BB-B807-0EB493E9CA12}"/>
    <dgm:cxn modelId="{BB7AEAD1-02F2-4E8B-80C4-3F6AA98D215A}" srcId="{586DE100-F1E4-4861-AFE8-A6476794D728}" destId="{0DE4E0BF-1478-4661-B503-7A75AFE632B9}" srcOrd="4" destOrd="0" parTransId="{FD593473-402F-4BA3-AF71-CFE48F414122}" sibTransId="{0E7C7F81-654F-4BE3-A0CF-7856D10E543A}"/>
    <dgm:cxn modelId="{22E8EFDE-2332-4AC8-AAB1-2CBB0B4505FB}" type="presOf" srcId="{8676FA6F-4894-4DE8-9431-32B6D33A2B63}" destId="{A8BBFAB1-3012-493D-A0A6-52C1D0B45764}" srcOrd="0" destOrd="0" presId="urn:microsoft.com/office/officeart/2005/8/layout/vList2"/>
    <dgm:cxn modelId="{D412E8F4-1189-4B15-AFE7-AEEEB10D7507}" srcId="{586DE100-F1E4-4861-AFE8-A6476794D728}" destId="{AA5EF2BC-90E7-48C4-A81C-C6AE11FA2227}" srcOrd="5" destOrd="0" parTransId="{6127EED3-ECF6-446B-B385-972964974BAC}" sibTransId="{3599F4B9-4FD3-4800-ACBC-5AECE8683438}"/>
    <dgm:cxn modelId="{BD9E76F7-6450-4847-8763-44524C803157}" type="presOf" srcId="{F57C6C2D-631C-472C-A344-1BA9EBD792EB}" destId="{C4CE3358-1F90-495E-BAA0-98493821CBE8}" srcOrd="0" destOrd="0" presId="urn:microsoft.com/office/officeart/2005/8/layout/vList2"/>
    <dgm:cxn modelId="{AA6B74FD-66CA-424E-BD83-A5CE6418947B}" type="presOf" srcId="{AA5EF2BC-90E7-48C4-A81C-C6AE11FA2227}" destId="{21CBA3A3-6143-4ABA-90B0-7270C2FD6293}" srcOrd="0" destOrd="0" presId="urn:microsoft.com/office/officeart/2005/8/layout/vList2"/>
    <dgm:cxn modelId="{6D6C07B6-3EEE-4FBF-8334-12D62CB4E5DD}" type="presParOf" srcId="{FFBFC2C0-6AF9-453E-9168-4F53767D72ED}" destId="{B21A7F43-7FB3-4F93-8C60-789768C05200}" srcOrd="0" destOrd="0" presId="urn:microsoft.com/office/officeart/2005/8/layout/vList2"/>
    <dgm:cxn modelId="{7FFBDBF4-FA21-4503-B813-10622CEA7007}" type="presParOf" srcId="{FFBFC2C0-6AF9-453E-9168-4F53767D72ED}" destId="{88C4A31A-ADCA-48B8-9ADF-7EC53F88B338}" srcOrd="1" destOrd="0" presId="urn:microsoft.com/office/officeart/2005/8/layout/vList2"/>
    <dgm:cxn modelId="{4FBFDFF8-0F2C-4101-9D1D-47E66A8ECD4A}" type="presParOf" srcId="{FFBFC2C0-6AF9-453E-9168-4F53767D72ED}" destId="{FD7E07A6-7370-43A6-9F66-B17AAA8DB816}" srcOrd="2" destOrd="0" presId="urn:microsoft.com/office/officeart/2005/8/layout/vList2"/>
    <dgm:cxn modelId="{06CC8F1D-EC32-4964-A2C0-4CF95AB4E311}" type="presParOf" srcId="{FFBFC2C0-6AF9-453E-9168-4F53767D72ED}" destId="{C2D78DE0-415E-4519-8B56-FCB266F7A824}" srcOrd="3" destOrd="0" presId="urn:microsoft.com/office/officeart/2005/8/layout/vList2"/>
    <dgm:cxn modelId="{4B8EA451-EA1D-48F9-ABAC-C828015ABDBC}" type="presParOf" srcId="{FFBFC2C0-6AF9-453E-9168-4F53767D72ED}" destId="{C4CE3358-1F90-495E-BAA0-98493821CBE8}" srcOrd="4" destOrd="0" presId="urn:microsoft.com/office/officeart/2005/8/layout/vList2"/>
    <dgm:cxn modelId="{FD8F7061-E79B-41B7-A602-10117C46894C}" type="presParOf" srcId="{FFBFC2C0-6AF9-453E-9168-4F53767D72ED}" destId="{50B6F947-91CA-40D7-A8A3-7AE51CF6CC30}" srcOrd="5" destOrd="0" presId="urn:microsoft.com/office/officeart/2005/8/layout/vList2"/>
    <dgm:cxn modelId="{E4905B63-7C2A-4516-A36F-81A37EBA2DDC}" type="presParOf" srcId="{FFBFC2C0-6AF9-453E-9168-4F53767D72ED}" destId="{A8BBFAB1-3012-493D-A0A6-52C1D0B45764}" srcOrd="6" destOrd="0" presId="urn:microsoft.com/office/officeart/2005/8/layout/vList2"/>
    <dgm:cxn modelId="{D36FA755-586B-4533-A861-09799BC7C6AF}" type="presParOf" srcId="{FFBFC2C0-6AF9-453E-9168-4F53767D72ED}" destId="{616DB76F-82EA-4534-84DF-7A966E946AF1}" srcOrd="7" destOrd="0" presId="urn:microsoft.com/office/officeart/2005/8/layout/vList2"/>
    <dgm:cxn modelId="{F3E95938-E442-44CA-9842-305081DC4A61}" type="presParOf" srcId="{FFBFC2C0-6AF9-453E-9168-4F53767D72ED}" destId="{3EDBB78B-DC87-4265-971F-F16F39AFE0E1}" srcOrd="8" destOrd="0" presId="urn:microsoft.com/office/officeart/2005/8/layout/vList2"/>
    <dgm:cxn modelId="{5478B066-1230-4C7E-8E24-A3DF7E6B68F0}" type="presParOf" srcId="{FFBFC2C0-6AF9-453E-9168-4F53767D72ED}" destId="{2B43AFBD-0DBE-46F8-8D4C-F8D78C55D622}" srcOrd="9" destOrd="0" presId="urn:microsoft.com/office/officeart/2005/8/layout/vList2"/>
    <dgm:cxn modelId="{08EF6F49-4C57-4131-AD0D-B8DEE4A9CE16}" type="presParOf" srcId="{FFBFC2C0-6AF9-453E-9168-4F53767D72ED}" destId="{21CBA3A3-6143-4ABA-90B0-7270C2FD629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F38C60-2FC1-401F-A8C0-DEAF5DA301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0E5A46-6B85-44E4-82F1-AB94A3915DAD}">
      <dgm:prSet/>
      <dgm:spPr/>
      <dgm:t>
        <a:bodyPr/>
        <a:lstStyle/>
        <a:p>
          <a:r>
            <a:rPr lang="en-GB"/>
            <a:t>Effective communication in health and social care promotes safety, person-centred approach, and creates trust.</a:t>
          </a:r>
          <a:endParaRPr lang="en-US"/>
        </a:p>
      </dgm:t>
    </dgm:pt>
    <dgm:pt modelId="{E95A87EF-735C-47E1-9FCA-84A42A419CB8}" type="parTrans" cxnId="{2A43CE49-DB3C-416A-8D79-1215FA142A55}">
      <dgm:prSet/>
      <dgm:spPr/>
      <dgm:t>
        <a:bodyPr/>
        <a:lstStyle/>
        <a:p>
          <a:endParaRPr lang="en-US"/>
        </a:p>
      </dgm:t>
    </dgm:pt>
    <dgm:pt modelId="{A74FB35D-954B-4F04-A7F1-713F60EFFB07}" type="sibTrans" cxnId="{2A43CE49-DB3C-416A-8D79-1215FA142A55}">
      <dgm:prSet/>
      <dgm:spPr/>
      <dgm:t>
        <a:bodyPr/>
        <a:lstStyle/>
        <a:p>
          <a:endParaRPr lang="en-US"/>
        </a:p>
      </dgm:t>
    </dgm:pt>
    <dgm:pt modelId="{4EA1D3BC-B3EE-4779-8D71-D9971E422CB7}">
      <dgm:prSet/>
      <dgm:spPr/>
      <dgm:t>
        <a:bodyPr/>
        <a:lstStyle/>
        <a:p>
          <a:r>
            <a:rPr lang="en-GB"/>
            <a:t>Clear communication decreases mistakes and raises the standard of care.</a:t>
          </a:r>
          <a:endParaRPr lang="en-US"/>
        </a:p>
      </dgm:t>
    </dgm:pt>
    <dgm:pt modelId="{3F1209C1-8B71-486D-AE20-4B5C21E10ED6}" type="parTrans" cxnId="{9C7E87C1-7579-4F5C-B8D2-FC920CC81CAD}">
      <dgm:prSet/>
      <dgm:spPr/>
      <dgm:t>
        <a:bodyPr/>
        <a:lstStyle/>
        <a:p>
          <a:endParaRPr lang="en-US"/>
        </a:p>
      </dgm:t>
    </dgm:pt>
    <dgm:pt modelId="{FBCAF78E-4D47-4FB2-A395-F4BFA54B00DA}" type="sibTrans" cxnId="{9C7E87C1-7579-4F5C-B8D2-FC920CC81CAD}">
      <dgm:prSet/>
      <dgm:spPr/>
      <dgm:t>
        <a:bodyPr/>
        <a:lstStyle/>
        <a:p>
          <a:endParaRPr lang="en-US"/>
        </a:p>
      </dgm:t>
    </dgm:pt>
    <dgm:pt modelId="{8AA0C3A6-B090-4B11-82F7-0C4F6B5607D4}">
      <dgm:prSet/>
      <dgm:spPr/>
      <dgm:t>
        <a:bodyPr/>
        <a:lstStyle/>
        <a:p>
          <a:r>
            <a:rPr lang="en-GB"/>
            <a:t>Effective communication is essential for providing safe, compassionate, and excellent assistance.</a:t>
          </a:r>
          <a:endParaRPr lang="en-US"/>
        </a:p>
      </dgm:t>
    </dgm:pt>
    <dgm:pt modelId="{FA8249C4-B343-4D9F-A4AF-0B5BCDBC6559}" type="parTrans" cxnId="{5F676426-BD52-4446-AF28-D5D82979B3F3}">
      <dgm:prSet/>
      <dgm:spPr/>
      <dgm:t>
        <a:bodyPr/>
        <a:lstStyle/>
        <a:p>
          <a:endParaRPr lang="en-US"/>
        </a:p>
      </dgm:t>
    </dgm:pt>
    <dgm:pt modelId="{8CF39C18-2BEE-42EA-ACC1-751AE104E931}" type="sibTrans" cxnId="{5F676426-BD52-4446-AF28-D5D82979B3F3}">
      <dgm:prSet/>
      <dgm:spPr/>
      <dgm:t>
        <a:bodyPr/>
        <a:lstStyle/>
        <a:p>
          <a:endParaRPr lang="en-US"/>
        </a:p>
      </dgm:t>
    </dgm:pt>
    <dgm:pt modelId="{1D8DD796-1657-46AE-A406-5E1E50F4526E}" type="pres">
      <dgm:prSet presAssocID="{8FF38C60-2FC1-401F-A8C0-DEAF5DA30115}" presName="root" presStyleCnt="0">
        <dgm:presLayoutVars>
          <dgm:dir/>
          <dgm:resizeHandles val="exact"/>
        </dgm:presLayoutVars>
      </dgm:prSet>
      <dgm:spPr/>
    </dgm:pt>
    <dgm:pt modelId="{6833317D-8ED1-4187-9B80-3F4C464B05A0}" type="pres">
      <dgm:prSet presAssocID="{080E5A46-6B85-44E4-82F1-AB94A3915DAD}" presName="compNode" presStyleCnt="0"/>
      <dgm:spPr/>
    </dgm:pt>
    <dgm:pt modelId="{F914FD78-372D-4B4D-870D-553E6C7A3D7D}" type="pres">
      <dgm:prSet presAssocID="{080E5A46-6B85-44E4-82F1-AB94A3915DAD}" presName="bgRect" presStyleLbl="bgShp" presStyleIdx="0" presStyleCnt="3"/>
      <dgm:spPr/>
    </dgm:pt>
    <dgm:pt modelId="{BC1489E9-0D8F-40AC-9E69-96A32322E45F}" type="pres">
      <dgm:prSet presAssocID="{080E5A46-6B85-44E4-82F1-AB94A3915DA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5034AA1-8584-4426-BC1F-0B2D9653A571}" type="pres">
      <dgm:prSet presAssocID="{080E5A46-6B85-44E4-82F1-AB94A3915DAD}" presName="spaceRect" presStyleCnt="0"/>
      <dgm:spPr/>
    </dgm:pt>
    <dgm:pt modelId="{7032C291-6C9E-4497-BD16-8ABC361C559E}" type="pres">
      <dgm:prSet presAssocID="{080E5A46-6B85-44E4-82F1-AB94A3915DAD}" presName="parTx" presStyleLbl="revTx" presStyleIdx="0" presStyleCnt="3">
        <dgm:presLayoutVars>
          <dgm:chMax val="0"/>
          <dgm:chPref val="0"/>
        </dgm:presLayoutVars>
      </dgm:prSet>
      <dgm:spPr/>
    </dgm:pt>
    <dgm:pt modelId="{93F30929-8EE6-4F36-AB2F-80379B8811AF}" type="pres">
      <dgm:prSet presAssocID="{A74FB35D-954B-4F04-A7F1-713F60EFFB07}" presName="sibTrans" presStyleCnt="0"/>
      <dgm:spPr/>
    </dgm:pt>
    <dgm:pt modelId="{8C2A4633-A537-46FD-A7F8-645547091BC2}" type="pres">
      <dgm:prSet presAssocID="{4EA1D3BC-B3EE-4779-8D71-D9971E422CB7}" presName="compNode" presStyleCnt="0"/>
      <dgm:spPr/>
    </dgm:pt>
    <dgm:pt modelId="{C66A831D-5D03-4754-B01D-DC4E7A81A0DA}" type="pres">
      <dgm:prSet presAssocID="{4EA1D3BC-B3EE-4779-8D71-D9971E422CB7}" presName="bgRect" presStyleLbl="bgShp" presStyleIdx="1" presStyleCnt="3"/>
      <dgm:spPr/>
    </dgm:pt>
    <dgm:pt modelId="{09545F49-5EF2-4232-A644-E55EB1831AED}" type="pres">
      <dgm:prSet presAssocID="{4EA1D3BC-B3EE-4779-8D71-D9971E422CB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1B75167-8461-4410-A365-79208B3CA7B5}" type="pres">
      <dgm:prSet presAssocID="{4EA1D3BC-B3EE-4779-8D71-D9971E422CB7}" presName="spaceRect" presStyleCnt="0"/>
      <dgm:spPr/>
    </dgm:pt>
    <dgm:pt modelId="{7E70A716-911A-4368-8561-BCFD1652C0B7}" type="pres">
      <dgm:prSet presAssocID="{4EA1D3BC-B3EE-4779-8D71-D9971E422CB7}" presName="parTx" presStyleLbl="revTx" presStyleIdx="1" presStyleCnt="3">
        <dgm:presLayoutVars>
          <dgm:chMax val="0"/>
          <dgm:chPref val="0"/>
        </dgm:presLayoutVars>
      </dgm:prSet>
      <dgm:spPr/>
    </dgm:pt>
    <dgm:pt modelId="{E5D45227-C8BE-4894-A111-6FD96CC05D74}" type="pres">
      <dgm:prSet presAssocID="{FBCAF78E-4D47-4FB2-A395-F4BFA54B00DA}" presName="sibTrans" presStyleCnt="0"/>
      <dgm:spPr/>
    </dgm:pt>
    <dgm:pt modelId="{A5CEA178-24CB-4CC2-ADEC-85B815FC621D}" type="pres">
      <dgm:prSet presAssocID="{8AA0C3A6-B090-4B11-82F7-0C4F6B5607D4}" presName="compNode" presStyleCnt="0"/>
      <dgm:spPr/>
    </dgm:pt>
    <dgm:pt modelId="{B575A6FD-069F-4586-BD41-E5BE8E9569BC}" type="pres">
      <dgm:prSet presAssocID="{8AA0C3A6-B090-4B11-82F7-0C4F6B5607D4}" presName="bgRect" presStyleLbl="bgShp" presStyleIdx="2" presStyleCnt="3"/>
      <dgm:spPr/>
    </dgm:pt>
    <dgm:pt modelId="{A5DC6316-09D0-42B0-94D0-F05B68750C94}" type="pres">
      <dgm:prSet presAssocID="{8AA0C3A6-B090-4B11-82F7-0C4F6B5607D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4D71F8E-C7E5-4E2D-B922-7AD586AA6E8C}" type="pres">
      <dgm:prSet presAssocID="{8AA0C3A6-B090-4B11-82F7-0C4F6B5607D4}" presName="spaceRect" presStyleCnt="0"/>
      <dgm:spPr/>
    </dgm:pt>
    <dgm:pt modelId="{A4F89CA2-30A5-47F2-A26E-D343A74AE33B}" type="pres">
      <dgm:prSet presAssocID="{8AA0C3A6-B090-4B11-82F7-0C4F6B5607D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F676426-BD52-4446-AF28-D5D82979B3F3}" srcId="{8FF38C60-2FC1-401F-A8C0-DEAF5DA30115}" destId="{8AA0C3A6-B090-4B11-82F7-0C4F6B5607D4}" srcOrd="2" destOrd="0" parTransId="{FA8249C4-B343-4D9F-A4AF-0B5BCDBC6559}" sibTransId="{8CF39C18-2BEE-42EA-ACC1-751AE104E931}"/>
    <dgm:cxn modelId="{2A43CE49-DB3C-416A-8D79-1215FA142A55}" srcId="{8FF38C60-2FC1-401F-A8C0-DEAF5DA30115}" destId="{080E5A46-6B85-44E4-82F1-AB94A3915DAD}" srcOrd="0" destOrd="0" parTransId="{E95A87EF-735C-47E1-9FCA-84A42A419CB8}" sibTransId="{A74FB35D-954B-4F04-A7F1-713F60EFFB07}"/>
    <dgm:cxn modelId="{98FF9975-C1EF-4265-8A50-F51905DB4B0B}" type="presOf" srcId="{4EA1D3BC-B3EE-4779-8D71-D9971E422CB7}" destId="{7E70A716-911A-4368-8561-BCFD1652C0B7}" srcOrd="0" destOrd="0" presId="urn:microsoft.com/office/officeart/2018/2/layout/IconVerticalSolidList"/>
    <dgm:cxn modelId="{6AA6488E-961F-4600-AC8F-83CF987DEE1E}" type="presOf" srcId="{8AA0C3A6-B090-4B11-82F7-0C4F6B5607D4}" destId="{A4F89CA2-30A5-47F2-A26E-D343A74AE33B}" srcOrd="0" destOrd="0" presId="urn:microsoft.com/office/officeart/2018/2/layout/IconVerticalSolidList"/>
    <dgm:cxn modelId="{8B4168A9-8D6E-4B2F-8CBD-58B16ACB046A}" type="presOf" srcId="{080E5A46-6B85-44E4-82F1-AB94A3915DAD}" destId="{7032C291-6C9E-4497-BD16-8ABC361C559E}" srcOrd="0" destOrd="0" presId="urn:microsoft.com/office/officeart/2018/2/layout/IconVerticalSolidList"/>
    <dgm:cxn modelId="{E2F7B5BC-D760-4C94-B6FE-D13C1A9D3BAF}" type="presOf" srcId="{8FF38C60-2FC1-401F-A8C0-DEAF5DA30115}" destId="{1D8DD796-1657-46AE-A406-5E1E50F4526E}" srcOrd="0" destOrd="0" presId="urn:microsoft.com/office/officeart/2018/2/layout/IconVerticalSolidList"/>
    <dgm:cxn modelId="{9C7E87C1-7579-4F5C-B8D2-FC920CC81CAD}" srcId="{8FF38C60-2FC1-401F-A8C0-DEAF5DA30115}" destId="{4EA1D3BC-B3EE-4779-8D71-D9971E422CB7}" srcOrd="1" destOrd="0" parTransId="{3F1209C1-8B71-486D-AE20-4B5C21E10ED6}" sibTransId="{FBCAF78E-4D47-4FB2-A395-F4BFA54B00DA}"/>
    <dgm:cxn modelId="{33570E9D-4123-4A4D-A194-7D8A03B6482C}" type="presParOf" srcId="{1D8DD796-1657-46AE-A406-5E1E50F4526E}" destId="{6833317D-8ED1-4187-9B80-3F4C464B05A0}" srcOrd="0" destOrd="0" presId="urn:microsoft.com/office/officeart/2018/2/layout/IconVerticalSolidList"/>
    <dgm:cxn modelId="{BAFEF958-A141-4294-A787-690F086AC1EE}" type="presParOf" srcId="{6833317D-8ED1-4187-9B80-3F4C464B05A0}" destId="{F914FD78-372D-4B4D-870D-553E6C7A3D7D}" srcOrd="0" destOrd="0" presId="urn:microsoft.com/office/officeart/2018/2/layout/IconVerticalSolidList"/>
    <dgm:cxn modelId="{4D1265A7-AE4A-4415-997A-90E9E0434BD9}" type="presParOf" srcId="{6833317D-8ED1-4187-9B80-3F4C464B05A0}" destId="{BC1489E9-0D8F-40AC-9E69-96A32322E45F}" srcOrd="1" destOrd="0" presId="urn:microsoft.com/office/officeart/2018/2/layout/IconVerticalSolidList"/>
    <dgm:cxn modelId="{9424E323-0623-444E-87B5-36AB49489A0C}" type="presParOf" srcId="{6833317D-8ED1-4187-9B80-3F4C464B05A0}" destId="{45034AA1-8584-4426-BC1F-0B2D9653A571}" srcOrd="2" destOrd="0" presId="urn:microsoft.com/office/officeart/2018/2/layout/IconVerticalSolidList"/>
    <dgm:cxn modelId="{B7B50372-775C-4E02-8C43-08B356DE1897}" type="presParOf" srcId="{6833317D-8ED1-4187-9B80-3F4C464B05A0}" destId="{7032C291-6C9E-4497-BD16-8ABC361C559E}" srcOrd="3" destOrd="0" presId="urn:microsoft.com/office/officeart/2018/2/layout/IconVerticalSolidList"/>
    <dgm:cxn modelId="{17AADC0B-B3F3-42A0-B508-1D474522B8C9}" type="presParOf" srcId="{1D8DD796-1657-46AE-A406-5E1E50F4526E}" destId="{93F30929-8EE6-4F36-AB2F-80379B8811AF}" srcOrd="1" destOrd="0" presId="urn:microsoft.com/office/officeart/2018/2/layout/IconVerticalSolidList"/>
    <dgm:cxn modelId="{DBACFE7A-B9D4-4F13-99E7-58120470F24F}" type="presParOf" srcId="{1D8DD796-1657-46AE-A406-5E1E50F4526E}" destId="{8C2A4633-A537-46FD-A7F8-645547091BC2}" srcOrd="2" destOrd="0" presId="urn:microsoft.com/office/officeart/2018/2/layout/IconVerticalSolidList"/>
    <dgm:cxn modelId="{55B1A133-8474-442A-B8B9-53040AD358D2}" type="presParOf" srcId="{8C2A4633-A537-46FD-A7F8-645547091BC2}" destId="{C66A831D-5D03-4754-B01D-DC4E7A81A0DA}" srcOrd="0" destOrd="0" presId="urn:microsoft.com/office/officeart/2018/2/layout/IconVerticalSolidList"/>
    <dgm:cxn modelId="{D57CE16F-47CC-4C08-A026-825DCE064FB3}" type="presParOf" srcId="{8C2A4633-A537-46FD-A7F8-645547091BC2}" destId="{09545F49-5EF2-4232-A644-E55EB1831AED}" srcOrd="1" destOrd="0" presId="urn:microsoft.com/office/officeart/2018/2/layout/IconVerticalSolidList"/>
    <dgm:cxn modelId="{EA86EADC-D425-4EB4-A924-B10A8263493B}" type="presParOf" srcId="{8C2A4633-A537-46FD-A7F8-645547091BC2}" destId="{51B75167-8461-4410-A365-79208B3CA7B5}" srcOrd="2" destOrd="0" presId="urn:microsoft.com/office/officeart/2018/2/layout/IconVerticalSolidList"/>
    <dgm:cxn modelId="{E691AE9E-2759-4587-9796-EE7161029ED7}" type="presParOf" srcId="{8C2A4633-A537-46FD-A7F8-645547091BC2}" destId="{7E70A716-911A-4368-8561-BCFD1652C0B7}" srcOrd="3" destOrd="0" presId="urn:microsoft.com/office/officeart/2018/2/layout/IconVerticalSolidList"/>
    <dgm:cxn modelId="{C76D80E9-1F5A-471E-A64B-6CAB027F5AEB}" type="presParOf" srcId="{1D8DD796-1657-46AE-A406-5E1E50F4526E}" destId="{E5D45227-C8BE-4894-A111-6FD96CC05D74}" srcOrd="3" destOrd="0" presId="urn:microsoft.com/office/officeart/2018/2/layout/IconVerticalSolidList"/>
    <dgm:cxn modelId="{7837355F-E67E-4A03-9DCE-502D31F99D10}" type="presParOf" srcId="{1D8DD796-1657-46AE-A406-5E1E50F4526E}" destId="{A5CEA178-24CB-4CC2-ADEC-85B815FC621D}" srcOrd="4" destOrd="0" presId="urn:microsoft.com/office/officeart/2018/2/layout/IconVerticalSolidList"/>
    <dgm:cxn modelId="{80B9C9A2-07F8-49C9-A5F0-816BA7380E97}" type="presParOf" srcId="{A5CEA178-24CB-4CC2-ADEC-85B815FC621D}" destId="{B575A6FD-069F-4586-BD41-E5BE8E9569BC}" srcOrd="0" destOrd="0" presId="urn:microsoft.com/office/officeart/2018/2/layout/IconVerticalSolidList"/>
    <dgm:cxn modelId="{AA832052-46F1-4936-B0EA-EE96F1E3FA55}" type="presParOf" srcId="{A5CEA178-24CB-4CC2-ADEC-85B815FC621D}" destId="{A5DC6316-09D0-42B0-94D0-F05B68750C94}" srcOrd="1" destOrd="0" presId="urn:microsoft.com/office/officeart/2018/2/layout/IconVerticalSolidList"/>
    <dgm:cxn modelId="{D61D96FD-8196-435F-806F-CAAED823D597}" type="presParOf" srcId="{A5CEA178-24CB-4CC2-ADEC-85B815FC621D}" destId="{44D71F8E-C7E5-4E2D-B922-7AD586AA6E8C}" srcOrd="2" destOrd="0" presId="urn:microsoft.com/office/officeart/2018/2/layout/IconVerticalSolidList"/>
    <dgm:cxn modelId="{E02DF6B2-FD71-4CCF-A2F8-DD93A4683A86}" type="presParOf" srcId="{A5CEA178-24CB-4CC2-ADEC-85B815FC621D}" destId="{A4F89CA2-30A5-47F2-A26E-D343A74AE3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D3449-B68D-4A6D-8028-F28A11140433}">
      <dsp:nvSpPr>
        <dsp:cNvPr id="0" name=""/>
        <dsp:cNvSpPr/>
      </dsp:nvSpPr>
      <dsp:spPr>
        <a:xfrm>
          <a:off x="0" y="341815"/>
          <a:ext cx="3706762" cy="789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Communication is the ability to share information clearly and understand others (Skills for Care, 2023). It includes: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52" y="380367"/>
        <a:ext cx="3629658" cy="712646"/>
      </dsp:txXfrm>
    </dsp:sp>
    <dsp:sp modelId="{EF2D99C8-57DF-4B76-81F9-04D689E172DF}">
      <dsp:nvSpPr>
        <dsp:cNvPr id="0" name=""/>
        <dsp:cNvSpPr/>
      </dsp:nvSpPr>
      <dsp:spPr>
        <a:xfrm>
          <a:off x="0" y="1174765"/>
          <a:ext cx="3706762" cy="78975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Verbal communication(speaking and listening actively</a:t>
          </a:r>
          <a:r>
            <a:rPr lang="en-GB" sz="1500" kern="1200" dirty="0"/>
            <a:t>)</a:t>
          </a:r>
          <a:endParaRPr lang="en-US" sz="1500" kern="1200" dirty="0"/>
        </a:p>
      </dsp:txBody>
      <dsp:txXfrm>
        <a:off x="38552" y="1213317"/>
        <a:ext cx="3629658" cy="712646"/>
      </dsp:txXfrm>
    </dsp:sp>
    <dsp:sp modelId="{ADC95D22-1FD3-474B-891D-FB3666D4759B}">
      <dsp:nvSpPr>
        <dsp:cNvPr id="0" name=""/>
        <dsp:cNvSpPr/>
      </dsp:nvSpPr>
      <dsp:spPr>
        <a:xfrm>
          <a:off x="0" y="2007716"/>
          <a:ext cx="3706762" cy="78975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Non-verbal communication(body language, eye contact and facial expression).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52" y="2046268"/>
        <a:ext cx="3629658" cy="712646"/>
      </dsp:txXfrm>
    </dsp:sp>
    <dsp:sp modelId="{B9194522-B668-428B-B59F-78E2BD071402}">
      <dsp:nvSpPr>
        <dsp:cNvPr id="0" name=""/>
        <dsp:cNvSpPr/>
      </dsp:nvSpPr>
      <dsp:spPr>
        <a:xfrm>
          <a:off x="0" y="2840666"/>
          <a:ext cx="3706762" cy="78975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Written communication(care notes and reports</a:t>
          </a:r>
          <a:r>
            <a:rPr lang="en-GB" sz="1500" kern="1200" dirty="0"/>
            <a:t>)</a:t>
          </a:r>
          <a:endParaRPr lang="en-US" sz="1500" kern="1200" dirty="0"/>
        </a:p>
      </dsp:txBody>
      <dsp:txXfrm>
        <a:off x="38552" y="2879218"/>
        <a:ext cx="3629658" cy="7126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A7F43-7FB3-4F93-8C60-789768C05200}">
      <dsp:nvSpPr>
        <dsp:cNvPr id="0" name=""/>
        <dsp:cNvSpPr/>
      </dsp:nvSpPr>
      <dsp:spPr>
        <a:xfrm>
          <a:off x="0" y="519"/>
          <a:ext cx="6609734" cy="5977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>
              <a:latin typeface="Arial" panose="020B0604020202020204" pitchFamily="34" charset="0"/>
              <a:cs typeface="Arial" panose="020B0604020202020204" pitchFamily="34" charset="0"/>
            </a:rPr>
            <a:t>Scenario: Supporting a resident with dementia.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>
              <a:latin typeface="Arial" panose="020B0604020202020204" pitchFamily="34" charset="0"/>
              <a:cs typeface="Arial" panose="020B0604020202020204" pitchFamily="34" charset="0"/>
            </a:rPr>
            <a:t>Applications:</a:t>
          </a:r>
          <a:endParaRPr lang="en-GB" sz="1600" b="1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82" y="29701"/>
        <a:ext cx="6551370" cy="539432"/>
      </dsp:txXfrm>
    </dsp:sp>
    <dsp:sp modelId="{FD7E07A6-7370-43A6-9F66-B17AAA8DB816}">
      <dsp:nvSpPr>
        <dsp:cNvPr id="0" name=""/>
        <dsp:cNvSpPr/>
      </dsp:nvSpPr>
      <dsp:spPr>
        <a:xfrm>
          <a:off x="0" y="610578"/>
          <a:ext cx="6609734" cy="597796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 basic and calm language</a:t>
          </a:r>
          <a:r>
            <a:rPr lang="en-GB" sz="500" kern="1200" dirty="0"/>
            <a:t>.</a:t>
          </a:r>
          <a:endParaRPr lang="en-US" sz="500" kern="1200" dirty="0"/>
        </a:p>
      </dsp:txBody>
      <dsp:txXfrm>
        <a:off x="29182" y="639760"/>
        <a:ext cx="6551370" cy="539432"/>
      </dsp:txXfrm>
    </dsp:sp>
    <dsp:sp modelId="{C4CE3358-1F90-495E-BAA0-98493821CBE8}">
      <dsp:nvSpPr>
        <dsp:cNvPr id="0" name=""/>
        <dsp:cNvSpPr/>
      </dsp:nvSpPr>
      <dsp:spPr>
        <a:xfrm>
          <a:off x="0" y="1218969"/>
          <a:ext cx="6609734" cy="597796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Maintain eye contact with a pleasant tone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29182" y="1248151"/>
        <a:ext cx="6551370" cy="539432"/>
      </dsp:txXfrm>
    </dsp:sp>
    <dsp:sp modelId="{A8BBFAB1-3012-493D-A0A6-52C1D0B45764}">
      <dsp:nvSpPr>
        <dsp:cNvPr id="0" name=""/>
        <dsp:cNvSpPr/>
      </dsp:nvSpPr>
      <dsp:spPr>
        <a:xfrm>
          <a:off x="0" y="1830697"/>
          <a:ext cx="6609734" cy="597796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Observe nonverbal indicators (confusion, discomfort</a:t>
          </a:r>
          <a:r>
            <a:rPr lang="en-GB" sz="5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82" y="1859879"/>
        <a:ext cx="6551370" cy="539432"/>
      </dsp:txXfrm>
    </dsp:sp>
    <dsp:sp modelId="{3EDBB78B-DC87-4265-971F-F16F39AFE0E1}">
      <dsp:nvSpPr>
        <dsp:cNvPr id="0" name=""/>
        <dsp:cNvSpPr/>
      </dsp:nvSpPr>
      <dsp:spPr>
        <a:xfrm>
          <a:off x="0" y="2440757"/>
          <a:ext cx="6609734" cy="597796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Check comprehension by repeating material</a:t>
          </a:r>
          <a:r>
            <a:rPr lang="en-GB" sz="500" kern="1200" dirty="0"/>
            <a:t>.</a:t>
          </a:r>
          <a:endParaRPr lang="en-US" sz="500" kern="1200" dirty="0"/>
        </a:p>
      </dsp:txBody>
      <dsp:txXfrm>
        <a:off x="29182" y="2469939"/>
        <a:ext cx="6551370" cy="539432"/>
      </dsp:txXfrm>
    </dsp:sp>
    <dsp:sp modelId="{21CBA3A3-6143-4ABA-90B0-7270C2FD6293}">
      <dsp:nvSpPr>
        <dsp:cNvPr id="0" name=""/>
        <dsp:cNvSpPr/>
      </dsp:nvSpPr>
      <dsp:spPr>
        <a:xfrm>
          <a:off x="0" y="3050816"/>
          <a:ext cx="6609734" cy="597796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encounter should be accurately recorded in the care notes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Skills for Care (2023).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82" y="3079998"/>
        <a:ext cx="6551370" cy="5394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4FD78-372D-4B4D-870D-553E6C7A3D7D}">
      <dsp:nvSpPr>
        <dsp:cNvPr id="0" name=""/>
        <dsp:cNvSpPr/>
      </dsp:nvSpPr>
      <dsp:spPr>
        <a:xfrm>
          <a:off x="0" y="631"/>
          <a:ext cx="5741533" cy="1477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489E9-0D8F-40AC-9E69-96A32322E45F}">
      <dsp:nvSpPr>
        <dsp:cNvPr id="0" name=""/>
        <dsp:cNvSpPr/>
      </dsp:nvSpPr>
      <dsp:spPr>
        <a:xfrm>
          <a:off x="446811" y="332970"/>
          <a:ext cx="812384" cy="8123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2C291-6C9E-4497-BD16-8ABC361C559E}">
      <dsp:nvSpPr>
        <dsp:cNvPr id="0" name=""/>
        <dsp:cNvSpPr/>
      </dsp:nvSpPr>
      <dsp:spPr>
        <a:xfrm>
          <a:off x="1706007" y="631"/>
          <a:ext cx="4035526" cy="1477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323" tIns="156323" rIns="156323" bIns="1563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Effective communication in health and social care promotes safety, person-centred approach, and creates trust.</a:t>
          </a:r>
          <a:endParaRPr lang="en-US" sz="2000" kern="1200"/>
        </a:p>
      </dsp:txBody>
      <dsp:txXfrm>
        <a:off x="1706007" y="631"/>
        <a:ext cx="4035526" cy="1477063"/>
      </dsp:txXfrm>
    </dsp:sp>
    <dsp:sp modelId="{C66A831D-5D03-4754-B01D-DC4E7A81A0DA}">
      <dsp:nvSpPr>
        <dsp:cNvPr id="0" name=""/>
        <dsp:cNvSpPr/>
      </dsp:nvSpPr>
      <dsp:spPr>
        <a:xfrm>
          <a:off x="0" y="1846959"/>
          <a:ext cx="5741533" cy="1477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45F49-5EF2-4232-A644-E55EB1831AED}">
      <dsp:nvSpPr>
        <dsp:cNvPr id="0" name=""/>
        <dsp:cNvSpPr/>
      </dsp:nvSpPr>
      <dsp:spPr>
        <a:xfrm>
          <a:off x="446811" y="2179299"/>
          <a:ext cx="812384" cy="8123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0A716-911A-4368-8561-BCFD1652C0B7}">
      <dsp:nvSpPr>
        <dsp:cNvPr id="0" name=""/>
        <dsp:cNvSpPr/>
      </dsp:nvSpPr>
      <dsp:spPr>
        <a:xfrm>
          <a:off x="1706007" y="1846959"/>
          <a:ext cx="4035526" cy="1477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323" tIns="156323" rIns="156323" bIns="1563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Clear communication decreases mistakes and raises the standard of care.</a:t>
          </a:r>
          <a:endParaRPr lang="en-US" sz="2000" kern="1200"/>
        </a:p>
      </dsp:txBody>
      <dsp:txXfrm>
        <a:off x="1706007" y="1846959"/>
        <a:ext cx="4035526" cy="1477063"/>
      </dsp:txXfrm>
    </dsp:sp>
    <dsp:sp modelId="{B575A6FD-069F-4586-BD41-E5BE8E9569BC}">
      <dsp:nvSpPr>
        <dsp:cNvPr id="0" name=""/>
        <dsp:cNvSpPr/>
      </dsp:nvSpPr>
      <dsp:spPr>
        <a:xfrm>
          <a:off x="0" y="3693288"/>
          <a:ext cx="5741533" cy="1477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C6316-09D0-42B0-94D0-F05B68750C94}">
      <dsp:nvSpPr>
        <dsp:cNvPr id="0" name=""/>
        <dsp:cNvSpPr/>
      </dsp:nvSpPr>
      <dsp:spPr>
        <a:xfrm>
          <a:off x="446811" y="4025627"/>
          <a:ext cx="812384" cy="8123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F89CA2-30A5-47F2-A26E-D343A74AE33B}">
      <dsp:nvSpPr>
        <dsp:cNvPr id="0" name=""/>
        <dsp:cNvSpPr/>
      </dsp:nvSpPr>
      <dsp:spPr>
        <a:xfrm>
          <a:off x="1706007" y="3693288"/>
          <a:ext cx="4035526" cy="1477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323" tIns="156323" rIns="156323" bIns="1563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Effective communication is essential for providing safe, compassionate, and excellent assistance.</a:t>
          </a:r>
          <a:endParaRPr lang="en-US" sz="2000" kern="1200"/>
        </a:p>
      </dsp:txBody>
      <dsp:txXfrm>
        <a:off x="1706007" y="3693288"/>
        <a:ext cx="4035526" cy="1477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7D4EF-FC1B-4A4B-991B-51E435F2BA59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1B7322-CC35-4797-BC9D-5B4ECE2D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673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727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317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397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35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9919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510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11A6662E-FAF4-44BC-88B5-85A7CBFB6D30}" type="datetime1">
              <a:rPr lang="en-US" smtClean="0"/>
              <a:pPr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631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6/7/2026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316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469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69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6/7/2026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967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6/7/2026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008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6/7/2026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855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373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766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04388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84852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72867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81017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1585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48074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9036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840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6/7/2026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9462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46" r:id="rId1"/>
    <p:sldLayoutId id="2147484047" r:id="rId2"/>
    <p:sldLayoutId id="2147484048" r:id="rId3"/>
    <p:sldLayoutId id="2147484049" r:id="rId4"/>
    <p:sldLayoutId id="2147484050" r:id="rId5"/>
    <p:sldLayoutId id="2147484051" r:id="rId6"/>
    <p:sldLayoutId id="2147484052" r:id="rId7"/>
    <p:sldLayoutId id="2147484053" r:id="rId8"/>
    <p:sldLayoutId id="2147484054" r:id="rId9"/>
    <p:sldLayoutId id="2147484055" r:id="rId10"/>
    <p:sldLayoutId id="2147484056" r:id="rId11"/>
    <p:sldLayoutId id="2147484057" r:id="rId12"/>
    <p:sldLayoutId id="2147484058" r:id="rId13"/>
    <p:sldLayoutId id="2147484059" r:id="rId14"/>
    <p:sldLayoutId id="2147484060" r:id="rId15"/>
    <p:sldLayoutId id="2147484061" r:id="rId16"/>
    <p:sldLayoutId id="214748406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5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10.png"/><Relationship Id="rId4" Type="http://schemas.openxmlformats.org/officeDocument/2006/relationships/diagramData" Target="../diagrams/data2.xml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fity.club/lists/suggestions/barriers-to-communication-in-health-and-social-c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44373-A58E-D44D-3F9E-CC9ABE0865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0983" y="639097"/>
            <a:ext cx="3352256" cy="37466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 u="sng">
                <a:latin typeface="Arial" panose="020B0604020202020204" pitchFamily="34" charset="0"/>
                <a:cs typeface="Arial" panose="020B0604020202020204" pitchFamily="34" charset="0"/>
              </a:rPr>
              <a:t>Communication: A Key Skill in Health &amp; Social Care</a:t>
            </a:r>
            <a:br>
              <a:rPr lang="en-GB" sz="16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  <a:t>Your name: Amina Noor</a:t>
            </a: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  <a:t>Course title: Self awareness presentation</a:t>
            </a: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  <a:t> Module: Professional Development within Health and Social Care</a:t>
            </a: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  <a:t>Module code:LCHS4009	</a:t>
            </a: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FF1AFC-E7F1-BAE8-680B-3D55821C1D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445" y="324465"/>
            <a:ext cx="7679537" cy="59344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EA1E34-E7B3-FF61-D139-B110ECC5A7B8}"/>
              </a:ext>
            </a:extLst>
          </p:cNvPr>
          <p:cNvSpPr txBox="1"/>
          <p:nvPr/>
        </p:nvSpPr>
        <p:spPr>
          <a:xfrm>
            <a:off x="6096000" y="6258955"/>
            <a:ext cx="208498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www.assistinghands-il-wi.com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300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8535-230C-7214-35CA-5F46E06B9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u="sng">
                <a:latin typeface="Arial" panose="020B0604020202020204" pitchFamily="34" charset="0"/>
                <a:cs typeface="Arial" panose="020B0604020202020204" pitchFamily="34" charset="0"/>
              </a:rPr>
              <a:t>What is communication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7EA199-5BEC-45A9-D7B3-AB07197B99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596" y="643463"/>
            <a:ext cx="7209746" cy="5666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1CC7F9-F9B4-7E58-D9D3-EB918CCC9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9517662"/>
              </p:ext>
            </p:extLst>
          </p:nvPr>
        </p:nvGraphicFramePr>
        <p:xfrm>
          <a:off x="7865806" y="2251587"/>
          <a:ext cx="3706762" cy="3972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52126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322CD25-774C-445A-BB73-E7CA305DB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BE3E9B-FA44-7367-00B4-E36C6CBA91D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r="9091" b="9091"/>
          <a:stretch>
            <a:fillRect/>
          </a:stretch>
        </p:blipFill>
        <p:spPr>
          <a:xfrm>
            <a:off x="6350" y="-3572"/>
            <a:ext cx="12191980" cy="685799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CE22D27-F39E-4E29-B074-E0E3F1C8F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34368B-86EF-4982-AFF2-201540930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Why communication is important for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6CAB1-F524-C4CE-798C-AC318511D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Ensures safe and precise treatment.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Develops trust.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Promotes cooperation.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mistakes and misunderstandings.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Enables person-centred care (CQC, 2023).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79CB3A-5A45-58FF-3AD4-B5EAA9D93794}"/>
              </a:ext>
            </a:extLst>
          </p:cNvPr>
          <p:cNvSpPr txBox="1"/>
          <p:nvPr/>
        </p:nvSpPr>
        <p:spPr>
          <a:xfrm>
            <a:off x="10509812" y="6967958"/>
            <a:ext cx="18056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/>
              <a:t>Inspire London college.co.uk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526644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018C1-0C83-C4C1-E3E7-E6A3672C3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and professional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060E88-1387-6903-06CB-5C1B659ACBC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436"/>
          <a:stretch>
            <a:fillRect/>
          </a:stretch>
        </p:blipFill>
        <p:spPr>
          <a:xfrm>
            <a:off x="643464" y="987549"/>
            <a:ext cx="6897878" cy="489218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AAD-B755-655D-70AE-989C23908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Required by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CQC Fundamental Standards.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Promotes confidentiality and dignity.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meet diverse needs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Promotes respect and professionalism</a:t>
            </a:r>
            <a:r>
              <a:rPr lang="en-GB" dirty="0"/>
              <a:t>.</a:t>
            </a:r>
          </a:p>
          <a:p>
            <a:r>
              <a:rPr lang="en-GB" dirty="0"/>
              <a:t> Effective communication is also required under the Health and Social Care Act 2008, which emphasises safe, high‑quality care (Health and Social Care Act, 2008).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E94D62-F702-FE8D-C60E-C7C99AFC5ED7}"/>
              </a:ext>
            </a:extLst>
          </p:cNvPr>
          <p:cNvSpPr txBox="1"/>
          <p:nvPr/>
        </p:nvSpPr>
        <p:spPr>
          <a:xfrm>
            <a:off x="5994400" y="5984240"/>
            <a:ext cx="127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Fity.club</a:t>
            </a:r>
          </a:p>
        </p:txBody>
      </p:sp>
    </p:spTree>
    <p:extLst>
      <p:ext uri="{BB962C8B-B14F-4D97-AF65-F5344CB8AC3E}">
        <p14:creationId xmlns:p14="http://schemas.microsoft.com/office/powerpoint/2010/main" val="2490671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7CC44-55A3-4052-38BE-27F3DCFC8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u="sng"/>
              <a:t>Shannon and weaver communication model(1949)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A56F2C-1553-29D3-C48E-9DC48943A8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1885" r="3675" b="-1"/>
          <a:stretch>
            <a:fillRect/>
          </a:stretch>
        </p:blipFill>
        <p:spPr>
          <a:xfrm>
            <a:off x="391886" y="261217"/>
            <a:ext cx="6853813" cy="6223210"/>
          </a:xfrm>
          <a:prstGeom prst="roundRect">
            <a:avLst>
              <a:gd name="adj" fmla="val 9602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97F5EA-18D7-335E-6698-30527EA7EA50}"/>
              </a:ext>
            </a:extLst>
          </p:cNvPr>
          <p:cNvSpPr txBox="1"/>
          <p:nvPr/>
        </p:nvSpPr>
        <p:spPr>
          <a:xfrm>
            <a:off x="7865806" y="2251587"/>
            <a:ext cx="3706762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The care worker acts as the sender, delivering clear messages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Dementia, confusion, or noise act as barriers (“noise”)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The resident is the receiver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Their verbal and non‑verbal responses provide feedback, helping the care worker adjust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192564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C16B9-CFDE-27A3-8861-C48DAF281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143423" cy="1456267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Practical example in a real care setting</a:t>
            </a:r>
          </a:p>
        </p:txBody>
      </p:sp>
      <p:graphicFrame>
        <p:nvGraphicFramePr>
          <p:cNvPr id="186" name="Content Placeholder 2">
            <a:extLst>
              <a:ext uri="{FF2B5EF4-FFF2-40B4-BE49-F238E27FC236}">
                <a16:creationId xmlns:a16="http://schemas.microsoft.com/office/drawing/2014/main" id="{7D52F107-77D6-C1BD-00D8-F504E0211B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5576947"/>
              </p:ext>
            </p:extLst>
          </p:nvPr>
        </p:nvGraphicFramePr>
        <p:xfrm>
          <a:off x="685801" y="2142067"/>
          <a:ext cx="6609734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22" name="Group 21">
            <a:extLst>
              <a:ext uri="{FF2B5EF4-FFF2-40B4-BE49-F238E27FC236}">
                <a16:creationId xmlns:a16="http://schemas.microsoft.com/office/drawing/2014/main" id="{056AA6D6-1643-44BA-A877-4F4CA45AB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9" name="Freeform 98">
              <a:extLst>
                <a:ext uri="{FF2B5EF4-FFF2-40B4-BE49-F238E27FC236}">
                  <a16:creationId xmlns:a16="http://schemas.microsoft.com/office/drawing/2014/main" id="{EB05E0E6-8DE5-449F-B92B-38CE020BF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B5A6AF8B-7A85-4AB7-8305-001C69FAF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C1E5E0CD-C8EF-4741-ADB0-196B2BDA84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BF3F22C5-6042-4720-B42B-57B67D07F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E4A619AA-5C5E-485C-A637-DB844D4576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8217A0CA-EAAA-415C-886C-DE3918CA9B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14E5C0A1-DF8B-46D3-A4A6-0BC5E84F68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CACDB08A-379C-426D-AAC2-1C3D6DC324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65ED02F8-D527-4ECD-B25D-7C737B0E81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2345C3E9-1C38-4197-8F23-E1C54B7B00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0FA98670-1FEB-44BD-8F33-BA68BA3B80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7C05A2E6-6095-4BBD-A7BF-CD269EF386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76BEE80D-3DDD-4092-B235-958EBDDBAF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3DEF509A-19D5-4196-B027-A6B26AD52A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789B3C1A-6296-4B4A-829B-4A78F8BF39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E81C9B4D-BE99-409E-A5EB-2F58FFC10E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1E9863E5-0368-4A3C-A977-306FE08AE5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33CBBF6B-3798-4F18-BDA9-C6D5F97C3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74FFB692-413A-4CE6-A462-0C4306417E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F50E3350-1C5C-4B7F-A7C8-D2FC6B0274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8069DB81-44D7-4348-90E5-5B5F253B35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F5F34B78-9ED7-445D-9E2E-641CF2DE56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4EE58818-717F-42AA-ABA3-030DB6D2EB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1544C6B7-9877-4EDA-B169-94EE18F164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CEFC35AD-5598-4B97-968F-778AFC835A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476DD974-5A70-4E69-9A01-2738FE55FC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106F0A81-E1FF-4FF8-A7CB-5AA0023E6C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4FE3AC23-26C0-42DE-83F7-609E1A97A5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9CE73B47-BF44-491C-8C03-1662B0B396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>
                <a:extLst>
                  <a:ext uri="{FF2B5EF4-FFF2-40B4-BE49-F238E27FC236}">
                    <a16:creationId xmlns:a16="http://schemas.microsoft.com/office/drawing/2014/main" id="{188CD3EB-439A-479C-A55C-E230135E5F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>
                <a:extLst>
                  <a:ext uri="{FF2B5EF4-FFF2-40B4-BE49-F238E27FC236}">
                    <a16:creationId xmlns:a16="http://schemas.microsoft.com/office/drawing/2014/main" id="{8CF8CF5D-E313-4A3C-AB85-65E8242727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E20EAF0F-DE0F-4BCF-BC77-C0CB893A50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A74CDA3D-3B1C-4403-92D7-8B0BF22758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48DB9EBA-FA7C-454E-95A2-D9C646B39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943CB40B-8089-4BD3-8E5F-F3EAFC25F5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>
                <a:extLst>
                  <a:ext uri="{FF2B5EF4-FFF2-40B4-BE49-F238E27FC236}">
                    <a16:creationId xmlns:a16="http://schemas.microsoft.com/office/drawing/2014/main" id="{78C9E2EB-DBBE-4860-A052-3D6C653656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5B4462FC-F753-4DDF-AF55-56CF1C45AC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44187A2E-F386-4CE1-8E82-14E81704A1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16584B90-DCE9-4A1F-8027-F622FC7433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8C9978CA-58C3-4A80-B7A7-5959134E27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C35892F3-AAAB-43C8-B14E-9C99E21F07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2E2DF269-639E-46A8-8AD0-D5FEFC4353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AFBE15EF-878D-4855-8175-CD7595E8E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5A221730-D520-4233-8B68-65B51B1CD6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8AF1ABD0-247F-4C6C-9FE0-E7C78E2967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65ECA1D9-3147-483B-9BE4-84C03E8A3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81EDE254-4D75-413B-A783-6EAE3482BC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732D9008-CC75-44A0-AB2D-040A2819F2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7887061E-9ADA-488E-A9CE-F6D6075CA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5543C8FB-2345-4D4F-9DD5-5B5E2F7529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9928EF7F-C9D2-4FF7-968B-AB0AA827BD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693FDB05-86C5-49D9-A7AA-74F9DBCD39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74DE9B38-5845-4424-8B03-820F073493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0C9FB5EA-E865-4531-9803-0A8E0DAAF5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1CDB9DF2-7C35-456C-809D-02246246A5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403F6D0A-92AC-4B8D-B4B3-AB199B502F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0FB0C44F-8962-4F5C-97D4-2EB1EE5639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C1CFD3EA-DF90-47B1-8D55-8791CBB544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093392F0-568E-41F5-9B8C-77725759B6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945F0702-F164-4151-87CC-BDC1D7A54A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08743D70-8AFA-4E91-A2EF-794132871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>
                <a:extLst>
                  <a:ext uri="{FF2B5EF4-FFF2-40B4-BE49-F238E27FC236}">
                    <a16:creationId xmlns:a16="http://schemas.microsoft.com/office/drawing/2014/main" id="{4713367C-DDF7-4CCA-8CED-50FCD22842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>
                <a:extLst>
                  <a:ext uri="{FF2B5EF4-FFF2-40B4-BE49-F238E27FC236}">
                    <a16:creationId xmlns:a16="http://schemas.microsoft.com/office/drawing/2014/main" id="{C77298F9-6D40-467F-9C09-BC5AE3FE91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70EEA3E3-BB78-45D4-BAFF-C518F5F753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>
                <a:extLst>
                  <a:ext uri="{FF2B5EF4-FFF2-40B4-BE49-F238E27FC236}">
                    <a16:creationId xmlns:a16="http://schemas.microsoft.com/office/drawing/2014/main" id="{21798955-6FF3-423E-BB60-CD0B1D1804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678EDA70-8326-4092-B6EE-7AA5E729D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9B359338-483D-400B-97D0-D78FD767DB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>
                <a:extLst>
                  <a:ext uri="{FF2B5EF4-FFF2-40B4-BE49-F238E27FC236}">
                    <a16:creationId xmlns:a16="http://schemas.microsoft.com/office/drawing/2014/main" id="{FC83602B-B1DD-4B40-8F56-85F3F17B58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>
                <a:extLst>
                  <a:ext uri="{FF2B5EF4-FFF2-40B4-BE49-F238E27FC236}">
                    <a16:creationId xmlns:a16="http://schemas.microsoft.com/office/drawing/2014/main" id="{303D5316-B177-4774-8FA4-6DB342951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D46A48B8-72F4-4A10-BD28-5034372F6B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>
                <a:extLst>
                  <a:ext uri="{FF2B5EF4-FFF2-40B4-BE49-F238E27FC236}">
                    <a16:creationId xmlns:a16="http://schemas.microsoft.com/office/drawing/2014/main" id="{2FDC8A8E-ED0A-43B9-A63E-A2ABB78334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>
                <a:extLst>
                  <a:ext uri="{FF2B5EF4-FFF2-40B4-BE49-F238E27FC236}">
                    <a16:creationId xmlns:a16="http://schemas.microsoft.com/office/drawing/2014/main" id="{10EFC5D7-A723-46CC-A70F-9305E73F81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>
                <a:extLst>
                  <a:ext uri="{FF2B5EF4-FFF2-40B4-BE49-F238E27FC236}">
                    <a16:creationId xmlns:a16="http://schemas.microsoft.com/office/drawing/2014/main" id="{57582486-B463-4836-94D3-374428A77C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>
                <a:extLst>
                  <a:ext uri="{FF2B5EF4-FFF2-40B4-BE49-F238E27FC236}">
                    <a16:creationId xmlns:a16="http://schemas.microsoft.com/office/drawing/2014/main" id="{05810FAD-85A8-4B10-B8C7-B8F486C128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>
                <a:extLst>
                  <a:ext uri="{FF2B5EF4-FFF2-40B4-BE49-F238E27FC236}">
                    <a16:creationId xmlns:a16="http://schemas.microsoft.com/office/drawing/2014/main" id="{2C1D8A25-AAC9-4F67-9E36-1F916AD921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>
                <a:extLst>
                  <a:ext uri="{FF2B5EF4-FFF2-40B4-BE49-F238E27FC236}">
                    <a16:creationId xmlns:a16="http://schemas.microsoft.com/office/drawing/2014/main" id="{39CD1FF3-9A57-4AC0-B6A4-AF40B6F69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2876D95D-E8E9-4C4B-97F4-BFA6B8B1DD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E3E386B8-4AB7-4522-8BFB-098A89FF63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08F168C9-990C-4F28-B573-6776F8DABD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33F1B77C-79FE-4D12-9EE5-39DFE99308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D282CB72-2CDB-42BC-A8ED-72831BCCD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105" name="Freeform 17">
              <a:extLst>
                <a:ext uri="{FF2B5EF4-FFF2-40B4-BE49-F238E27FC236}">
                  <a16:creationId xmlns:a16="http://schemas.microsoft.com/office/drawing/2014/main" id="{6AE46DE4-215D-40F9-8FEE-251D0E353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6" name="Group 105">
              <a:extLst>
                <a:ext uri="{FF2B5EF4-FFF2-40B4-BE49-F238E27FC236}">
                  <a16:creationId xmlns:a16="http://schemas.microsoft.com/office/drawing/2014/main" id="{B36A511B-6F39-4378-BFE0-85909D1F8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C4363B20-537C-4060-B84C-0597212F6C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3C9CF70A-424F-4E03-B267-FC1757B706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499FF88E-7E40-42AE-BF4B-9775C7CE04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B2DE5F9B-DD17-4FB1-A4EE-7133EB2A65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A35C0419-8339-4116-A4A9-C200E66692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C9493C3D-700E-4D22-882C-6891612745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89F2605A-D03A-408D-BD09-2977D75690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261DF287-58DB-4C3D-9733-FDF7439899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7853230B-D26C-4EB2-A2A0-62316B4572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44462623-FE75-4CD8-AF9B-22DE645890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C438A4B8-39EA-46D8-8218-317E1FC8B0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FA24B522-3D1F-4BA3-A954-6E53DEFAD8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B95C6EDD-AA61-43F6-AC00-AF5F37AA2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>
                <a:extLst>
                  <a:ext uri="{FF2B5EF4-FFF2-40B4-BE49-F238E27FC236}">
                    <a16:creationId xmlns:a16="http://schemas.microsoft.com/office/drawing/2014/main" id="{87C4D6C9-79C4-4F6C-88BD-E143E4EE67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7412E279-820F-434F-9739-1EA3FACEE6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F6D3E205-79C6-4C93-8DDB-A63D7C351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>
                <a:extLst>
                  <a:ext uri="{FF2B5EF4-FFF2-40B4-BE49-F238E27FC236}">
                    <a16:creationId xmlns:a16="http://schemas.microsoft.com/office/drawing/2014/main" id="{11072693-5C4B-4CE5-A5AD-CFF9A859B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>
                <a:extLst>
                  <a:ext uri="{FF2B5EF4-FFF2-40B4-BE49-F238E27FC236}">
                    <a16:creationId xmlns:a16="http://schemas.microsoft.com/office/drawing/2014/main" id="{A871115B-BFCB-4C8F-AC06-E56654B446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F5D1448B-DA87-400E-B9EB-F841E40FCA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3DB02678-AFD8-4298-832C-1FAAC15E76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E3448AB8-7DE3-4030-A07E-B6DAD7924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AEA76B4A-2ADA-46F0-BF22-FA5FD6AF67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77604E79-5CE5-4492-B068-BF3E6AA0FA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5BCF3B64-C3BC-4B1D-AD14-A5316CFC0E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0B0529B2-3997-448F-9B09-6164F77117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69CB6E0C-BBB7-4D3C-947D-C6AB56622D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251DC9A1-E549-47AA-8058-B43C08DDA1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BD5DC895-4B0E-43F0-AEF8-63CF985EB5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E128213C-AFBB-461D-AF47-FB6E94259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DF1CE852-FB44-4D3E-93E9-A2DB024CA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>
                <a:extLst>
                  <a:ext uri="{FF2B5EF4-FFF2-40B4-BE49-F238E27FC236}">
                    <a16:creationId xmlns:a16="http://schemas.microsoft.com/office/drawing/2014/main" id="{DC08A973-DDD5-4B20-A9D9-35D0F40BE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>
                <a:extLst>
                  <a:ext uri="{FF2B5EF4-FFF2-40B4-BE49-F238E27FC236}">
                    <a16:creationId xmlns:a16="http://schemas.microsoft.com/office/drawing/2014/main" id="{DEAA7EBB-2741-4198-9B4A-E33C7485A9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DF04A650-3F5A-40D7-8B49-386FA8EB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6B73B1BC-20E0-4D78-8E73-BE8E84D7C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456CDDE9-95A3-46F5-9CBE-38B93DAC4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9E20E263-DEE1-4EF6-A99A-5CF2572C0B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936E6B4B-6E9E-495C-B812-607D15F971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1BEA991A-5BBD-4A99-BFED-2F06A8C1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70234511-FFD7-4073-8E37-EDDF78658D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2AB0903C-C4BA-4EE0-9C37-4035884439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8FE78380-3995-4976-8CBC-E0D9D17E72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AC79C12A-3B41-422A-9080-DC278B9283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79EAC6D6-1793-43CF-AD89-2C34BEBCA0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9E5122D9-168D-42C8-A7B1-D15347817C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6D15531C-A1FE-40E8-A595-516EECD14F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C269AE19-E6E0-41F7-AD0E-84C55FC8FE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2B3DFCCD-2308-4A84-9CCE-78DE111657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4BF66770-F407-4C79-84B7-23B2F78A26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46BBE3F7-4F6E-4EDC-A055-C55FCF97D3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68CA2FA0-8608-4F60-886F-58C8955B39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657C750F-CD4B-436E-8E41-8452ECA908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7C503172-0406-49D1-A974-0464F77DE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E97B3CD0-1E51-4EC2-8ED4-9B9BAD622F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A6FAE85F-159C-4B60-8A08-A3ACDBD2D7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FB3349D3-C2DA-45BE-9717-A776BC6B7E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781870DA-2192-46EB-B76E-EB1AAFA6D2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F83A305A-F7F0-46D2-B0E6-E906A123BB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3F4BB300-3986-4043-B060-27240D0CDC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95745E93-345E-432F-AD52-FCD5FF59F0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7E2891DD-5BA2-4B74-9434-FD271E58D0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7373AA69-CBF2-43B3-A665-D2C77305E2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>
                <a:extLst>
                  <a:ext uri="{FF2B5EF4-FFF2-40B4-BE49-F238E27FC236}">
                    <a16:creationId xmlns:a16="http://schemas.microsoft.com/office/drawing/2014/main" id="{96107AD0-2EFD-479C-8FA1-61DF7326C6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>
                <a:extLst>
                  <a:ext uri="{FF2B5EF4-FFF2-40B4-BE49-F238E27FC236}">
                    <a16:creationId xmlns:a16="http://schemas.microsoft.com/office/drawing/2014/main" id="{4A9B72EB-A254-4582-BE69-9300E40BAD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>
                <a:extLst>
                  <a:ext uri="{FF2B5EF4-FFF2-40B4-BE49-F238E27FC236}">
                    <a16:creationId xmlns:a16="http://schemas.microsoft.com/office/drawing/2014/main" id="{5506B7E6-DABF-4E81-941B-FE26029FE8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>
                <a:extLst>
                  <a:ext uri="{FF2B5EF4-FFF2-40B4-BE49-F238E27FC236}">
                    <a16:creationId xmlns:a16="http://schemas.microsoft.com/office/drawing/2014/main" id="{103DA953-47EE-4530-A284-E47FB9AF1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>
                <a:extLst>
                  <a:ext uri="{FF2B5EF4-FFF2-40B4-BE49-F238E27FC236}">
                    <a16:creationId xmlns:a16="http://schemas.microsoft.com/office/drawing/2014/main" id="{DE9762B8-668D-4A3C-B600-57EA2C7440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>
                <a:extLst>
                  <a:ext uri="{FF2B5EF4-FFF2-40B4-BE49-F238E27FC236}">
                    <a16:creationId xmlns:a16="http://schemas.microsoft.com/office/drawing/2014/main" id="{43D041AC-6FF5-4DE6-9342-E5364FE680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>
                <a:extLst>
                  <a:ext uri="{FF2B5EF4-FFF2-40B4-BE49-F238E27FC236}">
                    <a16:creationId xmlns:a16="http://schemas.microsoft.com/office/drawing/2014/main" id="{1FFF888A-DED6-4D8F-9D88-E039A4B875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>
                <a:extLst>
                  <a:ext uri="{FF2B5EF4-FFF2-40B4-BE49-F238E27FC236}">
                    <a16:creationId xmlns:a16="http://schemas.microsoft.com/office/drawing/2014/main" id="{A3B474AA-3B97-4813-89DE-216F7E72A4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>
                <a:extLst>
                  <a:ext uri="{FF2B5EF4-FFF2-40B4-BE49-F238E27FC236}">
                    <a16:creationId xmlns:a16="http://schemas.microsoft.com/office/drawing/2014/main" id="{C1988317-8AAE-4C96-8E2D-545E216AF7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Connector 176">
                <a:extLst>
                  <a:ext uri="{FF2B5EF4-FFF2-40B4-BE49-F238E27FC236}">
                    <a16:creationId xmlns:a16="http://schemas.microsoft.com/office/drawing/2014/main" id="{141ACB58-E543-45BC-8106-729CAF7048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>
                <a:extLst>
                  <a:ext uri="{FF2B5EF4-FFF2-40B4-BE49-F238E27FC236}">
                    <a16:creationId xmlns:a16="http://schemas.microsoft.com/office/drawing/2014/main" id="{FE33889B-CE49-4EBC-822C-BDCF171C99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>
                <a:extLst>
                  <a:ext uri="{FF2B5EF4-FFF2-40B4-BE49-F238E27FC236}">
                    <a16:creationId xmlns:a16="http://schemas.microsoft.com/office/drawing/2014/main" id="{AA6C5E1C-8526-432D-8CF0-6FAECD651C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>
                <a:extLst>
                  <a:ext uri="{FF2B5EF4-FFF2-40B4-BE49-F238E27FC236}">
                    <a16:creationId xmlns:a16="http://schemas.microsoft.com/office/drawing/2014/main" id="{8C272B23-69A2-4EE2-9C62-DDEBD1DB2B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>
                <a:extLst>
                  <a:ext uri="{FF2B5EF4-FFF2-40B4-BE49-F238E27FC236}">
                    <a16:creationId xmlns:a16="http://schemas.microsoft.com/office/drawing/2014/main" id="{98410610-AE50-4599-AB0D-6A20E889A4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8CC4DA32-48D0-4DD7-A41B-1C5EB02570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5E49FDE3-835E-40E6-B182-DA35A1F451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BE4C2F0B-066A-4085-847C-EE3969244F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E742DAA7-87FB-034E-C276-0AA598333122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979" r="15966" b="-1"/>
          <a:stretch>
            <a:fillRect/>
          </a:stretch>
        </p:blipFill>
        <p:spPr>
          <a:xfrm>
            <a:off x="8055588" y="-3863"/>
            <a:ext cx="4132754" cy="3445946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91BD187-DD5B-0067-872C-96D4050056DB}"/>
              </a:ext>
            </a:extLst>
          </p:cNvPr>
          <p:cNvSpPr txBox="1"/>
          <p:nvPr/>
        </p:nvSpPr>
        <p:spPr>
          <a:xfrm>
            <a:off x="10776155" y="3362328"/>
            <a:ext cx="11700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Issuu.com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4A74DF-FA30-95B0-6606-26E5CAE14D0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8930637" y="4145279"/>
            <a:ext cx="3257701" cy="27127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7C08CE-83D2-81E9-EE9A-D25BD314D434}"/>
              </a:ext>
            </a:extLst>
          </p:cNvPr>
          <p:cNvSpPr txBox="1"/>
          <p:nvPr/>
        </p:nvSpPr>
        <p:spPr>
          <a:xfrm>
            <a:off x="7487920" y="6583680"/>
            <a:ext cx="19507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shepherdpremierseniorliving.com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2427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8452E-97EE-3003-354C-E9E76DD6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1507253"/>
            <a:ext cx="3706762" cy="74433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Barrier to communication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477C377-BC5E-2374-E4B8-068F21076A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84" r="5209" b="2"/>
          <a:stretch>
            <a:fillRect/>
          </a:stretch>
        </p:blipFill>
        <p:spPr>
          <a:xfrm>
            <a:off x="20" y="975"/>
            <a:ext cx="7552924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7AC69-E04A-59FD-F6E8-8EE49BC64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Hearing loss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Language differences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Cognitive impairments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Emotional distress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noise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(Skills for Care, 2023)</a:t>
            </a:r>
          </a:p>
        </p:txBody>
      </p:sp>
    </p:spTree>
    <p:extLst>
      <p:ext uri="{BB962C8B-B14F-4D97-AF65-F5344CB8AC3E}">
        <p14:creationId xmlns:p14="http://schemas.microsoft.com/office/powerpoint/2010/main" val="1560459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B10D3-3613-FC3D-74E2-C8D0A0EC0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1" u="sng">
                <a:latin typeface="Arial" panose="020B0604020202020204" pitchFamily="34" charset="0"/>
                <a:cs typeface="Arial" panose="020B0604020202020204" pitchFamily="34" charset="0"/>
              </a:rPr>
              <a:t>How to improve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0085A-049B-A313-3F83-15F411642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Active listening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Asking open questions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plain language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Checking understanding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patient and empathetic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Keep accurate written records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(Skills for care ,2023).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4018FA-4DB7-DC6C-9A60-6971E15CBE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9199"/>
          <a:stretch>
            <a:fillRect/>
          </a:stretch>
        </p:blipFill>
        <p:spPr>
          <a:xfrm>
            <a:off x="4805115" y="190919"/>
            <a:ext cx="7242860" cy="644099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60857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A795-9F3B-4412-B88B-45CFD4162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119176-D999-4429-8EE2-965C05B03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04918B7-0D16-48A2-8B49-9948EC9BD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0D0EC-8DB1-C6C8-75C1-897B12579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7" y="531278"/>
            <a:ext cx="3211517" cy="5292579"/>
          </a:xfrm>
        </p:spPr>
        <p:txBody>
          <a:bodyPr>
            <a:normAutofit/>
          </a:bodyPr>
          <a:lstStyle/>
          <a:p>
            <a:r>
              <a:rPr lang="en-GB" sz="33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72123AE-04D3-447B-AB03-A6913AB38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254167-FE4E-3937-4E1E-8AA6C43E4E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1732950"/>
              </p:ext>
            </p:extLst>
          </p:nvPr>
        </p:nvGraphicFramePr>
        <p:xfrm>
          <a:off x="5617029" y="793820"/>
          <a:ext cx="5741534" cy="517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59880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B385-1CD1-F0FD-BD3D-1E7156FE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"/>
            <a:ext cx="10131425" cy="1366684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294EB-BE16-4CE6-1CA1-40AEB0201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140543"/>
            <a:ext cx="10131425" cy="4650658"/>
          </a:xfrm>
        </p:spPr>
        <p:txBody>
          <a:bodyPr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in Care Settings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Care Quality Commission (CQC)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Fundamental Standards: Person-Centred Care and Communication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Act 2008 (Regulated Activities) Regulations 2014.</a:t>
            </a:r>
            <a:r>
              <a:rPr lang="en-GB" sz="1600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https://fity.club/lists/suggestions/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barriers-to-communication-in-health-and-social-care/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://www.artofit.org/image-gallery/664281013808755557/six-ways-to-improve-your-communication-skills/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https://mantracare.org/therapy/self-care/effective-communication/</a:t>
            </a:r>
          </a:p>
          <a:p>
            <a:endParaRPr lang="en-GB" sz="1600" dirty="0">
              <a:solidFill>
                <a:srgbClr val="467886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1600" dirty="0">
              <a:solidFill>
                <a:srgbClr val="467886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1600" dirty="0">
              <a:solidFill>
                <a:srgbClr val="467886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5046503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820</TotalTime>
  <Words>504</Words>
  <Application>Microsoft Office PowerPoint</Application>
  <PresentationFormat>Widescreen</PresentationFormat>
  <Paragraphs>77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Celestial</vt:lpstr>
      <vt:lpstr>Communication: A Key Skill in Health &amp; Social Care  Your name: Amina Noor  Course title: Self awareness presentation   Module: Professional Development within Health and Social Care  Module code:LCHS4009  </vt:lpstr>
      <vt:lpstr>What is communication</vt:lpstr>
      <vt:lpstr>Why communication is important for health and social care</vt:lpstr>
      <vt:lpstr>Communication and professional practice</vt:lpstr>
      <vt:lpstr>Shannon and weaver communication model(1949)</vt:lpstr>
      <vt:lpstr>Practical example in a real care setting</vt:lpstr>
      <vt:lpstr>Barrier to communication</vt:lpstr>
      <vt:lpstr>How to improve communication skills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amina noor</dc:creator>
  <cp:lastModifiedBy>amina noor</cp:lastModifiedBy>
  <cp:revision>1</cp:revision>
  <dcterms:created xsi:type="dcterms:W3CDTF">2026-06-03T20:11:43Z</dcterms:created>
  <dcterms:modified xsi:type="dcterms:W3CDTF">2026-06-07T19:39:32Z</dcterms:modified>
</cp:coreProperties>
</file>