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8"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9BB06F8-1BFD-4A96-9095-C3C20DAD23AA}" v="26" dt="2023-05-19T09:37:06.9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130"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7"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54F1C0-3B0F-42C6-AE1F-BD424DE720C3}" type="datetimeFigureOut">
              <a:rPr lang="en-GB" smtClean="0"/>
              <a:t>19/05/2023</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4F2D0E4F-9175-4322-93B8-4B6FEABE4F9A}"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734663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54F1C0-3B0F-42C6-AE1F-BD424DE720C3}" type="datetimeFigureOut">
              <a:rPr lang="en-GB" smtClean="0"/>
              <a:t>19/05/2023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2D0E4F-9175-4322-93B8-4B6FEABE4F9A}"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488810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54F1C0-3B0F-42C6-AE1F-BD424DE720C3}" type="datetimeFigureOut">
              <a:rPr lang="en-GB" smtClean="0"/>
              <a:t>19/05/2023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2D0E4F-9175-4322-93B8-4B6FEABE4F9A}"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015983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54F1C0-3B0F-42C6-AE1F-BD424DE720C3}" type="datetimeFigureOut">
              <a:rPr lang="en-GB" smtClean="0"/>
              <a:t>19/05/2023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F2D0E4F-9175-4322-93B8-4B6FEABE4F9A}"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127831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54F1C0-3B0F-42C6-AE1F-BD424DE720C3}" type="datetimeFigureOut">
              <a:rPr lang="en-GB" smtClean="0"/>
              <a:t>19/05/2023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F2D0E4F-9175-4322-93B8-4B6FEABE4F9A}"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874762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54F1C0-3B0F-42C6-AE1F-BD424DE720C3}" type="datetimeFigureOut">
              <a:rPr lang="en-GB" smtClean="0"/>
              <a:t>19/05/2023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F2D0E4F-9175-4322-93B8-4B6FEABE4F9A}"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142037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54F1C0-3B0F-42C6-AE1F-BD424DE720C3}" type="datetimeFigureOut">
              <a:rPr lang="en-GB" smtClean="0"/>
              <a:t>19/05/2023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F2D0E4F-9175-4322-93B8-4B6FEABE4F9A}" type="slidenum">
              <a:rPr lang="en-GB" smtClean="0"/>
              <a:t>‹#›</a:t>
            </a:fld>
            <a:endParaRPr lang="en-GB"/>
          </a:p>
        </p:txBody>
      </p:sp>
    </p:spTree>
    <p:extLst>
      <p:ext uri="{BB962C8B-B14F-4D97-AF65-F5344CB8AC3E}">
        <p14:creationId xmlns:p14="http://schemas.microsoft.com/office/powerpoint/2010/main" val="41824009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54F1C0-3B0F-42C6-AE1F-BD424DE720C3}" type="datetimeFigureOut">
              <a:rPr lang="en-GB" smtClean="0"/>
              <a:t>19/05/2023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F2D0E4F-9175-4322-93B8-4B6FEABE4F9A}"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147172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C754F1C0-3B0F-42C6-AE1F-BD424DE720C3}" type="datetimeFigureOut">
              <a:rPr lang="en-GB" smtClean="0"/>
              <a:t>19/05/2023</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4F2D0E4F-9175-4322-93B8-4B6FEABE4F9A}"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3038528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54F1C0-3B0F-42C6-AE1F-BD424DE720C3}" type="datetimeFigureOut">
              <a:rPr lang="en-GB" smtClean="0"/>
              <a:t>19/05/2023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2D0E4F-9175-4322-93B8-4B6FEABE4F9A}"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420048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54F1C0-3B0F-42C6-AE1F-BD424DE720C3}" type="datetimeFigureOut">
              <a:rPr lang="en-GB" smtClean="0"/>
              <a:t>19/05/2023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2D0E4F-9175-4322-93B8-4B6FEABE4F9A}"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660966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C754F1C0-3B0F-42C6-AE1F-BD424DE720C3}" type="datetimeFigureOut">
              <a:rPr lang="en-GB" smtClean="0"/>
              <a:t>19/05/2023</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4F2D0E4F-9175-4322-93B8-4B6FEABE4F9A}"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9789674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1CE922-F557-C953-ADEF-6E3E0EF6D159}"/>
              </a:ext>
            </a:extLst>
          </p:cNvPr>
          <p:cNvSpPr>
            <a:spLocks noGrp="1"/>
          </p:cNvSpPr>
          <p:nvPr>
            <p:ph type="title"/>
          </p:nvPr>
        </p:nvSpPr>
        <p:spPr/>
        <p:txBody>
          <a:bodyPr/>
          <a:lstStyle/>
          <a:p>
            <a:pPr algn="ctr"/>
            <a:r>
              <a:rPr lang="en-GB" dirty="0"/>
              <a:t>Introduction Video </a:t>
            </a:r>
          </a:p>
        </p:txBody>
      </p:sp>
      <p:sp>
        <p:nvSpPr>
          <p:cNvPr id="3" name="Content Placeholder 2">
            <a:extLst>
              <a:ext uri="{FF2B5EF4-FFF2-40B4-BE49-F238E27FC236}">
                <a16:creationId xmlns:a16="http://schemas.microsoft.com/office/drawing/2014/main" id="{F34E133C-F843-5DB0-5F0E-36BA0A096822}"/>
              </a:ext>
            </a:extLst>
          </p:cNvPr>
          <p:cNvSpPr>
            <a:spLocks noGrp="1"/>
          </p:cNvSpPr>
          <p:nvPr>
            <p:ph sz="half" idx="1"/>
          </p:nvPr>
        </p:nvSpPr>
        <p:spPr/>
        <p:txBody>
          <a:bodyPr>
            <a:normAutofit fontScale="47500" lnSpcReduction="20000"/>
          </a:bodyPr>
          <a:lstStyle/>
          <a:p>
            <a:r>
              <a:rPr lang="de-DE" sz="3800" dirty="0"/>
              <a:t>Hallo! Ich heiße Anisoara.​ Ich bin sieben-und-swanzig Jahre alt.  Ich komme aus Römania , aber ich wohne in Canterbury,  Großbritannien.​ Ich bin studentin.  Ich studiere in International Hotel Management und ich lerne Deutsch.  Ich bin eine frau und ich bin  mutter. Ich bin orthodox.  Ich habe ein junge und eine Mädchen. In meiner Stadt gibt es zehn Hotels, drei Universitäten und fünf Museen. Ich möchte gerne Manager werden. Auf Wiedersehen!</a:t>
            </a:r>
            <a:endParaRPr lang="en-GB" sz="3800" dirty="0"/>
          </a:p>
          <a:p>
            <a:endParaRPr lang="en-GB" dirty="0"/>
          </a:p>
        </p:txBody>
      </p:sp>
      <p:sp>
        <p:nvSpPr>
          <p:cNvPr id="4" name="Content Placeholder 3">
            <a:extLst>
              <a:ext uri="{FF2B5EF4-FFF2-40B4-BE49-F238E27FC236}">
                <a16:creationId xmlns:a16="http://schemas.microsoft.com/office/drawing/2014/main" id="{F7EEB87E-AB09-EFB4-29B5-FA7EA89C6CE7}"/>
              </a:ext>
            </a:extLst>
          </p:cNvPr>
          <p:cNvSpPr>
            <a:spLocks noGrp="1"/>
          </p:cNvSpPr>
          <p:nvPr>
            <p:ph sz="half" idx="2"/>
          </p:nvPr>
        </p:nvSpPr>
        <p:spPr>
          <a:xfrm>
            <a:off x="6351638" y="2144710"/>
            <a:ext cx="3881284" cy="2943020"/>
          </a:xfrm>
        </p:spPr>
        <p:txBody>
          <a:bodyPr>
            <a:normAutofit fontScale="47500" lnSpcReduction="20000"/>
          </a:bodyPr>
          <a:lstStyle/>
          <a:p>
            <a:pPr algn="just">
              <a:lnSpc>
                <a:spcPct val="107000"/>
              </a:lnSpc>
              <a:spcAft>
                <a:spcPts val="800"/>
              </a:spcAft>
            </a:pPr>
            <a:r>
              <a:rPr lang="en-GB" sz="3200" dirty="0">
                <a:effectLst/>
                <a:latin typeface="Arial Rounded MT Bold" panose="020F0704030504030204" pitchFamily="34" charset="0"/>
                <a:ea typeface="Calibri" panose="020F0502020204030204" pitchFamily="34" charset="0"/>
                <a:cs typeface="Times New Roman" panose="02020603050405020304" pitchFamily="18" charset="0"/>
              </a:rPr>
              <a:t>Student name: Anisoara Valentina Cucoranu</a:t>
            </a:r>
          </a:p>
          <a:p>
            <a:pPr algn="just">
              <a:lnSpc>
                <a:spcPct val="107000"/>
              </a:lnSpc>
              <a:spcAft>
                <a:spcPts val="800"/>
              </a:spcAft>
            </a:pPr>
            <a:r>
              <a:rPr lang="en-GB" sz="3200" dirty="0">
                <a:effectLst/>
                <a:latin typeface="Arial Rounded MT Bold" panose="020F0704030504030204" pitchFamily="34" charset="0"/>
                <a:ea typeface="Calibri" panose="020F0502020204030204" pitchFamily="34" charset="0"/>
                <a:cs typeface="Times New Roman" panose="02020603050405020304" pitchFamily="18" charset="0"/>
              </a:rPr>
              <a:t>Student number: 2133014</a:t>
            </a:r>
          </a:p>
          <a:p>
            <a:pPr algn="just">
              <a:lnSpc>
                <a:spcPct val="107000"/>
              </a:lnSpc>
              <a:spcAft>
                <a:spcPts val="800"/>
              </a:spcAft>
            </a:pPr>
            <a:r>
              <a:rPr lang="en-GB" sz="3200" dirty="0">
                <a:effectLst/>
                <a:latin typeface="Arial Rounded MT Bold" panose="020F0704030504030204" pitchFamily="34" charset="0"/>
                <a:ea typeface="Calibri" panose="020F0502020204030204" pitchFamily="34" charset="0"/>
                <a:cs typeface="Times New Roman" panose="02020603050405020304" pitchFamily="18" charset="0"/>
              </a:rPr>
              <a:t>Module: </a:t>
            </a:r>
            <a:r>
              <a:rPr lang="en-GB" sz="3200" i="0" dirty="0">
                <a:effectLst/>
                <a:latin typeface="-apple-system"/>
              </a:rPr>
              <a:t>Foreign Languages and Cultural Awareness</a:t>
            </a:r>
            <a:endParaRPr lang="en-GB" sz="3200" dirty="0">
              <a:effectLst/>
              <a:latin typeface="Arial Rounded MT Bold" panose="020F07040305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3200" dirty="0">
                <a:effectLst/>
                <a:latin typeface="Arial Rounded MT Bold" panose="020F0704030504030204" pitchFamily="34" charset="0"/>
                <a:ea typeface="Calibri" panose="020F0502020204030204" pitchFamily="34" charset="0"/>
                <a:cs typeface="Times New Roman" panose="02020603050405020304" pitchFamily="18" charset="0"/>
              </a:rPr>
              <a:t>Module code: BMIH(5003)</a:t>
            </a:r>
          </a:p>
          <a:p>
            <a:pPr algn="just">
              <a:lnSpc>
                <a:spcPct val="107000"/>
              </a:lnSpc>
              <a:spcAft>
                <a:spcPts val="800"/>
              </a:spcAft>
            </a:pPr>
            <a:r>
              <a:rPr lang="en-GB" sz="3200" dirty="0"/>
              <a:t>Lecturer: Lisa-Marie </a:t>
            </a:r>
            <a:r>
              <a:rPr lang="en-GB" sz="3200" dirty="0" err="1"/>
              <a:t>Bassler</a:t>
            </a:r>
            <a:endParaRPr lang="en-GB" sz="3200" dirty="0"/>
          </a:p>
          <a:p>
            <a:endParaRPr lang="en-GB" dirty="0"/>
          </a:p>
        </p:txBody>
      </p:sp>
      <p:pic>
        <p:nvPicPr>
          <p:cNvPr id="8" name="Video 7">
            <a:hlinkClick r:id="" action="ppaction://media"/>
            <a:extLst>
              <a:ext uri="{FF2B5EF4-FFF2-40B4-BE49-F238E27FC236}">
                <a16:creationId xmlns:a16="http://schemas.microsoft.com/office/drawing/2014/main" id="{45ED072E-AC05-30A0-FCFA-28F0DD4686E3}"/>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134600" y="4051017"/>
            <a:ext cx="2057400" cy="205740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422838616"/>
      </p:ext>
    </p:extLst>
  </p:cSld>
  <p:clrMapOvr>
    <a:masterClrMapping/>
  </p:clrMapOvr>
  <mc:AlternateContent xmlns:mc="http://schemas.openxmlformats.org/markup-compatibility/2006" xmlns:p14="http://schemas.microsoft.com/office/powerpoint/2010/main">
    <mc:Choice Requires="p14">
      <p:transition spd="slow" p14:dur="2000" advTm="43617"/>
    </mc:Choice>
    <mc:Fallback xmlns="">
      <p:transition spd="slow" advTm="436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TM10001114[[fn=Gallery]]</Template>
  <TotalTime>44</TotalTime>
  <Words>116</Words>
  <Application>Microsoft Office PowerPoint</Application>
  <PresentationFormat>Widescreen</PresentationFormat>
  <Paragraphs>7</Paragraphs>
  <Slides>1</Slides>
  <Notes>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-apple-system</vt:lpstr>
      <vt:lpstr>Arial</vt:lpstr>
      <vt:lpstr>Arial Rounded MT Bold</vt:lpstr>
      <vt:lpstr>Gill Sans MT</vt:lpstr>
      <vt:lpstr>Gallery</vt:lpstr>
      <vt:lpstr>Introduction Video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Video</dc:title>
  <dc:creator>Dumitru Alin Popa (2132755)</dc:creator>
  <cp:lastModifiedBy>Dumitru Alin Popa (2132755)</cp:lastModifiedBy>
  <cp:revision>4</cp:revision>
  <dcterms:created xsi:type="dcterms:W3CDTF">2023-05-19T09:13:21Z</dcterms:created>
  <dcterms:modified xsi:type="dcterms:W3CDTF">2023-05-19T10:46:18Z</dcterms:modified>
</cp:coreProperties>
</file>