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5"/>
  </p:sldMasterIdLst>
  <p:notesMasterIdLst>
    <p:notesMasterId r:id="rId6"/>
  </p:notesMasterIdLst>
  <p:sldIdLst>
    <p:sldId id="256" r:id="rId7"/>
    <p:sldId id="257" r:id="rId8"/>
    <p:sldId id="258" r:id="rId9"/>
    <p:sldId id="259" r:id="rId10"/>
    <p:sldId id="260" r:id="rId11"/>
    <p:sldId id="261" r:id="rId12"/>
    <p:sldId id="262" r:id="rId13"/>
    <p:sldId id="263" r:id="rId14"/>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d="100" n="69"/>
          <a:sy d="100" n="69"/>
        </p:scale>
        <p:origin x="756" y="72"/>
      </p:cViewPr>
      <p:guideLst/>
    </p:cSldViewPr>
  </p:slideViewPr>
  <p:notesTextViewPr>
    <p:cViewPr>
      <p:scale>
        <a:sx d="1" n="1"/>
        <a:sy d="1" n="1"/>
      </p:scale>
      <p:origin x="0" y="0"/>
    </p:cViewPr>
  </p:notesTextViewPr>
  <p:gridSpacing cx="38405" cy="38405"/>
</p:viewPr>
</file>

<file path=ppt/_rels/presentation.xml.rels><?xml version="1.0" encoding="UTF-8" standalone="yes"?><Relationships xmlns="http://schemas.openxmlformats.org/package/2006/relationships"><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p="http://schemas.openxmlformats.org/presentationml/2006/main" xmlns:a="http://schemas.openxmlformats.org/drawing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numCol="1" rIns="91440" rtlCol="0" tIns="45720" vert="horz"/>
          <a:lstStyle>
            <a:lvl1pPr algn="r">
              <a:defRPr sz="1200"/>
            </a:lvl1pPr>
          </a:lstStyle>
          <a:p>
            <a:fld id="{95D3B7ED-61F7-0542-AE7B-9795C4EFD070}" type="datetimeFigureOut">
              <a:rPr lang="en-US" smtClean="0"/>
              <a:t>28/07/15</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numCol="1" rIns="91440" rtlCol="0" tIns="45720"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numCol="1" rIns="91440" rtlCol="0" tIns="45720" vert="horz"/>
          <a:lstStyle>
            <a:lvl1pPr algn="r">
              <a:defRPr sz="1200"/>
            </a:lvl1pPr>
          </a:lstStyle>
          <a:p>
            <a:fld id="{9C5789CE-836E-B042-843F-5605E41F5001}" type="slidenum">
              <a:rPr lang="en-US" smtClean="0"/>
              <a:t>‹#›</a:t>
            </a:fld>
            <a:endParaRPr lang="en-US"/>
          </a:p>
        </p:txBody>
      </p:sp>
    </p:spTree>
    <p:extLst>
      <p:ext uri="{BB962C8B-B14F-4D97-AF65-F5344CB8AC3E}">
        <p14:creationId xmlns:p14="http://schemas.microsoft.com/office/powerpoint/2010/main" val="3715931753"/>
      </p:ext>
    </p:extLst>
  </p:cSld>
  <p:clrMap accent1="accent1" accent2="accent2" accent3="accent3" accent4="accent4" accent5="accent5" accent6="accent6" bg1="lt1" bg2="lt2" folHlink="folHlink" hlink="hlink" tx1="dk1" tx2="dk2"/>
  <p:notesStyle>
    <a:lvl1pPr algn="l" defTabSz="457200" eaLnBrk="1" hangingPunct="1" latinLnBrk="0" marL="0" rtl="0">
      <a:defRPr kern="1200" sz="1200">
        <a:solidFill>
          <a:schemeClr val="tx1"/>
        </a:solidFill>
        <a:latin typeface="+mn-lt"/>
        <a:ea typeface="+mn-ea"/>
        <a:cs typeface="+mn-cs"/>
      </a:defRPr>
    </a:lvl1pPr>
    <a:lvl2pPr algn="l" defTabSz="457200" eaLnBrk="1" hangingPunct="1" latinLnBrk="0" marL="457200" rtl="0">
      <a:defRPr kern="1200" sz="1200">
        <a:solidFill>
          <a:schemeClr val="tx1"/>
        </a:solidFill>
        <a:latin typeface="+mn-lt"/>
        <a:ea typeface="+mn-ea"/>
        <a:cs typeface="+mn-cs"/>
      </a:defRPr>
    </a:lvl2pPr>
    <a:lvl3pPr algn="l" defTabSz="457200" eaLnBrk="1" hangingPunct="1" latinLnBrk="0" marL="914400" rtl="0">
      <a:defRPr kern="1200" sz="1200">
        <a:solidFill>
          <a:schemeClr val="tx1"/>
        </a:solidFill>
        <a:latin typeface="+mn-lt"/>
        <a:ea typeface="+mn-ea"/>
        <a:cs typeface="+mn-cs"/>
      </a:defRPr>
    </a:lvl3pPr>
    <a:lvl4pPr algn="l" defTabSz="457200" eaLnBrk="1" hangingPunct="1" latinLnBrk="0" marL="1371600" rtl="0">
      <a:defRPr kern="1200" sz="1200">
        <a:solidFill>
          <a:schemeClr val="tx1"/>
        </a:solidFill>
        <a:latin typeface="+mn-lt"/>
        <a:ea typeface="+mn-ea"/>
        <a:cs typeface="+mn-cs"/>
      </a:defRPr>
    </a:lvl4pPr>
    <a:lvl5pPr algn="l" defTabSz="457200" eaLnBrk="1" hangingPunct="1" latinLnBrk="0" marL="1828800" rtl="0">
      <a:defRPr kern="1200" sz="1200">
        <a:solidFill>
          <a:schemeClr val="tx1"/>
        </a:solidFill>
        <a:latin typeface="+mn-lt"/>
        <a:ea typeface="+mn-ea"/>
        <a:cs typeface="+mn-cs"/>
      </a:defRPr>
    </a:lvl5pPr>
    <a:lvl6pPr algn="l" defTabSz="457200" eaLnBrk="1" hangingPunct="1" latinLnBrk="0" marL="2286000" rtl="0">
      <a:defRPr kern="1200" sz="1200">
        <a:solidFill>
          <a:schemeClr val="tx1"/>
        </a:solidFill>
        <a:latin typeface="+mn-lt"/>
        <a:ea typeface="+mn-ea"/>
        <a:cs typeface="+mn-cs"/>
      </a:defRPr>
    </a:lvl6pPr>
    <a:lvl7pPr algn="l" defTabSz="457200" eaLnBrk="1" hangingPunct="1" latinLnBrk="0" marL="2743200" rtl="0">
      <a:defRPr kern="1200" sz="1200">
        <a:solidFill>
          <a:schemeClr val="tx1"/>
        </a:solidFill>
        <a:latin typeface="+mn-lt"/>
        <a:ea typeface="+mn-ea"/>
        <a:cs typeface="+mn-cs"/>
      </a:defRPr>
    </a:lvl7pPr>
    <a:lvl8pPr algn="l" defTabSz="457200" eaLnBrk="1" hangingPunct="1" latinLnBrk="0" marL="3200400" rtl="0">
      <a:defRPr kern="1200" sz="1200">
        <a:solidFill>
          <a:schemeClr val="tx1"/>
        </a:solidFill>
        <a:latin typeface="+mn-lt"/>
        <a:ea typeface="+mn-ea"/>
        <a:cs typeface="+mn-cs"/>
      </a:defRPr>
    </a:lvl8pPr>
    <a:lvl9pPr algn="l" defTabSz="4572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lang="en-US"/>
          </a:p>
        </p:txBody>
      </p:sp>
      <p:sp>
        <p:nvSpPr>
          <p:cNvPr id="4" name="Slide Number Placeholder 3"/>
          <p:cNvSpPr>
            <a:spLocks noGrp="1"/>
          </p:cNvSpPr>
          <p:nvPr>
            <p:ph idx="10" sz="quarter" type="sldNum"/>
          </p:nvPr>
        </p:nvSpPr>
        <p:spPr/>
        <p:txBody>
          <a:bodyPr numCol="1"/>
          <a:lstStyle/>
          <a:p>
            <a:fld id="{9C5789CE-836E-B042-843F-5605E41F5001}" type="slidenum">
              <a:rPr lang="en-US" smtClean="0"/>
              <a:t>1</a:t>
            </a:fld>
            <a:endParaRPr lang="en-US"/>
          </a:p>
        </p:txBody>
      </p:sp>
    </p:spTree>
    <p:extLst>
      <p:ext uri="{BB962C8B-B14F-4D97-AF65-F5344CB8AC3E}">
        <p14:creationId xmlns:p14="http://schemas.microsoft.com/office/powerpoint/2010/main" val="3917283960"/>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b="b" l="l" r="r" t="t"/>
              <a:pathLst>
                <a:path h="6866467" w="3007349">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b="b" l="l" r="r" t="t"/>
              <a:pathLst>
                <a:path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fmla="val 100000" name="adj"/>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b="b" l="l" r="r" t="t"/>
              <a:pathLst>
                <a:path h="6866467" w="2858013">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b="b" l="l" r="r" t="t"/>
              <a:pathLst>
                <a:path h="6858000" w="1290094">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b="b" l="l" r="r" t="t"/>
              <a:pathLst>
                <a:path h="6858000" w="1249825">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fmla="val 100000" name="adj"/>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fmla="val 100000" name="adj"/>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numCol="1">
            <a:noAutofit/>
          </a:bodyPr>
          <a:lstStyle>
            <a:lvl1pPr algn="r">
              <a:defRPr sz="5400">
                <a:solidFill>
                  <a:schemeClr val="accent1"/>
                </a:solidFill>
              </a:defRPr>
            </a:lvl1pPr>
          </a:lstStyle>
          <a:p>
            <a:r>
              <a:rPr lang="en-US" smtClean="0"/>
              <a:t>Click to edit Master title style</a:t>
            </a:r>
            <a:endParaRPr dirty="0" lang="en-US"/>
          </a:p>
        </p:txBody>
      </p:sp>
      <p:sp>
        <p:nvSpPr>
          <p:cNvPr id="3" name="Subtitle 2"/>
          <p:cNvSpPr>
            <a:spLocks noGrp="1"/>
          </p:cNvSpPr>
          <p:nvPr>
            <p:ph idx="1" type="subTitle"/>
          </p:nvPr>
        </p:nvSpPr>
        <p:spPr>
          <a:xfrm>
            <a:off x="1507067" y="4050833"/>
            <a:ext cx="7766936" cy="1096899"/>
          </a:xfrm>
        </p:spPr>
        <p:txBody>
          <a:bodyPr anchor="t" numCol="1"/>
          <a:lstStyle>
            <a:lvl1pPr algn="r" indent="0" marL="0">
              <a:buNone/>
              <a:defRPr>
                <a:solidFill>
                  <a:schemeClr val="tx1">
                    <a:lumMod val="50000"/>
                    <a:lumOff val="50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smtClean="0"/>
              <a:t>Click to edit Master subtitle style</a:t>
            </a:r>
            <a:endParaRPr dirty="0" lang="en-US"/>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1196076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lvl1pPr>
              <a:defRPr sz="3600"/>
            </a:lvl1pPr>
          </a:lstStyle>
          <a:p>
            <a:r>
              <a:rPr lang="en-US" smtClean="0"/>
              <a:t>Click to edit Master title style</a:t>
            </a:r>
            <a:endParaRPr dirty="0" lang="en-US"/>
          </a:p>
        </p:txBody>
      </p:sp>
      <p:sp>
        <p:nvSpPr>
          <p:cNvPr id="3" name="Content Placeholder 2"/>
          <p:cNvSpPr>
            <a:spLocks noGrp="1"/>
          </p:cNvSpPr>
          <p:nvPr>
            <p:ph idx="1"/>
          </p:nvPr>
        </p:nvSpPr>
        <p:spPr/>
        <p:txBody>
          <a:bodyPr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626415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numCol="1"/>
          <a:lstStyle>
            <a:lvl1pPr algn="l">
              <a:defRPr b="0" cap="none" sz="4000"/>
            </a:lvl1pPr>
          </a:lstStyle>
          <a:p>
            <a:r>
              <a:rPr lang="en-US" smtClean="0"/>
              <a:t>Click to edit Master title style</a:t>
            </a:r>
            <a:endParaRPr dirty="0" lang="en-US"/>
          </a:p>
        </p:txBody>
      </p:sp>
      <p:sp>
        <p:nvSpPr>
          <p:cNvPr id="3" name="Text Placeholder 2"/>
          <p:cNvSpPr>
            <a:spLocks noGrp="1"/>
          </p:cNvSpPr>
          <p:nvPr>
            <p:ph idx="1" type="body"/>
          </p:nvPr>
        </p:nvSpPr>
        <p:spPr>
          <a:xfrm>
            <a:off x="677335" y="4527448"/>
            <a:ext cx="8596668" cy="860400"/>
          </a:xfrm>
        </p:spPr>
        <p:txBody>
          <a:bodyPr anchor="t" numCol="1"/>
          <a:lstStyle>
            <a:lvl1pPr algn="l" indent="0" marL="0">
              <a:buNone/>
              <a:defRPr sz="20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2731593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Content Placeholder 2"/>
          <p:cNvSpPr>
            <a:spLocks noGrp="1"/>
          </p:cNvSpPr>
          <p:nvPr>
            <p:ph idx="1" sz="half"/>
          </p:nvPr>
        </p:nvSpPr>
        <p:spPr>
          <a:xfrm>
            <a:off x="677334" y="2160589"/>
            <a:ext cx="4184035" cy="3880772"/>
          </a:xfrm>
        </p:spPr>
        <p:txBody>
          <a:bodyPr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Content Placeholder 3"/>
          <p:cNvSpPr>
            <a:spLocks noGrp="1"/>
          </p:cNvSpPr>
          <p:nvPr>
            <p:ph idx="2" sz="half"/>
          </p:nvPr>
        </p:nvSpPr>
        <p:spPr>
          <a:xfrm>
            <a:off x="5089970" y="2160589"/>
            <a:ext cx="4184034" cy="3880773"/>
          </a:xfrm>
        </p:spPr>
        <p:txBody>
          <a:bodyPr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5" name="Date Placeholder 4"/>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2716213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smtClean="0"/>
              <a:t>Click to edit Master title style</a:t>
            </a:r>
            <a:endParaRPr dirty="0" lang="en-US"/>
          </a:p>
        </p:txBody>
      </p:sp>
      <p:sp>
        <p:nvSpPr>
          <p:cNvPr id="3" name="Text Placeholder 2"/>
          <p:cNvSpPr>
            <a:spLocks noGrp="1"/>
          </p:cNvSpPr>
          <p:nvPr>
            <p:ph idx="1" type="body"/>
          </p:nvPr>
        </p:nvSpPr>
        <p:spPr>
          <a:xfrm>
            <a:off x="675745" y="2160983"/>
            <a:ext cx="4185623"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Edit Master text styles</a:t>
            </a:r>
          </a:p>
        </p:txBody>
      </p:sp>
      <p:sp>
        <p:nvSpPr>
          <p:cNvPr id="4" name="Content Placeholder 3"/>
          <p:cNvSpPr>
            <a:spLocks noGrp="1"/>
          </p:cNvSpPr>
          <p:nvPr>
            <p:ph idx="2" sz="half"/>
          </p:nvPr>
        </p:nvSpPr>
        <p:spPr>
          <a:xfrm>
            <a:off x="675745" y="2737245"/>
            <a:ext cx="4185623" cy="3304117"/>
          </a:xfrm>
        </p:spPr>
        <p:txBody>
          <a:bodyPr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5" name="Text Placeholder 4"/>
          <p:cNvSpPr>
            <a:spLocks noGrp="1"/>
          </p:cNvSpPr>
          <p:nvPr>
            <p:ph idx="3" sz="quarter" type="body"/>
          </p:nvPr>
        </p:nvSpPr>
        <p:spPr>
          <a:xfrm>
            <a:off x="5088383" y="2160983"/>
            <a:ext cx="4185618"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Edit Master text styles</a:t>
            </a:r>
          </a:p>
        </p:txBody>
      </p:sp>
      <p:sp>
        <p:nvSpPr>
          <p:cNvPr id="6" name="Content Placeholder 5"/>
          <p:cNvSpPr>
            <a:spLocks noGrp="1"/>
          </p:cNvSpPr>
          <p:nvPr>
            <p:ph idx="4" sz="quarter"/>
          </p:nvPr>
        </p:nvSpPr>
        <p:spPr>
          <a:xfrm>
            <a:off x="5088384" y="2737245"/>
            <a:ext cx="4185617" cy="3304117"/>
          </a:xfrm>
        </p:spPr>
        <p:txBody>
          <a:bodyPr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7" name="Date Placeholder 6"/>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8" name="Footer Placeholder 7"/>
          <p:cNvSpPr>
            <a:spLocks noGrp="1"/>
          </p:cNvSpPr>
          <p:nvPr>
            <p:ph idx="11" sz="quarter" type="ftr"/>
          </p:nvPr>
        </p:nvSpPr>
        <p:spPr/>
        <p:txBody>
          <a:bodyPr numCol="1"/>
          <a:lstStyle/>
          <a:p>
            <a:endParaRPr dirty="0" lang="en-US"/>
          </a:p>
        </p:txBody>
      </p:sp>
      <p:sp>
        <p:nvSpPr>
          <p:cNvPr id="9" name="Slide Number Placeholder 8"/>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3780145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numCol="1"/>
          <a:lstStyle/>
          <a:p>
            <a:r>
              <a:rPr lang="en-US" smtClean="0"/>
              <a:t>Click to edit Master title style</a:t>
            </a:r>
            <a:endParaRPr dirty="0" lang="en-US"/>
          </a:p>
        </p:txBody>
      </p:sp>
      <p:sp>
        <p:nvSpPr>
          <p:cNvPr id="3" name="Date Placeholder 2"/>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4" name="Footer Placeholder 3"/>
          <p:cNvSpPr>
            <a:spLocks noGrp="1"/>
          </p:cNvSpPr>
          <p:nvPr>
            <p:ph idx="11" sz="quarter" type="ftr"/>
          </p:nvPr>
        </p:nvSpPr>
        <p:spPr/>
        <p:txBody>
          <a:bodyPr numCol="1"/>
          <a:lstStyle/>
          <a:p>
            <a:endParaRPr dirty="0" lang="en-US"/>
          </a:p>
        </p:txBody>
      </p:sp>
      <p:sp>
        <p:nvSpPr>
          <p:cNvPr id="5" name="Slide Number Placeholder 4"/>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3698012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3" name="Footer Placeholder 2"/>
          <p:cNvSpPr>
            <a:spLocks noGrp="1"/>
          </p:cNvSpPr>
          <p:nvPr>
            <p:ph idx="11" sz="quarter" type="ftr"/>
          </p:nvPr>
        </p:nvSpPr>
        <p:spPr/>
        <p:txBody>
          <a:bodyPr numCol="1"/>
          <a:lstStyle/>
          <a:p>
            <a:endParaRPr dirty="0" lang="en-US"/>
          </a:p>
        </p:txBody>
      </p:sp>
      <p:sp>
        <p:nvSpPr>
          <p:cNvPr id="4" name="Slide Number Placeholder 3"/>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949405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numCol="1">
            <a:normAutofit/>
          </a:bodyPr>
          <a:lstStyle>
            <a:lvl1pPr>
              <a:defRPr sz="2000"/>
            </a:lvl1pPr>
          </a:lstStyle>
          <a:p>
            <a:r>
              <a:rPr lang="en-US" smtClean="0"/>
              <a:t>Click to edit Master title style</a:t>
            </a:r>
            <a:endParaRPr dirty="0" lang="en-US"/>
          </a:p>
        </p:txBody>
      </p:sp>
      <p:sp>
        <p:nvSpPr>
          <p:cNvPr id="3" name="Content Placeholder 2"/>
          <p:cNvSpPr>
            <a:spLocks noGrp="1"/>
          </p:cNvSpPr>
          <p:nvPr>
            <p:ph idx="1"/>
          </p:nvPr>
        </p:nvSpPr>
        <p:spPr>
          <a:xfrm>
            <a:off x="4760461" y="514924"/>
            <a:ext cx="4513541" cy="5526437"/>
          </a:xfrm>
        </p:spPr>
        <p:txBody>
          <a:bodyPr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Text Placeholder 3"/>
          <p:cNvSpPr>
            <a:spLocks noGrp="1"/>
          </p:cNvSpPr>
          <p:nvPr>
            <p:ph idx="2" sz="half" type="body"/>
          </p:nvPr>
        </p:nvSpPr>
        <p:spPr>
          <a:xfrm>
            <a:off x="677334" y="2777069"/>
            <a:ext cx="3854528" cy="2584449"/>
          </a:xfrm>
        </p:spPr>
        <p:txBody>
          <a:bodyPr numCol="1">
            <a:normAutofit/>
          </a:bodyPr>
          <a:lstStyle>
            <a:lvl1pPr indent="0" marL="0">
              <a:buNone/>
              <a:defRPr sz="1400"/>
            </a:lvl1pPr>
            <a:lvl2pPr indent="0" marL="457063">
              <a:buNone/>
              <a:defRPr sz="1400"/>
            </a:lvl2pPr>
            <a:lvl3pPr indent="0" marL="914126">
              <a:buNone/>
              <a:defRPr sz="1200"/>
            </a:lvl3pPr>
            <a:lvl4pPr indent="0" marL="1371189">
              <a:buNone/>
              <a:defRPr sz="1000"/>
            </a:lvl4pPr>
            <a:lvl5pPr indent="0" marL="1828251">
              <a:buNone/>
              <a:defRPr sz="1000"/>
            </a:lvl5pPr>
            <a:lvl6pPr indent="0" marL="2285314">
              <a:buNone/>
              <a:defRPr sz="1000"/>
            </a:lvl6pPr>
            <a:lvl7pPr indent="0" marL="2742377">
              <a:buNone/>
              <a:defRPr sz="1000"/>
            </a:lvl7pPr>
            <a:lvl8pPr indent="0" marL="3199440">
              <a:buNone/>
              <a:defRPr sz="1000"/>
            </a:lvl8pPr>
            <a:lvl9pPr indent="0" marL="3656503">
              <a:buNone/>
              <a:defRPr sz="1000"/>
            </a:lvl9pPr>
          </a:lstStyle>
          <a:p>
            <a:pPr lvl="0"/>
            <a:r>
              <a:rPr lang="en-US" smtClean="0"/>
              <a:t>Edit Master text styles</a:t>
            </a:r>
          </a:p>
        </p:txBody>
      </p:sp>
      <p:sp>
        <p:nvSpPr>
          <p:cNvPr id="5" name="Date Placeholder 4"/>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1923071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numCol="1">
            <a:normAutofit/>
          </a:bodyPr>
          <a:lstStyle>
            <a:lvl1pPr algn="l">
              <a:defRPr b="0" sz="2400"/>
            </a:lvl1pPr>
          </a:lstStyle>
          <a:p>
            <a:r>
              <a:rPr lang="en-US" smtClean="0"/>
              <a:t>Click to edit Master title style</a:t>
            </a:r>
            <a:endParaRPr dirty="0" lang="en-US"/>
          </a:p>
        </p:txBody>
      </p:sp>
      <p:sp>
        <p:nvSpPr>
          <p:cNvPr id="3" name="Picture Placeholder 2"/>
          <p:cNvSpPr>
            <a:spLocks noChangeAspect="1" noGrp="1"/>
          </p:cNvSpPr>
          <p:nvPr>
            <p:ph idx="1" type="pic"/>
          </p:nvPr>
        </p:nvSpPr>
        <p:spPr>
          <a:xfrm>
            <a:off x="677334" y="609600"/>
            <a:ext cx="8596668" cy="3845718"/>
          </a:xfrm>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dirty="0" lang="en-US" smtClean="0"/>
              <a:t>Click icon to add picture</a:t>
            </a:r>
            <a:endParaRPr dirty="0" lang="en-US"/>
          </a:p>
        </p:txBody>
      </p:sp>
      <p:sp>
        <p:nvSpPr>
          <p:cNvPr id="4" name="Text Placeholder 3"/>
          <p:cNvSpPr>
            <a:spLocks noGrp="1"/>
          </p:cNvSpPr>
          <p:nvPr>
            <p:ph idx="2" sz="half" type="body"/>
          </p:nvPr>
        </p:nvSpPr>
        <p:spPr>
          <a:xfrm>
            <a:off x="677334" y="5367338"/>
            <a:ext cx="8596667" cy="674024"/>
          </a:xfrm>
        </p:spPr>
        <p:txBody>
          <a:bodyPr numCol="1">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Edit Master text styles</a:t>
            </a:r>
          </a:p>
        </p:txBody>
      </p:sp>
      <p:sp>
        <p:nvSpPr>
          <p:cNvPr id="5" name="Date Placeholder 4"/>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6" name="Footer Placeholder 5"/>
          <p:cNvSpPr>
            <a:spLocks noGrp="1"/>
          </p:cNvSpPr>
          <p:nvPr>
            <p:ph idx="11" sz="quarter" type="ftr"/>
          </p:nvPr>
        </p:nvSpPr>
        <p:spPr/>
        <p:txBody>
          <a:bodyPr numCol="1"/>
          <a:lstStyle/>
          <a:p>
            <a:endParaRPr dirty="0" lang="en-US"/>
          </a:p>
        </p:txBody>
      </p:sp>
      <p:sp>
        <p:nvSpPr>
          <p:cNvPr id="7" name="Slide Number Placeholder 6"/>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2007119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numCol="1">
            <a:normAutofit/>
          </a:bodyPr>
          <a:lstStyle>
            <a:lvl1pPr algn="l">
              <a:defRPr b="0" cap="none" sz="4400"/>
            </a:lvl1pPr>
          </a:lstStyle>
          <a:p>
            <a:r>
              <a:rPr lang="en-US" smtClean="0"/>
              <a:t>Click to edit Master title style</a:t>
            </a:r>
            <a:endParaRPr dirty="0" lang="en-US"/>
          </a:p>
        </p:txBody>
      </p:sp>
      <p:sp>
        <p:nvSpPr>
          <p:cNvPr id="3" name="Text Placeholder 2"/>
          <p:cNvSpPr>
            <a:spLocks noGrp="1"/>
          </p:cNvSpPr>
          <p:nvPr>
            <p:ph idx="1" type="body"/>
          </p:nvPr>
        </p:nvSpPr>
        <p:spPr>
          <a:xfrm>
            <a:off x="677335" y="4470400"/>
            <a:ext cx="8596668" cy="1570962"/>
          </a:xfrm>
        </p:spPr>
        <p:txBody>
          <a:bodyPr anchor="ctr" numCol="1">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2392796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numCol="1">
            <a:normAutofit/>
          </a:bodyPr>
          <a:lstStyle>
            <a:lvl1pPr algn="l">
              <a:defRPr b="0" cap="none" sz="4400"/>
            </a:lvl1pPr>
          </a:lstStyle>
          <a:p>
            <a:r>
              <a:rPr lang="en-US" smtClean="0"/>
              <a:t>Click to edit Master title style</a:t>
            </a:r>
            <a:endParaRPr dirty="0" lang="en-US"/>
          </a:p>
        </p:txBody>
      </p:sp>
      <p:sp>
        <p:nvSpPr>
          <p:cNvPr id="23" name="Text Placeholder 9"/>
          <p:cNvSpPr>
            <a:spLocks noGrp="1"/>
          </p:cNvSpPr>
          <p:nvPr>
            <p:ph idx="13" sz="quarter" type="body"/>
          </p:nvPr>
        </p:nvSpPr>
        <p:spPr>
          <a:xfrm>
            <a:off x="1366139" y="3632200"/>
            <a:ext cx="7224524" cy="381000"/>
          </a:xfrm>
        </p:spPr>
        <p:txBody>
          <a:bodyPr anchor="ctr" numCol="1">
            <a:noAutofit/>
          </a:bodyPr>
          <a:lstStyle>
            <a:lvl1pPr indent="0" marL="0">
              <a:buFontTx/>
              <a:buNone/>
              <a:defRPr sz="1600">
                <a:solidFill>
                  <a:schemeClr val="tx1">
                    <a:lumMod val="50000"/>
                    <a:lumOff val="50000"/>
                  </a:schemeClr>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smtClean="0"/>
              <a:t>Edit Master text styles</a:t>
            </a:r>
          </a:p>
        </p:txBody>
      </p:sp>
      <p:sp>
        <p:nvSpPr>
          <p:cNvPr id="3" name="Text Placeholder 2"/>
          <p:cNvSpPr>
            <a:spLocks noGrp="1"/>
          </p:cNvSpPr>
          <p:nvPr>
            <p:ph idx="1" type="body"/>
          </p:nvPr>
        </p:nvSpPr>
        <p:spPr>
          <a:xfrm>
            <a:off x="677335" y="4470400"/>
            <a:ext cx="8596668" cy="1570962"/>
          </a:xfrm>
        </p:spPr>
        <p:txBody>
          <a:bodyPr anchor="ctr" numCol="1">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
        <p:nvSpPr>
          <p:cNvPr id="20" name="TextBox 19"/>
          <p:cNvSpPr txBox="1"/>
          <p:nvPr/>
        </p:nvSpPr>
        <p:spPr>
          <a:xfrm>
            <a:off x="541870" y="790378"/>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lumMod val="60000"/>
                    <a:lumOff val="40000"/>
                  </a:schemeClr>
                </a:solidFill>
                <a:latin typeface="Arial"/>
              </a:rPr>
              <a:t>”</a:t>
            </a:r>
            <a:endParaRPr dirty="0" lang="en-US">
              <a:solidFill>
                <a:schemeClr val="accent1">
                  <a:lumMod val="60000"/>
                  <a:lumOff val="40000"/>
                </a:schemeClr>
              </a:solidFill>
              <a:latin typeface="Arial"/>
            </a:endParaRPr>
          </a:p>
        </p:txBody>
      </p:sp>
    </p:spTree>
    <p:extLst>
      <p:ext uri="{BB962C8B-B14F-4D97-AF65-F5344CB8AC3E}">
        <p14:creationId xmlns:p14="http://schemas.microsoft.com/office/powerpoint/2010/main" val="1820832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numCol="1">
            <a:normAutofit/>
          </a:bodyPr>
          <a:lstStyle>
            <a:lvl1pPr algn="l">
              <a:defRPr b="0" cap="none" sz="4400"/>
            </a:lvl1pPr>
          </a:lstStyle>
          <a:p>
            <a:r>
              <a:rPr lang="en-US" smtClean="0"/>
              <a:t>Click to edit Master title style</a:t>
            </a:r>
            <a:endParaRPr dirty="0" lang="en-US"/>
          </a:p>
        </p:txBody>
      </p:sp>
      <p:sp>
        <p:nvSpPr>
          <p:cNvPr id="3" name="Text Placeholder 2"/>
          <p:cNvSpPr>
            <a:spLocks noGrp="1"/>
          </p:cNvSpPr>
          <p:nvPr>
            <p:ph idx="1" type="body"/>
          </p:nvPr>
        </p:nvSpPr>
        <p:spPr>
          <a:xfrm>
            <a:off x="677335" y="4527448"/>
            <a:ext cx="8596668" cy="1513914"/>
          </a:xfrm>
        </p:spPr>
        <p:txBody>
          <a:bodyPr anchor="t" numCol="1">
            <a:normAutofit/>
          </a:bodyPr>
          <a:lstStyle>
            <a:lvl1pPr algn="l" indent="0" marL="0">
              <a:buNone/>
              <a:defRPr sz="1800">
                <a:solidFill>
                  <a:schemeClr val="tx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1827999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numCol="1">
            <a:normAutofit/>
          </a:bodyPr>
          <a:lstStyle>
            <a:lvl1pPr algn="l">
              <a:defRPr b="0" cap="none" sz="4400"/>
            </a:lvl1pPr>
          </a:lstStyle>
          <a:p>
            <a:r>
              <a:rPr lang="en-US" smtClean="0"/>
              <a:t>Click to edit Master title style</a:t>
            </a:r>
            <a:endParaRPr dirty="0" lang="en-US"/>
          </a:p>
        </p:txBody>
      </p:sp>
      <p:sp>
        <p:nvSpPr>
          <p:cNvPr id="23" name="Text Placeholder 9"/>
          <p:cNvSpPr>
            <a:spLocks noGrp="1"/>
          </p:cNvSpPr>
          <p:nvPr>
            <p:ph idx="13" sz="quarter" type="body"/>
          </p:nvPr>
        </p:nvSpPr>
        <p:spPr>
          <a:xfrm>
            <a:off x="677332" y="4013200"/>
            <a:ext cx="8596669" cy="514248"/>
          </a:xfrm>
        </p:spPr>
        <p:txBody>
          <a:bodyPr anchor="b" numCol="1">
            <a:noAutofit/>
          </a:bodyPr>
          <a:lstStyle>
            <a:lvl1pPr indent="0" marL="0">
              <a:buFontTx/>
              <a:buNone/>
              <a:defRPr sz="2400">
                <a:solidFill>
                  <a:schemeClr val="tx1">
                    <a:lumMod val="75000"/>
                    <a:lumOff val="25000"/>
                  </a:schemeClr>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smtClean="0"/>
              <a:t>Edit Master text styles</a:t>
            </a:r>
          </a:p>
        </p:txBody>
      </p:sp>
      <p:sp>
        <p:nvSpPr>
          <p:cNvPr id="3" name="Text Placeholder 2"/>
          <p:cNvSpPr>
            <a:spLocks noGrp="1"/>
          </p:cNvSpPr>
          <p:nvPr>
            <p:ph idx="1" type="body"/>
          </p:nvPr>
        </p:nvSpPr>
        <p:spPr>
          <a:xfrm>
            <a:off x="677335" y="4527448"/>
            <a:ext cx="8596668" cy="1513914"/>
          </a:xfrm>
        </p:spPr>
        <p:txBody>
          <a:bodyPr anchor="t" numCol="1">
            <a:normAutofit/>
          </a:bodyPr>
          <a:lstStyle>
            <a:lvl1pPr algn="l" indent="0" marL="0">
              <a:buNone/>
              <a:defRPr sz="18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
        <p:nvSpPr>
          <p:cNvPr id="24" name="TextBox 23"/>
          <p:cNvSpPr txBox="1"/>
          <p:nvPr/>
        </p:nvSpPr>
        <p:spPr>
          <a:xfrm>
            <a:off x="541870" y="790378"/>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306465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numCol="1">
            <a:normAutofit/>
          </a:bodyPr>
          <a:lstStyle>
            <a:lvl1pPr algn="l">
              <a:defRPr b="0" cap="none" sz="4400"/>
            </a:lvl1pPr>
          </a:lstStyle>
          <a:p>
            <a:r>
              <a:rPr lang="en-US" smtClean="0"/>
              <a:t>Click to edit Master title style</a:t>
            </a:r>
            <a:endParaRPr dirty="0" lang="en-US"/>
          </a:p>
        </p:txBody>
      </p:sp>
      <p:sp>
        <p:nvSpPr>
          <p:cNvPr id="23" name="Text Placeholder 9"/>
          <p:cNvSpPr>
            <a:spLocks noGrp="1"/>
          </p:cNvSpPr>
          <p:nvPr>
            <p:ph idx="13" sz="quarter" type="body"/>
          </p:nvPr>
        </p:nvSpPr>
        <p:spPr>
          <a:xfrm>
            <a:off x="677332" y="4013200"/>
            <a:ext cx="8596669" cy="514248"/>
          </a:xfrm>
        </p:spPr>
        <p:txBody>
          <a:bodyPr anchor="b" numCol="1">
            <a:noAutofit/>
          </a:bodyPr>
          <a:lstStyle>
            <a:lvl1pPr indent="0" marL="0">
              <a:buFontTx/>
              <a:buNone/>
              <a:defRPr sz="2400">
                <a:solidFill>
                  <a:schemeClr val="accent1"/>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smtClean="0"/>
              <a:t>Edit Master text styles</a:t>
            </a:r>
          </a:p>
        </p:txBody>
      </p:sp>
      <p:sp>
        <p:nvSpPr>
          <p:cNvPr id="3" name="Text Placeholder 2"/>
          <p:cNvSpPr>
            <a:spLocks noGrp="1"/>
          </p:cNvSpPr>
          <p:nvPr>
            <p:ph idx="1" type="body"/>
          </p:nvPr>
        </p:nvSpPr>
        <p:spPr>
          <a:xfrm>
            <a:off x="677335" y="4527448"/>
            <a:ext cx="8596668" cy="1513914"/>
          </a:xfrm>
        </p:spPr>
        <p:txBody>
          <a:bodyPr anchor="t" numCol="1">
            <a:normAutofit/>
          </a:bodyPr>
          <a:lstStyle>
            <a:lvl1pPr algn="l" indent="0" marL="0">
              <a:buNone/>
              <a:defRPr sz="1800">
                <a:solidFill>
                  <a:schemeClr val="tx1">
                    <a:lumMod val="50000"/>
                    <a:lumOff val="5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2642881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Vertical Text Placeholder 2"/>
          <p:cNvSpPr>
            <a:spLocks noGrp="1"/>
          </p:cNvSpPr>
          <p:nvPr>
            <p:ph idx="1" orient="vert" type="body"/>
          </p:nvPr>
        </p:nvSpPr>
        <p:spPr/>
        <p:txBody>
          <a:bodyPr numCol="1"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707576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7967673" y="609599"/>
            <a:ext cx="1304743" cy="5251451"/>
          </a:xfrm>
        </p:spPr>
        <p:txBody>
          <a:bodyPr anchor="ctr" numCol="1" vert="eaVert"/>
          <a:lstStyle/>
          <a:p>
            <a:r>
              <a:rPr lang="en-US" smtClean="0"/>
              <a:t>Click to edit Master title style</a:t>
            </a:r>
            <a:endParaRPr dirty="0" lang="en-US"/>
          </a:p>
        </p:txBody>
      </p:sp>
      <p:sp>
        <p:nvSpPr>
          <p:cNvPr id="3" name="Vertical Text Placeholder 2"/>
          <p:cNvSpPr>
            <a:spLocks noGrp="1"/>
          </p:cNvSpPr>
          <p:nvPr>
            <p:ph idx="1" orient="vert" type="body"/>
          </p:nvPr>
        </p:nvSpPr>
        <p:spPr>
          <a:xfrm>
            <a:off x="677335" y="609600"/>
            <a:ext cx="7060150" cy="5251450"/>
          </a:xfrm>
        </p:spPr>
        <p:txBody>
          <a:bodyPr numCol="1"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FFD201CE-2104-4F76-B797-0C2F881DA7D8}" type="datetimeFigureOut">
              <a:rPr lang="en-US" smtClean="0"/>
              <a:t>10/19/2023</a:t>
            </a:fld>
            <a:endParaRPr dirty="0" lang="en-US"/>
          </a:p>
        </p:txBody>
      </p:sp>
      <p:sp>
        <p:nvSpPr>
          <p:cNvPr id="5" name="Footer Placeholder 4"/>
          <p:cNvSpPr>
            <a:spLocks noGrp="1"/>
          </p:cNvSpPr>
          <p:nvPr>
            <p:ph idx="11" sz="quarter" type="ftr"/>
          </p:nvPr>
        </p:nvSpPr>
        <p:spPr/>
        <p:txBody>
          <a:bodyPr numCol="1"/>
          <a:lstStyle/>
          <a:p>
            <a:endParaRPr dirty="0" lang="en-US"/>
          </a:p>
        </p:txBody>
      </p:sp>
      <p:sp>
        <p:nvSpPr>
          <p:cNvPr id="6" name="Slide Number Placeholder 5"/>
          <p:cNvSpPr>
            <a:spLocks noGrp="1"/>
          </p:cNvSpPr>
          <p:nvPr>
            <p:ph idx="12" sz="quarter" type="sldNum"/>
          </p:nvPr>
        </p:nvSpPr>
        <p:spPr/>
        <p:txBody>
          <a:bodyPr numCol="1"/>
          <a:lstStyle/>
          <a:p>
            <a:fld id="{58D74330-D776-4075-91AC-68716E1AB78B}" type="slidenum">
              <a:rPr lang="en-US" smtClean="0"/>
              <a:t>‹#›</a:t>
            </a:fld>
            <a:endParaRPr dirty="0" lang="en-US"/>
          </a:p>
        </p:txBody>
      </p:sp>
    </p:spTree>
    <p:extLst>
      <p:ext uri="{BB962C8B-B14F-4D97-AF65-F5344CB8AC3E}">
        <p14:creationId xmlns:p14="http://schemas.microsoft.com/office/powerpoint/2010/main" val="2970354665"/>
      </p:ext>
    </p:extLst>
  </p:cSld>
  <p:clrMapOvr>
    <a:masterClrMapping/>
  </p:clrMapOvr>
</p:sldLayout>
</file>

<file path=ppt/slideMasters/_rels/slideMaster1.xml.rels><?xml version="1.0" encoding="UTF-8" standalone="yes"?><Relationships xmlns="http://schemas.openxmlformats.org/package/2006/relationships"><Relationship Id="rId17" Target="../slideLayouts/slideLayout16.xml" Type="http://schemas.openxmlformats.org/officeDocument/2006/relationships/slideLayout"/><Relationship Id="rId16" Target="../slideLayouts/slideLayout15.xml" Type="http://schemas.openxmlformats.org/officeDocument/2006/relationships/slideLayout"/><Relationship Id="rId15" Target="../slideLayouts/slideLayout14.xml" Type="http://schemas.openxmlformats.org/officeDocument/2006/relationships/slideLayout"/><Relationship Id="rId14" Target="../slideLayouts/slideLayout13.xml" Type="http://schemas.openxmlformats.org/officeDocument/2006/relationships/slideLayout"/><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b="b" l="l" r="r" t="t"/>
              <a:pathLst>
                <a:path h="6866467" w="3007349">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b="b" l="l" r="r" t="t"/>
              <a:pathLst>
                <a:path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fmla="val 100000" name="adj"/>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b="b" l="l" r="r" t="t"/>
              <a:pathLst>
                <a:path h="6866467" w="2858013">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b="b" l="l" r="r" t="t"/>
              <a:pathLst>
                <a:path h="6858000" w="1290094">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b="b" l="l" r="r" t="t"/>
              <a:pathLst>
                <a:path h="6858000" w="1249825">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fmla="val 100000" name="adj"/>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fmla="val 0" name="adj"/>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anchor="t" bIns="45720" lIns="91440" numCol="1" rIns="91440" rtlCol="0" tIns="45720" vert="horz">
            <a:normAutofit/>
          </a:bodyPr>
          <a:lstStyle/>
          <a:p>
            <a:r>
              <a:rPr lang="en-US" smtClean="0"/>
              <a:t>Click to edit Master title style</a:t>
            </a:r>
            <a:endParaRPr dirty="0" lang="en-US"/>
          </a:p>
        </p:txBody>
      </p:sp>
      <p:sp>
        <p:nvSpPr>
          <p:cNvPr id="3" name="Text Placeholder 2"/>
          <p:cNvSpPr>
            <a:spLocks noGrp="1"/>
          </p:cNvSpPr>
          <p:nvPr>
            <p:ph idx="1" type="body"/>
          </p:nvPr>
        </p:nvSpPr>
        <p:spPr>
          <a:xfrm>
            <a:off x="677334" y="2160589"/>
            <a:ext cx="8596668" cy="3880773"/>
          </a:xfrm>
          <a:prstGeom prst="rect">
            <a:avLst/>
          </a:prstGeom>
        </p:spPr>
        <p:txBody>
          <a:bodyPr bIns="45720" lIns="91440" numCol="1" rIns="91440" rtlCol="0" tIns="45720" vert="horz">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2" sz="half" type="dt"/>
          </p:nvPr>
        </p:nvSpPr>
        <p:spPr>
          <a:xfrm>
            <a:off x="7205133" y="6041362"/>
            <a:ext cx="911939" cy="365125"/>
          </a:xfrm>
          <a:prstGeom prst="rect">
            <a:avLst/>
          </a:prstGeom>
        </p:spPr>
        <p:txBody>
          <a:bodyPr anchor="ctr" bIns="45720" lIns="91440" numCol="1" rIns="91440" rtlCol="0" tIns="45720" vert="horz"/>
          <a:lstStyle>
            <a:lvl1pPr algn="r">
              <a:defRPr sz="900">
                <a:solidFill>
                  <a:schemeClr val="tx1">
                    <a:tint val="75000"/>
                  </a:schemeClr>
                </a:solidFill>
              </a:defRPr>
            </a:lvl1pPr>
          </a:lstStyle>
          <a:p>
            <a:fld id="{FFD201CE-2104-4F76-B797-0C2F881DA7D8}" type="datetimeFigureOut">
              <a:rPr lang="en-US" smtClean="0"/>
              <a:t>10/19/2023</a:t>
            </a:fld>
            <a:endParaRPr dirty="0" lang="en-US"/>
          </a:p>
        </p:txBody>
      </p:sp>
      <p:sp>
        <p:nvSpPr>
          <p:cNvPr id="5" name="Footer Placeholder 4"/>
          <p:cNvSpPr>
            <a:spLocks noGrp="1"/>
          </p:cNvSpPr>
          <p:nvPr>
            <p:ph idx="3" sz="quarter" type="ftr"/>
          </p:nvPr>
        </p:nvSpPr>
        <p:spPr>
          <a:xfrm>
            <a:off x="677334" y="6041362"/>
            <a:ext cx="6297612" cy="365125"/>
          </a:xfrm>
          <a:prstGeom prst="rect">
            <a:avLst/>
          </a:prstGeom>
        </p:spPr>
        <p:txBody>
          <a:bodyPr anchor="ctr" bIns="45720" lIns="91440" numCol="1" rIns="91440" rtlCol="0" tIns="45720" vert="horz"/>
          <a:lstStyle>
            <a:lvl1pPr algn="l">
              <a:defRPr sz="900">
                <a:solidFill>
                  <a:schemeClr val="tx1">
                    <a:tint val="75000"/>
                  </a:schemeClr>
                </a:solidFill>
              </a:defRPr>
            </a:lvl1pPr>
          </a:lstStyle>
          <a:p>
            <a:endParaRPr dirty="0" lang="en-US"/>
          </a:p>
        </p:txBody>
      </p:sp>
      <p:sp>
        <p:nvSpPr>
          <p:cNvPr id="6" name="Slide Number Placeholder 5"/>
          <p:cNvSpPr>
            <a:spLocks noGrp="1"/>
          </p:cNvSpPr>
          <p:nvPr>
            <p:ph idx="4" sz="quarter" type="sldNum"/>
          </p:nvPr>
        </p:nvSpPr>
        <p:spPr>
          <a:xfrm>
            <a:off x="8590663" y="6041362"/>
            <a:ext cx="683339" cy="365125"/>
          </a:xfrm>
          <a:prstGeom prst="rect">
            <a:avLst/>
          </a:prstGeom>
        </p:spPr>
        <p:txBody>
          <a:bodyPr anchor="ctr" bIns="45720" lIns="91440" numCol="1" rIns="91440" rtlCol="0" tIns="45720" vert="horz"/>
          <a:lstStyle>
            <a:lvl1pPr algn="r">
              <a:defRPr sz="900">
                <a:solidFill>
                  <a:schemeClr val="accent1"/>
                </a:solidFill>
              </a:defRPr>
            </a:lvl1pPr>
          </a:lstStyle>
          <a:p>
            <a:fld id="{58D74330-D776-4075-91AC-68716E1AB78B}" type="slidenum">
              <a:rPr lang="en-US" smtClean="0"/>
              <a:t>‹#›</a:t>
            </a:fld>
            <a:endParaRPr dirty="0" lang="en-US"/>
          </a:p>
        </p:txBody>
      </p:sp>
    </p:spTree>
    <p:extLst>
      <p:ext uri="{BB962C8B-B14F-4D97-AF65-F5344CB8AC3E}">
        <p14:creationId xmlns:p14="http://schemas.microsoft.com/office/powerpoint/2010/main" val="1063595223"/>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Lst>
  <p:txStyles>
    <p:titleStyle>
      <a:lvl1pPr algn="l" defTabSz="457200" eaLnBrk="1" hangingPunct="1" latinLnBrk="0" rtl="0">
        <a:spcBef>
          <a:spcPct val="0"/>
        </a:spcBef>
        <a:buNone/>
        <a:defRPr kern="1200" sz="36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accent1"/>
        </a:buClr>
        <a:buSzPct val="80000"/>
        <a:buFont charset="2" typeface="Wingdings 3"/>
        <a:buChar char=""/>
        <a:defRPr kern="1200" sz="1800">
          <a:solidFill>
            <a:schemeClr val="tx1">
              <a:lumMod val="75000"/>
              <a:lumOff val="25000"/>
            </a:schemeClr>
          </a:solidFill>
          <a:latin typeface="+mn-lt"/>
          <a:ea typeface="+mn-ea"/>
          <a:cs typeface="+mn-cs"/>
        </a:defRPr>
      </a:lvl1pPr>
      <a:lvl2pPr algn="l" defTabSz="457200" eaLnBrk="1" hangingPunct="1" indent="-285750" latinLnBrk="0" marL="742950" rtl="0">
        <a:spcBef>
          <a:spcPts val="1000"/>
        </a:spcBef>
        <a:spcAft>
          <a:spcPts val="0"/>
        </a:spcAft>
        <a:buClr>
          <a:schemeClr val="accent1"/>
        </a:buClr>
        <a:buSzPct val="80000"/>
        <a:buFont charset="2" typeface="Wingdings 3"/>
        <a:buChar char=""/>
        <a:defRPr kern="1200" sz="1600">
          <a:solidFill>
            <a:schemeClr val="tx1">
              <a:lumMod val="75000"/>
              <a:lumOff val="25000"/>
            </a:schemeClr>
          </a:solidFill>
          <a:latin typeface="+mn-lt"/>
          <a:ea typeface="+mn-ea"/>
          <a:cs typeface="+mn-cs"/>
        </a:defRPr>
      </a:lvl2pPr>
      <a:lvl3pPr algn="l" defTabSz="457200" eaLnBrk="1" hangingPunct="1" indent="-228600" latinLnBrk="0" marL="1143000" rtl="0">
        <a:spcBef>
          <a:spcPts val="1000"/>
        </a:spcBef>
        <a:spcAft>
          <a:spcPts val="0"/>
        </a:spcAft>
        <a:buClr>
          <a:schemeClr val="accent1"/>
        </a:buClr>
        <a:buSzPct val="80000"/>
        <a:buFont charset="2" typeface="Wingdings 3"/>
        <a:buChar char=""/>
        <a:defRPr kern="1200" sz="1400">
          <a:solidFill>
            <a:schemeClr val="tx1">
              <a:lumMod val="75000"/>
              <a:lumOff val="25000"/>
            </a:schemeClr>
          </a:solidFill>
          <a:latin typeface="+mn-lt"/>
          <a:ea typeface="+mn-ea"/>
          <a:cs typeface="+mn-cs"/>
        </a:defRPr>
      </a:lvl3pPr>
      <a:lvl4pPr algn="l" defTabSz="457200" eaLnBrk="1" hangingPunct="1" indent="-228600" latinLnBrk="0" marL="16002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4pPr>
      <a:lvl5pPr algn="l" defTabSz="457200" eaLnBrk="1" hangingPunct="1" indent="-228600" latinLnBrk="0" marL="20574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5pPr>
      <a:lvl6pPr algn="l" defTabSz="457200" eaLnBrk="1" hangingPunct="1" indent="-228600" latinLnBrk="0" marL="25146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6pPr>
      <a:lvl7pPr algn="l" defTabSz="457200" eaLnBrk="1" hangingPunct="1" indent="-228600" latinLnBrk="0" marL="29718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7pPr>
      <a:lvl8pPr algn="l" defTabSz="457200" eaLnBrk="1" hangingPunct="1" indent="-228600" latinLnBrk="0" marL="34290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8pPr>
      <a:lvl9pPr algn="l" defTabSz="457200" eaLnBrk="1" hangingPunct="1" indent="-228600" latinLnBrk="0" marL="3886200" rtl="0">
        <a:spcBef>
          <a:spcPts val="1000"/>
        </a:spcBef>
        <a:spcAft>
          <a:spcPts val="0"/>
        </a:spcAft>
        <a:buClr>
          <a:schemeClr val="accent1"/>
        </a:buClr>
        <a:buSzPct val="80000"/>
        <a:buFont charset="2" typeface="Wingdings 3"/>
        <a:buChar char=""/>
        <a:defRPr kern="1200" sz="1200">
          <a:solidFill>
            <a:schemeClr val="tx1">
              <a:lumMod val="75000"/>
              <a:lumOff val="25000"/>
            </a:schemeClr>
          </a:solidFill>
          <a:latin typeface="+mn-lt"/>
          <a:ea typeface="+mn-ea"/>
          <a:cs typeface="+mn-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2" Target="../media/image1.png" Type="http://schemas.openxmlformats.org/officeDocument/2006/relationships/imag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2" Target="../media/image2.jpeg" Type="http://schemas.openxmlformats.org/officeDocument/2006/relationships/imag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8703" y="2210570"/>
            <a:ext cx="7766936" cy="1646302"/>
          </a:xfrm>
        </p:spPr>
        <p:txBody>
          <a:bodyPr numCol="1"/>
          <a:lstStyle/>
          <a:p>
            <a:r>
              <a:rPr dirty="0" i="1" lang="en-US"/>
              <a:t>The Power of Multilingualism in the Hospitality Industry</a:t>
            </a:r>
            <a:endParaRPr dirty="0" lang="en-US"/>
          </a:p>
        </p:txBody>
      </p:sp>
    </p:spTree>
    <p:extLst>
      <p:ext uri="{BB962C8B-B14F-4D97-AF65-F5344CB8AC3E}">
        <p14:creationId xmlns:p14="http://schemas.microsoft.com/office/powerpoint/2010/main" val="2956545923"/>
      </p:ext>
    </p:extLst>
  </p:cSld>
  <p:clrMapOvr>
    <a:masterClrMapping/>
  </p:clrMapOvr>
  <p:timing>
    <p:tnLst>
      <p:par>
        <p:cTn dur="indefinite" id="1" nodeType="tmRoot" restart="never"/>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a:t>https://uowtsd-my.sharepoint.com/:v:/r/personal/2206483_student_uwtsd_ac_uk/Documents/Recording-20231026_175652.webm?csf=1&amp;web=1&amp;e=GzsMH9&amp;nav=eyJyZWZlcnJhbEluZm8iOnsicmVmZXJyYWxBcHAiOiJTdHJlYW1XZWJBcHAiLCJyZWZlcnJhbFZpZXciOiJTaGFyZURpYWxvZyIsInJlZmVycmFsQXBwUGxhdGZvcm0iOiJXZWIiLCJyZWZlcnJhbE1vZGUiOiJ2aWV3In19</a:t>
            </a:r>
            <a:endParaRPr lang="en-US"/>
          </a:p>
        </p:txBody>
      </p:sp>
    </p:spTree>
  </p:cSl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t>Introduction</a:t>
            </a:r>
            <a:endParaRPr dirty="0" lang="en-US"/>
          </a:p>
        </p:txBody>
      </p:sp>
      <p:sp>
        <p:nvSpPr>
          <p:cNvPr id="3" name="Content Placeholder 2"/>
          <p:cNvSpPr>
            <a:spLocks noGrp="1"/>
          </p:cNvSpPr>
          <p:nvPr>
            <p:ph idx="1"/>
          </p:nvPr>
        </p:nvSpPr>
        <p:spPr/>
        <p:txBody>
          <a:bodyPr numCol="1"/>
          <a:lstStyle/>
          <a:p>
            <a:pPr>
              <a:lnSpc>
                <a:spcPct val="200000"/>
              </a:lnSpc>
            </a:pPr>
            <a:r>
              <a:rPr dirty="0" lang="en-US"/>
              <a:t>We will discuss how having a command of many languages enables us to provide superior service to our patrons. </a:t>
            </a:r>
            <a:endParaRPr dirty="0" lang="en-US" smtClean="0"/>
          </a:p>
          <a:p>
            <a:pPr>
              <a:lnSpc>
                <a:spcPct val="200000"/>
              </a:lnSpc>
            </a:pPr>
            <a:r>
              <a:rPr dirty="0" lang="en-US" smtClean="0"/>
              <a:t>In </a:t>
            </a:r>
            <a:r>
              <a:rPr dirty="0" lang="en-US"/>
              <a:t>order to continue catering to our enormous and varied customer base located all over the world, we need to have a profound understanding of the importance of languages.</a:t>
            </a:r>
          </a:p>
          <a:p>
            <a:endParaRPr dirty="0" lang="en-US"/>
          </a:p>
        </p:txBody>
      </p:sp>
      <p:pic>
        <p:nvPicPr>
          <p:cNvPr id="4" name="Content Placeholder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5455" y="-1"/>
            <a:ext cx="3186545" cy="3422073"/>
          </a:xfrm>
          <a:prstGeom prst="rect">
            <a:avLst/>
          </a:prstGeom>
        </p:spPr>
      </p:pic>
    </p:spTree>
    <p:extLst>
      <p:ext uri="{BB962C8B-B14F-4D97-AF65-F5344CB8AC3E}">
        <p14:creationId xmlns:p14="http://schemas.microsoft.com/office/powerpoint/2010/main" val="3271966322"/>
      </p:ext>
    </p:extLst>
  </p:cSld>
  <p:clrMapOvr>
    <a:masterClrMapping/>
  </p:clrMapOvr>
  <p:timing>
    <p:tnLst>
      <p:par>
        <p:cTn dur="indefinite" id="1" nodeType="tmRoot" restart="never"/>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t>Benefits of Multilingualism</a:t>
            </a:r>
            <a:endParaRPr dirty="0" lang="en-US"/>
          </a:p>
        </p:txBody>
      </p:sp>
      <p:sp>
        <p:nvSpPr>
          <p:cNvPr id="3" name="Content Placeholder 2"/>
          <p:cNvSpPr>
            <a:spLocks noGrp="1"/>
          </p:cNvSpPr>
          <p:nvPr>
            <p:ph idx="1"/>
          </p:nvPr>
        </p:nvSpPr>
        <p:spPr/>
        <p:txBody>
          <a:bodyPr numCol="1"/>
          <a:lstStyle/>
          <a:p>
            <a:pPr>
              <a:lnSpc>
                <a:spcPct val="150000"/>
              </a:lnSpc>
            </a:pPr>
            <a:r>
              <a:rPr dirty="0" lang="en-US"/>
              <a:t>The folks that come to see us hail from every region on the face of the globe. It would be best if you made an effort to learn the local language to interact with the people on their own terms, which will allow you to get the most out of your trip and ensure a positive experience overall</a:t>
            </a:r>
            <a:r>
              <a:rPr dirty="0" lang="en-US" smtClean="0"/>
              <a:t>.</a:t>
            </a:r>
            <a:endParaRPr dirty="0" lang="en-US"/>
          </a:p>
          <a:p>
            <a:pPr>
              <a:lnSpc>
                <a:spcPct val="150000"/>
              </a:lnSpc>
            </a:pPr>
            <a:r>
              <a:rPr dirty="0" lang="en-US"/>
              <a:t>When there are fewer misconceptions due to effective communication, it may be simpler to fulfill the preferences and needs of visitors</a:t>
            </a:r>
            <a:r>
              <a:rPr dirty="0" lang="en-US" smtClean="0"/>
              <a:t>.</a:t>
            </a:r>
            <a:endParaRPr dirty="0" lang="en-US"/>
          </a:p>
          <a:p>
            <a:pPr>
              <a:lnSpc>
                <a:spcPct val="150000"/>
              </a:lnSpc>
            </a:pPr>
            <a:r>
              <a:rPr dirty="0" lang="en-US"/>
              <a:t>By being more familiar with their traditions, we will be better able to meet the needs of our visitors.</a:t>
            </a:r>
          </a:p>
          <a:p>
            <a:endParaRPr dirty="0" lang="en-US"/>
          </a:p>
        </p:txBody>
      </p:sp>
      <p:pic>
        <p:nvPicPr>
          <p:cNvPr descr="Types of Hotel Rooms: The Comprehensive Guide | Cvent Blog" id="4" name="Picture 2"/>
          <p:cNvPicPr>
            <a:picLocks noChangeArrowheads="1" noChangeAspect="1"/>
          </p:cNvPicPr>
          <p:nvPr/>
        </p:nvPicPr>
        <p:blipFill>
          <a:blip r:embed="rId2">
            <a:extLst>
              <a:ext uri="{28A0092B-C50C-407E-A947-70E740481C1C}">
                <a14:useLocalDpi xmlns:a14="http://schemas.microsoft.com/office/drawing/2010/main" val="0"/>
              </a:ext>
            </a:extLst>
          </a:blip>
          <a:srcRect/>
          <a:stretch>
            <a:fillRect/>
          </a:stretch>
        </p:blipFill>
        <p:spPr>
          <a:xfrm>
            <a:off x="9274002" y="0"/>
            <a:ext cx="2917998" cy="2507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715873"/>
      </p:ext>
    </p:extLst>
  </p:cSld>
  <p:clrMapOvr>
    <a:masterClrMapping/>
  </p:clrMapOvr>
  <p:timing>
    <p:tnLst>
      <p:par>
        <p:cTn dur="indefinite" id="1" nodeType="tmRoot" restart="never"/>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t>Language of Focus - Spanish</a:t>
            </a:r>
            <a:endParaRPr dirty="0" lang="en-US"/>
          </a:p>
        </p:txBody>
      </p:sp>
      <p:sp>
        <p:nvSpPr>
          <p:cNvPr id="3" name="Content Placeholder 2"/>
          <p:cNvSpPr>
            <a:spLocks noGrp="1"/>
          </p:cNvSpPr>
          <p:nvPr>
            <p:ph idx="1"/>
          </p:nvPr>
        </p:nvSpPr>
        <p:spPr/>
        <p:txBody>
          <a:bodyPr numCol="1"/>
          <a:lstStyle/>
          <a:p>
            <a:pPr>
              <a:lnSpc>
                <a:spcPct val="150000"/>
              </a:lnSpc>
            </a:pPr>
            <a:r>
              <a:rPr dirty="0" lang="en-US"/>
              <a:t>Latin America and the United States have had a long history of culture and are home to sizable numbers of Spanish-speaking people</a:t>
            </a:r>
            <a:r>
              <a:rPr dirty="0" lang="en-US" smtClean="0"/>
              <a:t>.</a:t>
            </a:r>
            <a:endParaRPr dirty="0" lang="en-US"/>
          </a:p>
          <a:p>
            <a:pPr>
              <a:lnSpc>
                <a:spcPct val="150000"/>
              </a:lnSpc>
            </a:pPr>
            <a:r>
              <a:rPr dirty="0" lang="en-US"/>
              <a:t>Learning Spanish may be challenging, but conversing with guests will be beneficial</a:t>
            </a:r>
            <a:r>
              <a:rPr dirty="0" lang="en-US" smtClean="0"/>
              <a:t>.</a:t>
            </a:r>
            <a:endParaRPr dirty="0" lang="en-US"/>
          </a:p>
          <a:p>
            <a:pPr>
              <a:lnSpc>
                <a:spcPct val="150000"/>
              </a:lnSpc>
            </a:pPr>
            <a:r>
              <a:rPr dirty="0" lang="en-US" smtClean="0"/>
              <a:t>When </a:t>
            </a:r>
            <a:r>
              <a:rPr dirty="0" lang="en-US"/>
              <a:t>speaking with clients or customers, it is customary to begin the conversation by wishing them "Buenos dias" (Good Morning) and asking them for their cooperation with a "Por favor" (Please).</a:t>
            </a:r>
          </a:p>
          <a:p>
            <a:endParaRPr dirty="0" lang="en-US"/>
          </a:p>
        </p:txBody>
      </p:sp>
    </p:spTree>
    <p:extLst>
      <p:ext uri="{BB962C8B-B14F-4D97-AF65-F5344CB8AC3E}">
        <p14:creationId xmlns:p14="http://schemas.microsoft.com/office/powerpoint/2010/main" val="1437641793"/>
      </p:ext>
    </p:extLst>
  </p:cSld>
  <p:clrMapOvr>
    <a:masterClrMapping/>
  </p:clrMapOvr>
  <p:timing>
    <p:tnLst>
      <p:par>
        <p:cTn dur="indefinite" id="1" nodeType="tmRoot" restart="never"/>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t>Language Awareness Skills in Action</a:t>
            </a:r>
            <a:endParaRPr dirty="0" lang="en-US"/>
          </a:p>
        </p:txBody>
      </p:sp>
      <p:sp>
        <p:nvSpPr>
          <p:cNvPr id="3" name="Content Placeholder 2"/>
          <p:cNvSpPr>
            <a:spLocks noGrp="1"/>
          </p:cNvSpPr>
          <p:nvPr>
            <p:ph idx="1"/>
          </p:nvPr>
        </p:nvSpPr>
        <p:spPr>
          <a:xfrm>
            <a:off x="677334" y="1717244"/>
            <a:ext cx="8596668" cy="5140756"/>
          </a:xfrm>
        </p:spPr>
        <p:txBody>
          <a:bodyPr numCol="1">
            <a:normAutofit/>
          </a:bodyPr>
          <a:lstStyle/>
          <a:p>
            <a:pPr>
              <a:lnSpc>
                <a:spcPct val="150000"/>
              </a:lnSpc>
            </a:pPr>
            <a:r>
              <a:rPr dirty="0" lang="en-US"/>
              <a:t>Maria, who works at the front desk, is fluent in Spanish and can converse well with Spanish-speaking guests. </a:t>
            </a:r>
            <a:endParaRPr dirty="0" lang="en-US" smtClean="0"/>
          </a:p>
          <a:p>
            <a:pPr>
              <a:lnSpc>
                <a:spcPct val="150000"/>
              </a:lnSpc>
            </a:pPr>
            <a:r>
              <a:rPr dirty="0" lang="en-US" smtClean="0"/>
              <a:t>The </a:t>
            </a:r>
            <a:r>
              <a:rPr dirty="0" lang="en-US"/>
              <a:t>check-in guests always comment on how kind and helpful she is. </a:t>
            </a:r>
            <a:endParaRPr dirty="0" lang="en-US" smtClean="0"/>
          </a:p>
          <a:p>
            <a:pPr>
              <a:lnSpc>
                <a:spcPct val="150000"/>
              </a:lnSpc>
            </a:pPr>
            <a:r>
              <a:rPr dirty="0" lang="en-US" smtClean="0"/>
              <a:t>This </a:t>
            </a:r>
            <a:r>
              <a:rPr dirty="0" lang="en-US"/>
              <a:t>profoundly affects the family, and it does not take long for them to adjust to their new surroundings and feel at ease there</a:t>
            </a:r>
            <a:r>
              <a:rPr dirty="0" lang="en-US" smtClean="0"/>
              <a:t>.</a:t>
            </a:r>
            <a:endParaRPr dirty="0" lang="en-US"/>
          </a:p>
          <a:p>
            <a:pPr>
              <a:lnSpc>
                <a:spcPct val="150000"/>
              </a:lnSpc>
            </a:pPr>
            <a:r>
              <a:rPr dirty="0" lang="en-US"/>
              <a:t>Because Antonio, one of our housekeepers, is a native speaker of Spanish, he can assist us in meeting the needs of our guests who are only fluent in that language. </a:t>
            </a:r>
            <a:endParaRPr dirty="0" lang="en-US" smtClean="0"/>
          </a:p>
          <a:p>
            <a:pPr>
              <a:lnSpc>
                <a:spcPct val="150000"/>
              </a:lnSpc>
            </a:pPr>
            <a:r>
              <a:rPr dirty="0" lang="en-US" smtClean="0"/>
              <a:t>Speaking </a:t>
            </a:r>
            <a:r>
              <a:rPr dirty="0" lang="en-US"/>
              <a:t>a person's original language is a terrific way to express that you care about them and make them feel memorable and distinctive.</a:t>
            </a:r>
          </a:p>
          <a:p>
            <a:r>
              <a:rPr dirty="0" lang="en-US"/>
              <a:t> </a:t>
            </a:r>
          </a:p>
        </p:txBody>
      </p:sp>
    </p:spTree>
    <p:extLst>
      <p:ext uri="{BB962C8B-B14F-4D97-AF65-F5344CB8AC3E}">
        <p14:creationId xmlns:p14="http://schemas.microsoft.com/office/powerpoint/2010/main" val="542545957"/>
      </p:ext>
    </p:extLst>
  </p:cSld>
  <p:clrMapOvr>
    <a:masterClrMapping/>
  </p:clrMapOvr>
  <p:timing>
    <p:tnLst>
      <p:par>
        <p:cTn dur="indefinite" id="1" nodeType="tmRoot" restart="never"/>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t>Reception interacting with Spanish-speaking guests</a:t>
            </a:r>
            <a:endParaRPr dirty="0" lang="en-US"/>
          </a:p>
        </p:txBody>
      </p:sp>
      <p:sp>
        <p:nvSpPr>
          <p:cNvPr id="3" name="Content Placeholder 2"/>
          <p:cNvSpPr>
            <a:spLocks noGrp="1"/>
          </p:cNvSpPr>
          <p:nvPr>
            <p:ph idx="1"/>
          </p:nvPr>
        </p:nvSpPr>
        <p:spPr/>
        <p:txBody>
          <a:bodyPr numCol="1"/>
          <a:lstStyle/>
          <a:p>
            <a:pPr>
              <a:lnSpc>
                <a:spcPct val="150000"/>
              </a:lnSpc>
            </a:pPr>
            <a:r>
              <a:rPr dirty="0" lang="en-US"/>
              <a:t>The ability to communicate with consumers in their mother tongue and on their terms is likely advantageous for customer service and the development of rapport</a:t>
            </a:r>
            <a:r>
              <a:rPr dirty="0" lang="en-US" smtClean="0"/>
              <a:t>.</a:t>
            </a:r>
            <a:endParaRPr dirty="0" lang="en-US"/>
          </a:p>
          <a:p>
            <a:pPr>
              <a:lnSpc>
                <a:spcPct val="150000"/>
              </a:lnSpc>
            </a:pPr>
            <a:r>
              <a:rPr dirty="0" lang="en-US"/>
              <a:t>Every single worker in the company is strongly urged to participate in any available language-learning activities. Get to work if you want more of a return on your </a:t>
            </a:r>
            <a:r>
              <a:rPr dirty="0" lang="en-US" smtClean="0"/>
              <a:t>investment.</a:t>
            </a:r>
          </a:p>
          <a:p>
            <a:pPr>
              <a:lnSpc>
                <a:spcPct val="150000"/>
              </a:lnSpc>
            </a:pPr>
            <a:r>
              <a:rPr dirty="0" lang="en-US" smtClean="0"/>
              <a:t>The </a:t>
            </a:r>
            <a:r>
              <a:rPr dirty="0" lang="en-US"/>
              <a:t>word "Diversity" appears on the emblem of our hotel to convey that we welcome guests of all religions and cultural backgrounds.</a:t>
            </a:r>
          </a:p>
          <a:p>
            <a:endParaRPr dirty="0" lang="en-US"/>
          </a:p>
        </p:txBody>
      </p:sp>
    </p:spTree>
    <p:extLst>
      <p:ext uri="{BB962C8B-B14F-4D97-AF65-F5344CB8AC3E}">
        <p14:creationId xmlns:p14="http://schemas.microsoft.com/office/powerpoint/2010/main" val="1282780064"/>
      </p:ext>
    </p:extLst>
  </p:cSld>
  <p:clrMapOvr>
    <a:masterClrMapping/>
  </p:clrMapOvr>
  <p:timing>
    <p:tnLst>
      <p:par>
        <p:cTn dur="indefinite" id="1" nodeType="tmRoot" restart="never"/>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smtClean="0"/>
              <a:t>References</a:t>
            </a:r>
            <a:br>
              <a:rPr dirty="0" lang="en-US" smtClean="0"/>
            </a:br>
            <a:endParaRPr dirty="0" lang="en-US"/>
          </a:p>
        </p:txBody>
      </p:sp>
      <p:sp>
        <p:nvSpPr>
          <p:cNvPr id="3" name="Content Placeholder 2"/>
          <p:cNvSpPr>
            <a:spLocks noGrp="1"/>
          </p:cNvSpPr>
          <p:nvPr>
            <p:ph idx="1"/>
          </p:nvPr>
        </p:nvSpPr>
        <p:spPr/>
        <p:txBody>
          <a:bodyPr numCol="1">
            <a:normAutofit fontScale="85000" lnSpcReduction="10000"/>
          </a:bodyPr>
          <a:lstStyle/>
          <a:p>
            <a:r>
              <a:rPr dirty="0" lang="en-US"/>
              <a:t>Rabiul, M. K. (2022). Does Transactional Leadership Generate Work Engagement in the Hotel Industry? The Role of Motivating Language and Job Prestige. </a:t>
            </a:r>
            <a:r>
              <a:rPr dirty="0" i="1" lang="en-US"/>
              <a:t>Journal of Quality Assurance in Hospitality &amp; Tourism</a:t>
            </a:r>
            <a:r>
              <a:rPr dirty="0" lang="en-US"/>
              <a:t>, 1–25. https://</a:t>
            </a:r>
            <a:r>
              <a:rPr dirty="0" lang="en-US" smtClean="0"/>
              <a:t>doi.org/10.1080/1528008x.2022.2135055</a:t>
            </a:r>
            <a:endParaRPr dirty="0" lang="en-US"/>
          </a:p>
          <a:p>
            <a:r>
              <a:rPr dirty="0" lang="en-US"/>
              <a:t>Leadership styles, motivating language, and work engagement: An empirical investigation of the hotel industry. (2021). </a:t>
            </a:r>
            <a:r>
              <a:rPr dirty="0" i="1" lang="en-US"/>
              <a:t>International Journal of Hospitality Management</a:t>
            </a:r>
            <a:r>
              <a:rPr dirty="0" lang="en-US"/>
              <a:t>, </a:t>
            </a:r>
            <a:r>
              <a:rPr dirty="0" i="1" lang="en-US"/>
              <a:t>92</a:t>
            </a:r>
            <a:r>
              <a:rPr dirty="0" lang="en-US"/>
              <a:t>, 102712. https://</a:t>
            </a:r>
            <a:r>
              <a:rPr dirty="0" lang="en-US" smtClean="0"/>
              <a:t>doi.org/10.1016/j.ijhm.2020.102712</a:t>
            </a:r>
            <a:endParaRPr dirty="0" lang="en-US"/>
          </a:p>
          <a:p>
            <a:r>
              <a:rPr dirty="0" lang="en-US"/>
              <a:t>Romero-Martínez, A. M., García-Muiña, F. E., Chidlow, A., &amp; Larimo, J. (2018). Formal and Informal Institutional Differences Between Home and Host Country and Location Choice: Evidence from the Spanish Hotel Industry. </a:t>
            </a:r>
            <a:r>
              <a:rPr dirty="0" i="1" lang="en-US"/>
              <a:t>Management International Review</a:t>
            </a:r>
            <a:r>
              <a:rPr dirty="0" lang="en-US"/>
              <a:t>, </a:t>
            </a:r>
            <a:r>
              <a:rPr dirty="0" i="1" lang="en-US"/>
              <a:t>59</a:t>
            </a:r>
            <a:r>
              <a:rPr dirty="0" lang="en-US"/>
              <a:t>(1), 41–65. https://</a:t>
            </a:r>
            <a:r>
              <a:rPr dirty="0" lang="en-US" smtClean="0"/>
              <a:t>doi.org/10.1007/s11575-018-0369-8</a:t>
            </a:r>
            <a:endParaRPr dirty="0" lang="en-US"/>
          </a:p>
          <a:p>
            <a:r>
              <a:rPr dirty="0" lang="en-US"/>
              <a:t>Yasmin, M., Sarkar, M., &amp; Sohail, A. (2016). Exploring English Language Needs in the Hotel Industry in Pakistan: An Evaluation of Existing Teaching Material. </a:t>
            </a:r>
            <a:r>
              <a:rPr dirty="0" i="1" lang="en-US"/>
              <a:t>Journal of Hospitality &amp; Tourism Education</a:t>
            </a:r>
            <a:r>
              <a:rPr dirty="0" lang="en-US"/>
              <a:t>, </a:t>
            </a:r>
            <a:r>
              <a:rPr dirty="0" i="1" lang="en-US"/>
              <a:t>28</a:t>
            </a:r>
            <a:r>
              <a:rPr dirty="0" lang="en-US"/>
              <a:t>(4), 202–213. https://doi.org/10.1080/10963758.2016.1226846</a:t>
            </a:r>
          </a:p>
          <a:p>
            <a:r>
              <a:rPr dirty="0" lang="en-US" smtClean="0"/>
              <a:t>‌</a:t>
            </a:r>
            <a:endParaRPr dirty="0" lang="en-US"/>
          </a:p>
        </p:txBody>
      </p:sp>
    </p:spTree>
    <p:extLst>
      <p:ext uri="{BB962C8B-B14F-4D97-AF65-F5344CB8AC3E}">
        <p14:creationId xmlns:p14="http://schemas.microsoft.com/office/powerpoint/2010/main" val="647649344"/>
      </p:ext>
    </p:extLst>
  </p:cSld>
  <p:clrMapOvr>
    <a:masterClrMapping/>
  </p:clrMapOvr>
  <p:timing>
    <p:tnLst>
      <p:par>
        <p:cTn dur="indefinite" id="1" nodeType="tmRoot" restart="never"/>
      </p:par>
    </p:tnLst>
  </p:timing>
</p:sld>
</file>

<file path=ppt/theme/theme1.xml><?xml version="1.0" encoding="utf-8"?>
<a:theme xmlns:a="http://schemas.openxmlformats.org/drawingml/2006/main" name="Facet">
  <a:themeElements>
    <a:clrScheme name="Facet">
      <a:dk1>
        <a:sysClr lastClr="000000" val="windowText"/>
      </a:dk1>
      <a:lt1>
        <a:sysClr lastClr="FFFFFF" val="window"/>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panose="020B0603020202020204"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panose="020B0603020202020204"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algn="ctr" cap="rnd" cmpd="sng" w="12700">
          <a:solidFill>
            <a:schemeClr val="phClr"/>
          </a:solidFill>
          <a:prstDash val="solid"/>
        </a:ln>
        <a:ln algn="ctr" cap="rnd" cmpd="sng" w="19050">
          <a:solidFill>
            <a:schemeClr val="phClr"/>
          </a:solidFill>
          <a:prstDash val="solid"/>
        </a:ln>
        <a:ln algn="ctr" cap="rnd" cmpd="sng" w="25400">
          <a:solidFill>
            <a:schemeClr val="phClr"/>
          </a:solidFill>
          <a:prstDash val="solid"/>
        </a:ln>
      </a:lnStyleLst>
      <a:effectStyleLst>
        <a:effectStyle>
          <a:effectLst/>
        </a:effectStyle>
        <a:effectStyle>
          <a:effectLst>
            <a:outerShdw blurRad="38100" dir="5400000" dist="25400" rotWithShape="0">
              <a:srgbClr val="000000">
                <a:alpha val="35000"/>
              </a:srgbClr>
            </a:outerShdw>
          </a:effectLst>
        </a:effectStyle>
        <a:effectStyle>
          <a:effectLst>
            <a:outerShdw blurRad="50800" dir="5400000" dist="38100" rotWithShape="0">
              <a:srgbClr val="000000">
                <a:alpha val="35000"/>
              </a:srgbClr>
            </a:outerShdw>
          </a:effectLst>
          <a:scene3d>
            <a:camera prst="orthographicFront">
              <a:rot lat="0" lon="0" rev="0"/>
            </a:camera>
            <a:lightRig dir="tl" rig="threePt"/>
          </a:scene3d>
          <a:sp3d prstMaterial="plastic">
            <a:bevelT h="0" w="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b="100000" l="50000" r="100000" t="50000"/>
          </a:path>
        </a:gradFill>
      </a:bgFillStyleLst>
    </a:fmtScheme>
  </a:themeElements>
  <a:objectDefaults/>
  <a:extraClrSchemeLst/>
  <a:extLst>
    <a:ext uri="{05A4C25C-085E-4340-85A3-A5531E510DB2}">
      <thm15:themeFamily xmlns:thm15="http://schemas.microsoft.com/office/thememl/2012/main" id="{C0C680CD-088A-49FC-A102-D699147F32B2}" name="Facet" vid="{CFBC31BA-B70F-4F30-BCAA-4F3011E16C4D}"/>
    </a:ext>
  </a:extLst>
</a:theme>
</file>

<file path=ppt/theme/theme2.xml><?xml version="1.0" encoding="utf-8"?>
<a:theme xmlns:a="http://schemas.openxmlformats.org/drawingml/2006/main" name="Facet">
  <a:themeElements>
    <a:clrScheme name="Facet">
      <a:dk1>
        <a:sysClr lastClr="000000" val="windowText"/>
      </a:dk1>
      <a:lt1>
        <a:sysClr lastClr="FFFFFF" val="window"/>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panose="020B0603020202020204"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panose="020B0603020202020204"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algn="ctr" cap="rnd" cmpd="sng" w="12700">
          <a:solidFill>
            <a:schemeClr val="phClr"/>
          </a:solidFill>
          <a:prstDash val="solid"/>
        </a:ln>
        <a:ln algn="ctr" cap="rnd" cmpd="sng" w="19050">
          <a:solidFill>
            <a:schemeClr val="phClr"/>
          </a:solidFill>
          <a:prstDash val="solid"/>
        </a:ln>
        <a:ln algn="ctr" cap="rnd" cmpd="sng" w="25400">
          <a:solidFill>
            <a:schemeClr val="phClr"/>
          </a:solidFill>
          <a:prstDash val="solid"/>
        </a:ln>
      </a:lnStyleLst>
      <a:effectStyleLst>
        <a:effectStyle>
          <a:effectLst/>
        </a:effectStyle>
        <a:effectStyle>
          <a:effectLst>
            <a:outerShdw blurRad="38100" dir="5400000" dist="25400" rotWithShape="0">
              <a:srgbClr val="000000">
                <a:alpha val="35000"/>
              </a:srgbClr>
            </a:outerShdw>
          </a:effectLst>
        </a:effectStyle>
        <a:effectStyle>
          <a:effectLst>
            <a:outerShdw blurRad="50800" dir="5400000" dist="38100" rotWithShape="0">
              <a:srgbClr val="000000">
                <a:alpha val="35000"/>
              </a:srgbClr>
            </a:outerShdw>
          </a:effectLst>
          <a:scene3d>
            <a:camera prst="orthographicFront">
              <a:rot lat="0" lon="0" rev="0"/>
            </a:camera>
            <a:lightRig dir="tl" rig="threePt"/>
          </a:scene3d>
          <a:sp3d prstMaterial="plastic">
            <a:bevelT h="0" w="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b="100000" l="50000" r="100000" t="50000"/>
          </a:path>
        </a:gradFill>
      </a:bgFillStyleLst>
    </a:fmtScheme>
  </a:themeElements>
  <a:objectDefaults/>
  <a:extraClrSchemeLst/>
  <a:extLst>
    <a:ext uri="{05A4C25C-085E-4340-85A3-A5531E510DB2}">
      <thm15:themeFamily xmlns:thm15="http://schemas.microsoft.com/office/thememl/2012/main" id="{C0C680CD-088A-49FC-A102-D699147F32B2}" name="Facet"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Company/>
  <Words>490</Words>
  <Paragraphs>29</Paragraphs>
  <Slides>7</Slides>
  <Notes>0</Notes>
  <TotalTime>35</TotalTime>
  <HiddenSlides>0</HiddenSlides>
  <MMClips>0</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Trebuchet MS</vt:lpstr>
      <vt:lpstr>Wingdings 3</vt:lpstr>
      <vt:lpstr>Facet</vt:lpstr>
      <vt:lpstr>The Power of Multilingualism in the Hospitality Industry</vt:lpstr>
      <vt:lpstr>Introduction</vt:lpstr>
      <vt:lpstr>Benefits of Multilingualism</vt:lpstr>
      <vt:lpstr>Language of Focus - Spanish</vt:lpstr>
      <vt:lpstr>Language Awareness Skills in Action</vt:lpstr>
      <vt:lpstr>Reception interacting with Spanish-speaking guests</vt:lpstr>
      <vt:lpstr>References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2023-10-19T19:52:25Z</dcterms:created>
  <dc:creator>MMi</dc:creator>
  <cp:lastModifiedBy>MMi</cp:lastModifiedBy>
  <dcterms:modified xsi:type="dcterms:W3CDTF">2023-10-19T20:27:52Z</dcterms:modified>
  <cp:revision>2</cp:revision>
  <dc:title>The Power of Multilingualism in the Hospitality Industry</dc:title>
</cp:coreProperties>
</file>