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7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D42712A-0EF9-3183-DD81-87399E3EE17B}" v="374" dt="2026-02-21T21:16:05.403"/>
    <p1510:client id="{CE65FE12-50CC-1091-C357-5BA54DC97FCC}" v="475" dt="2026-02-22T20:40:21.49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mantha Louise Westwood (2436467)" userId="S::2436467@student.uwtsd.ac.uk::cdeb0e3f-0bef-4b23-9963-482cc3f9a28f" providerId="AD" clId="Web-{EC6C1D0A-B4CD-9AFC-0C4D-DB3FE91F14A9}"/>
    <pc:docChg chg="addSld modSld addMainMaster delMainMaster">
      <pc:chgData name="Samantha Louise Westwood (2436467)" userId="S::2436467@student.uwtsd.ac.uk::cdeb0e3f-0bef-4b23-9963-482cc3f9a28f" providerId="AD" clId="Web-{EC6C1D0A-B4CD-9AFC-0C4D-DB3FE91F14A9}" dt="2026-02-05T12:47:45.781" v="203" actId="20577"/>
      <pc:docMkLst>
        <pc:docMk/>
      </pc:docMkLst>
      <pc:sldChg chg="addSp delSp modSp mod setBg modClrScheme setClrOvrMap chgLayout">
        <pc:chgData name="Samantha Louise Westwood (2436467)" userId="S::2436467@student.uwtsd.ac.uk::cdeb0e3f-0bef-4b23-9963-482cc3f9a28f" providerId="AD" clId="Web-{EC6C1D0A-B4CD-9AFC-0C4D-DB3FE91F14A9}" dt="2026-02-05T12:40:39.284" v="95"/>
        <pc:sldMkLst>
          <pc:docMk/>
          <pc:sldMk cId="109857222" sldId="256"/>
        </pc:sldMkLst>
        <pc:spChg chg="mod">
          <ac:chgData name="Samantha Louise Westwood (2436467)" userId="S::2436467@student.uwtsd.ac.uk::cdeb0e3f-0bef-4b23-9963-482cc3f9a28f" providerId="AD" clId="Web-{EC6C1D0A-B4CD-9AFC-0C4D-DB3FE91F14A9}" dt="2026-02-05T12:40:28.409" v="94"/>
          <ac:spMkLst>
            <pc:docMk/>
            <pc:sldMk cId="109857222" sldId="256"/>
            <ac:spMk id="2" creationId="{00000000-0000-0000-0000-000000000000}"/>
          </ac:spMkLst>
        </pc:spChg>
        <pc:spChg chg="add">
          <ac:chgData name="Samantha Louise Westwood (2436467)" userId="S::2436467@student.uwtsd.ac.uk::cdeb0e3f-0bef-4b23-9963-482cc3f9a28f" providerId="AD" clId="Web-{EC6C1D0A-B4CD-9AFC-0C4D-DB3FE91F14A9}" dt="2026-02-05T12:40:28.409" v="94"/>
          <ac:spMkLst>
            <pc:docMk/>
            <pc:sldMk cId="109857222" sldId="256"/>
            <ac:spMk id="9" creationId="{AD35AE2F-5E3A-49D9-8DE1-8A333BA4088E}"/>
          </ac:spMkLst>
        </pc:spChg>
        <pc:spChg chg="add">
          <ac:chgData name="Samantha Louise Westwood (2436467)" userId="S::2436467@student.uwtsd.ac.uk::cdeb0e3f-0bef-4b23-9963-482cc3f9a28f" providerId="AD" clId="Web-{EC6C1D0A-B4CD-9AFC-0C4D-DB3FE91F14A9}" dt="2026-02-05T12:40:28.409" v="94"/>
          <ac:spMkLst>
            <pc:docMk/>
            <pc:sldMk cId="109857222" sldId="256"/>
            <ac:spMk id="11" creationId="{04D8AD8F-EF7F-481F-B99A-B8513897050A}"/>
          </ac:spMkLst>
        </pc:spChg>
        <pc:spChg chg="add">
          <ac:chgData name="Samantha Louise Westwood (2436467)" userId="S::2436467@student.uwtsd.ac.uk::cdeb0e3f-0bef-4b23-9963-482cc3f9a28f" providerId="AD" clId="Web-{EC6C1D0A-B4CD-9AFC-0C4D-DB3FE91F14A9}" dt="2026-02-05T12:40:28.409" v="94"/>
          <ac:spMkLst>
            <pc:docMk/>
            <pc:sldMk cId="109857222" sldId="256"/>
            <ac:spMk id="13" creationId="{79EB4626-023C-436D-9F57-9EB46080909D}"/>
          </ac:spMkLst>
        </pc:spChg>
        <pc:picChg chg="add">
          <ac:chgData name="Samantha Louise Westwood (2436467)" userId="S::2436467@student.uwtsd.ac.uk::cdeb0e3f-0bef-4b23-9963-482cc3f9a28f" providerId="AD" clId="Web-{EC6C1D0A-B4CD-9AFC-0C4D-DB3FE91F14A9}" dt="2026-02-05T12:40:28.409" v="94"/>
          <ac:picMkLst>
            <pc:docMk/>
            <pc:sldMk cId="109857222" sldId="256"/>
            <ac:picMk id="4" creationId="{C27EAF92-3615-8A67-18BF-48CE55DAE287}"/>
          </ac:picMkLst>
        </pc:picChg>
      </pc:sldChg>
      <pc:sldChg chg="modSp new">
        <pc:chgData name="Samantha Louise Westwood (2436467)" userId="S::2436467@student.uwtsd.ac.uk::cdeb0e3f-0bef-4b23-9963-482cc3f9a28f" providerId="AD" clId="Web-{EC6C1D0A-B4CD-9AFC-0C4D-DB3FE91F14A9}" dt="2026-02-05T12:42:34.740" v="131" actId="20577"/>
        <pc:sldMkLst>
          <pc:docMk/>
          <pc:sldMk cId="909045429" sldId="257"/>
        </pc:sldMkLst>
        <pc:spChg chg="mod">
          <ac:chgData name="Samantha Louise Westwood (2436467)" userId="S::2436467@student.uwtsd.ac.uk::cdeb0e3f-0bef-4b23-9963-482cc3f9a28f" providerId="AD" clId="Web-{EC6C1D0A-B4CD-9AFC-0C4D-DB3FE91F14A9}" dt="2026-02-05T12:41:38.817" v="107" actId="20577"/>
          <ac:spMkLst>
            <pc:docMk/>
            <pc:sldMk cId="909045429" sldId="257"/>
            <ac:spMk id="2" creationId="{DFCECE77-AF41-2432-D7ED-323F7D709456}"/>
          </ac:spMkLst>
        </pc:spChg>
      </pc:sldChg>
      <pc:sldMasterChg chg="add addSldLayout">
        <pc:chgData name="Samantha Louise Westwood (2436467)" userId="S::2436467@student.uwtsd.ac.uk::cdeb0e3f-0bef-4b23-9963-482cc3f9a28f" providerId="AD" clId="Web-{EC6C1D0A-B4CD-9AFC-0C4D-DB3FE91F14A9}" dt="2026-02-05T12:40:28.409" v="94"/>
        <pc:sldMasterMkLst>
          <pc:docMk/>
          <pc:sldMasterMk cId="4178201046" sldId="2147483747"/>
        </pc:sldMasterMkLst>
        <pc:sldLayoutChg chg="add">
          <pc:chgData name="Samantha Louise Westwood (2436467)" userId="S::2436467@student.uwtsd.ac.uk::cdeb0e3f-0bef-4b23-9963-482cc3f9a28f" providerId="AD" clId="Web-{EC6C1D0A-B4CD-9AFC-0C4D-DB3FE91F14A9}" dt="2026-02-05T12:40:28.409" v="94"/>
          <pc:sldLayoutMkLst>
            <pc:docMk/>
            <pc:sldMasterMk cId="4178201046" sldId="2147483747"/>
            <pc:sldLayoutMk cId="3205820398" sldId="2147483736"/>
          </pc:sldLayoutMkLst>
        </pc:sldLayoutChg>
        <pc:sldLayoutChg chg="add">
          <pc:chgData name="Samantha Louise Westwood (2436467)" userId="S::2436467@student.uwtsd.ac.uk::cdeb0e3f-0bef-4b23-9963-482cc3f9a28f" providerId="AD" clId="Web-{EC6C1D0A-B4CD-9AFC-0C4D-DB3FE91F14A9}" dt="2026-02-05T12:40:28.409" v="94"/>
          <pc:sldLayoutMkLst>
            <pc:docMk/>
            <pc:sldMasterMk cId="4178201046" sldId="2147483747"/>
            <pc:sldLayoutMk cId="1651518287" sldId="2147483737"/>
          </pc:sldLayoutMkLst>
        </pc:sldLayoutChg>
        <pc:sldLayoutChg chg="add">
          <pc:chgData name="Samantha Louise Westwood (2436467)" userId="S::2436467@student.uwtsd.ac.uk::cdeb0e3f-0bef-4b23-9963-482cc3f9a28f" providerId="AD" clId="Web-{EC6C1D0A-B4CD-9AFC-0C4D-DB3FE91F14A9}" dt="2026-02-05T12:40:28.409" v="94"/>
          <pc:sldLayoutMkLst>
            <pc:docMk/>
            <pc:sldMasterMk cId="4178201046" sldId="2147483747"/>
            <pc:sldLayoutMk cId="2187384542" sldId="2147483738"/>
          </pc:sldLayoutMkLst>
        </pc:sldLayoutChg>
        <pc:sldLayoutChg chg="add">
          <pc:chgData name="Samantha Louise Westwood (2436467)" userId="S::2436467@student.uwtsd.ac.uk::cdeb0e3f-0bef-4b23-9963-482cc3f9a28f" providerId="AD" clId="Web-{EC6C1D0A-B4CD-9AFC-0C4D-DB3FE91F14A9}" dt="2026-02-05T12:40:28.409" v="94"/>
          <pc:sldLayoutMkLst>
            <pc:docMk/>
            <pc:sldMasterMk cId="4178201046" sldId="2147483747"/>
            <pc:sldLayoutMk cId="1084439022" sldId="2147483739"/>
          </pc:sldLayoutMkLst>
        </pc:sldLayoutChg>
        <pc:sldLayoutChg chg="add">
          <pc:chgData name="Samantha Louise Westwood (2436467)" userId="S::2436467@student.uwtsd.ac.uk::cdeb0e3f-0bef-4b23-9963-482cc3f9a28f" providerId="AD" clId="Web-{EC6C1D0A-B4CD-9AFC-0C4D-DB3FE91F14A9}" dt="2026-02-05T12:40:28.409" v="94"/>
          <pc:sldLayoutMkLst>
            <pc:docMk/>
            <pc:sldMasterMk cId="4178201046" sldId="2147483747"/>
            <pc:sldLayoutMk cId="4111260663" sldId="2147483740"/>
          </pc:sldLayoutMkLst>
        </pc:sldLayoutChg>
        <pc:sldLayoutChg chg="add">
          <pc:chgData name="Samantha Louise Westwood (2436467)" userId="S::2436467@student.uwtsd.ac.uk::cdeb0e3f-0bef-4b23-9963-482cc3f9a28f" providerId="AD" clId="Web-{EC6C1D0A-B4CD-9AFC-0C4D-DB3FE91F14A9}" dt="2026-02-05T12:40:28.409" v="94"/>
          <pc:sldLayoutMkLst>
            <pc:docMk/>
            <pc:sldMasterMk cId="4178201046" sldId="2147483747"/>
            <pc:sldLayoutMk cId="2357203639" sldId="2147483741"/>
          </pc:sldLayoutMkLst>
        </pc:sldLayoutChg>
        <pc:sldLayoutChg chg="add">
          <pc:chgData name="Samantha Louise Westwood (2436467)" userId="S::2436467@student.uwtsd.ac.uk::cdeb0e3f-0bef-4b23-9963-482cc3f9a28f" providerId="AD" clId="Web-{EC6C1D0A-B4CD-9AFC-0C4D-DB3FE91F14A9}" dt="2026-02-05T12:40:28.409" v="94"/>
          <pc:sldLayoutMkLst>
            <pc:docMk/>
            <pc:sldMasterMk cId="4178201046" sldId="2147483747"/>
            <pc:sldLayoutMk cId="3978359463" sldId="2147483742"/>
          </pc:sldLayoutMkLst>
        </pc:sldLayoutChg>
        <pc:sldLayoutChg chg="add">
          <pc:chgData name="Samantha Louise Westwood (2436467)" userId="S::2436467@student.uwtsd.ac.uk::cdeb0e3f-0bef-4b23-9963-482cc3f9a28f" providerId="AD" clId="Web-{EC6C1D0A-B4CD-9AFC-0C4D-DB3FE91F14A9}" dt="2026-02-05T12:40:28.409" v="94"/>
          <pc:sldLayoutMkLst>
            <pc:docMk/>
            <pc:sldMasterMk cId="4178201046" sldId="2147483747"/>
            <pc:sldLayoutMk cId="2160698707" sldId="2147483743"/>
          </pc:sldLayoutMkLst>
        </pc:sldLayoutChg>
        <pc:sldLayoutChg chg="add">
          <pc:chgData name="Samantha Louise Westwood (2436467)" userId="S::2436467@student.uwtsd.ac.uk::cdeb0e3f-0bef-4b23-9963-482cc3f9a28f" providerId="AD" clId="Web-{EC6C1D0A-B4CD-9AFC-0C4D-DB3FE91F14A9}" dt="2026-02-05T12:40:28.409" v="94"/>
          <pc:sldLayoutMkLst>
            <pc:docMk/>
            <pc:sldMasterMk cId="4178201046" sldId="2147483747"/>
            <pc:sldLayoutMk cId="1303365990" sldId="2147483744"/>
          </pc:sldLayoutMkLst>
        </pc:sldLayoutChg>
        <pc:sldLayoutChg chg="add">
          <pc:chgData name="Samantha Louise Westwood (2436467)" userId="S::2436467@student.uwtsd.ac.uk::cdeb0e3f-0bef-4b23-9963-482cc3f9a28f" providerId="AD" clId="Web-{EC6C1D0A-B4CD-9AFC-0C4D-DB3FE91F14A9}" dt="2026-02-05T12:40:28.409" v="94"/>
          <pc:sldLayoutMkLst>
            <pc:docMk/>
            <pc:sldMasterMk cId="4178201046" sldId="2147483747"/>
            <pc:sldLayoutMk cId="2446091248" sldId="2147483745"/>
          </pc:sldLayoutMkLst>
        </pc:sldLayoutChg>
        <pc:sldLayoutChg chg="add">
          <pc:chgData name="Samantha Louise Westwood (2436467)" userId="S::2436467@student.uwtsd.ac.uk::cdeb0e3f-0bef-4b23-9963-482cc3f9a28f" providerId="AD" clId="Web-{EC6C1D0A-B4CD-9AFC-0C4D-DB3FE91F14A9}" dt="2026-02-05T12:40:28.409" v="94"/>
          <pc:sldLayoutMkLst>
            <pc:docMk/>
            <pc:sldMasterMk cId="4178201046" sldId="2147483747"/>
            <pc:sldLayoutMk cId="1503145554" sldId="2147483746"/>
          </pc:sldLayoutMkLst>
        </pc:sldLayoutChg>
      </pc:sldMasterChg>
    </pc:docChg>
  </pc:docChgLst>
  <pc:docChgLst>
    <pc:chgData name="Samantha Louise Westwood (2436467)" userId="S::2436467@student.uwtsd.ac.uk::cdeb0e3f-0bef-4b23-9963-482cc3f9a28f" providerId="AD" clId="Web-{6D42712A-0EF9-3183-DD81-87399E3EE17B}"/>
    <pc:docChg chg="addSld delSld modSld">
      <pc:chgData name="Samantha Louise Westwood (2436467)" userId="S::2436467@student.uwtsd.ac.uk::cdeb0e3f-0bef-4b23-9963-482cc3f9a28f" providerId="AD" clId="Web-{6D42712A-0EF9-3183-DD81-87399E3EE17B}" dt="2026-02-21T21:16:05.403" v="355" actId="20577"/>
      <pc:docMkLst>
        <pc:docMk/>
      </pc:docMkLst>
      <pc:sldChg chg="modSp">
        <pc:chgData name="Samantha Louise Westwood (2436467)" userId="S::2436467@student.uwtsd.ac.uk::cdeb0e3f-0bef-4b23-9963-482cc3f9a28f" providerId="AD" clId="Web-{6D42712A-0EF9-3183-DD81-87399E3EE17B}" dt="2026-02-21T20:50:24.394" v="148" actId="20577"/>
        <pc:sldMkLst>
          <pc:docMk/>
          <pc:sldMk cId="909045429" sldId="257"/>
        </pc:sldMkLst>
        <pc:spChg chg="mod">
          <ac:chgData name="Samantha Louise Westwood (2436467)" userId="S::2436467@student.uwtsd.ac.uk::cdeb0e3f-0bef-4b23-9963-482cc3f9a28f" providerId="AD" clId="Web-{6D42712A-0EF9-3183-DD81-87399E3EE17B}" dt="2026-02-21T20:22:40.700" v="16" actId="20577"/>
          <ac:spMkLst>
            <pc:docMk/>
            <pc:sldMk cId="909045429" sldId="257"/>
            <ac:spMk id="2" creationId="{DFCECE77-AF41-2432-D7ED-323F7D709456}"/>
          </ac:spMkLst>
        </pc:spChg>
        <pc:spChg chg="mod">
          <ac:chgData name="Samantha Louise Westwood (2436467)" userId="S::2436467@student.uwtsd.ac.uk::cdeb0e3f-0bef-4b23-9963-482cc3f9a28f" providerId="AD" clId="Web-{6D42712A-0EF9-3183-DD81-87399E3EE17B}" dt="2026-02-21T20:50:24.394" v="148" actId="20577"/>
          <ac:spMkLst>
            <pc:docMk/>
            <pc:sldMk cId="909045429" sldId="257"/>
            <ac:spMk id="3" creationId="{7EEDF053-2595-5C24-96CE-7E245CF11E3C}"/>
          </ac:spMkLst>
        </pc:spChg>
      </pc:sldChg>
      <pc:sldChg chg="modSp new">
        <pc:chgData name="Samantha Louise Westwood (2436467)" userId="S::2436467@student.uwtsd.ac.uk::cdeb0e3f-0bef-4b23-9963-482cc3f9a28f" providerId="AD" clId="Web-{6D42712A-0EF9-3183-DD81-87399E3EE17B}" dt="2026-02-21T21:12:20.267" v="298" actId="20577"/>
        <pc:sldMkLst>
          <pc:docMk/>
          <pc:sldMk cId="179759956" sldId="258"/>
        </pc:sldMkLst>
        <pc:spChg chg="mod">
          <ac:chgData name="Samantha Louise Westwood (2436467)" userId="S::2436467@student.uwtsd.ac.uk::cdeb0e3f-0bef-4b23-9963-482cc3f9a28f" providerId="AD" clId="Web-{6D42712A-0EF9-3183-DD81-87399E3EE17B}" dt="2026-02-21T20:24:07.361" v="25" actId="20577"/>
          <ac:spMkLst>
            <pc:docMk/>
            <pc:sldMk cId="179759956" sldId="258"/>
            <ac:spMk id="2" creationId="{EF72841E-13C2-EB8B-EE09-37F0CC4F1C86}"/>
          </ac:spMkLst>
        </pc:spChg>
        <pc:spChg chg="mod">
          <ac:chgData name="Samantha Louise Westwood (2436467)" userId="S::2436467@student.uwtsd.ac.uk::cdeb0e3f-0bef-4b23-9963-482cc3f9a28f" providerId="AD" clId="Web-{6D42712A-0EF9-3183-DD81-87399E3EE17B}" dt="2026-02-21T21:12:20.267" v="298" actId="20577"/>
          <ac:spMkLst>
            <pc:docMk/>
            <pc:sldMk cId="179759956" sldId="258"/>
            <ac:spMk id="3" creationId="{078CA7DD-DB71-050E-69AF-45377EA21588}"/>
          </ac:spMkLst>
        </pc:spChg>
      </pc:sldChg>
      <pc:sldChg chg="del">
        <pc:chgData name="Samantha Louise Westwood (2436467)" userId="S::2436467@student.uwtsd.ac.uk::cdeb0e3f-0bef-4b23-9963-482cc3f9a28f" providerId="AD" clId="Web-{6D42712A-0EF9-3183-DD81-87399E3EE17B}" dt="2026-02-21T20:21:59.294" v="0"/>
        <pc:sldMkLst>
          <pc:docMk/>
          <pc:sldMk cId="4145384284" sldId="258"/>
        </pc:sldMkLst>
      </pc:sldChg>
      <pc:sldChg chg="del">
        <pc:chgData name="Samantha Louise Westwood (2436467)" userId="S::2436467@student.uwtsd.ac.uk::cdeb0e3f-0bef-4b23-9963-482cc3f9a28f" providerId="AD" clId="Web-{6D42712A-0EF9-3183-DD81-87399E3EE17B}" dt="2026-02-21T20:22:11.606" v="1"/>
        <pc:sldMkLst>
          <pc:docMk/>
          <pc:sldMk cId="29002913" sldId="259"/>
        </pc:sldMkLst>
      </pc:sldChg>
      <pc:sldChg chg="modSp new">
        <pc:chgData name="Samantha Louise Westwood (2436467)" userId="S::2436467@student.uwtsd.ac.uk::cdeb0e3f-0bef-4b23-9963-482cc3f9a28f" providerId="AD" clId="Web-{6D42712A-0EF9-3183-DD81-87399E3EE17B}" dt="2026-02-21T20:34:54.260" v="103" actId="20577"/>
        <pc:sldMkLst>
          <pc:docMk/>
          <pc:sldMk cId="2320398901" sldId="259"/>
        </pc:sldMkLst>
        <pc:spChg chg="mod">
          <ac:chgData name="Samantha Louise Westwood (2436467)" userId="S::2436467@student.uwtsd.ac.uk::cdeb0e3f-0bef-4b23-9963-482cc3f9a28f" providerId="AD" clId="Web-{6D42712A-0EF9-3183-DD81-87399E3EE17B}" dt="2026-02-21T20:25:04.931" v="30" actId="20577"/>
          <ac:spMkLst>
            <pc:docMk/>
            <pc:sldMk cId="2320398901" sldId="259"/>
            <ac:spMk id="2" creationId="{16EF6B24-9046-FE4C-B7B1-F361FF0DF96A}"/>
          </ac:spMkLst>
        </pc:spChg>
        <pc:spChg chg="mod">
          <ac:chgData name="Samantha Louise Westwood (2436467)" userId="S::2436467@student.uwtsd.ac.uk::cdeb0e3f-0bef-4b23-9963-482cc3f9a28f" providerId="AD" clId="Web-{6D42712A-0EF9-3183-DD81-87399E3EE17B}" dt="2026-02-21T20:34:54.260" v="103" actId="20577"/>
          <ac:spMkLst>
            <pc:docMk/>
            <pc:sldMk cId="2320398901" sldId="259"/>
            <ac:spMk id="3" creationId="{BA3FE839-B88A-5B43-6C7A-F346AA03F1C2}"/>
          </ac:spMkLst>
        </pc:spChg>
      </pc:sldChg>
      <pc:sldChg chg="modSp new">
        <pc:chgData name="Samantha Louise Westwood (2436467)" userId="S::2436467@student.uwtsd.ac.uk::cdeb0e3f-0bef-4b23-9963-482cc3f9a28f" providerId="AD" clId="Web-{6D42712A-0EF9-3183-DD81-87399E3EE17B}" dt="2026-02-21T20:35:43.762" v="107" actId="20577"/>
        <pc:sldMkLst>
          <pc:docMk/>
          <pc:sldMk cId="764504027" sldId="260"/>
        </pc:sldMkLst>
        <pc:spChg chg="mod">
          <ac:chgData name="Samantha Louise Westwood (2436467)" userId="S::2436467@student.uwtsd.ac.uk::cdeb0e3f-0bef-4b23-9963-482cc3f9a28f" providerId="AD" clId="Web-{6D42712A-0EF9-3183-DD81-87399E3EE17B}" dt="2026-02-21T20:26:02.739" v="38" actId="20577"/>
          <ac:spMkLst>
            <pc:docMk/>
            <pc:sldMk cId="764504027" sldId="260"/>
            <ac:spMk id="2" creationId="{12084346-8E14-E00C-5648-3DD5A38B03D8}"/>
          </ac:spMkLst>
        </pc:spChg>
        <pc:spChg chg="mod">
          <ac:chgData name="Samantha Louise Westwood (2436467)" userId="S::2436467@student.uwtsd.ac.uk::cdeb0e3f-0bef-4b23-9963-482cc3f9a28f" providerId="AD" clId="Web-{6D42712A-0EF9-3183-DD81-87399E3EE17B}" dt="2026-02-21T20:35:43.762" v="107" actId="20577"/>
          <ac:spMkLst>
            <pc:docMk/>
            <pc:sldMk cId="764504027" sldId="260"/>
            <ac:spMk id="3" creationId="{C499562E-8965-0E62-D320-5707CE98F902}"/>
          </ac:spMkLst>
        </pc:spChg>
      </pc:sldChg>
      <pc:sldChg chg="modSp new">
        <pc:chgData name="Samantha Louise Westwood (2436467)" userId="S::2436467@student.uwtsd.ac.uk::cdeb0e3f-0bef-4b23-9963-482cc3f9a28f" providerId="AD" clId="Web-{6D42712A-0EF9-3183-DD81-87399E3EE17B}" dt="2026-02-21T20:37:53.139" v="119" actId="20577"/>
        <pc:sldMkLst>
          <pc:docMk/>
          <pc:sldMk cId="448094449" sldId="261"/>
        </pc:sldMkLst>
        <pc:spChg chg="mod">
          <ac:chgData name="Samantha Louise Westwood (2436467)" userId="S::2436467@student.uwtsd.ac.uk::cdeb0e3f-0bef-4b23-9963-482cc3f9a28f" providerId="AD" clId="Web-{6D42712A-0EF9-3183-DD81-87399E3EE17B}" dt="2026-02-21T20:26:27.382" v="40" actId="20577"/>
          <ac:spMkLst>
            <pc:docMk/>
            <pc:sldMk cId="448094449" sldId="261"/>
            <ac:spMk id="2" creationId="{BD45269A-9DE5-A2DD-C6CE-3F2DA6C6FF35}"/>
          </ac:spMkLst>
        </pc:spChg>
        <pc:spChg chg="mod">
          <ac:chgData name="Samantha Louise Westwood (2436467)" userId="S::2436467@student.uwtsd.ac.uk::cdeb0e3f-0bef-4b23-9963-482cc3f9a28f" providerId="AD" clId="Web-{6D42712A-0EF9-3183-DD81-87399E3EE17B}" dt="2026-02-21T20:37:53.139" v="119" actId="20577"/>
          <ac:spMkLst>
            <pc:docMk/>
            <pc:sldMk cId="448094449" sldId="261"/>
            <ac:spMk id="3" creationId="{0B1CF2CA-3843-2A00-96F0-68900F347D85}"/>
          </ac:spMkLst>
        </pc:spChg>
      </pc:sldChg>
      <pc:sldChg chg="modSp new">
        <pc:chgData name="Samantha Louise Westwood (2436467)" userId="S::2436467@student.uwtsd.ac.uk::cdeb0e3f-0bef-4b23-9963-482cc3f9a28f" providerId="AD" clId="Web-{6D42712A-0EF9-3183-DD81-87399E3EE17B}" dt="2026-02-21T20:44:44.116" v="123" actId="20577"/>
        <pc:sldMkLst>
          <pc:docMk/>
          <pc:sldMk cId="1086439564" sldId="262"/>
        </pc:sldMkLst>
        <pc:spChg chg="mod">
          <ac:chgData name="Samantha Louise Westwood (2436467)" userId="S::2436467@student.uwtsd.ac.uk::cdeb0e3f-0bef-4b23-9963-482cc3f9a28f" providerId="AD" clId="Web-{6D42712A-0EF9-3183-DD81-87399E3EE17B}" dt="2026-02-21T20:27:14.103" v="47" actId="20577"/>
          <ac:spMkLst>
            <pc:docMk/>
            <pc:sldMk cId="1086439564" sldId="262"/>
            <ac:spMk id="2" creationId="{DF24F5AA-27EA-883F-F919-FD37CEC78D1D}"/>
          </ac:spMkLst>
        </pc:spChg>
        <pc:spChg chg="mod">
          <ac:chgData name="Samantha Louise Westwood (2436467)" userId="S::2436467@student.uwtsd.ac.uk::cdeb0e3f-0bef-4b23-9963-482cc3f9a28f" providerId="AD" clId="Web-{6D42712A-0EF9-3183-DD81-87399E3EE17B}" dt="2026-02-21T20:44:44.116" v="123" actId="20577"/>
          <ac:spMkLst>
            <pc:docMk/>
            <pc:sldMk cId="1086439564" sldId="262"/>
            <ac:spMk id="3" creationId="{2C4A13C7-3A18-33F7-6176-6FD9F540B450}"/>
          </ac:spMkLst>
        </pc:spChg>
      </pc:sldChg>
      <pc:sldChg chg="modSp new">
        <pc:chgData name="Samantha Louise Westwood (2436467)" userId="S::2436467@student.uwtsd.ac.uk::cdeb0e3f-0bef-4b23-9963-482cc3f9a28f" providerId="AD" clId="Web-{6D42712A-0EF9-3183-DD81-87399E3EE17B}" dt="2026-02-21T21:16:05.403" v="355" actId="20577"/>
        <pc:sldMkLst>
          <pc:docMk/>
          <pc:sldMk cId="2973404487" sldId="263"/>
        </pc:sldMkLst>
        <pc:spChg chg="mod">
          <ac:chgData name="Samantha Louise Westwood (2436467)" userId="S::2436467@student.uwtsd.ac.uk::cdeb0e3f-0bef-4b23-9963-482cc3f9a28f" providerId="AD" clId="Web-{6D42712A-0EF9-3183-DD81-87399E3EE17B}" dt="2026-02-21T20:50:34.645" v="155" actId="20577"/>
          <ac:spMkLst>
            <pc:docMk/>
            <pc:sldMk cId="2973404487" sldId="263"/>
            <ac:spMk id="2" creationId="{9A433755-1E22-6B97-4EFB-BC87DEB07C17}"/>
          </ac:spMkLst>
        </pc:spChg>
        <pc:spChg chg="mod">
          <ac:chgData name="Samantha Louise Westwood (2436467)" userId="S::2436467@student.uwtsd.ac.uk::cdeb0e3f-0bef-4b23-9963-482cc3f9a28f" providerId="AD" clId="Web-{6D42712A-0EF9-3183-DD81-87399E3EE17B}" dt="2026-02-21T21:16:05.403" v="355" actId="20577"/>
          <ac:spMkLst>
            <pc:docMk/>
            <pc:sldMk cId="2973404487" sldId="263"/>
            <ac:spMk id="3" creationId="{C7A28A0C-D219-7BCA-A118-09B5CE8E5216}"/>
          </ac:spMkLst>
        </pc:spChg>
      </pc:sldChg>
    </pc:docChg>
  </pc:docChgLst>
  <pc:docChgLst>
    <pc:chgData name="Samantha Louise Westwood (2436467)" userId="S::2436467@student.uwtsd.ac.uk::cdeb0e3f-0bef-4b23-9963-482cc3f9a28f" providerId="AD" clId="Web-{CE65FE12-50CC-1091-C357-5BA54DC97FCC}"/>
    <pc:docChg chg="modSld">
      <pc:chgData name="Samantha Louise Westwood (2436467)" userId="S::2436467@student.uwtsd.ac.uk::cdeb0e3f-0bef-4b23-9963-482cc3f9a28f" providerId="AD" clId="Web-{CE65FE12-50CC-1091-C357-5BA54DC97FCC}" dt="2026-02-22T20:40:21.497" v="483" actId="20577"/>
      <pc:docMkLst>
        <pc:docMk/>
      </pc:docMkLst>
      <pc:sldChg chg="modSp">
        <pc:chgData name="Samantha Louise Westwood (2436467)" userId="S::2436467@student.uwtsd.ac.uk::cdeb0e3f-0bef-4b23-9963-482cc3f9a28f" providerId="AD" clId="Web-{CE65FE12-50CC-1091-C357-5BA54DC97FCC}" dt="2026-02-22T18:53:44.795" v="13" actId="1076"/>
        <pc:sldMkLst>
          <pc:docMk/>
          <pc:sldMk cId="109857222" sldId="256"/>
        </pc:sldMkLst>
        <pc:spChg chg="mod">
          <ac:chgData name="Samantha Louise Westwood (2436467)" userId="S::2436467@student.uwtsd.ac.uk::cdeb0e3f-0bef-4b23-9963-482cc3f9a28f" providerId="AD" clId="Web-{CE65FE12-50CC-1091-C357-5BA54DC97FCC}" dt="2026-02-22T18:53:44.795" v="13" actId="1076"/>
          <ac:spMkLst>
            <pc:docMk/>
            <pc:sldMk cId="109857222" sldId="256"/>
            <ac:spMk id="2" creationId="{00000000-0000-0000-0000-000000000000}"/>
          </ac:spMkLst>
        </pc:spChg>
      </pc:sldChg>
      <pc:sldChg chg="addSp delSp modSp mod setBg">
        <pc:chgData name="Samantha Louise Westwood (2436467)" userId="S::2436467@student.uwtsd.ac.uk::cdeb0e3f-0bef-4b23-9963-482cc3f9a28f" providerId="AD" clId="Web-{CE65FE12-50CC-1091-C357-5BA54DC97FCC}" dt="2026-02-22T20:34:57.211" v="474" actId="20577"/>
        <pc:sldMkLst>
          <pc:docMk/>
          <pc:sldMk cId="909045429" sldId="257"/>
        </pc:sldMkLst>
        <pc:spChg chg="mod">
          <ac:chgData name="Samantha Louise Westwood (2436467)" userId="S::2436467@student.uwtsd.ac.uk::cdeb0e3f-0bef-4b23-9963-482cc3f9a28f" providerId="AD" clId="Web-{CE65FE12-50CC-1091-C357-5BA54DC97FCC}" dt="2026-02-22T20:02:15.657" v="361"/>
          <ac:spMkLst>
            <pc:docMk/>
            <pc:sldMk cId="909045429" sldId="257"/>
            <ac:spMk id="2" creationId="{DFCECE77-AF41-2432-D7ED-323F7D709456}"/>
          </ac:spMkLst>
        </pc:spChg>
        <pc:spChg chg="del">
          <ac:chgData name="Samantha Louise Westwood (2436467)" userId="S::2436467@student.uwtsd.ac.uk::cdeb0e3f-0bef-4b23-9963-482cc3f9a28f" providerId="AD" clId="Web-{CE65FE12-50CC-1091-C357-5BA54DC97FCC}" dt="2026-02-22T20:02:15.657" v="361"/>
          <ac:spMkLst>
            <pc:docMk/>
            <pc:sldMk cId="909045429" sldId="257"/>
            <ac:spMk id="3" creationId="{7EEDF053-2595-5C24-96CE-7E245CF11E3C}"/>
          </ac:spMkLst>
        </pc:spChg>
        <pc:spChg chg="add">
          <ac:chgData name="Samantha Louise Westwood (2436467)" userId="S::2436467@student.uwtsd.ac.uk::cdeb0e3f-0bef-4b23-9963-482cc3f9a28f" providerId="AD" clId="Web-{CE65FE12-50CC-1091-C357-5BA54DC97FCC}" dt="2026-02-22T20:02:15.657" v="361"/>
          <ac:spMkLst>
            <pc:docMk/>
            <pc:sldMk cId="909045429" sldId="257"/>
            <ac:spMk id="9" creationId="{43DAA0EF-336D-4CDC-A9A2-8460363E27FE}"/>
          </ac:spMkLst>
        </pc:spChg>
        <pc:spChg chg="add">
          <ac:chgData name="Samantha Louise Westwood (2436467)" userId="S::2436467@student.uwtsd.ac.uk::cdeb0e3f-0bef-4b23-9963-482cc3f9a28f" providerId="AD" clId="Web-{CE65FE12-50CC-1091-C357-5BA54DC97FCC}" dt="2026-02-22T20:02:15.657" v="361"/>
          <ac:spMkLst>
            <pc:docMk/>
            <pc:sldMk cId="909045429" sldId="257"/>
            <ac:spMk id="11" creationId="{FD079A19-B31E-4129-A464-7547FF05AE33}"/>
          </ac:spMkLst>
        </pc:spChg>
        <pc:graphicFrameChg chg="add mod modGraphic">
          <ac:chgData name="Samantha Louise Westwood (2436467)" userId="S::2436467@student.uwtsd.ac.uk::cdeb0e3f-0bef-4b23-9963-482cc3f9a28f" providerId="AD" clId="Web-{CE65FE12-50CC-1091-C357-5BA54DC97FCC}" dt="2026-02-22T20:34:57.211" v="474" actId="20577"/>
          <ac:graphicFrameMkLst>
            <pc:docMk/>
            <pc:sldMk cId="909045429" sldId="257"/>
            <ac:graphicFrameMk id="5" creationId="{631E8D92-0639-4541-2803-A335FBB8D559}"/>
          </ac:graphicFrameMkLst>
        </pc:graphicFrameChg>
      </pc:sldChg>
      <pc:sldChg chg="addSp modSp mod setBg">
        <pc:chgData name="Samantha Louise Westwood (2436467)" userId="S::2436467@student.uwtsd.ac.uk::cdeb0e3f-0bef-4b23-9963-482cc3f9a28f" providerId="AD" clId="Web-{CE65FE12-50CC-1091-C357-5BA54DC97FCC}" dt="2026-02-22T20:40:21.497" v="483" actId="20577"/>
        <pc:sldMkLst>
          <pc:docMk/>
          <pc:sldMk cId="179759956" sldId="258"/>
        </pc:sldMkLst>
        <pc:spChg chg="mod">
          <ac:chgData name="Samantha Louise Westwood (2436467)" userId="S::2436467@student.uwtsd.ac.uk::cdeb0e3f-0bef-4b23-9963-482cc3f9a28f" providerId="AD" clId="Web-{CE65FE12-50CC-1091-C357-5BA54DC97FCC}" dt="2026-02-22T20:03:04.892" v="362"/>
          <ac:spMkLst>
            <pc:docMk/>
            <pc:sldMk cId="179759956" sldId="258"/>
            <ac:spMk id="2" creationId="{EF72841E-13C2-EB8B-EE09-37F0CC4F1C86}"/>
          </ac:spMkLst>
        </pc:spChg>
        <pc:spChg chg="mod">
          <ac:chgData name="Samantha Louise Westwood (2436467)" userId="S::2436467@student.uwtsd.ac.uk::cdeb0e3f-0bef-4b23-9963-482cc3f9a28f" providerId="AD" clId="Web-{CE65FE12-50CC-1091-C357-5BA54DC97FCC}" dt="2026-02-22T20:40:21.497" v="483" actId="20577"/>
          <ac:spMkLst>
            <pc:docMk/>
            <pc:sldMk cId="179759956" sldId="258"/>
            <ac:spMk id="3" creationId="{078CA7DD-DB71-050E-69AF-45377EA21588}"/>
          </ac:spMkLst>
        </pc:spChg>
        <pc:spChg chg="add">
          <ac:chgData name="Samantha Louise Westwood (2436467)" userId="S::2436467@student.uwtsd.ac.uk::cdeb0e3f-0bef-4b23-9963-482cc3f9a28f" providerId="AD" clId="Web-{CE65FE12-50CC-1091-C357-5BA54DC97FCC}" dt="2026-02-22T20:03:04.892" v="362"/>
          <ac:spMkLst>
            <pc:docMk/>
            <pc:sldMk cId="179759956" sldId="258"/>
            <ac:spMk id="9" creationId="{2C61293E-6EBE-43EF-A52C-9BEBFD7679D4}"/>
          </ac:spMkLst>
        </pc:spChg>
        <pc:spChg chg="add">
          <ac:chgData name="Samantha Louise Westwood (2436467)" userId="S::2436467@student.uwtsd.ac.uk::cdeb0e3f-0bef-4b23-9963-482cc3f9a28f" providerId="AD" clId="Web-{CE65FE12-50CC-1091-C357-5BA54DC97FCC}" dt="2026-02-22T20:03:04.892" v="362"/>
          <ac:spMkLst>
            <pc:docMk/>
            <pc:sldMk cId="179759956" sldId="258"/>
            <ac:spMk id="11" creationId="{3FCFB1DE-0B7E-48CC-BA90-B2AB0889F9D6}"/>
          </ac:spMkLst>
        </pc:spChg>
        <pc:picChg chg="add">
          <ac:chgData name="Samantha Louise Westwood (2436467)" userId="S::2436467@student.uwtsd.ac.uk::cdeb0e3f-0bef-4b23-9963-482cc3f9a28f" providerId="AD" clId="Web-{CE65FE12-50CC-1091-C357-5BA54DC97FCC}" dt="2026-02-22T20:03:04.892" v="362"/>
          <ac:picMkLst>
            <pc:docMk/>
            <pc:sldMk cId="179759956" sldId="258"/>
            <ac:picMk id="5" creationId="{83C41153-70CC-BEA4-67C5-3004E0652CFD}"/>
          </ac:picMkLst>
        </pc:picChg>
      </pc:sldChg>
      <pc:sldChg chg="addSp delSp modSp mod setBg">
        <pc:chgData name="Samantha Louise Westwood (2436467)" userId="S::2436467@student.uwtsd.ac.uk::cdeb0e3f-0bef-4b23-9963-482cc3f9a28f" providerId="AD" clId="Web-{CE65FE12-50CC-1091-C357-5BA54DC97FCC}" dt="2026-02-22T20:06:25.082" v="380"/>
        <pc:sldMkLst>
          <pc:docMk/>
          <pc:sldMk cId="2320398901" sldId="259"/>
        </pc:sldMkLst>
        <pc:spChg chg="mod">
          <ac:chgData name="Samantha Louise Westwood (2436467)" userId="S::2436467@student.uwtsd.ac.uk::cdeb0e3f-0bef-4b23-9963-482cc3f9a28f" providerId="AD" clId="Web-{CE65FE12-50CC-1091-C357-5BA54DC97FCC}" dt="2026-02-22T20:05:34.800" v="375"/>
          <ac:spMkLst>
            <pc:docMk/>
            <pc:sldMk cId="2320398901" sldId="259"/>
            <ac:spMk id="2" creationId="{16EF6B24-9046-FE4C-B7B1-F361FF0DF96A}"/>
          </ac:spMkLst>
        </pc:spChg>
        <pc:spChg chg="add del mod">
          <ac:chgData name="Samantha Louise Westwood (2436467)" userId="S::2436467@student.uwtsd.ac.uk::cdeb0e3f-0bef-4b23-9963-482cc3f9a28f" providerId="AD" clId="Web-{CE65FE12-50CC-1091-C357-5BA54DC97FCC}" dt="2026-02-22T20:04:45.315" v="370"/>
          <ac:spMkLst>
            <pc:docMk/>
            <pc:sldMk cId="2320398901" sldId="259"/>
            <ac:spMk id="3" creationId="{BA3FE839-B88A-5B43-6C7A-F346AA03F1C2}"/>
          </ac:spMkLst>
        </pc:spChg>
        <pc:spChg chg="add del">
          <ac:chgData name="Samantha Louise Westwood (2436467)" userId="S::2436467@student.uwtsd.ac.uk::cdeb0e3f-0bef-4b23-9963-482cc3f9a28f" providerId="AD" clId="Web-{CE65FE12-50CC-1091-C357-5BA54DC97FCC}" dt="2026-02-22T20:04:32.377" v="365"/>
          <ac:spMkLst>
            <pc:docMk/>
            <pc:sldMk cId="2320398901" sldId="259"/>
            <ac:spMk id="8" creationId="{FA2E39B7-17D8-4009-A8BA-9E8D8EC1B4C9}"/>
          </ac:spMkLst>
        </pc:spChg>
        <pc:spChg chg="add del">
          <ac:chgData name="Samantha Louise Westwood (2436467)" userId="S::2436467@student.uwtsd.ac.uk::cdeb0e3f-0bef-4b23-9963-482cc3f9a28f" providerId="AD" clId="Web-{CE65FE12-50CC-1091-C357-5BA54DC97FCC}" dt="2026-02-22T20:04:39.581" v="367"/>
          <ac:spMkLst>
            <pc:docMk/>
            <pc:sldMk cId="2320398901" sldId="259"/>
            <ac:spMk id="9" creationId="{2E442304-DDBD-4F7B-8017-36BCC863FB40}"/>
          </ac:spMkLst>
        </pc:spChg>
        <pc:spChg chg="add del">
          <ac:chgData name="Samantha Louise Westwood (2436467)" userId="S::2436467@student.uwtsd.ac.uk::cdeb0e3f-0bef-4b23-9963-482cc3f9a28f" providerId="AD" clId="Web-{CE65FE12-50CC-1091-C357-5BA54DC97FCC}" dt="2026-02-22T20:04:32.377" v="365"/>
          <ac:spMkLst>
            <pc:docMk/>
            <pc:sldMk cId="2320398901" sldId="259"/>
            <ac:spMk id="10" creationId="{8B71B615-14B5-4C0F-99E2-F17912DC63C6}"/>
          </ac:spMkLst>
        </pc:spChg>
        <pc:spChg chg="add del">
          <ac:chgData name="Samantha Louise Westwood (2436467)" userId="S::2436467@student.uwtsd.ac.uk::cdeb0e3f-0bef-4b23-9963-482cc3f9a28f" providerId="AD" clId="Web-{CE65FE12-50CC-1091-C357-5BA54DC97FCC}" dt="2026-02-22T20:04:39.581" v="367"/>
          <ac:spMkLst>
            <pc:docMk/>
            <pc:sldMk cId="2320398901" sldId="259"/>
            <ac:spMk id="11" creationId="{535742DD-1B16-4E9D-B715-0D74B4574A68}"/>
          </ac:spMkLst>
        </pc:spChg>
        <pc:spChg chg="add del">
          <ac:chgData name="Samantha Louise Westwood (2436467)" userId="S::2436467@student.uwtsd.ac.uk::cdeb0e3f-0bef-4b23-9963-482cc3f9a28f" providerId="AD" clId="Web-{CE65FE12-50CC-1091-C357-5BA54DC97FCC}" dt="2026-02-22T20:04:45.284" v="369"/>
          <ac:spMkLst>
            <pc:docMk/>
            <pc:sldMk cId="2320398901" sldId="259"/>
            <ac:spMk id="13" creationId="{35DB3719-6FDC-4E5D-891D-FF40B7300F64}"/>
          </ac:spMkLst>
        </pc:spChg>
        <pc:spChg chg="add del">
          <ac:chgData name="Samantha Louise Westwood (2436467)" userId="S::2436467@student.uwtsd.ac.uk::cdeb0e3f-0bef-4b23-9963-482cc3f9a28f" providerId="AD" clId="Web-{CE65FE12-50CC-1091-C357-5BA54DC97FCC}" dt="2026-02-22T20:06:06.894" v="379"/>
          <ac:spMkLst>
            <pc:docMk/>
            <pc:sldMk cId="2320398901" sldId="259"/>
            <ac:spMk id="16" creationId="{247B6BBF-09F2-4A29-AE4E-3771E2924817}"/>
          </ac:spMkLst>
        </pc:spChg>
        <pc:spChg chg="add del">
          <ac:chgData name="Samantha Louise Westwood (2436467)" userId="S::2436467@student.uwtsd.ac.uk::cdeb0e3f-0bef-4b23-9963-482cc3f9a28f" providerId="AD" clId="Web-{CE65FE12-50CC-1091-C357-5BA54DC97FCC}" dt="2026-02-22T20:06:06.894" v="379"/>
          <ac:spMkLst>
            <pc:docMk/>
            <pc:sldMk cId="2320398901" sldId="259"/>
            <ac:spMk id="17" creationId="{535742DD-1B16-4E9D-B715-0D74B4574A68}"/>
          </ac:spMkLst>
        </pc:spChg>
        <pc:spChg chg="add">
          <ac:chgData name="Samantha Louise Westwood (2436467)" userId="S::2436467@student.uwtsd.ac.uk::cdeb0e3f-0bef-4b23-9963-482cc3f9a28f" providerId="AD" clId="Web-{CE65FE12-50CC-1091-C357-5BA54DC97FCC}" dt="2026-02-22T20:06:06.894" v="379"/>
          <ac:spMkLst>
            <pc:docMk/>
            <pc:sldMk cId="2320398901" sldId="259"/>
            <ac:spMk id="20" creationId="{247B6BBF-09F2-4A29-AE4E-3771E2924817}"/>
          </ac:spMkLst>
        </pc:spChg>
        <pc:spChg chg="add">
          <ac:chgData name="Samantha Louise Westwood (2436467)" userId="S::2436467@student.uwtsd.ac.uk::cdeb0e3f-0bef-4b23-9963-482cc3f9a28f" providerId="AD" clId="Web-{CE65FE12-50CC-1091-C357-5BA54DC97FCC}" dt="2026-02-22T20:06:06.894" v="379"/>
          <ac:spMkLst>
            <pc:docMk/>
            <pc:sldMk cId="2320398901" sldId="259"/>
            <ac:spMk id="21" creationId="{535742DD-1B16-4E9D-B715-0D74B4574A68}"/>
          </ac:spMkLst>
        </pc:spChg>
        <pc:spChg chg="add del">
          <ac:chgData name="Samantha Louise Westwood (2436467)" userId="S::2436467@student.uwtsd.ac.uk::cdeb0e3f-0bef-4b23-9963-482cc3f9a28f" providerId="AD" clId="Web-{CE65FE12-50CC-1091-C357-5BA54DC97FCC}" dt="2026-02-22T20:05:34.800" v="375"/>
          <ac:spMkLst>
            <pc:docMk/>
            <pc:sldMk cId="2320398901" sldId="259"/>
            <ac:spMk id="23" creationId="{DA381740-063A-41A4-836D-85D14980EEF0}"/>
          </ac:spMkLst>
        </pc:spChg>
        <pc:spChg chg="add del">
          <ac:chgData name="Samantha Louise Westwood (2436467)" userId="S::2436467@student.uwtsd.ac.uk::cdeb0e3f-0bef-4b23-9963-482cc3f9a28f" providerId="AD" clId="Web-{CE65FE12-50CC-1091-C357-5BA54DC97FCC}" dt="2026-02-22T20:05:34.800" v="375"/>
          <ac:spMkLst>
            <pc:docMk/>
            <pc:sldMk cId="2320398901" sldId="259"/>
            <ac:spMk id="25" creationId="{5683D043-25BB-4AC9-8130-641179672614}"/>
          </ac:spMkLst>
        </pc:spChg>
        <pc:spChg chg="add del">
          <ac:chgData name="Samantha Louise Westwood (2436467)" userId="S::2436467@student.uwtsd.ac.uk::cdeb0e3f-0bef-4b23-9963-482cc3f9a28f" providerId="AD" clId="Web-{CE65FE12-50CC-1091-C357-5BA54DC97FCC}" dt="2026-02-22T20:05:34.800" v="375"/>
          <ac:spMkLst>
            <pc:docMk/>
            <pc:sldMk cId="2320398901" sldId="259"/>
            <ac:spMk id="27" creationId="{AA61CCAC-6875-474C-8E9E-F57ABF078C2B}"/>
          </ac:spMkLst>
        </pc:spChg>
        <pc:graphicFrameChg chg="add del">
          <ac:chgData name="Samantha Louise Westwood (2436467)" userId="S::2436467@student.uwtsd.ac.uk::cdeb0e3f-0bef-4b23-9963-482cc3f9a28f" providerId="AD" clId="Web-{CE65FE12-50CC-1091-C357-5BA54DC97FCC}" dt="2026-02-22T20:04:39.581" v="367"/>
          <ac:graphicFrameMkLst>
            <pc:docMk/>
            <pc:sldMk cId="2320398901" sldId="259"/>
            <ac:graphicFrameMk id="5" creationId="{133E0590-4A37-D4DC-A6D1-85F41E5D8505}"/>
          </ac:graphicFrameMkLst>
        </pc:graphicFrameChg>
        <pc:graphicFrameChg chg="add del">
          <ac:chgData name="Samantha Louise Westwood (2436467)" userId="S::2436467@student.uwtsd.ac.uk::cdeb0e3f-0bef-4b23-9963-482cc3f9a28f" providerId="AD" clId="Web-{CE65FE12-50CC-1091-C357-5BA54DC97FCC}" dt="2026-02-22T20:04:45.284" v="369"/>
          <ac:graphicFrameMkLst>
            <pc:docMk/>
            <pc:sldMk cId="2320398901" sldId="259"/>
            <ac:graphicFrameMk id="14" creationId="{EAAC7B67-B79E-EBE7-DAE6-EF858ECAC04A}"/>
          </ac:graphicFrameMkLst>
        </pc:graphicFrameChg>
        <pc:graphicFrameChg chg="add mod modGraphic">
          <ac:chgData name="Samantha Louise Westwood (2436467)" userId="S::2436467@student.uwtsd.ac.uk::cdeb0e3f-0bef-4b23-9963-482cc3f9a28f" providerId="AD" clId="Web-{CE65FE12-50CC-1091-C357-5BA54DC97FCC}" dt="2026-02-22T20:06:06.894" v="379"/>
          <ac:graphicFrameMkLst>
            <pc:docMk/>
            <pc:sldMk cId="2320398901" sldId="259"/>
            <ac:graphicFrameMk id="18" creationId="{12214768-C95A-B4E7-13CA-F9414888FDAC}"/>
          </ac:graphicFrameMkLst>
        </pc:graphicFrameChg>
      </pc:sldChg>
      <pc:sldChg chg="addSp delSp modSp mod setBg">
        <pc:chgData name="Samantha Louise Westwood (2436467)" userId="S::2436467@student.uwtsd.ac.uk::cdeb0e3f-0bef-4b23-9963-482cc3f9a28f" providerId="AD" clId="Web-{CE65FE12-50CC-1091-C357-5BA54DC97FCC}" dt="2026-02-22T20:18:29.324" v="433"/>
        <pc:sldMkLst>
          <pc:docMk/>
          <pc:sldMk cId="764504027" sldId="260"/>
        </pc:sldMkLst>
        <pc:spChg chg="del mod">
          <ac:chgData name="Samantha Louise Westwood (2436467)" userId="S::2436467@student.uwtsd.ac.uk::cdeb0e3f-0bef-4b23-9963-482cc3f9a28f" providerId="AD" clId="Web-{CE65FE12-50CC-1091-C357-5BA54DC97FCC}" dt="2026-02-22T20:06:49.035" v="381"/>
          <ac:spMkLst>
            <pc:docMk/>
            <pc:sldMk cId="764504027" sldId="260"/>
            <ac:spMk id="3" creationId="{C499562E-8965-0E62-D320-5707CE98F902}"/>
          </ac:spMkLst>
        </pc:spChg>
        <pc:spChg chg="add mod">
          <ac:chgData name="Samantha Louise Westwood (2436467)" userId="S::2436467@student.uwtsd.ac.uk::cdeb0e3f-0bef-4b23-9963-482cc3f9a28f" providerId="AD" clId="Web-{CE65FE12-50CC-1091-C357-5BA54DC97FCC}" dt="2026-02-22T20:07:42.645" v="385" actId="20577"/>
          <ac:spMkLst>
            <pc:docMk/>
            <pc:sldMk cId="764504027" sldId="260"/>
            <ac:spMk id="4" creationId="{D6474C55-AECA-FEFE-24D5-8C50DDB8BEB5}"/>
          </ac:spMkLst>
        </pc:spChg>
        <pc:spChg chg="add mod ord">
          <ac:chgData name="Samantha Louise Westwood (2436467)" userId="S::2436467@student.uwtsd.ac.uk::cdeb0e3f-0bef-4b23-9963-482cc3f9a28f" providerId="AD" clId="Web-{CE65FE12-50CC-1091-C357-5BA54DC97FCC}" dt="2026-02-22T20:18:16.105" v="432"/>
          <ac:spMkLst>
            <pc:docMk/>
            <pc:sldMk cId="764504027" sldId="260"/>
            <ac:spMk id="33" creationId="{BDFDA0DF-BB57-2F97-9C26-027C9D34879F}"/>
          </ac:spMkLst>
        </pc:spChg>
        <pc:graphicFrameChg chg="add modGraphic">
          <ac:chgData name="Samantha Louise Westwood (2436467)" userId="S::2436467@student.uwtsd.ac.uk::cdeb0e3f-0bef-4b23-9963-482cc3f9a28f" providerId="AD" clId="Web-{CE65FE12-50CC-1091-C357-5BA54DC97FCC}" dt="2026-02-22T20:18:29.324" v="433"/>
          <ac:graphicFrameMkLst>
            <pc:docMk/>
            <pc:sldMk cId="764504027" sldId="260"/>
            <ac:graphicFrameMk id="6" creationId="{B440DDD3-43AC-CDF2-DFA9-FF768B162EF9}"/>
          </ac:graphicFrameMkLst>
        </pc:graphicFrameChg>
      </pc:sldChg>
      <pc:sldChg chg="addSp delSp modSp mod setBg">
        <pc:chgData name="Samantha Louise Westwood (2436467)" userId="S::2436467@student.uwtsd.ac.uk::cdeb0e3f-0bef-4b23-9963-482cc3f9a28f" providerId="AD" clId="Web-{CE65FE12-50CC-1091-C357-5BA54DC97FCC}" dt="2026-02-22T20:26:50.142" v="464" actId="20577"/>
        <pc:sldMkLst>
          <pc:docMk/>
          <pc:sldMk cId="448094449" sldId="261"/>
        </pc:sldMkLst>
        <pc:spChg chg="mod">
          <ac:chgData name="Samantha Louise Westwood (2436467)" userId="S::2436467@student.uwtsd.ac.uk::cdeb0e3f-0bef-4b23-9963-482cc3f9a28f" providerId="AD" clId="Web-{CE65FE12-50CC-1091-C357-5BA54DC97FCC}" dt="2026-02-22T20:09:21.036" v="392"/>
          <ac:spMkLst>
            <pc:docMk/>
            <pc:sldMk cId="448094449" sldId="261"/>
            <ac:spMk id="2" creationId="{BD45269A-9DE5-A2DD-C6CE-3F2DA6C6FF35}"/>
          </ac:spMkLst>
        </pc:spChg>
        <pc:spChg chg="add del">
          <ac:chgData name="Samantha Louise Westwood (2436467)" userId="S::2436467@student.uwtsd.ac.uk::cdeb0e3f-0bef-4b23-9963-482cc3f9a28f" providerId="AD" clId="Web-{CE65FE12-50CC-1091-C357-5BA54DC97FCC}" dt="2026-02-22T20:09:21.036" v="392"/>
          <ac:spMkLst>
            <pc:docMk/>
            <pc:sldMk cId="448094449" sldId="261"/>
            <ac:spMk id="3" creationId="{0B1CF2CA-3843-2A00-96F0-68900F347D85}"/>
          </ac:spMkLst>
        </pc:spChg>
        <pc:spChg chg="add del">
          <ac:chgData name="Samantha Louise Westwood (2436467)" userId="S::2436467@student.uwtsd.ac.uk::cdeb0e3f-0bef-4b23-9963-482cc3f9a28f" providerId="AD" clId="Web-{CE65FE12-50CC-1091-C357-5BA54DC97FCC}" dt="2026-02-22T20:08:43.630" v="389"/>
          <ac:spMkLst>
            <pc:docMk/>
            <pc:sldMk cId="448094449" sldId="261"/>
            <ac:spMk id="8" creationId="{7C32DF3D-3F59-481D-A237-77C31AD492C1}"/>
          </ac:spMkLst>
        </pc:spChg>
        <pc:spChg chg="add del">
          <ac:chgData name="Samantha Louise Westwood (2436467)" userId="S::2436467@student.uwtsd.ac.uk::cdeb0e3f-0bef-4b23-9963-482cc3f9a28f" providerId="AD" clId="Web-{CE65FE12-50CC-1091-C357-5BA54DC97FCC}" dt="2026-02-22T20:08:32.208" v="387"/>
          <ac:spMkLst>
            <pc:docMk/>
            <pc:sldMk cId="448094449" sldId="261"/>
            <ac:spMk id="9" creationId="{247B6BBF-09F2-4A29-AE4E-3771E2924817}"/>
          </ac:spMkLst>
        </pc:spChg>
        <pc:spChg chg="add del">
          <ac:chgData name="Samantha Louise Westwood (2436467)" userId="S::2436467@student.uwtsd.ac.uk::cdeb0e3f-0bef-4b23-9963-482cc3f9a28f" providerId="AD" clId="Web-{CE65FE12-50CC-1091-C357-5BA54DC97FCC}" dt="2026-02-22T20:08:43.630" v="389"/>
          <ac:spMkLst>
            <pc:docMk/>
            <pc:sldMk cId="448094449" sldId="261"/>
            <ac:spMk id="10" creationId="{32F02326-30C4-4095-988F-932A425AE2DA}"/>
          </ac:spMkLst>
        </pc:spChg>
        <pc:spChg chg="add del">
          <ac:chgData name="Samantha Louise Westwood (2436467)" userId="S::2436467@student.uwtsd.ac.uk::cdeb0e3f-0bef-4b23-9963-482cc3f9a28f" providerId="AD" clId="Web-{CE65FE12-50CC-1091-C357-5BA54DC97FCC}" dt="2026-02-22T20:08:32.208" v="387"/>
          <ac:spMkLst>
            <pc:docMk/>
            <pc:sldMk cId="448094449" sldId="261"/>
            <ac:spMk id="11" creationId="{535742DD-1B16-4E9D-B715-0D74B4574A68}"/>
          </ac:spMkLst>
        </pc:spChg>
        <pc:spChg chg="add">
          <ac:chgData name="Samantha Louise Westwood (2436467)" userId="S::2436467@student.uwtsd.ac.uk::cdeb0e3f-0bef-4b23-9963-482cc3f9a28f" providerId="AD" clId="Web-{CE65FE12-50CC-1091-C357-5BA54DC97FCC}" dt="2026-02-22T20:09:21.036" v="392"/>
          <ac:spMkLst>
            <pc:docMk/>
            <pc:sldMk cId="448094449" sldId="261"/>
            <ac:spMk id="12" creationId="{C05CBC3C-2E5A-4839-8B9B-2E5A6ADF0F58}"/>
          </ac:spMkLst>
        </pc:spChg>
        <pc:spChg chg="add del">
          <ac:chgData name="Samantha Louise Westwood (2436467)" userId="S::2436467@student.uwtsd.ac.uk::cdeb0e3f-0bef-4b23-9963-482cc3f9a28f" providerId="AD" clId="Web-{CE65FE12-50CC-1091-C357-5BA54DC97FCC}" dt="2026-02-22T20:08:43.630" v="389"/>
          <ac:spMkLst>
            <pc:docMk/>
            <pc:sldMk cId="448094449" sldId="261"/>
            <ac:spMk id="13" creationId="{0B1CF2CA-3843-2A00-96F0-68900F347D85}"/>
          </ac:spMkLst>
        </pc:spChg>
        <pc:spChg chg="add">
          <ac:chgData name="Samantha Louise Westwood (2436467)" userId="S::2436467@student.uwtsd.ac.uk::cdeb0e3f-0bef-4b23-9963-482cc3f9a28f" providerId="AD" clId="Web-{CE65FE12-50CC-1091-C357-5BA54DC97FCC}" dt="2026-02-22T20:09:21.036" v="392"/>
          <ac:spMkLst>
            <pc:docMk/>
            <pc:sldMk cId="448094449" sldId="261"/>
            <ac:spMk id="14" creationId="{827FF362-FC97-4BF5-949B-D4ADFA26E457}"/>
          </ac:spMkLst>
        </pc:spChg>
        <pc:spChg chg="add mod">
          <ac:chgData name="Samantha Louise Westwood (2436467)" userId="S::2436467@student.uwtsd.ac.uk::cdeb0e3f-0bef-4b23-9963-482cc3f9a28f" providerId="AD" clId="Web-{CE65FE12-50CC-1091-C357-5BA54DC97FCC}" dt="2026-02-22T20:26:50.142" v="464" actId="20577"/>
          <ac:spMkLst>
            <pc:docMk/>
            <pc:sldMk cId="448094449" sldId="261"/>
            <ac:spMk id="15" creationId="{0B1CF2CA-3843-2A00-96F0-68900F347D85}"/>
          </ac:spMkLst>
        </pc:spChg>
        <pc:spChg chg="add mod ord">
          <ac:chgData name="Samantha Louise Westwood (2436467)" userId="S::2436467@student.uwtsd.ac.uk::cdeb0e3f-0bef-4b23-9963-482cc3f9a28f" providerId="AD" clId="Web-{CE65FE12-50CC-1091-C357-5BA54DC97FCC}" dt="2026-02-22T20:10:08.021" v="398"/>
          <ac:spMkLst>
            <pc:docMk/>
            <pc:sldMk cId="448094449" sldId="261"/>
            <ac:spMk id="26" creationId="{4E093674-6FB7-039F-3795-FE3C873D75C9}"/>
          </ac:spMkLst>
        </pc:spChg>
        <pc:spChg chg="add mod ord">
          <ac:chgData name="Samantha Louise Westwood (2436467)" userId="S::2436467@student.uwtsd.ac.uk::cdeb0e3f-0bef-4b23-9963-482cc3f9a28f" providerId="AD" clId="Web-{CE65FE12-50CC-1091-C357-5BA54DC97FCC}" dt="2026-02-22T20:25:57.095" v="461" actId="1076"/>
          <ac:spMkLst>
            <pc:docMk/>
            <pc:sldMk cId="448094449" sldId="261"/>
            <ac:spMk id="27" creationId="{467BDDC3-AF0D-DD27-6655-45D8EDBCF79A}"/>
          </ac:spMkLst>
        </pc:spChg>
        <pc:graphicFrameChg chg="add del">
          <ac:chgData name="Samantha Louise Westwood (2436467)" userId="S::2436467@student.uwtsd.ac.uk::cdeb0e3f-0bef-4b23-9963-482cc3f9a28f" providerId="AD" clId="Web-{CE65FE12-50CC-1091-C357-5BA54DC97FCC}" dt="2026-02-22T20:08:32.208" v="387"/>
          <ac:graphicFrameMkLst>
            <pc:docMk/>
            <pc:sldMk cId="448094449" sldId="261"/>
            <ac:graphicFrameMk id="5" creationId="{D5281D7B-7F56-6758-F66B-D42317718905}"/>
          </ac:graphicFrameMkLst>
        </pc:graphicFrameChg>
        <pc:graphicFrameChg chg="add del">
          <ac:chgData name="Samantha Louise Westwood (2436467)" userId="S::2436467@student.uwtsd.ac.uk::cdeb0e3f-0bef-4b23-9963-482cc3f9a28f" providerId="AD" clId="Web-{CE65FE12-50CC-1091-C357-5BA54DC97FCC}" dt="2026-02-22T20:09:21.036" v="391"/>
          <ac:graphicFrameMkLst>
            <pc:docMk/>
            <pc:sldMk cId="448094449" sldId="261"/>
            <ac:graphicFrameMk id="6" creationId="{A9EDDCAF-1863-B7F3-22D3-B5EC6D1C1439}"/>
          </ac:graphicFrameMkLst>
        </pc:graphicFrameChg>
      </pc:sldChg>
      <pc:sldChg chg="addSp delSp modSp mod setBg">
        <pc:chgData name="Samantha Louise Westwood (2436467)" userId="S::2436467@student.uwtsd.ac.uk::cdeb0e3f-0bef-4b23-9963-482cc3f9a28f" providerId="AD" clId="Web-{CE65FE12-50CC-1091-C357-5BA54DC97FCC}" dt="2026-02-22T20:32:56.177" v="469" actId="20577"/>
        <pc:sldMkLst>
          <pc:docMk/>
          <pc:sldMk cId="1086439564" sldId="262"/>
        </pc:sldMkLst>
        <pc:spChg chg="del mod">
          <ac:chgData name="Samantha Louise Westwood (2436467)" userId="S::2436467@student.uwtsd.ac.uk::cdeb0e3f-0bef-4b23-9963-482cc3f9a28f" providerId="AD" clId="Web-{CE65FE12-50CC-1091-C357-5BA54DC97FCC}" dt="2026-02-22T20:15:11.491" v="413"/>
          <ac:spMkLst>
            <pc:docMk/>
            <pc:sldMk cId="1086439564" sldId="262"/>
            <ac:spMk id="3" creationId="{2C4A13C7-3A18-33F7-6176-6FD9F540B450}"/>
          </ac:spMkLst>
        </pc:spChg>
        <pc:spChg chg="add del">
          <ac:chgData name="Samantha Louise Westwood (2436467)" userId="S::2436467@student.uwtsd.ac.uk::cdeb0e3f-0bef-4b23-9963-482cc3f9a28f" providerId="AD" clId="Web-{CE65FE12-50CC-1091-C357-5BA54DC97FCC}" dt="2026-02-22T19:37:44.875" v="247"/>
          <ac:spMkLst>
            <pc:docMk/>
            <pc:sldMk cId="1086439564" sldId="262"/>
            <ac:spMk id="4" creationId="{D5CF5583-0317-EF28-3B34-8D7D91BA5EC6}"/>
          </ac:spMkLst>
        </pc:spChg>
        <pc:spChg chg="add mod">
          <ac:chgData name="Samantha Louise Westwood (2436467)" userId="S::2436467@student.uwtsd.ac.uk::cdeb0e3f-0bef-4b23-9963-482cc3f9a28f" providerId="AD" clId="Web-{CE65FE12-50CC-1091-C357-5BA54DC97FCC}" dt="2026-02-22T20:32:56.177" v="469" actId="20577"/>
          <ac:spMkLst>
            <pc:docMk/>
            <pc:sldMk cId="1086439564" sldId="262"/>
            <ac:spMk id="5" creationId="{DB232E2C-13E3-BF23-62B8-5C26369AE7EE}"/>
          </ac:spMkLst>
        </pc:spChg>
        <pc:spChg chg="add del mod">
          <ac:chgData name="Samantha Louise Westwood (2436467)" userId="S::2436467@student.uwtsd.ac.uk::cdeb0e3f-0bef-4b23-9963-482cc3f9a28f" providerId="AD" clId="Web-{CE65FE12-50CC-1091-C357-5BA54DC97FCC}" dt="2026-02-22T20:15:18.445" v="414"/>
          <ac:spMkLst>
            <pc:docMk/>
            <pc:sldMk cId="1086439564" sldId="262"/>
            <ac:spMk id="91" creationId="{C8CE9049-EEE2-29DF-71C0-21D229925F86}"/>
          </ac:spMkLst>
        </pc:spChg>
        <pc:spChg chg="add mod ord">
          <ac:chgData name="Samantha Louise Westwood (2436467)" userId="S::2436467@student.uwtsd.ac.uk::cdeb0e3f-0bef-4b23-9963-482cc3f9a28f" providerId="AD" clId="Web-{CE65FE12-50CC-1091-C357-5BA54DC97FCC}" dt="2026-02-22T20:19:31.232" v="437"/>
          <ac:spMkLst>
            <pc:docMk/>
            <pc:sldMk cId="1086439564" sldId="262"/>
            <ac:spMk id="175" creationId="{EB96F168-9258-8B96-0D2B-D5D675F1A897}"/>
          </ac:spMkLst>
        </pc:spChg>
        <pc:graphicFrameChg chg="add del mod modGraphic">
          <ac:chgData name="Samantha Louise Westwood (2436467)" userId="S::2436467@student.uwtsd.ac.uk::cdeb0e3f-0bef-4b23-9963-482cc3f9a28f" providerId="AD" clId="Web-{CE65FE12-50CC-1091-C357-5BA54DC97FCC}" dt="2026-02-22T20:12:37.032" v="404"/>
          <ac:graphicFrameMkLst>
            <pc:docMk/>
            <pc:sldMk cId="1086439564" sldId="262"/>
            <ac:graphicFrameMk id="6" creationId="{51D52064-1B4E-DC97-C249-6D5B73B1BF1B}"/>
          </ac:graphicFrameMkLst>
        </pc:graphicFrameChg>
        <pc:graphicFrameChg chg="add del mod modGraphic">
          <ac:chgData name="Samantha Louise Westwood (2436467)" userId="S::2436467@student.uwtsd.ac.uk::cdeb0e3f-0bef-4b23-9963-482cc3f9a28f" providerId="AD" clId="Web-{CE65FE12-50CC-1091-C357-5BA54DC97FCC}" dt="2026-02-22T20:15:44.070" v="420"/>
          <ac:graphicFrameMkLst>
            <pc:docMk/>
            <pc:sldMk cId="1086439564" sldId="262"/>
            <ac:graphicFrameMk id="17" creationId="{F8A64949-FBFC-0BCC-D406-52411CE5E412}"/>
          </ac:graphicFrameMkLst>
        </pc:graphicFrameChg>
        <pc:graphicFrameChg chg="add mod ord modGraphic">
          <ac:chgData name="Samantha Louise Westwood (2436467)" userId="S::2436467@student.uwtsd.ac.uk::cdeb0e3f-0bef-4b23-9963-482cc3f9a28f" providerId="AD" clId="Web-{CE65FE12-50CC-1091-C357-5BA54DC97FCC}" dt="2026-02-22T20:20:19.389" v="441" actId="20577"/>
          <ac:graphicFrameMkLst>
            <pc:docMk/>
            <pc:sldMk cId="1086439564" sldId="262"/>
            <ac:graphicFrameMk id="98" creationId="{70641987-DBC7-4C1E-EC5B-15BB9C775F80}"/>
          </ac:graphicFrameMkLst>
        </pc:graphicFrameChg>
      </pc:sldChg>
      <pc:sldChg chg="addSp delSp modSp mod setBg">
        <pc:chgData name="Samantha Louise Westwood (2436467)" userId="S::2436467@student.uwtsd.ac.uk::cdeb0e3f-0bef-4b23-9963-482cc3f9a28f" providerId="AD" clId="Web-{CE65FE12-50CC-1091-C357-5BA54DC97FCC}" dt="2026-02-22T20:39:38.028" v="481" actId="20577"/>
        <pc:sldMkLst>
          <pc:docMk/>
          <pc:sldMk cId="2973404487" sldId="263"/>
        </pc:sldMkLst>
        <pc:spChg chg="mod">
          <ac:chgData name="Samantha Louise Westwood (2436467)" userId="S::2436467@student.uwtsd.ac.uk::cdeb0e3f-0bef-4b23-9963-482cc3f9a28f" providerId="AD" clId="Web-{CE65FE12-50CC-1091-C357-5BA54DC97FCC}" dt="2026-02-22T20:21:48.093" v="454"/>
          <ac:spMkLst>
            <pc:docMk/>
            <pc:sldMk cId="2973404487" sldId="263"/>
            <ac:spMk id="2" creationId="{9A433755-1E22-6B97-4EFB-BC87DEB07C17}"/>
          </ac:spMkLst>
        </pc:spChg>
        <pc:spChg chg="mod">
          <ac:chgData name="Samantha Louise Westwood (2436467)" userId="S::2436467@student.uwtsd.ac.uk::cdeb0e3f-0bef-4b23-9963-482cc3f9a28f" providerId="AD" clId="Web-{CE65FE12-50CC-1091-C357-5BA54DC97FCC}" dt="2026-02-22T20:39:38.028" v="481" actId="20577"/>
          <ac:spMkLst>
            <pc:docMk/>
            <pc:sldMk cId="2973404487" sldId="263"/>
            <ac:spMk id="3" creationId="{C7A28A0C-D219-7BCA-A118-09B5CE8E5216}"/>
          </ac:spMkLst>
        </pc:spChg>
        <pc:spChg chg="add del">
          <ac:chgData name="Samantha Louise Westwood (2436467)" userId="S::2436467@student.uwtsd.ac.uk::cdeb0e3f-0bef-4b23-9963-482cc3f9a28f" providerId="AD" clId="Web-{CE65FE12-50CC-1091-C357-5BA54DC97FCC}" dt="2026-02-22T20:20:57.936" v="443"/>
          <ac:spMkLst>
            <pc:docMk/>
            <pc:sldMk cId="2973404487" sldId="263"/>
            <ac:spMk id="8" creationId="{3946F6A7-0B48-49A7-8E23-3C1F0993999F}"/>
          </ac:spMkLst>
        </pc:spChg>
        <pc:spChg chg="add del">
          <ac:chgData name="Samantha Louise Westwood (2436467)" userId="S::2436467@student.uwtsd.ac.uk::cdeb0e3f-0bef-4b23-9963-482cc3f9a28f" providerId="AD" clId="Web-{CE65FE12-50CC-1091-C357-5BA54DC97FCC}" dt="2026-02-22T20:20:57.936" v="443"/>
          <ac:spMkLst>
            <pc:docMk/>
            <pc:sldMk cId="2973404487" sldId="263"/>
            <ac:spMk id="10" creationId="{F53AD421-C5C8-4C52-9DD0-6A594F21A5DB}"/>
          </ac:spMkLst>
        </pc:spChg>
        <pc:spChg chg="add del">
          <ac:chgData name="Samantha Louise Westwood (2436467)" userId="S::2436467@student.uwtsd.ac.uk::cdeb0e3f-0bef-4b23-9963-482cc3f9a28f" providerId="AD" clId="Web-{CE65FE12-50CC-1091-C357-5BA54DC97FCC}" dt="2026-02-22T20:20:57.936" v="443"/>
          <ac:spMkLst>
            <pc:docMk/>
            <pc:sldMk cId="2973404487" sldId="263"/>
            <ac:spMk id="12" creationId="{6D7E5B0F-5185-440A-8222-321C1D118ABE}"/>
          </ac:spMkLst>
        </pc:spChg>
        <pc:spChg chg="add del">
          <ac:chgData name="Samantha Louise Westwood (2436467)" userId="S::2436467@student.uwtsd.ac.uk::cdeb0e3f-0bef-4b23-9963-482cc3f9a28f" providerId="AD" clId="Web-{CE65FE12-50CC-1091-C357-5BA54DC97FCC}" dt="2026-02-22T20:21:00.389" v="445"/>
          <ac:spMkLst>
            <pc:docMk/>
            <pc:sldMk cId="2973404487" sldId="263"/>
            <ac:spMk id="14" creationId="{8E85DA1B-67EF-4FFA-9A25-F4413DA63C68}"/>
          </ac:spMkLst>
        </pc:spChg>
        <pc:spChg chg="add del">
          <ac:chgData name="Samantha Louise Westwood (2436467)" userId="S::2436467@student.uwtsd.ac.uk::cdeb0e3f-0bef-4b23-9963-482cc3f9a28f" providerId="AD" clId="Web-{CE65FE12-50CC-1091-C357-5BA54DC97FCC}" dt="2026-02-22T20:21:00.389" v="445"/>
          <ac:spMkLst>
            <pc:docMk/>
            <pc:sldMk cId="2973404487" sldId="263"/>
            <ac:spMk id="15" creationId="{13875C79-AB54-449E-990C-6A3157409BDF}"/>
          </ac:spMkLst>
        </pc:spChg>
        <pc:spChg chg="add del">
          <ac:chgData name="Samantha Louise Westwood (2436467)" userId="S::2436467@student.uwtsd.ac.uk::cdeb0e3f-0bef-4b23-9963-482cc3f9a28f" providerId="AD" clId="Web-{CE65FE12-50CC-1091-C357-5BA54DC97FCC}" dt="2026-02-22T20:21:03.624" v="447"/>
          <ac:spMkLst>
            <pc:docMk/>
            <pc:sldMk cId="2973404487" sldId="263"/>
            <ac:spMk id="17" creationId="{FA2E39B7-17D8-4009-A8BA-9E8D8EC1B4C9}"/>
          </ac:spMkLst>
        </pc:spChg>
        <pc:spChg chg="add del">
          <ac:chgData name="Samantha Louise Westwood (2436467)" userId="S::2436467@student.uwtsd.ac.uk::cdeb0e3f-0bef-4b23-9963-482cc3f9a28f" providerId="AD" clId="Web-{CE65FE12-50CC-1091-C357-5BA54DC97FCC}" dt="2026-02-22T20:21:03.624" v="447"/>
          <ac:spMkLst>
            <pc:docMk/>
            <pc:sldMk cId="2973404487" sldId="263"/>
            <ac:spMk id="18" creationId="{967EEEC4-6120-428D-8FB5-916920AECC74}"/>
          </ac:spMkLst>
        </pc:spChg>
        <pc:spChg chg="add del">
          <ac:chgData name="Samantha Louise Westwood (2436467)" userId="S::2436467@student.uwtsd.ac.uk::cdeb0e3f-0bef-4b23-9963-482cc3f9a28f" providerId="AD" clId="Web-{CE65FE12-50CC-1091-C357-5BA54DC97FCC}" dt="2026-02-22T20:21:48.093" v="454"/>
          <ac:spMkLst>
            <pc:docMk/>
            <pc:sldMk cId="2973404487" sldId="263"/>
            <ac:spMk id="20" creationId="{8E85DA1B-67EF-4FFA-9A25-F4413DA63C68}"/>
          </ac:spMkLst>
        </pc:spChg>
        <pc:spChg chg="add del">
          <ac:chgData name="Samantha Louise Westwood (2436467)" userId="S::2436467@student.uwtsd.ac.uk::cdeb0e3f-0bef-4b23-9963-482cc3f9a28f" providerId="AD" clId="Web-{CE65FE12-50CC-1091-C357-5BA54DC97FCC}" dt="2026-02-22T20:21:48.093" v="454"/>
          <ac:spMkLst>
            <pc:docMk/>
            <pc:sldMk cId="2973404487" sldId="263"/>
            <ac:spMk id="21" creationId="{13875C79-AB54-449E-990C-6A3157409BDF}"/>
          </ac:spMkLst>
        </pc:spChg>
        <pc:spChg chg="add del">
          <ac:chgData name="Samantha Louise Westwood (2436467)" userId="S::2436467@student.uwtsd.ac.uk::cdeb0e3f-0bef-4b23-9963-482cc3f9a28f" providerId="AD" clId="Web-{CE65FE12-50CC-1091-C357-5BA54DC97FCC}" dt="2026-02-22T20:21:38.874" v="451"/>
          <ac:spMkLst>
            <pc:docMk/>
            <pc:sldMk cId="2973404487" sldId="263"/>
            <ac:spMk id="26" creationId="{3F8EE4DF-7D55-4C30-AF69-A177EA1A379A}"/>
          </ac:spMkLst>
        </pc:spChg>
        <pc:spChg chg="add del">
          <ac:chgData name="Samantha Louise Westwood (2436467)" userId="S::2436467@student.uwtsd.ac.uk::cdeb0e3f-0bef-4b23-9963-482cc3f9a28f" providerId="AD" clId="Web-{CE65FE12-50CC-1091-C357-5BA54DC97FCC}" dt="2026-02-22T20:21:38.874" v="451"/>
          <ac:spMkLst>
            <pc:docMk/>
            <pc:sldMk cId="2973404487" sldId="263"/>
            <ac:spMk id="28" creationId="{6C37A1CD-D381-4AD7-BDE8-22220E4C6586}"/>
          </ac:spMkLst>
        </pc:spChg>
        <pc:spChg chg="add del">
          <ac:chgData name="Samantha Louise Westwood (2436467)" userId="S::2436467@student.uwtsd.ac.uk::cdeb0e3f-0bef-4b23-9963-482cc3f9a28f" providerId="AD" clId="Web-{CE65FE12-50CC-1091-C357-5BA54DC97FCC}" dt="2026-02-22T20:21:48.077" v="453"/>
          <ac:spMkLst>
            <pc:docMk/>
            <pc:sldMk cId="2973404487" sldId="263"/>
            <ac:spMk id="30" creationId="{7C32DF3D-3F59-481D-A237-77C31AD492C1}"/>
          </ac:spMkLst>
        </pc:spChg>
        <pc:spChg chg="add del">
          <ac:chgData name="Samantha Louise Westwood (2436467)" userId="S::2436467@student.uwtsd.ac.uk::cdeb0e3f-0bef-4b23-9963-482cc3f9a28f" providerId="AD" clId="Web-{CE65FE12-50CC-1091-C357-5BA54DC97FCC}" dt="2026-02-22T20:21:48.077" v="453"/>
          <ac:spMkLst>
            <pc:docMk/>
            <pc:sldMk cId="2973404487" sldId="263"/>
            <ac:spMk id="31" creationId="{32F02326-30C4-4095-988F-932A425AE2DA}"/>
          </ac:spMkLst>
        </pc:spChg>
        <pc:spChg chg="add">
          <ac:chgData name="Samantha Louise Westwood (2436467)" userId="S::2436467@student.uwtsd.ac.uk::cdeb0e3f-0bef-4b23-9963-482cc3f9a28f" providerId="AD" clId="Web-{CE65FE12-50CC-1091-C357-5BA54DC97FCC}" dt="2026-02-22T20:21:48.093" v="454"/>
          <ac:spMkLst>
            <pc:docMk/>
            <pc:sldMk cId="2973404487" sldId="263"/>
            <ac:spMk id="33" creationId="{100EDD19-6802-4EC3-95CE-CFFAB042CFD6}"/>
          </ac:spMkLst>
        </pc:spChg>
        <pc:spChg chg="add">
          <ac:chgData name="Samantha Louise Westwood (2436467)" userId="S::2436467@student.uwtsd.ac.uk::cdeb0e3f-0bef-4b23-9963-482cc3f9a28f" providerId="AD" clId="Web-{CE65FE12-50CC-1091-C357-5BA54DC97FCC}" dt="2026-02-22T20:21:48.093" v="454"/>
          <ac:spMkLst>
            <pc:docMk/>
            <pc:sldMk cId="2973404487" sldId="263"/>
            <ac:spMk id="34" creationId="{DB17E863-922E-4C26-BD64-E8FD41D28661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5_5">
  <dgm:title val=""/>
  <dgm:desc val=""/>
  <dgm:catLst>
    <dgm:cat type="accent5" pri="11500"/>
  </dgm:catLst>
  <dgm:styleLbl name="node0">
    <dgm:fillClrLst meth="cycle">
      <a:schemeClr val="accent5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>
        <a:alpha val="9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>
        <a:alpha val="90000"/>
      </a:schemeClr>
      <a:schemeClr val="accent5">
        <a:alpha val="5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/>
    <dgm:txEffectClrLst/>
  </dgm:styleLbl>
  <dgm:styleLbl name="lnNode1">
    <dgm:fillClrLst>
      <a:schemeClr val="accent5">
        <a:shade val="90000"/>
      </a:schemeClr>
      <a:schemeClr val="accent5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shade val="80000"/>
        <a:alpha val="50000"/>
      </a:schemeClr>
      <a:schemeClr val="accent5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  <a:alpha val="90000"/>
      </a:schemeClr>
      <a:schemeClr val="accent5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bg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sibTrans1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alpha val="90000"/>
        <a:tint val="40000"/>
      </a:schemeClr>
      <a:schemeClr val="accent5">
        <a:alpha val="5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034C9E9-6FE7-4BF0-BE11-B0EFA9A57B4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941B3694-50AC-4FA8-969D-C2E0EA080A14}">
      <dgm:prSet/>
      <dgm:spPr/>
      <dgm:t>
        <a:bodyPr/>
        <a:lstStyle/>
        <a:p>
          <a:pPr rtl="0"/>
          <a:r>
            <a:rPr lang="en-US" dirty="0"/>
            <a:t>Reflecting on your work helps you examine your actions more deeply and develop a clearer understanding of your professional practice</a:t>
          </a:r>
          <a:r>
            <a:rPr lang="en-US" dirty="0">
              <a:latin typeface="The Serif Hand Black"/>
            </a:rPr>
            <a:t> </a:t>
          </a:r>
          <a:r>
            <a:rPr lang="en-US" dirty="0"/>
            <a:t>(Health &amp; Care Profession Council, 2021).</a:t>
          </a:r>
        </a:p>
      </dgm:t>
    </dgm:pt>
    <dgm:pt modelId="{4BE62929-9BB0-4713-9161-BBEB63E24B55}" type="parTrans" cxnId="{98A416BE-60E7-49A1-A3A3-349DC0A7FD0D}">
      <dgm:prSet/>
      <dgm:spPr/>
      <dgm:t>
        <a:bodyPr/>
        <a:lstStyle/>
        <a:p>
          <a:endParaRPr lang="en-US"/>
        </a:p>
      </dgm:t>
    </dgm:pt>
    <dgm:pt modelId="{AC4E0F78-2354-4EB8-8A81-38C96EDE40C4}" type="sibTrans" cxnId="{98A416BE-60E7-49A1-A3A3-349DC0A7FD0D}">
      <dgm:prSet/>
      <dgm:spPr/>
      <dgm:t>
        <a:bodyPr/>
        <a:lstStyle/>
        <a:p>
          <a:endParaRPr lang="en-US"/>
        </a:p>
      </dgm:t>
    </dgm:pt>
    <dgm:pt modelId="{674433AE-B1F3-4C9C-B68A-45CCF592A3A8}">
      <dgm:prSet/>
      <dgm:spPr/>
      <dgm:t>
        <a:bodyPr/>
        <a:lstStyle/>
        <a:p>
          <a:r>
            <a:rPr lang="en-US" dirty="0"/>
            <a:t>Helps practitioners understand actions, decisions, and emotions.</a:t>
          </a:r>
        </a:p>
      </dgm:t>
    </dgm:pt>
    <dgm:pt modelId="{AE97F1FC-D37D-48E0-8485-5C4CD8060155}" type="parTrans" cxnId="{F5F4EB07-8FD9-4F35-AD5E-C5F24D2212FF}">
      <dgm:prSet/>
      <dgm:spPr/>
      <dgm:t>
        <a:bodyPr/>
        <a:lstStyle/>
        <a:p>
          <a:endParaRPr lang="en-US"/>
        </a:p>
      </dgm:t>
    </dgm:pt>
    <dgm:pt modelId="{A074E1AD-EBFD-4026-A28B-5CE41437DD7B}" type="sibTrans" cxnId="{F5F4EB07-8FD9-4F35-AD5E-C5F24D2212FF}">
      <dgm:prSet/>
      <dgm:spPr/>
      <dgm:t>
        <a:bodyPr/>
        <a:lstStyle/>
        <a:p>
          <a:endParaRPr lang="en-US"/>
        </a:p>
      </dgm:t>
    </dgm:pt>
    <dgm:pt modelId="{FA55A50E-A68B-4120-86DF-F2D98180CAE8}">
      <dgm:prSet/>
      <dgm:spPr/>
      <dgm:t>
        <a:bodyPr/>
        <a:lstStyle/>
        <a:p>
          <a:r>
            <a:rPr lang="en-US" dirty="0"/>
            <a:t>Reflective models such as Gibbs and Driscoll guide structured reflection.</a:t>
          </a:r>
        </a:p>
      </dgm:t>
    </dgm:pt>
    <dgm:pt modelId="{ECC12227-3386-4132-B350-597615395143}" type="parTrans" cxnId="{6AEFBF0D-1259-41B3-BDFB-267A70446F82}">
      <dgm:prSet/>
      <dgm:spPr/>
      <dgm:t>
        <a:bodyPr/>
        <a:lstStyle/>
        <a:p>
          <a:endParaRPr lang="en-US"/>
        </a:p>
      </dgm:t>
    </dgm:pt>
    <dgm:pt modelId="{9BD59572-8EF4-4E4E-AAB3-BF6F8D5D3528}" type="sibTrans" cxnId="{6AEFBF0D-1259-41B3-BDFB-267A70446F82}">
      <dgm:prSet/>
      <dgm:spPr/>
      <dgm:t>
        <a:bodyPr/>
        <a:lstStyle/>
        <a:p>
          <a:endParaRPr lang="en-US"/>
        </a:p>
      </dgm:t>
    </dgm:pt>
    <dgm:pt modelId="{C157A021-04DD-48A2-BFE5-065D1FA68A07}" type="pres">
      <dgm:prSet presAssocID="{A034C9E9-6FE7-4BF0-BE11-B0EFA9A57B4D}" presName="root" presStyleCnt="0">
        <dgm:presLayoutVars>
          <dgm:dir/>
          <dgm:resizeHandles val="exact"/>
        </dgm:presLayoutVars>
      </dgm:prSet>
      <dgm:spPr/>
    </dgm:pt>
    <dgm:pt modelId="{AF2FE312-419E-4308-9983-731AEB62402B}" type="pres">
      <dgm:prSet presAssocID="{941B3694-50AC-4FA8-969D-C2E0EA080A14}" presName="compNode" presStyleCnt="0"/>
      <dgm:spPr/>
    </dgm:pt>
    <dgm:pt modelId="{96E7B3BD-112A-4DF1-AF30-3812401AF1CC}" type="pres">
      <dgm:prSet presAssocID="{941B3694-50AC-4FA8-969D-C2E0EA080A14}" presName="bgRect" presStyleLbl="bgShp" presStyleIdx="0" presStyleCnt="3"/>
      <dgm:spPr/>
    </dgm:pt>
    <dgm:pt modelId="{18BD551A-80B0-4F19-9340-904F6375E46D}" type="pres">
      <dgm:prSet presAssocID="{941B3694-50AC-4FA8-969D-C2E0EA080A1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B85F209D-E7D4-490A-9E76-FD24EAE48DDD}" type="pres">
      <dgm:prSet presAssocID="{941B3694-50AC-4FA8-969D-C2E0EA080A14}" presName="spaceRect" presStyleCnt="0"/>
      <dgm:spPr/>
    </dgm:pt>
    <dgm:pt modelId="{67180165-07B4-4AAC-92AA-034D48DC9812}" type="pres">
      <dgm:prSet presAssocID="{941B3694-50AC-4FA8-969D-C2E0EA080A14}" presName="parTx" presStyleLbl="revTx" presStyleIdx="0" presStyleCnt="3">
        <dgm:presLayoutVars>
          <dgm:chMax val="0"/>
          <dgm:chPref val="0"/>
        </dgm:presLayoutVars>
      </dgm:prSet>
      <dgm:spPr/>
    </dgm:pt>
    <dgm:pt modelId="{304BD55E-C247-41F2-9FE3-C6C460C9CCBA}" type="pres">
      <dgm:prSet presAssocID="{AC4E0F78-2354-4EB8-8A81-38C96EDE40C4}" presName="sibTrans" presStyleCnt="0"/>
      <dgm:spPr/>
    </dgm:pt>
    <dgm:pt modelId="{2CDCA919-509B-43C3-9026-30232C4DC28E}" type="pres">
      <dgm:prSet presAssocID="{674433AE-B1F3-4C9C-B68A-45CCF592A3A8}" presName="compNode" presStyleCnt="0"/>
      <dgm:spPr/>
    </dgm:pt>
    <dgm:pt modelId="{4EA1CDC7-4B3A-45F6-A798-FCF64A8461C3}" type="pres">
      <dgm:prSet presAssocID="{674433AE-B1F3-4C9C-B68A-45CCF592A3A8}" presName="bgRect" presStyleLbl="bgShp" presStyleIdx="1" presStyleCnt="3"/>
      <dgm:spPr/>
    </dgm:pt>
    <dgm:pt modelId="{16264988-209D-41C5-AE8C-2129ECB6140D}" type="pres">
      <dgm:prSet presAssocID="{674433AE-B1F3-4C9C-B68A-45CCF592A3A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Hand with Plant"/>
        </a:ext>
      </dgm:extLst>
    </dgm:pt>
    <dgm:pt modelId="{D589CAC0-08E5-4A29-879B-E447A974159A}" type="pres">
      <dgm:prSet presAssocID="{674433AE-B1F3-4C9C-B68A-45CCF592A3A8}" presName="spaceRect" presStyleCnt="0"/>
      <dgm:spPr/>
    </dgm:pt>
    <dgm:pt modelId="{92482521-2713-465E-A223-390122A2D8DF}" type="pres">
      <dgm:prSet presAssocID="{674433AE-B1F3-4C9C-B68A-45CCF592A3A8}" presName="parTx" presStyleLbl="revTx" presStyleIdx="1" presStyleCnt="3">
        <dgm:presLayoutVars>
          <dgm:chMax val="0"/>
          <dgm:chPref val="0"/>
        </dgm:presLayoutVars>
      </dgm:prSet>
      <dgm:spPr/>
    </dgm:pt>
    <dgm:pt modelId="{91649CF2-9516-44A1-B5CA-604FAF6756A1}" type="pres">
      <dgm:prSet presAssocID="{A074E1AD-EBFD-4026-A28B-5CE41437DD7B}" presName="sibTrans" presStyleCnt="0"/>
      <dgm:spPr/>
    </dgm:pt>
    <dgm:pt modelId="{E92BF18D-2931-4329-B023-62B342476934}" type="pres">
      <dgm:prSet presAssocID="{FA55A50E-A68B-4120-86DF-F2D98180CAE8}" presName="compNode" presStyleCnt="0"/>
      <dgm:spPr/>
    </dgm:pt>
    <dgm:pt modelId="{51ED0BD1-01C6-41A5-9ACD-0DC762430B28}" type="pres">
      <dgm:prSet presAssocID="{FA55A50E-A68B-4120-86DF-F2D98180CAE8}" presName="bgRect" presStyleLbl="bgShp" presStyleIdx="2" presStyleCnt="3"/>
      <dgm:spPr/>
    </dgm:pt>
    <dgm:pt modelId="{838AA6B4-FF13-459D-869F-137DB46B47B1}" type="pres">
      <dgm:prSet presAssocID="{FA55A50E-A68B-4120-86DF-F2D98180CAE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0AB040E7-4EF4-45D1-8E0F-2141438007FB}" type="pres">
      <dgm:prSet presAssocID="{FA55A50E-A68B-4120-86DF-F2D98180CAE8}" presName="spaceRect" presStyleCnt="0"/>
      <dgm:spPr/>
    </dgm:pt>
    <dgm:pt modelId="{1D2CFF45-516D-48AC-9E90-AB49B2693217}" type="pres">
      <dgm:prSet presAssocID="{FA55A50E-A68B-4120-86DF-F2D98180CAE8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F5F4EB07-8FD9-4F35-AD5E-C5F24D2212FF}" srcId="{A034C9E9-6FE7-4BF0-BE11-B0EFA9A57B4D}" destId="{674433AE-B1F3-4C9C-B68A-45CCF592A3A8}" srcOrd="1" destOrd="0" parTransId="{AE97F1FC-D37D-48E0-8485-5C4CD8060155}" sibTransId="{A074E1AD-EBFD-4026-A28B-5CE41437DD7B}"/>
    <dgm:cxn modelId="{6AEFBF0D-1259-41B3-BDFB-267A70446F82}" srcId="{A034C9E9-6FE7-4BF0-BE11-B0EFA9A57B4D}" destId="{FA55A50E-A68B-4120-86DF-F2D98180CAE8}" srcOrd="2" destOrd="0" parTransId="{ECC12227-3386-4132-B350-597615395143}" sibTransId="{9BD59572-8EF4-4E4E-AAB3-BF6F8D5D3528}"/>
    <dgm:cxn modelId="{DDF9FA15-0DBA-434D-89FF-2C99419392FE}" type="presOf" srcId="{674433AE-B1F3-4C9C-B68A-45CCF592A3A8}" destId="{92482521-2713-465E-A223-390122A2D8DF}" srcOrd="0" destOrd="0" presId="urn:microsoft.com/office/officeart/2018/2/layout/IconVerticalSolidList"/>
    <dgm:cxn modelId="{0A13AB4E-0736-43C6-AC90-7E1CAFFBEC20}" type="presOf" srcId="{941B3694-50AC-4FA8-969D-C2E0EA080A14}" destId="{67180165-07B4-4AAC-92AA-034D48DC9812}" srcOrd="0" destOrd="0" presId="urn:microsoft.com/office/officeart/2018/2/layout/IconVerticalSolidList"/>
    <dgm:cxn modelId="{98A416BE-60E7-49A1-A3A3-349DC0A7FD0D}" srcId="{A034C9E9-6FE7-4BF0-BE11-B0EFA9A57B4D}" destId="{941B3694-50AC-4FA8-969D-C2E0EA080A14}" srcOrd="0" destOrd="0" parTransId="{4BE62929-9BB0-4713-9161-BBEB63E24B55}" sibTransId="{AC4E0F78-2354-4EB8-8A81-38C96EDE40C4}"/>
    <dgm:cxn modelId="{0A32DDC1-85AD-49E2-9812-232995027681}" type="presOf" srcId="{FA55A50E-A68B-4120-86DF-F2D98180CAE8}" destId="{1D2CFF45-516D-48AC-9E90-AB49B2693217}" srcOrd="0" destOrd="0" presId="urn:microsoft.com/office/officeart/2018/2/layout/IconVerticalSolidList"/>
    <dgm:cxn modelId="{2AA167FB-0C2D-4AF6-A7A5-2AF7D8C295C3}" type="presOf" srcId="{A034C9E9-6FE7-4BF0-BE11-B0EFA9A57B4D}" destId="{C157A021-04DD-48A2-BFE5-065D1FA68A07}" srcOrd="0" destOrd="0" presId="urn:microsoft.com/office/officeart/2018/2/layout/IconVerticalSolidList"/>
    <dgm:cxn modelId="{9551552C-3CC3-41B9-A5E6-81E4979568AD}" type="presParOf" srcId="{C157A021-04DD-48A2-BFE5-065D1FA68A07}" destId="{AF2FE312-419E-4308-9983-731AEB62402B}" srcOrd="0" destOrd="0" presId="urn:microsoft.com/office/officeart/2018/2/layout/IconVerticalSolidList"/>
    <dgm:cxn modelId="{1D5EFC50-8774-464A-8551-4790A8023626}" type="presParOf" srcId="{AF2FE312-419E-4308-9983-731AEB62402B}" destId="{96E7B3BD-112A-4DF1-AF30-3812401AF1CC}" srcOrd="0" destOrd="0" presId="urn:microsoft.com/office/officeart/2018/2/layout/IconVerticalSolidList"/>
    <dgm:cxn modelId="{44C0FC1B-3618-4B15-850A-A684ADF1C92F}" type="presParOf" srcId="{AF2FE312-419E-4308-9983-731AEB62402B}" destId="{18BD551A-80B0-4F19-9340-904F6375E46D}" srcOrd="1" destOrd="0" presId="urn:microsoft.com/office/officeart/2018/2/layout/IconVerticalSolidList"/>
    <dgm:cxn modelId="{46892BD7-1E4D-4B4B-915F-B338745E91FE}" type="presParOf" srcId="{AF2FE312-419E-4308-9983-731AEB62402B}" destId="{B85F209D-E7D4-490A-9E76-FD24EAE48DDD}" srcOrd="2" destOrd="0" presId="urn:microsoft.com/office/officeart/2018/2/layout/IconVerticalSolidList"/>
    <dgm:cxn modelId="{7259127B-7AB9-4929-884B-9B7D8EC5E070}" type="presParOf" srcId="{AF2FE312-419E-4308-9983-731AEB62402B}" destId="{67180165-07B4-4AAC-92AA-034D48DC9812}" srcOrd="3" destOrd="0" presId="urn:microsoft.com/office/officeart/2018/2/layout/IconVerticalSolidList"/>
    <dgm:cxn modelId="{8A3C2BB6-75D6-440B-A3B6-247F91B41180}" type="presParOf" srcId="{C157A021-04DD-48A2-BFE5-065D1FA68A07}" destId="{304BD55E-C247-41F2-9FE3-C6C460C9CCBA}" srcOrd="1" destOrd="0" presId="urn:microsoft.com/office/officeart/2018/2/layout/IconVerticalSolidList"/>
    <dgm:cxn modelId="{16E8EFD3-C269-49CF-8E27-63FDDEB1CFE5}" type="presParOf" srcId="{C157A021-04DD-48A2-BFE5-065D1FA68A07}" destId="{2CDCA919-509B-43C3-9026-30232C4DC28E}" srcOrd="2" destOrd="0" presId="urn:microsoft.com/office/officeart/2018/2/layout/IconVerticalSolidList"/>
    <dgm:cxn modelId="{351E9CE1-3F71-4C79-9571-8BD7733284B6}" type="presParOf" srcId="{2CDCA919-509B-43C3-9026-30232C4DC28E}" destId="{4EA1CDC7-4B3A-45F6-A798-FCF64A8461C3}" srcOrd="0" destOrd="0" presId="urn:microsoft.com/office/officeart/2018/2/layout/IconVerticalSolidList"/>
    <dgm:cxn modelId="{324B0789-0999-4591-A7C5-6ED6FB810E73}" type="presParOf" srcId="{2CDCA919-509B-43C3-9026-30232C4DC28E}" destId="{16264988-209D-41C5-AE8C-2129ECB6140D}" srcOrd="1" destOrd="0" presId="urn:microsoft.com/office/officeart/2018/2/layout/IconVerticalSolidList"/>
    <dgm:cxn modelId="{799365DC-4092-43A4-9F20-DC231C2BEAB8}" type="presParOf" srcId="{2CDCA919-509B-43C3-9026-30232C4DC28E}" destId="{D589CAC0-08E5-4A29-879B-E447A974159A}" srcOrd="2" destOrd="0" presId="urn:microsoft.com/office/officeart/2018/2/layout/IconVerticalSolidList"/>
    <dgm:cxn modelId="{5528DAA5-0725-464F-8BFD-A0ABE8BB234E}" type="presParOf" srcId="{2CDCA919-509B-43C3-9026-30232C4DC28E}" destId="{92482521-2713-465E-A223-390122A2D8DF}" srcOrd="3" destOrd="0" presId="urn:microsoft.com/office/officeart/2018/2/layout/IconVerticalSolidList"/>
    <dgm:cxn modelId="{2BC2148C-5538-468B-AD07-118793E09F20}" type="presParOf" srcId="{C157A021-04DD-48A2-BFE5-065D1FA68A07}" destId="{91649CF2-9516-44A1-B5CA-604FAF6756A1}" srcOrd="3" destOrd="0" presId="urn:microsoft.com/office/officeart/2018/2/layout/IconVerticalSolidList"/>
    <dgm:cxn modelId="{BFDA36DF-D697-4471-8F8C-845F03CB65E8}" type="presParOf" srcId="{C157A021-04DD-48A2-BFE5-065D1FA68A07}" destId="{E92BF18D-2931-4329-B023-62B342476934}" srcOrd="4" destOrd="0" presId="urn:microsoft.com/office/officeart/2018/2/layout/IconVerticalSolidList"/>
    <dgm:cxn modelId="{47697EBD-C9D9-4A55-9E4E-51B8BFA1DCD8}" type="presParOf" srcId="{E92BF18D-2931-4329-B023-62B342476934}" destId="{51ED0BD1-01C6-41A5-9ACD-0DC762430B28}" srcOrd="0" destOrd="0" presId="urn:microsoft.com/office/officeart/2018/2/layout/IconVerticalSolidList"/>
    <dgm:cxn modelId="{92D89C23-192B-48D4-82D9-5FBD6213BFFD}" type="presParOf" srcId="{E92BF18D-2931-4329-B023-62B342476934}" destId="{838AA6B4-FF13-459D-869F-137DB46B47B1}" srcOrd="1" destOrd="0" presId="urn:microsoft.com/office/officeart/2018/2/layout/IconVerticalSolidList"/>
    <dgm:cxn modelId="{9A554975-0610-47C1-AE4D-F19218299B48}" type="presParOf" srcId="{E92BF18D-2931-4329-B023-62B342476934}" destId="{0AB040E7-4EF4-45D1-8E0F-2141438007FB}" srcOrd="2" destOrd="0" presId="urn:microsoft.com/office/officeart/2018/2/layout/IconVerticalSolidList"/>
    <dgm:cxn modelId="{0D1B621E-71BF-4499-B05C-D5D751401473}" type="presParOf" srcId="{E92BF18D-2931-4329-B023-62B342476934}" destId="{1D2CFF45-516D-48AC-9E90-AB49B269321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D64FD76-E61E-4006-925D-D1AE9D60F46C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B93C8C7D-9FD3-49AD-92D1-7744CF73A911}">
      <dgm:prSet/>
      <dgm:spPr/>
      <dgm:t>
        <a:bodyPr/>
        <a:lstStyle/>
        <a:p>
          <a:r>
            <a:rPr lang="en-US"/>
            <a:t>Leads to </a:t>
          </a:r>
          <a:r>
            <a:rPr lang="en-US" b="1"/>
            <a:t>higher quality person centred care</a:t>
          </a:r>
          <a:r>
            <a:rPr lang="en-US"/>
            <a:t> (Royal Open College, 2026).</a:t>
          </a:r>
        </a:p>
      </dgm:t>
    </dgm:pt>
    <dgm:pt modelId="{1986B231-F445-488E-88D5-D7724074A8F8}" type="parTrans" cxnId="{E2A01B59-6667-40C9-89DD-76995E76FCF9}">
      <dgm:prSet/>
      <dgm:spPr/>
      <dgm:t>
        <a:bodyPr/>
        <a:lstStyle/>
        <a:p>
          <a:endParaRPr lang="en-US"/>
        </a:p>
      </dgm:t>
    </dgm:pt>
    <dgm:pt modelId="{A85E1536-9D0A-42F2-BD33-3969AFB5EE6D}" type="sibTrans" cxnId="{E2A01B59-6667-40C9-89DD-76995E76FCF9}">
      <dgm:prSet/>
      <dgm:spPr/>
      <dgm:t>
        <a:bodyPr/>
        <a:lstStyle/>
        <a:p>
          <a:endParaRPr lang="en-US"/>
        </a:p>
      </dgm:t>
    </dgm:pt>
    <dgm:pt modelId="{D46516D9-CC83-4B29-A95E-1DB70A3050FB}">
      <dgm:prSet/>
      <dgm:spPr/>
      <dgm:t>
        <a:bodyPr/>
        <a:lstStyle/>
        <a:p>
          <a:r>
            <a:rPr lang="en-US"/>
            <a:t>Improves communication and trust.</a:t>
          </a:r>
        </a:p>
      </dgm:t>
    </dgm:pt>
    <dgm:pt modelId="{A54B980B-B625-4240-96DD-7BAAF863D794}" type="parTrans" cxnId="{464982F9-BBC0-43A2-87BD-D7D7CEA6132B}">
      <dgm:prSet/>
      <dgm:spPr/>
      <dgm:t>
        <a:bodyPr/>
        <a:lstStyle/>
        <a:p>
          <a:endParaRPr lang="en-US"/>
        </a:p>
      </dgm:t>
    </dgm:pt>
    <dgm:pt modelId="{3C72B1BC-49E5-4042-8B84-69A8B47D9AE8}" type="sibTrans" cxnId="{464982F9-BBC0-43A2-87BD-D7D7CEA6132B}">
      <dgm:prSet/>
      <dgm:spPr/>
      <dgm:t>
        <a:bodyPr/>
        <a:lstStyle/>
        <a:p>
          <a:endParaRPr lang="en-US"/>
        </a:p>
      </dgm:t>
    </dgm:pt>
    <dgm:pt modelId="{DB22A66A-FAB4-437A-A8D1-A19745C4E278}">
      <dgm:prSet/>
      <dgm:spPr/>
      <dgm:t>
        <a:bodyPr/>
        <a:lstStyle/>
        <a:p>
          <a:r>
            <a:rPr lang="en-US"/>
            <a:t>Helps identify risks and safeguarding concerns.</a:t>
          </a:r>
        </a:p>
      </dgm:t>
    </dgm:pt>
    <dgm:pt modelId="{6E7AFA04-87B1-4BAB-8F3C-EC5E7CE0110F}" type="parTrans" cxnId="{0D75B519-19B7-4135-AA81-9B8BC60522E7}">
      <dgm:prSet/>
      <dgm:spPr/>
      <dgm:t>
        <a:bodyPr/>
        <a:lstStyle/>
        <a:p>
          <a:endParaRPr lang="en-US"/>
        </a:p>
      </dgm:t>
    </dgm:pt>
    <dgm:pt modelId="{6DB3AB20-C3B0-47BD-89FF-0EE5F2E259CA}" type="sibTrans" cxnId="{0D75B519-19B7-4135-AA81-9B8BC60522E7}">
      <dgm:prSet/>
      <dgm:spPr/>
      <dgm:t>
        <a:bodyPr/>
        <a:lstStyle/>
        <a:p>
          <a:endParaRPr lang="en-US"/>
        </a:p>
      </dgm:t>
    </dgm:pt>
    <dgm:pt modelId="{72DE499A-15A0-4934-AAA9-1FFBF9E282FA}">
      <dgm:prSet/>
      <dgm:spPr/>
      <dgm:t>
        <a:bodyPr/>
        <a:lstStyle/>
        <a:p>
          <a:r>
            <a:rPr lang="en-US"/>
            <a:t>Ensures care is responsive to individual needs.</a:t>
          </a:r>
        </a:p>
      </dgm:t>
    </dgm:pt>
    <dgm:pt modelId="{446050F3-5876-408B-BE4D-B3A3C01D7A4D}" type="parTrans" cxnId="{184DDE75-BBE8-4159-A27C-7906D54D5EC3}">
      <dgm:prSet/>
      <dgm:spPr/>
      <dgm:t>
        <a:bodyPr/>
        <a:lstStyle/>
        <a:p>
          <a:endParaRPr lang="en-US"/>
        </a:p>
      </dgm:t>
    </dgm:pt>
    <dgm:pt modelId="{DAB27AD2-0A28-4F28-BE1F-25563B88285A}" type="sibTrans" cxnId="{184DDE75-BBE8-4159-A27C-7906D54D5EC3}">
      <dgm:prSet/>
      <dgm:spPr/>
      <dgm:t>
        <a:bodyPr/>
        <a:lstStyle/>
        <a:p>
          <a:endParaRPr lang="en-US"/>
        </a:p>
      </dgm:t>
    </dgm:pt>
    <dgm:pt modelId="{853F2133-2BE6-4788-9635-310958CA65E4}" type="pres">
      <dgm:prSet presAssocID="{7D64FD76-E61E-4006-925D-D1AE9D60F46C}" presName="outerComposite" presStyleCnt="0">
        <dgm:presLayoutVars>
          <dgm:chMax val="5"/>
          <dgm:dir/>
          <dgm:resizeHandles val="exact"/>
        </dgm:presLayoutVars>
      </dgm:prSet>
      <dgm:spPr/>
    </dgm:pt>
    <dgm:pt modelId="{CC8D0E63-CEC4-46C0-9A09-F617D4ECB454}" type="pres">
      <dgm:prSet presAssocID="{7D64FD76-E61E-4006-925D-D1AE9D60F46C}" presName="dummyMaxCanvas" presStyleCnt="0">
        <dgm:presLayoutVars/>
      </dgm:prSet>
      <dgm:spPr/>
    </dgm:pt>
    <dgm:pt modelId="{C4C8A571-8E11-4E23-9634-93EB96CDD196}" type="pres">
      <dgm:prSet presAssocID="{7D64FD76-E61E-4006-925D-D1AE9D60F46C}" presName="FourNodes_1" presStyleLbl="node1" presStyleIdx="0" presStyleCnt="4">
        <dgm:presLayoutVars>
          <dgm:bulletEnabled val="1"/>
        </dgm:presLayoutVars>
      </dgm:prSet>
      <dgm:spPr/>
    </dgm:pt>
    <dgm:pt modelId="{35E19499-383F-4A3D-8224-051CE19C5CA0}" type="pres">
      <dgm:prSet presAssocID="{7D64FD76-E61E-4006-925D-D1AE9D60F46C}" presName="FourNodes_2" presStyleLbl="node1" presStyleIdx="1" presStyleCnt="4">
        <dgm:presLayoutVars>
          <dgm:bulletEnabled val="1"/>
        </dgm:presLayoutVars>
      </dgm:prSet>
      <dgm:spPr/>
    </dgm:pt>
    <dgm:pt modelId="{1B101278-0437-46C8-BCB5-EA79C95EBE3A}" type="pres">
      <dgm:prSet presAssocID="{7D64FD76-E61E-4006-925D-D1AE9D60F46C}" presName="FourNodes_3" presStyleLbl="node1" presStyleIdx="2" presStyleCnt="4">
        <dgm:presLayoutVars>
          <dgm:bulletEnabled val="1"/>
        </dgm:presLayoutVars>
      </dgm:prSet>
      <dgm:spPr/>
    </dgm:pt>
    <dgm:pt modelId="{310D46AE-A3A8-43B6-96E5-8F0093791E83}" type="pres">
      <dgm:prSet presAssocID="{7D64FD76-E61E-4006-925D-D1AE9D60F46C}" presName="FourNodes_4" presStyleLbl="node1" presStyleIdx="3" presStyleCnt="4">
        <dgm:presLayoutVars>
          <dgm:bulletEnabled val="1"/>
        </dgm:presLayoutVars>
      </dgm:prSet>
      <dgm:spPr/>
    </dgm:pt>
    <dgm:pt modelId="{40011E4C-1340-44B7-AD65-A3759DC9110D}" type="pres">
      <dgm:prSet presAssocID="{7D64FD76-E61E-4006-925D-D1AE9D60F46C}" presName="FourConn_1-2" presStyleLbl="fgAccFollowNode1" presStyleIdx="0" presStyleCnt="3">
        <dgm:presLayoutVars>
          <dgm:bulletEnabled val="1"/>
        </dgm:presLayoutVars>
      </dgm:prSet>
      <dgm:spPr/>
    </dgm:pt>
    <dgm:pt modelId="{E1CDAFD0-CB29-45F1-AFE6-906C9E1E6270}" type="pres">
      <dgm:prSet presAssocID="{7D64FD76-E61E-4006-925D-D1AE9D60F46C}" presName="FourConn_2-3" presStyleLbl="fgAccFollowNode1" presStyleIdx="1" presStyleCnt="3">
        <dgm:presLayoutVars>
          <dgm:bulletEnabled val="1"/>
        </dgm:presLayoutVars>
      </dgm:prSet>
      <dgm:spPr/>
    </dgm:pt>
    <dgm:pt modelId="{EEC18317-310B-481A-A2DB-8C164311AAA6}" type="pres">
      <dgm:prSet presAssocID="{7D64FD76-E61E-4006-925D-D1AE9D60F46C}" presName="FourConn_3-4" presStyleLbl="fgAccFollowNode1" presStyleIdx="2" presStyleCnt="3">
        <dgm:presLayoutVars>
          <dgm:bulletEnabled val="1"/>
        </dgm:presLayoutVars>
      </dgm:prSet>
      <dgm:spPr/>
    </dgm:pt>
    <dgm:pt modelId="{23A16470-4267-487B-A949-50AEE00A8A38}" type="pres">
      <dgm:prSet presAssocID="{7D64FD76-E61E-4006-925D-D1AE9D60F46C}" presName="FourNodes_1_text" presStyleLbl="node1" presStyleIdx="3" presStyleCnt="4">
        <dgm:presLayoutVars>
          <dgm:bulletEnabled val="1"/>
        </dgm:presLayoutVars>
      </dgm:prSet>
      <dgm:spPr/>
    </dgm:pt>
    <dgm:pt modelId="{DB6FD21F-1FF3-41E3-B9DA-6C70345564DD}" type="pres">
      <dgm:prSet presAssocID="{7D64FD76-E61E-4006-925D-D1AE9D60F46C}" presName="FourNodes_2_text" presStyleLbl="node1" presStyleIdx="3" presStyleCnt="4">
        <dgm:presLayoutVars>
          <dgm:bulletEnabled val="1"/>
        </dgm:presLayoutVars>
      </dgm:prSet>
      <dgm:spPr/>
    </dgm:pt>
    <dgm:pt modelId="{4EF7AF92-E6DC-4360-ABA2-CC3A0797E96B}" type="pres">
      <dgm:prSet presAssocID="{7D64FD76-E61E-4006-925D-D1AE9D60F46C}" presName="FourNodes_3_text" presStyleLbl="node1" presStyleIdx="3" presStyleCnt="4">
        <dgm:presLayoutVars>
          <dgm:bulletEnabled val="1"/>
        </dgm:presLayoutVars>
      </dgm:prSet>
      <dgm:spPr/>
    </dgm:pt>
    <dgm:pt modelId="{618208C4-27C4-4F39-95FF-A11C0F440836}" type="pres">
      <dgm:prSet presAssocID="{7D64FD76-E61E-4006-925D-D1AE9D60F46C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0D75B519-19B7-4135-AA81-9B8BC60522E7}" srcId="{7D64FD76-E61E-4006-925D-D1AE9D60F46C}" destId="{DB22A66A-FAB4-437A-A8D1-A19745C4E278}" srcOrd="2" destOrd="0" parTransId="{6E7AFA04-87B1-4BAB-8F3C-EC5E7CE0110F}" sibTransId="{6DB3AB20-C3B0-47BD-89FF-0EE5F2E259CA}"/>
    <dgm:cxn modelId="{02F11D20-E35C-4890-B235-28CD8E95E5D4}" type="presOf" srcId="{A85E1536-9D0A-42F2-BD33-3969AFB5EE6D}" destId="{40011E4C-1340-44B7-AD65-A3759DC9110D}" srcOrd="0" destOrd="0" presId="urn:microsoft.com/office/officeart/2005/8/layout/vProcess5"/>
    <dgm:cxn modelId="{9C83432D-62E0-4479-9D0A-5D717F77ADC1}" type="presOf" srcId="{D46516D9-CC83-4B29-A95E-1DB70A3050FB}" destId="{35E19499-383F-4A3D-8224-051CE19C5CA0}" srcOrd="0" destOrd="0" presId="urn:microsoft.com/office/officeart/2005/8/layout/vProcess5"/>
    <dgm:cxn modelId="{0432E031-F71D-43AB-83AB-BB62C321AC01}" type="presOf" srcId="{B93C8C7D-9FD3-49AD-92D1-7744CF73A911}" destId="{23A16470-4267-487B-A949-50AEE00A8A38}" srcOrd="1" destOrd="0" presId="urn:microsoft.com/office/officeart/2005/8/layout/vProcess5"/>
    <dgm:cxn modelId="{AF03343A-8926-42E2-949F-B5876A7F7DBC}" type="presOf" srcId="{6DB3AB20-C3B0-47BD-89FF-0EE5F2E259CA}" destId="{EEC18317-310B-481A-A2DB-8C164311AAA6}" srcOrd="0" destOrd="0" presId="urn:microsoft.com/office/officeart/2005/8/layout/vProcess5"/>
    <dgm:cxn modelId="{53A99C3E-CCEA-4759-80AE-EF743A4F6BC2}" type="presOf" srcId="{72DE499A-15A0-4934-AAA9-1FFBF9E282FA}" destId="{618208C4-27C4-4F39-95FF-A11C0F440836}" srcOrd="1" destOrd="0" presId="urn:microsoft.com/office/officeart/2005/8/layout/vProcess5"/>
    <dgm:cxn modelId="{9C86655E-147C-42C6-861F-E47F6D09AB9D}" type="presOf" srcId="{B93C8C7D-9FD3-49AD-92D1-7744CF73A911}" destId="{C4C8A571-8E11-4E23-9634-93EB96CDD196}" srcOrd="0" destOrd="0" presId="urn:microsoft.com/office/officeart/2005/8/layout/vProcess5"/>
    <dgm:cxn modelId="{4FFDA453-A14A-41E9-B6D4-9532DE695B86}" type="presOf" srcId="{72DE499A-15A0-4934-AAA9-1FFBF9E282FA}" destId="{310D46AE-A3A8-43B6-96E5-8F0093791E83}" srcOrd="0" destOrd="0" presId="urn:microsoft.com/office/officeart/2005/8/layout/vProcess5"/>
    <dgm:cxn modelId="{184DDE75-BBE8-4159-A27C-7906D54D5EC3}" srcId="{7D64FD76-E61E-4006-925D-D1AE9D60F46C}" destId="{72DE499A-15A0-4934-AAA9-1FFBF9E282FA}" srcOrd="3" destOrd="0" parTransId="{446050F3-5876-408B-BE4D-B3A3C01D7A4D}" sibTransId="{DAB27AD2-0A28-4F28-BE1F-25563B88285A}"/>
    <dgm:cxn modelId="{E2A01B59-6667-40C9-89DD-76995E76FCF9}" srcId="{7D64FD76-E61E-4006-925D-D1AE9D60F46C}" destId="{B93C8C7D-9FD3-49AD-92D1-7744CF73A911}" srcOrd="0" destOrd="0" parTransId="{1986B231-F445-488E-88D5-D7724074A8F8}" sibTransId="{A85E1536-9D0A-42F2-BD33-3969AFB5EE6D}"/>
    <dgm:cxn modelId="{3D51D68A-018D-483D-8C7C-EDE82D45AF56}" type="presOf" srcId="{D46516D9-CC83-4B29-A95E-1DB70A3050FB}" destId="{DB6FD21F-1FF3-41E3-B9DA-6C70345564DD}" srcOrd="1" destOrd="0" presId="urn:microsoft.com/office/officeart/2005/8/layout/vProcess5"/>
    <dgm:cxn modelId="{26B6BB94-A688-463E-A1AE-6B41DD619701}" type="presOf" srcId="{DB22A66A-FAB4-437A-A8D1-A19745C4E278}" destId="{4EF7AF92-E6DC-4360-ABA2-CC3A0797E96B}" srcOrd="1" destOrd="0" presId="urn:microsoft.com/office/officeart/2005/8/layout/vProcess5"/>
    <dgm:cxn modelId="{5C9338D9-C2B1-4E87-BDE0-F6BF9F08A18F}" type="presOf" srcId="{DB22A66A-FAB4-437A-A8D1-A19745C4E278}" destId="{1B101278-0437-46C8-BCB5-EA79C95EBE3A}" srcOrd="0" destOrd="0" presId="urn:microsoft.com/office/officeart/2005/8/layout/vProcess5"/>
    <dgm:cxn modelId="{BFC8DAF0-E107-4F2A-B5E2-3FBDA491C3F3}" type="presOf" srcId="{3C72B1BC-49E5-4042-8B84-69A8B47D9AE8}" destId="{E1CDAFD0-CB29-45F1-AFE6-906C9E1E6270}" srcOrd="0" destOrd="0" presId="urn:microsoft.com/office/officeart/2005/8/layout/vProcess5"/>
    <dgm:cxn modelId="{464982F9-BBC0-43A2-87BD-D7D7CEA6132B}" srcId="{7D64FD76-E61E-4006-925D-D1AE9D60F46C}" destId="{D46516D9-CC83-4B29-A95E-1DB70A3050FB}" srcOrd="1" destOrd="0" parTransId="{A54B980B-B625-4240-96DD-7BAAF863D794}" sibTransId="{3C72B1BC-49E5-4042-8B84-69A8B47D9AE8}"/>
    <dgm:cxn modelId="{989D41FA-66F2-46A9-877A-2CBF89052E85}" type="presOf" srcId="{7D64FD76-E61E-4006-925D-D1AE9D60F46C}" destId="{853F2133-2BE6-4788-9635-310958CA65E4}" srcOrd="0" destOrd="0" presId="urn:microsoft.com/office/officeart/2005/8/layout/vProcess5"/>
    <dgm:cxn modelId="{5EFD65BE-65FE-4219-B1A9-4F7B2FAD6D94}" type="presParOf" srcId="{853F2133-2BE6-4788-9635-310958CA65E4}" destId="{CC8D0E63-CEC4-46C0-9A09-F617D4ECB454}" srcOrd="0" destOrd="0" presId="urn:microsoft.com/office/officeart/2005/8/layout/vProcess5"/>
    <dgm:cxn modelId="{FA74604B-F2EE-418B-8AB2-56CFF298401B}" type="presParOf" srcId="{853F2133-2BE6-4788-9635-310958CA65E4}" destId="{C4C8A571-8E11-4E23-9634-93EB96CDD196}" srcOrd="1" destOrd="0" presId="urn:microsoft.com/office/officeart/2005/8/layout/vProcess5"/>
    <dgm:cxn modelId="{891CCAB5-F1A5-40DC-AFDE-0B30F094D1D6}" type="presParOf" srcId="{853F2133-2BE6-4788-9635-310958CA65E4}" destId="{35E19499-383F-4A3D-8224-051CE19C5CA0}" srcOrd="2" destOrd="0" presId="urn:microsoft.com/office/officeart/2005/8/layout/vProcess5"/>
    <dgm:cxn modelId="{EA820089-E79A-4D15-8BA1-61726DF93B20}" type="presParOf" srcId="{853F2133-2BE6-4788-9635-310958CA65E4}" destId="{1B101278-0437-46C8-BCB5-EA79C95EBE3A}" srcOrd="3" destOrd="0" presId="urn:microsoft.com/office/officeart/2005/8/layout/vProcess5"/>
    <dgm:cxn modelId="{DBA7BF83-C896-44A9-AF01-DF16D23BAC9F}" type="presParOf" srcId="{853F2133-2BE6-4788-9635-310958CA65E4}" destId="{310D46AE-A3A8-43B6-96E5-8F0093791E83}" srcOrd="4" destOrd="0" presId="urn:microsoft.com/office/officeart/2005/8/layout/vProcess5"/>
    <dgm:cxn modelId="{27492C77-D204-42C4-AD1B-54EC5FE0A368}" type="presParOf" srcId="{853F2133-2BE6-4788-9635-310958CA65E4}" destId="{40011E4C-1340-44B7-AD65-A3759DC9110D}" srcOrd="5" destOrd="0" presId="urn:microsoft.com/office/officeart/2005/8/layout/vProcess5"/>
    <dgm:cxn modelId="{95DCCFDC-BC68-4084-B83D-61BA34CD8051}" type="presParOf" srcId="{853F2133-2BE6-4788-9635-310958CA65E4}" destId="{E1CDAFD0-CB29-45F1-AFE6-906C9E1E6270}" srcOrd="6" destOrd="0" presId="urn:microsoft.com/office/officeart/2005/8/layout/vProcess5"/>
    <dgm:cxn modelId="{1BFE794C-0AAC-4E8A-BD3C-EC1456735661}" type="presParOf" srcId="{853F2133-2BE6-4788-9635-310958CA65E4}" destId="{EEC18317-310B-481A-A2DB-8C164311AAA6}" srcOrd="7" destOrd="0" presId="urn:microsoft.com/office/officeart/2005/8/layout/vProcess5"/>
    <dgm:cxn modelId="{7D01909B-B888-4FEB-B655-D30258626860}" type="presParOf" srcId="{853F2133-2BE6-4788-9635-310958CA65E4}" destId="{23A16470-4267-487B-A949-50AEE00A8A38}" srcOrd="8" destOrd="0" presId="urn:microsoft.com/office/officeart/2005/8/layout/vProcess5"/>
    <dgm:cxn modelId="{EC306C10-D74B-4A7F-81C1-B38294B5663A}" type="presParOf" srcId="{853F2133-2BE6-4788-9635-310958CA65E4}" destId="{DB6FD21F-1FF3-41E3-B9DA-6C70345564DD}" srcOrd="9" destOrd="0" presId="urn:microsoft.com/office/officeart/2005/8/layout/vProcess5"/>
    <dgm:cxn modelId="{C7D034DD-5468-4F6C-A6F0-D157BEED6CB4}" type="presParOf" srcId="{853F2133-2BE6-4788-9635-310958CA65E4}" destId="{4EF7AF92-E6DC-4360-ABA2-CC3A0797E96B}" srcOrd="10" destOrd="0" presId="urn:microsoft.com/office/officeart/2005/8/layout/vProcess5"/>
    <dgm:cxn modelId="{9094DD73-13E3-43D6-8963-246F5B39FECA}" type="presParOf" srcId="{853F2133-2BE6-4788-9635-310958CA65E4}" destId="{618208C4-27C4-4F39-95FF-A11C0F440836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4EA7CF8-3015-4808-8E9B-7AF27059B0B5}" type="doc">
      <dgm:prSet loTypeId="urn:microsoft.com/office/officeart/2005/8/layout/cycle1" loCatId="cycle" qsTypeId="urn:microsoft.com/office/officeart/2005/8/quickstyle/simple1" qsCatId="simple" csTypeId="urn:microsoft.com/office/officeart/2005/8/colors/accent5_5" csCatId="accent5"/>
      <dgm:spPr/>
      <dgm:t>
        <a:bodyPr/>
        <a:lstStyle/>
        <a:p>
          <a:endParaRPr lang="en-US"/>
        </a:p>
      </dgm:t>
    </dgm:pt>
    <dgm:pt modelId="{C90D48C2-68B8-456C-AEFC-40B49BB6F68F}">
      <dgm:prSet/>
      <dgm:spPr/>
      <dgm:t>
        <a:bodyPr/>
        <a:lstStyle/>
        <a:p>
          <a:r>
            <a:rPr lang="en-US"/>
            <a:t>.Builds confidence and competence.</a:t>
          </a:r>
        </a:p>
      </dgm:t>
    </dgm:pt>
    <dgm:pt modelId="{22088E61-BBAE-4D2E-A792-F5672606737F}" type="parTrans" cxnId="{AA094285-A7E5-4156-95AE-6345FC3BB311}">
      <dgm:prSet/>
      <dgm:spPr/>
      <dgm:t>
        <a:bodyPr/>
        <a:lstStyle/>
        <a:p>
          <a:endParaRPr lang="en-US"/>
        </a:p>
      </dgm:t>
    </dgm:pt>
    <dgm:pt modelId="{24CDB161-032D-49A3-82A7-CCC83934D7DC}" type="sibTrans" cxnId="{AA094285-A7E5-4156-95AE-6345FC3BB311}">
      <dgm:prSet/>
      <dgm:spPr/>
      <dgm:t>
        <a:bodyPr/>
        <a:lstStyle/>
        <a:p>
          <a:endParaRPr lang="en-US"/>
        </a:p>
      </dgm:t>
    </dgm:pt>
    <dgm:pt modelId="{857BC17D-E7D6-4AED-9080-3EB7AD57972D}">
      <dgm:prSet/>
      <dgm:spPr/>
      <dgm:t>
        <a:bodyPr/>
        <a:lstStyle/>
        <a:p>
          <a:r>
            <a:rPr lang="en-US"/>
            <a:t>Helps manage emotional impact and stress </a:t>
          </a:r>
        </a:p>
      </dgm:t>
    </dgm:pt>
    <dgm:pt modelId="{7D51FAED-1179-4CB0-9B76-EB0B6839CF00}" type="parTrans" cxnId="{5CD14246-D9BC-412A-91B9-9D083558546F}">
      <dgm:prSet/>
      <dgm:spPr/>
      <dgm:t>
        <a:bodyPr/>
        <a:lstStyle/>
        <a:p>
          <a:endParaRPr lang="en-US"/>
        </a:p>
      </dgm:t>
    </dgm:pt>
    <dgm:pt modelId="{FB83B5EB-6DDB-48AE-8A9C-1B4C32F614C1}" type="sibTrans" cxnId="{5CD14246-D9BC-412A-91B9-9D083558546F}">
      <dgm:prSet/>
      <dgm:spPr/>
      <dgm:t>
        <a:bodyPr/>
        <a:lstStyle/>
        <a:p>
          <a:endParaRPr lang="en-US"/>
        </a:p>
      </dgm:t>
    </dgm:pt>
    <dgm:pt modelId="{03219C4D-1726-4B40-BC43-54554CE8C5F7}">
      <dgm:prSet/>
      <dgm:spPr/>
      <dgm:t>
        <a:bodyPr/>
        <a:lstStyle/>
        <a:p>
          <a:r>
            <a:rPr lang="en-US"/>
            <a:t>Encourages learning from mistakes.</a:t>
          </a:r>
        </a:p>
      </dgm:t>
    </dgm:pt>
    <dgm:pt modelId="{675CBAC6-1CE2-4262-BE77-FFFE230F5D40}" type="parTrans" cxnId="{F10FFC23-634C-4349-B9BA-EABDA8D82FF7}">
      <dgm:prSet/>
      <dgm:spPr/>
      <dgm:t>
        <a:bodyPr/>
        <a:lstStyle/>
        <a:p>
          <a:endParaRPr lang="en-US"/>
        </a:p>
      </dgm:t>
    </dgm:pt>
    <dgm:pt modelId="{8E24B924-A8E9-49EB-8380-65992648A3F9}" type="sibTrans" cxnId="{F10FFC23-634C-4349-B9BA-EABDA8D82FF7}">
      <dgm:prSet/>
      <dgm:spPr/>
      <dgm:t>
        <a:bodyPr/>
        <a:lstStyle/>
        <a:p>
          <a:endParaRPr lang="en-US"/>
        </a:p>
      </dgm:t>
    </dgm:pt>
    <dgm:pt modelId="{A55580D4-B316-4A31-9424-32330C0B3F46}">
      <dgm:prSet/>
      <dgm:spPr/>
      <dgm:t>
        <a:bodyPr/>
        <a:lstStyle/>
        <a:p>
          <a:r>
            <a:rPr lang="en-US"/>
            <a:t>Strengthens teamwork and communication.</a:t>
          </a:r>
        </a:p>
      </dgm:t>
    </dgm:pt>
    <dgm:pt modelId="{28D145A4-4127-457C-861C-0546526101E4}" type="parTrans" cxnId="{328F0AAA-6AA7-4178-9156-1F3D89865345}">
      <dgm:prSet/>
      <dgm:spPr/>
      <dgm:t>
        <a:bodyPr/>
        <a:lstStyle/>
        <a:p>
          <a:endParaRPr lang="en-US"/>
        </a:p>
      </dgm:t>
    </dgm:pt>
    <dgm:pt modelId="{3044A2E4-5353-4729-87D0-96E94FE87021}" type="sibTrans" cxnId="{328F0AAA-6AA7-4178-9156-1F3D89865345}">
      <dgm:prSet/>
      <dgm:spPr/>
      <dgm:t>
        <a:bodyPr/>
        <a:lstStyle/>
        <a:p>
          <a:endParaRPr lang="en-US"/>
        </a:p>
      </dgm:t>
    </dgm:pt>
    <dgm:pt modelId="{85768649-D255-41E7-9AB2-4969D2DFCF91}" type="pres">
      <dgm:prSet presAssocID="{F4EA7CF8-3015-4808-8E9B-7AF27059B0B5}" presName="cycle" presStyleCnt="0">
        <dgm:presLayoutVars>
          <dgm:dir/>
          <dgm:resizeHandles val="exact"/>
        </dgm:presLayoutVars>
      </dgm:prSet>
      <dgm:spPr/>
    </dgm:pt>
    <dgm:pt modelId="{D00F3872-7D61-459B-84E9-6C2896C1B587}" type="pres">
      <dgm:prSet presAssocID="{C90D48C2-68B8-456C-AEFC-40B49BB6F68F}" presName="dummy" presStyleCnt="0"/>
      <dgm:spPr/>
    </dgm:pt>
    <dgm:pt modelId="{CBF29E7F-64C0-481C-AB4D-27913F444940}" type="pres">
      <dgm:prSet presAssocID="{C90D48C2-68B8-456C-AEFC-40B49BB6F68F}" presName="node" presStyleLbl="revTx" presStyleIdx="0" presStyleCnt="4">
        <dgm:presLayoutVars>
          <dgm:bulletEnabled val="1"/>
        </dgm:presLayoutVars>
      </dgm:prSet>
      <dgm:spPr/>
    </dgm:pt>
    <dgm:pt modelId="{82CFC6BC-1E20-4AA3-A4E9-AC7FCA94D05B}" type="pres">
      <dgm:prSet presAssocID="{24CDB161-032D-49A3-82A7-CCC83934D7DC}" presName="sibTrans" presStyleLbl="node1" presStyleIdx="0" presStyleCnt="4"/>
      <dgm:spPr/>
    </dgm:pt>
    <dgm:pt modelId="{C1DAF9D5-DB15-4AD8-8B53-3A6400148A94}" type="pres">
      <dgm:prSet presAssocID="{857BC17D-E7D6-4AED-9080-3EB7AD57972D}" presName="dummy" presStyleCnt="0"/>
      <dgm:spPr/>
    </dgm:pt>
    <dgm:pt modelId="{10757314-5FCC-476D-8BB4-15CA7CDEE386}" type="pres">
      <dgm:prSet presAssocID="{857BC17D-E7D6-4AED-9080-3EB7AD57972D}" presName="node" presStyleLbl="revTx" presStyleIdx="1" presStyleCnt="4">
        <dgm:presLayoutVars>
          <dgm:bulletEnabled val="1"/>
        </dgm:presLayoutVars>
      </dgm:prSet>
      <dgm:spPr/>
    </dgm:pt>
    <dgm:pt modelId="{4350AFC4-2F9B-4322-A710-52BCEBA3F775}" type="pres">
      <dgm:prSet presAssocID="{FB83B5EB-6DDB-48AE-8A9C-1B4C32F614C1}" presName="sibTrans" presStyleLbl="node1" presStyleIdx="1" presStyleCnt="4"/>
      <dgm:spPr/>
    </dgm:pt>
    <dgm:pt modelId="{D2CE8BF8-15C4-4047-B56E-AEE8C562FDEF}" type="pres">
      <dgm:prSet presAssocID="{03219C4D-1726-4B40-BC43-54554CE8C5F7}" presName="dummy" presStyleCnt="0"/>
      <dgm:spPr/>
    </dgm:pt>
    <dgm:pt modelId="{9AD5B0D5-4B41-4382-8721-DE729782E7B4}" type="pres">
      <dgm:prSet presAssocID="{03219C4D-1726-4B40-BC43-54554CE8C5F7}" presName="node" presStyleLbl="revTx" presStyleIdx="2" presStyleCnt="4">
        <dgm:presLayoutVars>
          <dgm:bulletEnabled val="1"/>
        </dgm:presLayoutVars>
      </dgm:prSet>
      <dgm:spPr/>
    </dgm:pt>
    <dgm:pt modelId="{6AABC3C8-B501-45AB-BD4B-C80587C7DDB4}" type="pres">
      <dgm:prSet presAssocID="{8E24B924-A8E9-49EB-8380-65992648A3F9}" presName="sibTrans" presStyleLbl="node1" presStyleIdx="2" presStyleCnt="4"/>
      <dgm:spPr/>
    </dgm:pt>
    <dgm:pt modelId="{C302C8B2-4384-4B50-A8C4-33FC01BF01D3}" type="pres">
      <dgm:prSet presAssocID="{A55580D4-B316-4A31-9424-32330C0B3F46}" presName="dummy" presStyleCnt="0"/>
      <dgm:spPr/>
    </dgm:pt>
    <dgm:pt modelId="{896CEC27-A9ED-45F9-9AA1-92D2BD05455E}" type="pres">
      <dgm:prSet presAssocID="{A55580D4-B316-4A31-9424-32330C0B3F46}" presName="node" presStyleLbl="revTx" presStyleIdx="3" presStyleCnt="4">
        <dgm:presLayoutVars>
          <dgm:bulletEnabled val="1"/>
        </dgm:presLayoutVars>
      </dgm:prSet>
      <dgm:spPr/>
    </dgm:pt>
    <dgm:pt modelId="{2AC330F5-5C9F-4588-B0A8-44BF06C06B9D}" type="pres">
      <dgm:prSet presAssocID="{3044A2E4-5353-4729-87D0-96E94FE87021}" presName="sibTrans" presStyleLbl="node1" presStyleIdx="3" presStyleCnt="4"/>
      <dgm:spPr/>
    </dgm:pt>
  </dgm:ptLst>
  <dgm:cxnLst>
    <dgm:cxn modelId="{882A5021-7EA4-47E0-BE35-7061AA90F65A}" type="presOf" srcId="{24CDB161-032D-49A3-82A7-CCC83934D7DC}" destId="{82CFC6BC-1E20-4AA3-A4E9-AC7FCA94D05B}" srcOrd="0" destOrd="0" presId="urn:microsoft.com/office/officeart/2005/8/layout/cycle1"/>
    <dgm:cxn modelId="{F10FFC23-634C-4349-B9BA-EABDA8D82FF7}" srcId="{F4EA7CF8-3015-4808-8E9B-7AF27059B0B5}" destId="{03219C4D-1726-4B40-BC43-54554CE8C5F7}" srcOrd="2" destOrd="0" parTransId="{675CBAC6-1CE2-4262-BE77-FFFE230F5D40}" sibTransId="{8E24B924-A8E9-49EB-8380-65992648A3F9}"/>
    <dgm:cxn modelId="{5587C42A-003D-4BD9-80C2-4EF6A179F0FC}" type="presOf" srcId="{03219C4D-1726-4B40-BC43-54554CE8C5F7}" destId="{9AD5B0D5-4B41-4382-8721-DE729782E7B4}" srcOrd="0" destOrd="0" presId="urn:microsoft.com/office/officeart/2005/8/layout/cycle1"/>
    <dgm:cxn modelId="{A8872D61-CE62-492A-911C-328BDB72CEAC}" type="presOf" srcId="{FB83B5EB-6DDB-48AE-8A9C-1B4C32F614C1}" destId="{4350AFC4-2F9B-4322-A710-52BCEBA3F775}" srcOrd="0" destOrd="0" presId="urn:microsoft.com/office/officeart/2005/8/layout/cycle1"/>
    <dgm:cxn modelId="{5CD14246-D9BC-412A-91B9-9D083558546F}" srcId="{F4EA7CF8-3015-4808-8E9B-7AF27059B0B5}" destId="{857BC17D-E7D6-4AED-9080-3EB7AD57972D}" srcOrd="1" destOrd="0" parTransId="{7D51FAED-1179-4CB0-9B76-EB0B6839CF00}" sibTransId="{FB83B5EB-6DDB-48AE-8A9C-1B4C32F614C1}"/>
    <dgm:cxn modelId="{86E76051-CE42-4B8E-8CDD-BE0CC4BF8DDC}" type="presOf" srcId="{857BC17D-E7D6-4AED-9080-3EB7AD57972D}" destId="{10757314-5FCC-476D-8BB4-15CA7CDEE386}" srcOrd="0" destOrd="0" presId="urn:microsoft.com/office/officeart/2005/8/layout/cycle1"/>
    <dgm:cxn modelId="{B0FF6252-80E0-449E-AA45-275D27A1FC7E}" type="presOf" srcId="{3044A2E4-5353-4729-87D0-96E94FE87021}" destId="{2AC330F5-5C9F-4588-B0A8-44BF06C06B9D}" srcOrd="0" destOrd="0" presId="urn:microsoft.com/office/officeart/2005/8/layout/cycle1"/>
    <dgm:cxn modelId="{66026F52-9AFC-4F04-A1B8-DDE5F60FCCB2}" type="presOf" srcId="{8E24B924-A8E9-49EB-8380-65992648A3F9}" destId="{6AABC3C8-B501-45AB-BD4B-C80587C7DDB4}" srcOrd="0" destOrd="0" presId="urn:microsoft.com/office/officeart/2005/8/layout/cycle1"/>
    <dgm:cxn modelId="{AA094285-A7E5-4156-95AE-6345FC3BB311}" srcId="{F4EA7CF8-3015-4808-8E9B-7AF27059B0B5}" destId="{C90D48C2-68B8-456C-AEFC-40B49BB6F68F}" srcOrd="0" destOrd="0" parTransId="{22088E61-BBAE-4D2E-A792-F5672606737F}" sibTransId="{24CDB161-032D-49A3-82A7-CCC83934D7DC}"/>
    <dgm:cxn modelId="{80431DA8-BDD9-4BA5-BBC1-C5A46463FEC0}" type="presOf" srcId="{F4EA7CF8-3015-4808-8E9B-7AF27059B0B5}" destId="{85768649-D255-41E7-9AB2-4969D2DFCF91}" srcOrd="0" destOrd="0" presId="urn:microsoft.com/office/officeart/2005/8/layout/cycle1"/>
    <dgm:cxn modelId="{328F0AAA-6AA7-4178-9156-1F3D89865345}" srcId="{F4EA7CF8-3015-4808-8E9B-7AF27059B0B5}" destId="{A55580D4-B316-4A31-9424-32330C0B3F46}" srcOrd="3" destOrd="0" parTransId="{28D145A4-4127-457C-861C-0546526101E4}" sibTransId="{3044A2E4-5353-4729-87D0-96E94FE87021}"/>
    <dgm:cxn modelId="{470529DF-E952-48E3-8BD9-B4F000CFEDE2}" type="presOf" srcId="{A55580D4-B316-4A31-9424-32330C0B3F46}" destId="{896CEC27-A9ED-45F9-9AA1-92D2BD05455E}" srcOrd="0" destOrd="0" presId="urn:microsoft.com/office/officeart/2005/8/layout/cycle1"/>
    <dgm:cxn modelId="{0BA247FF-B913-45BF-9CF6-21F2E04C59AF}" type="presOf" srcId="{C90D48C2-68B8-456C-AEFC-40B49BB6F68F}" destId="{CBF29E7F-64C0-481C-AB4D-27913F444940}" srcOrd="0" destOrd="0" presId="urn:microsoft.com/office/officeart/2005/8/layout/cycle1"/>
    <dgm:cxn modelId="{F5D7A0CA-1F48-454D-8022-7661A92B7900}" type="presParOf" srcId="{85768649-D255-41E7-9AB2-4969D2DFCF91}" destId="{D00F3872-7D61-459B-84E9-6C2896C1B587}" srcOrd="0" destOrd="0" presId="urn:microsoft.com/office/officeart/2005/8/layout/cycle1"/>
    <dgm:cxn modelId="{3468DA33-D418-40CB-B91E-627560BE0FD7}" type="presParOf" srcId="{85768649-D255-41E7-9AB2-4969D2DFCF91}" destId="{CBF29E7F-64C0-481C-AB4D-27913F444940}" srcOrd="1" destOrd="0" presId="urn:microsoft.com/office/officeart/2005/8/layout/cycle1"/>
    <dgm:cxn modelId="{52DF02FE-D75E-41B1-A03B-2F6AB7502882}" type="presParOf" srcId="{85768649-D255-41E7-9AB2-4969D2DFCF91}" destId="{82CFC6BC-1E20-4AA3-A4E9-AC7FCA94D05B}" srcOrd="2" destOrd="0" presId="urn:microsoft.com/office/officeart/2005/8/layout/cycle1"/>
    <dgm:cxn modelId="{EF0727DD-C992-4DAA-B2AD-4DE0B7D7764B}" type="presParOf" srcId="{85768649-D255-41E7-9AB2-4969D2DFCF91}" destId="{C1DAF9D5-DB15-4AD8-8B53-3A6400148A94}" srcOrd="3" destOrd="0" presId="urn:microsoft.com/office/officeart/2005/8/layout/cycle1"/>
    <dgm:cxn modelId="{A2FB0536-E605-4C9F-81B6-455F5E53A70A}" type="presParOf" srcId="{85768649-D255-41E7-9AB2-4969D2DFCF91}" destId="{10757314-5FCC-476D-8BB4-15CA7CDEE386}" srcOrd="4" destOrd="0" presId="urn:microsoft.com/office/officeart/2005/8/layout/cycle1"/>
    <dgm:cxn modelId="{B25D56B5-8AF2-4947-B50A-CB2E152A88EF}" type="presParOf" srcId="{85768649-D255-41E7-9AB2-4969D2DFCF91}" destId="{4350AFC4-2F9B-4322-A710-52BCEBA3F775}" srcOrd="5" destOrd="0" presId="urn:microsoft.com/office/officeart/2005/8/layout/cycle1"/>
    <dgm:cxn modelId="{40F5BF2C-B54B-4BD8-BB2A-8F5572380DE3}" type="presParOf" srcId="{85768649-D255-41E7-9AB2-4969D2DFCF91}" destId="{D2CE8BF8-15C4-4047-B56E-AEE8C562FDEF}" srcOrd="6" destOrd="0" presId="urn:microsoft.com/office/officeart/2005/8/layout/cycle1"/>
    <dgm:cxn modelId="{AC81136A-D0A4-4273-A20B-DF14DDF88304}" type="presParOf" srcId="{85768649-D255-41E7-9AB2-4969D2DFCF91}" destId="{9AD5B0D5-4B41-4382-8721-DE729782E7B4}" srcOrd="7" destOrd="0" presId="urn:microsoft.com/office/officeart/2005/8/layout/cycle1"/>
    <dgm:cxn modelId="{EFB803AA-7BA0-4715-B84E-FF15202A1469}" type="presParOf" srcId="{85768649-D255-41E7-9AB2-4969D2DFCF91}" destId="{6AABC3C8-B501-45AB-BD4B-C80587C7DDB4}" srcOrd="8" destOrd="0" presId="urn:microsoft.com/office/officeart/2005/8/layout/cycle1"/>
    <dgm:cxn modelId="{047BA679-8646-47B8-A492-D85F6ACC6E41}" type="presParOf" srcId="{85768649-D255-41E7-9AB2-4969D2DFCF91}" destId="{C302C8B2-4384-4B50-A8C4-33FC01BF01D3}" srcOrd="9" destOrd="0" presId="urn:microsoft.com/office/officeart/2005/8/layout/cycle1"/>
    <dgm:cxn modelId="{AE992A31-3A52-4B4C-8576-B2371E15C51C}" type="presParOf" srcId="{85768649-D255-41E7-9AB2-4969D2DFCF91}" destId="{896CEC27-A9ED-45F9-9AA1-92D2BD05455E}" srcOrd="10" destOrd="0" presId="urn:microsoft.com/office/officeart/2005/8/layout/cycle1"/>
    <dgm:cxn modelId="{07FCB869-0896-44DC-8F18-A3468A6AB903}" type="presParOf" srcId="{85768649-D255-41E7-9AB2-4969D2DFCF91}" destId="{2AC330F5-5C9F-4588-B0A8-44BF06C06B9D}" srcOrd="11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0738E5E-14AD-49B0-84B8-6FCAB1651B4A}" type="doc">
      <dgm:prSet loTypeId="urn:microsoft.com/office/officeart/2005/8/layout/default" loCatId="list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70535DEA-E6B5-478E-8065-30D3382BD25D}">
      <dgm:prSet phldrT="[Text]" phldr="0"/>
      <dgm:spPr/>
      <dgm:t>
        <a:bodyPr/>
        <a:lstStyle/>
        <a:p>
          <a:pPr algn="l">
            <a:lnSpc>
              <a:spcPct val="110000"/>
            </a:lnSpc>
          </a:pPr>
          <a:r>
            <a:rPr lang="en-US" sz="2800" dirty="0">
              <a:latin typeface="Arial"/>
              <a:cs typeface="Arial"/>
            </a:rPr>
            <a:t>Encourages alignment with ethical codes and safeguarding responsibilities.</a:t>
          </a:r>
          <a:endParaRPr lang="en-US" dirty="0"/>
        </a:p>
      </dgm:t>
    </dgm:pt>
    <dgm:pt modelId="{D51BEB81-1BE6-42F8-994D-F4B783633AD5}" type="parTrans" cxnId="{62F1E44B-9F33-45E9-BDF6-CCDFA8B468FD}">
      <dgm:prSet/>
      <dgm:spPr/>
      <dgm:t>
        <a:bodyPr/>
        <a:lstStyle/>
        <a:p>
          <a:endParaRPr lang="en-US"/>
        </a:p>
      </dgm:t>
    </dgm:pt>
    <dgm:pt modelId="{3782EAE6-9ED5-4A91-AE80-DF5B4AD5A983}" type="sibTrans" cxnId="{62F1E44B-9F33-45E9-BDF6-CCDFA8B468FD}">
      <dgm:prSet/>
      <dgm:spPr/>
      <dgm:t>
        <a:bodyPr/>
        <a:lstStyle/>
        <a:p>
          <a:endParaRPr lang="en-US"/>
        </a:p>
      </dgm:t>
    </dgm:pt>
    <dgm:pt modelId="{73F8127F-F9D9-441A-9AA4-465B6149AC68}">
      <dgm:prSet phldr="0"/>
      <dgm:spPr/>
      <dgm:t>
        <a:bodyPr/>
        <a:lstStyle/>
        <a:p>
          <a:pPr algn="l" rtl="0">
            <a:lnSpc>
              <a:spcPct val="110000"/>
            </a:lnSpc>
          </a:pPr>
          <a:r>
            <a:rPr lang="en-US" sz="2800" dirty="0">
              <a:latin typeface="Arial"/>
              <a:cs typeface="Arial"/>
            </a:rPr>
            <a:t>Reflection is required by professional bodies such as the </a:t>
          </a:r>
          <a:r>
            <a:rPr lang="en-US" sz="2800" b="0" dirty="0">
              <a:latin typeface="Arial"/>
              <a:cs typeface="Arial"/>
            </a:rPr>
            <a:t>HCPC</a:t>
          </a:r>
          <a:r>
            <a:rPr lang="en-US" sz="2800" dirty="0">
              <a:latin typeface="Arial"/>
              <a:cs typeface="Arial"/>
            </a:rPr>
            <a:t> and </a:t>
          </a:r>
          <a:r>
            <a:rPr lang="en-US" sz="2800" b="0" dirty="0">
              <a:latin typeface="Arial"/>
              <a:cs typeface="Arial"/>
            </a:rPr>
            <a:t>NMC</a:t>
          </a:r>
          <a:r>
            <a:rPr lang="en-US" sz="2800" dirty="0">
              <a:latin typeface="Arial"/>
              <a:cs typeface="Arial"/>
            </a:rPr>
            <a:t> (Nursing and Midwifery Council, 2024).</a:t>
          </a:r>
        </a:p>
      </dgm:t>
    </dgm:pt>
    <dgm:pt modelId="{EC10A1A0-900F-4C39-BAFA-59F607365768}" type="parTrans" cxnId="{87D23037-E6C4-466B-B078-45CC991F4547}">
      <dgm:prSet/>
      <dgm:spPr/>
    </dgm:pt>
    <dgm:pt modelId="{5F1B5397-4F9E-492F-ABB9-17777BB45B37}" type="sibTrans" cxnId="{87D23037-E6C4-466B-B078-45CC991F4547}">
      <dgm:prSet/>
      <dgm:spPr/>
    </dgm:pt>
    <dgm:pt modelId="{36651D80-D5E1-4AB6-A66C-ED63FC770018}">
      <dgm:prSet phldr="0"/>
      <dgm:spPr/>
      <dgm:t>
        <a:bodyPr/>
        <a:lstStyle/>
        <a:p>
          <a:pPr algn="l">
            <a:lnSpc>
              <a:spcPct val="110000"/>
            </a:lnSpc>
          </a:pPr>
          <a:r>
            <a:rPr lang="en-US" sz="2800" dirty="0">
              <a:latin typeface="Arial"/>
              <a:cs typeface="Arial"/>
            </a:rPr>
            <a:t>Supports CPD, competence, and safe practice.</a:t>
          </a:r>
        </a:p>
      </dgm:t>
    </dgm:pt>
    <dgm:pt modelId="{5D3AE7F8-6023-48CF-B70D-05C683303D7D}" type="parTrans" cxnId="{4F71D62A-73C1-4F33-BF34-372774145E57}">
      <dgm:prSet/>
      <dgm:spPr/>
    </dgm:pt>
    <dgm:pt modelId="{52E6B9E1-D67E-4AE8-8092-D67A40DF1904}" type="sibTrans" cxnId="{4F71D62A-73C1-4F33-BF34-372774145E57}">
      <dgm:prSet/>
      <dgm:spPr/>
    </dgm:pt>
    <dgm:pt modelId="{8A5838A4-4845-48E2-9B2D-57DCCD8B3C22}" type="pres">
      <dgm:prSet presAssocID="{B0738E5E-14AD-49B0-84B8-6FCAB1651B4A}" presName="diagram" presStyleCnt="0">
        <dgm:presLayoutVars>
          <dgm:dir/>
          <dgm:resizeHandles val="exact"/>
        </dgm:presLayoutVars>
      </dgm:prSet>
      <dgm:spPr/>
    </dgm:pt>
    <dgm:pt modelId="{9AD0D87B-EF77-4AA9-AB3E-B732E1A3402E}" type="pres">
      <dgm:prSet presAssocID="{73F8127F-F9D9-441A-9AA4-465B6149AC68}" presName="node" presStyleLbl="node1" presStyleIdx="0" presStyleCnt="3">
        <dgm:presLayoutVars>
          <dgm:bulletEnabled val="1"/>
        </dgm:presLayoutVars>
      </dgm:prSet>
      <dgm:spPr/>
    </dgm:pt>
    <dgm:pt modelId="{E6F3A95B-C23E-4467-BB02-F4FBA75965D2}" type="pres">
      <dgm:prSet presAssocID="{5F1B5397-4F9E-492F-ABB9-17777BB45B37}" presName="sibTrans" presStyleCnt="0"/>
      <dgm:spPr/>
    </dgm:pt>
    <dgm:pt modelId="{71FCD3B6-6E5C-4CE7-BC91-B3AFEF05BE01}" type="pres">
      <dgm:prSet presAssocID="{36651D80-D5E1-4AB6-A66C-ED63FC770018}" presName="node" presStyleLbl="node1" presStyleIdx="1" presStyleCnt="3">
        <dgm:presLayoutVars>
          <dgm:bulletEnabled val="1"/>
        </dgm:presLayoutVars>
      </dgm:prSet>
      <dgm:spPr/>
    </dgm:pt>
    <dgm:pt modelId="{4DAE5460-4DC5-452C-AC27-BC35F7AD2D34}" type="pres">
      <dgm:prSet presAssocID="{52E6B9E1-D67E-4AE8-8092-D67A40DF1904}" presName="sibTrans" presStyleCnt="0"/>
      <dgm:spPr/>
    </dgm:pt>
    <dgm:pt modelId="{D54C871D-7CA0-42BA-A09F-51F30BACDA70}" type="pres">
      <dgm:prSet presAssocID="{70535DEA-E6B5-478E-8065-30D3382BD25D}" presName="node" presStyleLbl="node1" presStyleIdx="2" presStyleCnt="3">
        <dgm:presLayoutVars>
          <dgm:bulletEnabled val="1"/>
        </dgm:presLayoutVars>
      </dgm:prSet>
      <dgm:spPr/>
    </dgm:pt>
  </dgm:ptLst>
  <dgm:cxnLst>
    <dgm:cxn modelId="{4F71D62A-73C1-4F33-BF34-372774145E57}" srcId="{B0738E5E-14AD-49B0-84B8-6FCAB1651B4A}" destId="{36651D80-D5E1-4AB6-A66C-ED63FC770018}" srcOrd="1" destOrd="0" parTransId="{5D3AE7F8-6023-48CF-B70D-05C683303D7D}" sibTransId="{52E6B9E1-D67E-4AE8-8092-D67A40DF1904}"/>
    <dgm:cxn modelId="{87D23037-E6C4-466B-B078-45CC991F4547}" srcId="{B0738E5E-14AD-49B0-84B8-6FCAB1651B4A}" destId="{73F8127F-F9D9-441A-9AA4-465B6149AC68}" srcOrd="0" destOrd="0" parTransId="{EC10A1A0-900F-4C39-BAFA-59F607365768}" sibTransId="{5F1B5397-4F9E-492F-ABB9-17777BB45B37}"/>
    <dgm:cxn modelId="{62F1E44B-9F33-45E9-BDF6-CCDFA8B468FD}" srcId="{B0738E5E-14AD-49B0-84B8-6FCAB1651B4A}" destId="{70535DEA-E6B5-478E-8065-30D3382BD25D}" srcOrd="2" destOrd="0" parTransId="{D51BEB81-1BE6-42F8-994D-F4B783633AD5}" sibTransId="{3782EAE6-9ED5-4A91-AE80-DF5B4AD5A983}"/>
    <dgm:cxn modelId="{F6C1F792-EED5-4ABA-A4D1-84B4CB56FBBC}" type="presOf" srcId="{70535DEA-E6B5-478E-8065-30D3382BD25D}" destId="{D54C871D-7CA0-42BA-A09F-51F30BACDA70}" srcOrd="0" destOrd="0" presId="urn:microsoft.com/office/officeart/2005/8/layout/default"/>
    <dgm:cxn modelId="{CCCC74A6-E432-483D-AB52-8AAB85A3B08B}" type="presOf" srcId="{B0738E5E-14AD-49B0-84B8-6FCAB1651B4A}" destId="{8A5838A4-4845-48E2-9B2D-57DCCD8B3C22}" srcOrd="0" destOrd="0" presId="urn:microsoft.com/office/officeart/2005/8/layout/default"/>
    <dgm:cxn modelId="{E1C5D7A8-871C-48F8-A349-C9948D88154E}" type="presOf" srcId="{36651D80-D5E1-4AB6-A66C-ED63FC770018}" destId="{71FCD3B6-6E5C-4CE7-BC91-B3AFEF05BE01}" srcOrd="0" destOrd="0" presId="urn:microsoft.com/office/officeart/2005/8/layout/default"/>
    <dgm:cxn modelId="{D11885E4-3BE1-4830-90CD-D41D0D21FC80}" type="presOf" srcId="{73F8127F-F9D9-441A-9AA4-465B6149AC68}" destId="{9AD0D87B-EF77-4AA9-AB3E-B732E1A3402E}" srcOrd="0" destOrd="0" presId="urn:microsoft.com/office/officeart/2005/8/layout/default"/>
    <dgm:cxn modelId="{1A19DC67-7A4B-4037-A058-27DB8D904CA6}" type="presParOf" srcId="{8A5838A4-4845-48E2-9B2D-57DCCD8B3C22}" destId="{9AD0D87B-EF77-4AA9-AB3E-B732E1A3402E}" srcOrd="0" destOrd="0" presId="urn:microsoft.com/office/officeart/2005/8/layout/default"/>
    <dgm:cxn modelId="{4C4DB8DA-8D28-4BE8-8CD4-C96131AE6BFC}" type="presParOf" srcId="{8A5838A4-4845-48E2-9B2D-57DCCD8B3C22}" destId="{E6F3A95B-C23E-4467-BB02-F4FBA75965D2}" srcOrd="1" destOrd="0" presId="urn:microsoft.com/office/officeart/2005/8/layout/default"/>
    <dgm:cxn modelId="{34366C5E-4D0C-4A54-90FC-2685C34A25C6}" type="presParOf" srcId="{8A5838A4-4845-48E2-9B2D-57DCCD8B3C22}" destId="{71FCD3B6-6E5C-4CE7-BC91-B3AFEF05BE01}" srcOrd="2" destOrd="0" presId="urn:microsoft.com/office/officeart/2005/8/layout/default"/>
    <dgm:cxn modelId="{A53E4B44-E206-4E4E-BC32-B0507BFA48AB}" type="presParOf" srcId="{8A5838A4-4845-48E2-9B2D-57DCCD8B3C22}" destId="{4DAE5460-4DC5-452C-AC27-BC35F7AD2D34}" srcOrd="3" destOrd="0" presId="urn:microsoft.com/office/officeart/2005/8/layout/default"/>
    <dgm:cxn modelId="{43CC0C28-1545-4075-99DC-A5BB72CE2B5F}" type="presParOf" srcId="{8A5838A4-4845-48E2-9B2D-57DCCD8B3C22}" destId="{D54C871D-7CA0-42BA-A09F-51F30BACDA70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E7B3BD-112A-4DF1-AF30-3812401AF1CC}">
      <dsp:nvSpPr>
        <dsp:cNvPr id="0" name=""/>
        <dsp:cNvSpPr/>
      </dsp:nvSpPr>
      <dsp:spPr>
        <a:xfrm>
          <a:off x="0" y="675"/>
          <a:ext cx="6900512" cy="158136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BD551A-80B0-4F19-9340-904F6375E46D}">
      <dsp:nvSpPr>
        <dsp:cNvPr id="0" name=""/>
        <dsp:cNvSpPr/>
      </dsp:nvSpPr>
      <dsp:spPr>
        <a:xfrm>
          <a:off x="478363" y="356483"/>
          <a:ext cx="869752" cy="86975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180165-07B4-4AAC-92AA-034D48DC9812}">
      <dsp:nvSpPr>
        <dsp:cNvPr id="0" name=""/>
        <dsp:cNvSpPr/>
      </dsp:nvSpPr>
      <dsp:spPr>
        <a:xfrm>
          <a:off x="1826480" y="675"/>
          <a:ext cx="5074031" cy="15813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361" tIns="167361" rIns="167361" bIns="167361" numCol="1" spcCol="1270" anchor="ctr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Reflecting on your work helps you examine your actions more deeply and develop a clearer understanding of your professional practice</a:t>
          </a:r>
          <a:r>
            <a:rPr lang="en-US" sz="2500" kern="1200" dirty="0">
              <a:latin typeface="The Serif Hand Black"/>
            </a:rPr>
            <a:t> </a:t>
          </a:r>
          <a:r>
            <a:rPr lang="en-US" sz="2500" kern="1200" dirty="0"/>
            <a:t>(Health &amp; Care Profession Council, 2021).</a:t>
          </a:r>
        </a:p>
      </dsp:txBody>
      <dsp:txXfrm>
        <a:off x="1826480" y="675"/>
        <a:ext cx="5074031" cy="1581368"/>
      </dsp:txXfrm>
    </dsp:sp>
    <dsp:sp modelId="{4EA1CDC7-4B3A-45F6-A798-FCF64A8461C3}">
      <dsp:nvSpPr>
        <dsp:cNvPr id="0" name=""/>
        <dsp:cNvSpPr/>
      </dsp:nvSpPr>
      <dsp:spPr>
        <a:xfrm>
          <a:off x="0" y="1977386"/>
          <a:ext cx="6900512" cy="158136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264988-209D-41C5-AE8C-2129ECB6140D}">
      <dsp:nvSpPr>
        <dsp:cNvPr id="0" name=""/>
        <dsp:cNvSpPr/>
      </dsp:nvSpPr>
      <dsp:spPr>
        <a:xfrm>
          <a:off x="478363" y="2333194"/>
          <a:ext cx="869752" cy="86975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482521-2713-465E-A223-390122A2D8DF}">
      <dsp:nvSpPr>
        <dsp:cNvPr id="0" name=""/>
        <dsp:cNvSpPr/>
      </dsp:nvSpPr>
      <dsp:spPr>
        <a:xfrm>
          <a:off x="1826480" y="1977386"/>
          <a:ext cx="5074031" cy="15813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361" tIns="167361" rIns="167361" bIns="16736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Helps practitioners understand actions, decisions, and emotions.</a:t>
          </a:r>
        </a:p>
      </dsp:txBody>
      <dsp:txXfrm>
        <a:off x="1826480" y="1977386"/>
        <a:ext cx="5074031" cy="1581368"/>
      </dsp:txXfrm>
    </dsp:sp>
    <dsp:sp modelId="{51ED0BD1-01C6-41A5-9ACD-0DC762430B28}">
      <dsp:nvSpPr>
        <dsp:cNvPr id="0" name=""/>
        <dsp:cNvSpPr/>
      </dsp:nvSpPr>
      <dsp:spPr>
        <a:xfrm>
          <a:off x="0" y="3954096"/>
          <a:ext cx="6900512" cy="158136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8AA6B4-FF13-459D-869F-137DB46B47B1}">
      <dsp:nvSpPr>
        <dsp:cNvPr id="0" name=""/>
        <dsp:cNvSpPr/>
      </dsp:nvSpPr>
      <dsp:spPr>
        <a:xfrm>
          <a:off x="478363" y="4309904"/>
          <a:ext cx="869752" cy="86975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2CFF45-516D-48AC-9E90-AB49B2693217}">
      <dsp:nvSpPr>
        <dsp:cNvPr id="0" name=""/>
        <dsp:cNvSpPr/>
      </dsp:nvSpPr>
      <dsp:spPr>
        <a:xfrm>
          <a:off x="1826480" y="3954096"/>
          <a:ext cx="5074031" cy="15813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7361" tIns="167361" rIns="167361" bIns="167361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Reflective models such as Gibbs and Driscoll guide structured reflection.</a:t>
          </a:r>
        </a:p>
      </dsp:txBody>
      <dsp:txXfrm>
        <a:off x="1826480" y="3954096"/>
        <a:ext cx="5074031" cy="158136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C8A571-8E11-4E23-9634-93EB96CDD196}">
      <dsp:nvSpPr>
        <dsp:cNvPr id="0" name=""/>
        <dsp:cNvSpPr/>
      </dsp:nvSpPr>
      <dsp:spPr>
        <a:xfrm>
          <a:off x="0" y="0"/>
          <a:ext cx="8732695" cy="76536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Leads to </a:t>
          </a:r>
          <a:r>
            <a:rPr lang="en-US" sz="3300" b="1" kern="1200"/>
            <a:t>higher quality person centred care</a:t>
          </a:r>
          <a:r>
            <a:rPr lang="en-US" sz="3300" kern="1200"/>
            <a:t> (Royal Open College, 2026).</a:t>
          </a:r>
        </a:p>
      </dsp:txBody>
      <dsp:txXfrm>
        <a:off x="22417" y="22417"/>
        <a:ext cx="7842130" cy="720532"/>
      </dsp:txXfrm>
    </dsp:sp>
    <dsp:sp modelId="{35E19499-383F-4A3D-8224-051CE19C5CA0}">
      <dsp:nvSpPr>
        <dsp:cNvPr id="0" name=""/>
        <dsp:cNvSpPr/>
      </dsp:nvSpPr>
      <dsp:spPr>
        <a:xfrm>
          <a:off x="731363" y="904524"/>
          <a:ext cx="8732695" cy="76536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Improves communication and trust.</a:t>
          </a:r>
        </a:p>
      </dsp:txBody>
      <dsp:txXfrm>
        <a:off x="753780" y="926941"/>
        <a:ext cx="7459009" cy="720532"/>
      </dsp:txXfrm>
    </dsp:sp>
    <dsp:sp modelId="{1B101278-0437-46C8-BCB5-EA79C95EBE3A}">
      <dsp:nvSpPr>
        <dsp:cNvPr id="0" name=""/>
        <dsp:cNvSpPr/>
      </dsp:nvSpPr>
      <dsp:spPr>
        <a:xfrm>
          <a:off x="1451810" y="1809048"/>
          <a:ext cx="8732695" cy="76536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Helps identify risks and safeguarding concerns.</a:t>
          </a:r>
        </a:p>
      </dsp:txBody>
      <dsp:txXfrm>
        <a:off x="1474227" y="1831465"/>
        <a:ext cx="7469925" cy="720532"/>
      </dsp:txXfrm>
    </dsp:sp>
    <dsp:sp modelId="{310D46AE-A3A8-43B6-96E5-8F0093791E83}">
      <dsp:nvSpPr>
        <dsp:cNvPr id="0" name=""/>
        <dsp:cNvSpPr/>
      </dsp:nvSpPr>
      <dsp:spPr>
        <a:xfrm>
          <a:off x="2183173" y="2713573"/>
          <a:ext cx="8732695" cy="765366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Ensures care is responsive to individual needs.</a:t>
          </a:r>
        </a:p>
      </dsp:txBody>
      <dsp:txXfrm>
        <a:off x="2205590" y="2735990"/>
        <a:ext cx="7459009" cy="720532"/>
      </dsp:txXfrm>
    </dsp:sp>
    <dsp:sp modelId="{40011E4C-1340-44B7-AD65-A3759DC9110D}">
      <dsp:nvSpPr>
        <dsp:cNvPr id="0" name=""/>
        <dsp:cNvSpPr/>
      </dsp:nvSpPr>
      <dsp:spPr>
        <a:xfrm>
          <a:off x="8235206" y="586201"/>
          <a:ext cx="497488" cy="497488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8347141" y="586201"/>
        <a:ext cx="273618" cy="374360"/>
      </dsp:txXfrm>
    </dsp:sp>
    <dsp:sp modelId="{E1CDAFD0-CB29-45F1-AFE6-906C9E1E6270}">
      <dsp:nvSpPr>
        <dsp:cNvPr id="0" name=""/>
        <dsp:cNvSpPr/>
      </dsp:nvSpPr>
      <dsp:spPr>
        <a:xfrm>
          <a:off x="8966570" y="1490725"/>
          <a:ext cx="497488" cy="497488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9078505" y="1490725"/>
        <a:ext cx="273618" cy="374360"/>
      </dsp:txXfrm>
    </dsp:sp>
    <dsp:sp modelId="{EEC18317-310B-481A-A2DB-8C164311AAA6}">
      <dsp:nvSpPr>
        <dsp:cNvPr id="0" name=""/>
        <dsp:cNvSpPr/>
      </dsp:nvSpPr>
      <dsp:spPr>
        <a:xfrm>
          <a:off x="9687017" y="2395250"/>
          <a:ext cx="497488" cy="497488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9798952" y="2395250"/>
        <a:ext cx="273618" cy="37436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F29E7F-64C0-481C-AB4D-27913F444940}">
      <dsp:nvSpPr>
        <dsp:cNvPr id="0" name=""/>
        <dsp:cNvSpPr/>
      </dsp:nvSpPr>
      <dsp:spPr>
        <a:xfrm>
          <a:off x="2716703" y="93680"/>
          <a:ext cx="1505689" cy="15056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.Builds confidence and competence.</a:t>
          </a:r>
        </a:p>
      </dsp:txBody>
      <dsp:txXfrm>
        <a:off x="2716703" y="93680"/>
        <a:ext cx="1505689" cy="1505689"/>
      </dsp:txXfrm>
    </dsp:sp>
    <dsp:sp modelId="{82CFC6BC-1E20-4AA3-A4E9-AC7FCA94D05B}">
      <dsp:nvSpPr>
        <dsp:cNvPr id="0" name=""/>
        <dsp:cNvSpPr/>
      </dsp:nvSpPr>
      <dsp:spPr>
        <a:xfrm>
          <a:off x="62594" y="-1518"/>
          <a:ext cx="4254997" cy="4254997"/>
        </a:xfrm>
        <a:prstGeom prst="circularArrow">
          <a:avLst>
            <a:gd name="adj1" fmla="val 6900"/>
            <a:gd name="adj2" fmla="val 465216"/>
            <a:gd name="adj3" fmla="val 549990"/>
            <a:gd name="adj4" fmla="val 20584795"/>
            <a:gd name="adj5" fmla="val 8050"/>
          </a:avLst>
        </a:prstGeom>
        <a:solidFill>
          <a:schemeClr val="accent5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757314-5FCC-476D-8BB4-15CA7CDEE386}">
      <dsp:nvSpPr>
        <dsp:cNvPr id="0" name=""/>
        <dsp:cNvSpPr/>
      </dsp:nvSpPr>
      <dsp:spPr>
        <a:xfrm>
          <a:off x="2716703" y="2652589"/>
          <a:ext cx="1505689" cy="15056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Helps manage emotional impact and stress </a:t>
          </a:r>
        </a:p>
      </dsp:txBody>
      <dsp:txXfrm>
        <a:off x="2716703" y="2652589"/>
        <a:ext cx="1505689" cy="1505689"/>
      </dsp:txXfrm>
    </dsp:sp>
    <dsp:sp modelId="{4350AFC4-2F9B-4322-A710-52BCEBA3F775}">
      <dsp:nvSpPr>
        <dsp:cNvPr id="0" name=""/>
        <dsp:cNvSpPr/>
      </dsp:nvSpPr>
      <dsp:spPr>
        <a:xfrm>
          <a:off x="62594" y="-1518"/>
          <a:ext cx="4254997" cy="4254997"/>
        </a:xfrm>
        <a:prstGeom prst="circularArrow">
          <a:avLst>
            <a:gd name="adj1" fmla="val 6900"/>
            <a:gd name="adj2" fmla="val 465216"/>
            <a:gd name="adj3" fmla="val 5949990"/>
            <a:gd name="adj4" fmla="val 4384795"/>
            <a:gd name="adj5" fmla="val 8050"/>
          </a:avLst>
        </a:prstGeom>
        <a:solidFill>
          <a:schemeClr val="accent5">
            <a:alpha val="90000"/>
            <a:hueOff val="0"/>
            <a:satOff val="0"/>
            <a:lumOff val="0"/>
            <a:alphaOff val="-13333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D5B0D5-4B41-4382-8721-DE729782E7B4}">
      <dsp:nvSpPr>
        <dsp:cNvPr id="0" name=""/>
        <dsp:cNvSpPr/>
      </dsp:nvSpPr>
      <dsp:spPr>
        <a:xfrm>
          <a:off x="157794" y="2652589"/>
          <a:ext cx="1505689" cy="15056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Encourages learning from mistakes.</a:t>
          </a:r>
        </a:p>
      </dsp:txBody>
      <dsp:txXfrm>
        <a:off x="157794" y="2652589"/>
        <a:ext cx="1505689" cy="1505689"/>
      </dsp:txXfrm>
    </dsp:sp>
    <dsp:sp modelId="{6AABC3C8-B501-45AB-BD4B-C80587C7DDB4}">
      <dsp:nvSpPr>
        <dsp:cNvPr id="0" name=""/>
        <dsp:cNvSpPr/>
      </dsp:nvSpPr>
      <dsp:spPr>
        <a:xfrm>
          <a:off x="62594" y="-1518"/>
          <a:ext cx="4254997" cy="4254997"/>
        </a:xfrm>
        <a:prstGeom prst="circularArrow">
          <a:avLst>
            <a:gd name="adj1" fmla="val 6900"/>
            <a:gd name="adj2" fmla="val 465216"/>
            <a:gd name="adj3" fmla="val 11349990"/>
            <a:gd name="adj4" fmla="val 9784795"/>
            <a:gd name="adj5" fmla="val 8050"/>
          </a:avLst>
        </a:prstGeom>
        <a:solidFill>
          <a:schemeClr val="accent5">
            <a:alpha val="90000"/>
            <a:hueOff val="0"/>
            <a:satOff val="0"/>
            <a:lumOff val="0"/>
            <a:alphaOff val="-26667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6CEC27-A9ED-45F9-9AA1-92D2BD05455E}">
      <dsp:nvSpPr>
        <dsp:cNvPr id="0" name=""/>
        <dsp:cNvSpPr/>
      </dsp:nvSpPr>
      <dsp:spPr>
        <a:xfrm>
          <a:off x="157794" y="93680"/>
          <a:ext cx="1505689" cy="15056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Strengthens teamwork and communication.</a:t>
          </a:r>
        </a:p>
      </dsp:txBody>
      <dsp:txXfrm>
        <a:off x="157794" y="93680"/>
        <a:ext cx="1505689" cy="1505689"/>
      </dsp:txXfrm>
    </dsp:sp>
    <dsp:sp modelId="{2AC330F5-5C9F-4588-B0A8-44BF06C06B9D}">
      <dsp:nvSpPr>
        <dsp:cNvPr id="0" name=""/>
        <dsp:cNvSpPr/>
      </dsp:nvSpPr>
      <dsp:spPr>
        <a:xfrm>
          <a:off x="62594" y="-1518"/>
          <a:ext cx="4254997" cy="4254997"/>
        </a:xfrm>
        <a:prstGeom prst="circularArrow">
          <a:avLst>
            <a:gd name="adj1" fmla="val 6900"/>
            <a:gd name="adj2" fmla="val 465216"/>
            <a:gd name="adj3" fmla="val 16749990"/>
            <a:gd name="adj4" fmla="val 15184795"/>
            <a:gd name="adj5" fmla="val 8050"/>
          </a:avLst>
        </a:prstGeom>
        <a:solidFill>
          <a:schemeClr val="accent5">
            <a:alpha val="90000"/>
            <a:hueOff val="0"/>
            <a:satOff val="0"/>
            <a:lumOff val="0"/>
            <a:alphaOff val="-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D0D87B-EF77-4AA9-AB3E-B732E1A3402E}">
      <dsp:nvSpPr>
        <dsp:cNvPr id="0" name=""/>
        <dsp:cNvSpPr/>
      </dsp:nvSpPr>
      <dsp:spPr>
        <a:xfrm>
          <a:off x="0" y="775266"/>
          <a:ext cx="3306535" cy="198392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 rtl="0">
            <a:lnSpc>
              <a:spcPct val="11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Arial"/>
              <a:cs typeface="Arial"/>
            </a:rPr>
            <a:t>Reflection is required by professional bodies such as the </a:t>
          </a:r>
          <a:r>
            <a:rPr lang="en-US" sz="2200" b="0" kern="1200" dirty="0">
              <a:latin typeface="Arial"/>
              <a:cs typeface="Arial"/>
            </a:rPr>
            <a:t>HCPC</a:t>
          </a:r>
          <a:r>
            <a:rPr lang="en-US" sz="2200" kern="1200" dirty="0">
              <a:latin typeface="Arial"/>
              <a:cs typeface="Arial"/>
            </a:rPr>
            <a:t> and </a:t>
          </a:r>
          <a:r>
            <a:rPr lang="en-US" sz="2200" b="0" kern="1200" dirty="0">
              <a:latin typeface="Arial"/>
              <a:cs typeface="Arial"/>
            </a:rPr>
            <a:t>NMC</a:t>
          </a:r>
          <a:r>
            <a:rPr lang="en-US" sz="2200" kern="1200" dirty="0">
              <a:latin typeface="Arial"/>
              <a:cs typeface="Arial"/>
            </a:rPr>
            <a:t> (Nursing and Midwifery Council, 2024).</a:t>
          </a:r>
        </a:p>
      </dsp:txBody>
      <dsp:txXfrm>
        <a:off x="0" y="775266"/>
        <a:ext cx="3306535" cy="1983921"/>
      </dsp:txXfrm>
    </dsp:sp>
    <dsp:sp modelId="{71FCD3B6-6E5C-4CE7-BC91-B3AFEF05BE01}">
      <dsp:nvSpPr>
        <dsp:cNvPr id="0" name=""/>
        <dsp:cNvSpPr/>
      </dsp:nvSpPr>
      <dsp:spPr>
        <a:xfrm>
          <a:off x="3637188" y="775266"/>
          <a:ext cx="3306535" cy="198392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11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Arial"/>
              <a:cs typeface="Arial"/>
            </a:rPr>
            <a:t>Supports CPD, competence, and safe practice.</a:t>
          </a:r>
        </a:p>
      </dsp:txBody>
      <dsp:txXfrm>
        <a:off x="3637188" y="775266"/>
        <a:ext cx="3306535" cy="1983921"/>
      </dsp:txXfrm>
    </dsp:sp>
    <dsp:sp modelId="{D54C871D-7CA0-42BA-A09F-51F30BACDA70}">
      <dsp:nvSpPr>
        <dsp:cNvPr id="0" name=""/>
        <dsp:cNvSpPr/>
      </dsp:nvSpPr>
      <dsp:spPr>
        <a:xfrm>
          <a:off x="7274377" y="775266"/>
          <a:ext cx="3306535" cy="198392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11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>
              <a:latin typeface="Arial"/>
              <a:cs typeface="Arial"/>
            </a:rPr>
            <a:t>Encourages alignment with ethical codes and safeguarding responsibilities.</a:t>
          </a:r>
          <a:endParaRPr lang="en-US" sz="2200" kern="1200" dirty="0"/>
        </a:p>
      </dsp:txBody>
      <dsp:txXfrm>
        <a:off x="7274377" y="775266"/>
        <a:ext cx="3306535" cy="198392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DA381740-063A-41A4-836D-85D14980EEF0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Autofit/>
          </a:bodyPr>
          <a:lstStyle>
            <a:lvl1pPr algn="l">
              <a:defRPr sz="9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CD474-E5E1-4D01-97F6-0C9FC093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2/22/2026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6BBC7-EB9B-4B36-88E9-DBF65D27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786C7-DD8D-492F-9A9A-A7B3EBE27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83594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sX0" fmla="*/ 0 w 10515600"/>
              <a:gd name="csY0" fmla="*/ 0 h 27432"/>
              <a:gd name="csX1" fmla="*/ 446913 w 10515600"/>
              <a:gd name="csY1" fmla="*/ 0 h 27432"/>
              <a:gd name="csX2" fmla="*/ 1104138 w 10515600"/>
              <a:gd name="csY2" fmla="*/ 0 h 27432"/>
              <a:gd name="csX3" fmla="*/ 1866519 w 10515600"/>
              <a:gd name="csY3" fmla="*/ 0 h 27432"/>
              <a:gd name="csX4" fmla="*/ 2208276 w 10515600"/>
              <a:gd name="csY4" fmla="*/ 0 h 27432"/>
              <a:gd name="csX5" fmla="*/ 2550033 w 10515600"/>
              <a:gd name="csY5" fmla="*/ 0 h 27432"/>
              <a:gd name="csX6" fmla="*/ 3417570 w 10515600"/>
              <a:gd name="csY6" fmla="*/ 0 h 27432"/>
              <a:gd name="csX7" fmla="*/ 4074795 w 10515600"/>
              <a:gd name="csY7" fmla="*/ 0 h 27432"/>
              <a:gd name="csX8" fmla="*/ 4416552 w 10515600"/>
              <a:gd name="csY8" fmla="*/ 0 h 27432"/>
              <a:gd name="csX9" fmla="*/ 5073777 w 10515600"/>
              <a:gd name="csY9" fmla="*/ 0 h 27432"/>
              <a:gd name="csX10" fmla="*/ 5941314 w 10515600"/>
              <a:gd name="csY10" fmla="*/ 0 h 27432"/>
              <a:gd name="csX11" fmla="*/ 6493383 w 10515600"/>
              <a:gd name="csY11" fmla="*/ 0 h 27432"/>
              <a:gd name="csX12" fmla="*/ 7045452 w 10515600"/>
              <a:gd name="csY12" fmla="*/ 0 h 27432"/>
              <a:gd name="csX13" fmla="*/ 7702677 w 10515600"/>
              <a:gd name="csY13" fmla="*/ 0 h 27432"/>
              <a:gd name="csX14" fmla="*/ 8465058 w 10515600"/>
              <a:gd name="csY14" fmla="*/ 0 h 27432"/>
              <a:gd name="csX15" fmla="*/ 9227439 w 10515600"/>
              <a:gd name="csY15" fmla="*/ 0 h 27432"/>
              <a:gd name="csX16" fmla="*/ 10515600 w 10515600"/>
              <a:gd name="csY16" fmla="*/ 0 h 27432"/>
              <a:gd name="csX17" fmla="*/ 10515600 w 10515600"/>
              <a:gd name="csY17" fmla="*/ 27432 h 27432"/>
              <a:gd name="csX18" fmla="*/ 10068687 w 10515600"/>
              <a:gd name="csY18" fmla="*/ 27432 h 27432"/>
              <a:gd name="csX19" fmla="*/ 9201150 w 10515600"/>
              <a:gd name="csY19" fmla="*/ 27432 h 27432"/>
              <a:gd name="csX20" fmla="*/ 8543925 w 10515600"/>
              <a:gd name="csY20" fmla="*/ 27432 h 27432"/>
              <a:gd name="csX21" fmla="*/ 8202168 w 10515600"/>
              <a:gd name="csY21" fmla="*/ 27432 h 27432"/>
              <a:gd name="csX22" fmla="*/ 7544943 w 10515600"/>
              <a:gd name="csY22" fmla="*/ 27432 h 27432"/>
              <a:gd name="csX23" fmla="*/ 6992874 w 10515600"/>
              <a:gd name="csY23" fmla="*/ 27432 h 27432"/>
              <a:gd name="csX24" fmla="*/ 6440805 w 10515600"/>
              <a:gd name="csY24" fmla="*/ 27432 h 27432"/>
              <a:gd name="csX25" fmla="*/ 5888736 w 10515600"/>
              <a:gd name="csY25" fmla="*/ 27432 h 27432"/>
              <a:gd name="csX26" fmla="*/ 5336667 w 10515600"/>
              <a:gd name="csY26" fmla="*/ 27432 h 27432"/>
              <a:gd name="csX27" fmla="*/ 4574286 w 10515600"/>
              <a:gd name="csY27" fmla="*/ 27432 h 27432"/>
              <a:gd name="csX28" fmla="*/ 3917061 w 10515600"/>
              <a:gd name="csY28" fmla="*/ 27432 h 27432"/>
              <a:gd name="csX29" fmla="*/ 3575304 w 10515600"/>
              <a:gd name="csY29" fmla="*/ 27432 h 27432"/>
              <a:gd name="csX30" fmla="*/ 3023235 w 10515600"/>
              <a:gd name="csY30" fmla="*/ 27432 h 27432"/>
              <a:gd name="csX31" fmla="*/ 2260854 w 10515600"/>
              <a:gd name="csY31" fmla="*/ 27432 h 27432"/>
              <a:gd name="csX32" fmla="*/ 1813941 w 10515600"/>
              <a:gd name="csY32" fmla="*/ 27432 h 27432"/>
              <a:gd name="csX33" fmla="*/ 946404 w 10515600"/>
              <a:gd name="csY33" fmla="*/ 27432 h 27432"/>
              <a:gd name="csX34" fmla="*/ 0 w 10515600"/>
              <a:gd name="csY34" fmla="*/ 27432 h 27432"/>
              <a:gd name="csX35" fmla="*/ 0 w 10515600"/>
              <a:gd name="csY35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06987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218C0-6540-400C-BB51-353D5FD5C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rm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1CD69-43B3-4FF7-AA41-30C36C957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F300D-5CBE-47E9-A193-E23C8314D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7DF3F-C51A-4DB1-9FCE-E3E0D8E92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69CF4-FAAB-44EF-A2A5-8352B4AA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417A8947-4521-4FE1-8E44-27363435CE1B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33659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9384"/>
            <a:ext cx="5181600" cy="42519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descr="Tag=AccentColor&#10;Flavor=Light&#10;Target=FillAndLine">
            <a:extLst>
              <a:ext uri="{FF2B5EF4-FFF2-40B4-BE49-F238E27FC236}">
                <a16:creationId xmlns:a16="http://schemas.microsoft.com/office/drawing/2014/main" id="{2FAAC677-2D37-4F63-9C4B-711A2988EE0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sX0" fmla="*/ 0 w 10515600"/>
              <a:gd name="csY0" fmla="*/ 0 h 27432"/>
              <a:gd name="csX1" fmla="*/ 446913 w 10515600"/>
              <a:gd name="csY1" fmla="*/ 0 h 27432"/>
              <a:gd name="csX2" fmla="*/ 1104138 w 10515600"/>
              <a:gd name="csY2" fmla="*/ 0 h 27432"/>
              <a:gd name="csX3" fmla="*/ 1866519 w 10515600"/>
              <a:gd name="csY3" fmla="*/ 0 h 27432"/>
              <a:gd name="csX4" fmla="*/ 2208276 w 10515600"/>
              <a:gd name="csY4" fmla="*/ 0 h 27432"/>
              <a:gd name="csX5" fmla="*/ 2550033 w 10515600"/>
              <a:gd name="csY5" fmla="*/ 0 h 27432"/>
              <a:gd name="csX6" fmla="*/ 3417570 w 10515600"/>
              <a:gd name="csY6" fmla="*/ 0 h 27432"/>
              <a:gd name="csX7" fmla="*/ 4074795 w 10515600"/>
              <a:gd name="csY7" fmla="*/ 0 h 27432"/>
              <a:gd name="csX8" fmla="*/ 4416552 w 10515600"/>
              <a:gd name="csY8" fmla="*/ 0 h 27432"/>
              <a:gd name="csX9" fmla="*/ 5073777 w 10515600"/>
              <a:gd name="csY9" fmla="*/ 0 h 27432"/>
              <a:gd name="csX10" fmla="*/ 5941314 w 10515600"/>
              <a:gd name="csY10" fmla="*/ 0 h 27432"/>
              <a:gd name="csX11" fmla="*/ 6493383 w 10515600"/>
              <a:gd name="csY11" fmla="*/ 0 h 27432"/>
              <a:gd name="csX12" fmla="*/ 7045452 w 10515600"/>
              <a:gd name="csY12" fmla="*/ 0 h 27432"/>
              <a:gd name="csX13" fmla="*/ 7702677 w 10515600"/>
              <a:gd name="csY13" fmla="*/ 0 h 27432"/>
              <a:gd name="csX14" fmla="*/ 8465058 w 10515600"/>
              <a:gd name="csY14" fmla="*/ 0 h 27432"/>
              <a:gd name="csX15" fmla="*/ 9227439 w 10515600"/>
              <a:gd name="csY15" fmla="*/ 0 h 27432"/>
              <a:gd name="csX16" fmla="*/ 10515600 w 10515600"/>
              <a:gd name="csY16" fmla="*/ 0 h 27432"/>
              <a:gd name="csX17" fmla="*/ 10515600 w 10515600"/>
              <a:gd name="csY17" fmla="*/ 27432 h 27432"/>
              <a:gd name="csX18" fmla="*/ 10068687 w 10515600"/>
              <a:gd name="csY18" fmla="*/ 27432 h 27432"/>
              <a:gd name="csX19" fmla="*/ 9201150 w 10515600"/>
              <a:gd name="csY19" fmla="*/ 27432 h 27432"/>
              <a:gd name="csX20" fmla="*/ 8543925 w 10515600"/>
              <a:gd name="csY20" fmla="*/ 27432 h 27432"/>
              <a:gd name="csX21" fmla="*/ 8202168 w 10515600"/>
              <a:gd name="csY21" fmla="*/ 27432 h 27432"/>
              <a:gd name="csX22" fmla="*/ 7544943 w 10515600"/>
              <a:gd name="csY22" fmla="*/ 27432 h 27432"/>
              <a:gd name="csX23" fmla="*/ 6992874 w 10515600"/>
              <a:gd name="csY23" fmla="*/ 27432 h 27432"/>
              <a:gd name="csX24" fmla="*/ 6440805 w 10515600"/>
              <a:gd name="csY24" fmla="*/ 27432 h 27432"/>
              <a:gd name="csX25" fmla="*/ 5888736 w 10515600"/>
              <a:gd name="csY25" fmla="*/ 27432 h 27432"/>
              <a:gd name="csX26" fmla="*/ 5336667 w 10515600"/>
              <a:gd name="csY26" fmla="*/ 27432 h 27432"/>
              <a:gd name="csX27" fmla="*/ 4574286 w 10515600"/>
              <a:gd name="csY27" fmla="*/ 27432 h 27432"/>
              <a:gd name="csX28" fmla="*/ 3917061 w 10515600"/>
              <a:gd name="csY28" fmla="*/ 27432 h 27432"/>
              <a:gd name="csX29" fmla="*/ 3575304 w 10515600"/>
              <a:gd name="csY29" fmla="*/ 27432 h 27432"/>
              <a:gd name="csX30" fmla="*/ 3023235 w 10515600"/>
              <a:gd name="csY30" fmla="*/ 27432 h 27432"/>
              <a:gd name="csX31" fmla="*/ 2260854 w 10515600"/>
              <a:gd name="csY31" fmla="*/ 27432 h 27432"/>
              <a:gd name="csX32" fmla="*/ 1813941 w 10515600"/>
              <a:gd name="csY32" fmla="*/ 27432 h 27432"/>
              <a:gd name="csX33" fmla="*/ 946404 w 10515600"/>
              <a:gd name="csY33" fmla="*/ 27432 h 27432"/>
              <a:gd name="csX34" fmla="*/ 0 w 10515600"/>
              <a:gd name="csY34" fmla="*/ 27432 h 27432"/>
              <a:gd name="csX35" fmla="*/ 0 w 10515600"/>
              <a:gd name="csY35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60912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38528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26080"/>
            <a:ext cx="5157787" cy="326440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38528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26080"/>
            <a:ext cx="5183188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 descr="Tag=AccentColor&#10;Flavor=Light&#10;Target=FillAndLine">
            <a:extLst>
              <a:ext uri="{FF2B5EF4-FFF2-40B4-BE49-F238E27FC236}">
                <a16:creationId xmlns:a16="http://schemas.microsoft.com/office/drawing/2014/main" id="{F634C457-AEBF-47D7-9200-BAD05D138B1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sX0" fmla="*/ 0 w 10515600"/>
              <a:gd name="csY0" fmla="*/ 0 h 27432"/>
              <a:gd name="csX1" fmla="*/ 446913 w 10515600"/>
              <a:gd name="csY1" fmla="*/ 0 h 27432"/>
              <a:gd name="csX2" fmla="*/ 1104138 w 10515600"/>
              <a:gd name="csY2" fmla="*/ 0 h 27432"/>
              <a:gd name="csX3" fmla="*/ 1866519 w 10515600"/>
              <a:gd name="csY3" fmla="*/ 0 h 27432"/>
              <a:gd name="csX4" fmla="*/ 2208276 w 10515600"/>
              <a:gd name="csY4" fmla="*/ 0 h 27432"/>
              <a:gd name="csX5" fmla="*/ 2550033 w 10515600"/>
              <a:gd name="csY5" fmla="*/ 0 h 27432"/>
              <a:gd name="csX6" fmla="*/ 3417570 w 10515600"/>
              <a:gd name="csY6" fmla="*/ 0 h 27432"/>
              <a:gd name="csX7" fmla="*/ 4074795 w 10515600"/>
              <a:gd name="csY7" fmla="*/ 0 h 27432"/>
              <a:gd name="csX8" fmla="*/ 4416552 w 10515600"/>
              <a:gd name="csY8" fmla="*/ 0 h 27432"/>
              <a:gd name="csX9" fmla="*/ 5073777 w 10515600"/>
              <a:gd name="csY9" fmla="*/ 0 h 27432"/>
              <a:gd name="csX10" fmla="*/ 5941314 w 10515600"/>
              <a:gd name="csY10" fmla="*/ 0 h 27432"/>
              <a:gd name="csX11" fmla="*/ 6493383 w 10515600"/>
              <a:gd name="csY11" fmla="*/ 0 h 27432"/>
              <a:gd name="csX12" fmla="*/ 7045452 w 10515600"/>
              <a:gd name="csY12" fmla="*/ 0 h 27432"/>
              <a:gd name="csX13" fmla="*/ 7702677 w 10515600"/>
              <a:gd name="csY13" fmla="*/ 0 h 27432"/>
              <a:gd name="csX14" fmla="*/ 8465058 w 10515600"/>
              <a:gd name="csY14" fmla="*/ 0 h 27432"/>
              <a:gd name="csX15" fmla="*/ 9227439 w 10515600"/>
              <a:gd name="csY15" fmla="*/ 0 h 27432"/>
              <a:gd name="csX16" fmla="*/ 10515600 w 10515600"/>
              <a:gd name="csY16" fmla="*/ 0 h 27432"/>
              <a:gd name="csX17" fmla="*/ 10515600 w 10515600"/>
              <a:gd name="csY17" fmla="*/ 27432 h 27432"/>
              <a:gd name="csX18" fmla="*/ 10068687 w 10515600"/>
              <a:gd name="csY18" fmla="*/ 27432 h 27432"/>
              <a:gd name="csX19" fmla="*/ 9201150 w 10515600"/>
              <a:gd name="csY19" fmla="*/ 27432 h 27432"/>
              <a:gd name="csX20" fmla="*/ 8543925 w 10515600"/>
              <a:gd name="csY20" fmla="*/ 27432 h 27432"/>
              <a:gd name="csX21" fmla="*/ 8202168 w 10515600"/>
              <a:gd name="csY21" fmla="*/ 27432 h 27432"/>
              <a:gd name="csX22" fmla="*/ 7544943 w 10515600"/>
              <a:gd name="csY22" fmla="*/ 27432 h 27432"/>
              <a:gd name="csX23" fmla="*/ 6992874 w 10515600"/>
              <a:gd name="csY23" fmla="*/ 27432 h 27432"/>
              <a:gd name="csX24" fmla="*/ 6440805 w 10515600"/>
              <a:gd name="csY24" fmla="*/ 27432 h 27432"/>
              <a:gd name="csX25" fmla="*/ 5888736 w 10515600"/>
              <a:gd name="csY25" fmla="*/ 27432 h 27432"/>
              <a:gd name="csX26" fmla="*/ 5336667 w 10515600"/>
              <a:gd name="csY26" fmla="*/ 27432 h 27432"/>
              <a:gd name="csX27" fmla="*/ 4574286 w 10515600"/>
              <a:gd name="csY27" fmla="*/ 27432 h 27432"/>
              <a:gd name="csX28" fmla="*/ 3917061 w 10515600"/>
              <a:gd name="csY28" fmla="*/ 27432 h 27432"/>
              <a:gd name="csX29" fmla="*/ 3575304 w 10515600"/>
              <a:gd name="csY29" fmla="*/ 27432 h 27432"/>
              <a:gd name="csX30" fmla="*/ 3023235 w 10515600"/>
              <a:gd name="csY30" fmla="*/ 27432 h 27432"/>
              <a:gd name="csX31" fmla="*/ 2260854 w 10515600"/>
              <a:gd name="csY31" fmla="*/ 27432 h 27432"/>
              <a:gd name="csX32" fmla="*/ 1813941 w 10515600"/>
              <a:gd name="csY32" fmla="*/ 27432 h 27432"/>
              <a:gd name="csX33" fmla="*/ 946404 w 10515600"/>
              <a:gd name="csY33" fmla="*/ 27432 h 27432"/>
              <a:gd name="csX34" fmla="*/ 0 w 10515600"/>
              <a:gd name="csY34" fmla="*/ 27432 h 27432"/>
              <a:gd name="csX35" fmla="*/ 0 w 10515600"/>
              <a:gd name="csY35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31455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E9AC0-40CD-4451-BF00-5E2FC7B7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704" y="1728216"/>
            <a:ext cx="7781544" cy="3392424"/>
          </a:xfrm>
        </p:spPr>
        <p:txBody>
          <a:bodyPr>
            <a:normAutofit/>
          </a:bodyPr>
          <a:lstStyle>
            <a:lvl1pPr algn="ctr">
              <a:defRPr sz="7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FD9A32-9C83-452B-BC69-CC6E95D3C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87B83E-E23E-42DE-876D-F55908A97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1C03A8-D428-4010-B413-13B1E9922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6" descr="Tag=AccentColor&#10;Flavor=Light&#10;Target=FillAndLine">
            <a:extLst>
              <a:ext uri="{FF2B5EF4-FFF2-40B4-BE49-F238E27FC236}">
                <a16:creationId xmlns:a16="http://schemas.microsoft.com/office/drawing/2014/main" id="{17F03060-85EC-4182-8C18-C6EE0D373E4B}"/>
              </a:ext>
            </a:extLst>
          </p:cNvPr>
          <p:cNvSpPr/>
          <p:nvPr/>
        </p:nvSpPr>
        <p:spPr>
          <a:xfrm>
            <a:off x="3974206" y="5126892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112606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58203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sX0" fmla="*/ 0 w 4480560"/>
              <a:gd name="csY0" fmla="*/ 0 h 27432"/>
              <a:gd name="csX1" fmla="*/ 595274 w 4480560"/>
              <a:gd name="csY1" fmla="*/ 0 h 27432"/>
              <a:gd name="csX2" fmla="*/ 1100938 w 4480560"/>
              <a:gd name="csY2" fmla="*/ 0 h 27432"/>
              <a:gd name="csX3" fmla="*/ 1651406 w 4480560"/>
              <a:gd name="csY3" fmla="*/ 0 h 27432"/>
              <a:gd name="csX4" fmla="*/ 2336292 w 4480560"/>
              <a:gd name="csY4" fmla="*/ 0 h 27432"/>
              <a:gd name="csX5" fmla="*/ 2931566 w 4480560"/>
              <a:gd name="csY5" fmla="*/ 0 h 27432"/>
              <a:gd name="csX6" fmla="*/ 3482035 w 4480560"/>
              <a:gd name="csY6" fmla="*/ 0 h 27432"/>
              <a:gd name="csX7" fmla="*/ 4480560 w 4480560"/>
              <a:gd name="csY7" fmla="*/ 0 h 27432"/>
              <a:gd name="csX8" fmla="*/ 4480560 w 4480560"/>
              <a:gd name="csY8" fmla="*/ 27432 h 27432"/>
              <a:gd name="csX9" fmla="*/ 3840480 w 4480560"/>
              <a:gd name="csY9" fmla="*/ 27432 h 27432"/>
              <a:gd name="csX10" fmla="*/ 3290011 w 4480560"/>
              <a:gd name="csY10" fmla="*/ 27432 h 27432"/>
              <a:gd name="csX11" fmla="*/ 2560320 w 4480560"/>
              <a:gd name="csY11" fmla="*/ 27432 h 27432"/>
              <a:gd name="csX12" fmla="*/ 1965046 w 4480560"/>
              <a:gd name="csY12" fmla="*/ 27432 h 27432"/>
              <a:gd name="csX13" fmla="*/ 1459382 w 4480560"/>
              <a:gd name="csY13" fmla="*/ 27432 h 27432"/>
              <a:gd name="csX14" fmla="*/ 774497 w 4480560"/>
              <a:gd name="csY14" fmla="*/ 27432 h 27432"/>
              <a:gd name="csX15" fmla="*/ 0 w 4480560"/>
              <a:gd name="csY15" fmla="*/ 27432 h 27432"/>
              <a:gd name="csX16" fmla="*/ 0 w 4480560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15182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sX0" fmla="*/ 0 w 4480560"/>
              <a:gd name="csY0" fmla="*/ 0 h 27432"/>
              <a:gd name="csX1" fmla="*/ 595274 w 4480560"/>
              <a:gd name="csY1" fmla="*/ 0 h 27432"/>
              <a:gd name="csX2" fmla="*/ 1100938 w 4480560"/>
              <a:gd name="csY2" fmla="*/ 0 h 27432"/>
              <a:gd name="csX3" fmla="*/ 1651406 w 4480560"/>
              <a:gd name="csY3" fmla="*/ 0 h 27432"/>
              <a:gd name="csX4" fmla="*/ 2336292 w 4480560"/>
              <a:gd name="csY4" fmla="*/ 0 h 27432"/>
              <a:gd name="csX5" fmla="*/ 2931566 w 4480560"/>
              <a:gd name="csY5" fmla="*/ 0 h 27432"/>
              <a:gd name="csX6" fmla="*/ 3482035 w 4480560"/>
              <a:gd name="csY6" fmla="*/ 0 h 27432"/>
              <a:gd name="csX7" fmla="*/ 4480560 w 4480560"/>
              <a:gd name="csY7" fmla="*/ 0 h 27432"/>
              <a:gd name="csX8" fmla="*/ 4480560 w 4480560"/>
              <a:gd name="csY8" fmla="*/ 27432 h 27432"/>
              <a:gd name="csX9" fmla="*/ 3840480 w 4480560"/>
              <a:gd name="csY9" fmla="*/ 27432 h 27432"/>
              <a:gd name="csX10" fmla="*/ 3290011 w 4480560"/>
              <a:gd name="csY10" fmla="*/ 27432 h 27432"/>
              <a:gd name="csX11" fmla="*/ 2560320 w 4480560"/>
              <a:gd name="csY11" fmla="*/ 27432 h 27432"/>
              <a:gd name="csX12" fmla="*/ 1965046 w 4480560"/>
              <a:gd name="csY12" fmla="*/ 27432 h 27432"/>
              <a:gd name="csX13" fmla="*/ 1459382 w 4480560"/>
              <a:gd name="csY13" fmla="*/ 27432 h 27432"/>
              <a:gd name="csX14" fmla="*/ 774497 w 4480560"/>
              <a:gd name="csY14" fmla="*/ 27432 h 27432"/>
              <a:gd name="csX15" fmla="*/ 0 w 4480560"/>
              <a:gd name="csY15" fmla="*/ 27432 h 27432"/>
              <a:gd name="csX16" fmla="*/ 0 w 4480560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73845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7CF8D-FF51-4FD8-B968-A2C850734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61A953-02EA-491B-A215-AF8420D74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84D1E-BC98-44E4-8D2C-89CCDC293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019EB-9C2B-4833-B72A-147694159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6E764-5688-45F5-94ED-A7357D2F5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44390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0E3CB6-3025-40BF-A04B-A7B0CB4C01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D5CB3-8B24-48C7-89D3-8DCAD36A4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BC931-E2BF-4C1D-91AA-89F82F82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2/22/2026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8A135-AEE9-4483-957E-3D143318D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DEFD4-A052-46B3-B2AE-F3091D8A2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72036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2/22/2026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82010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2" r:id="rId1"/>
    <p:sldLayoutId id="2147483743" r:id="rId2"/>
    <p:sldLayoutId id="2147483744" r:id="rId3"/>
    <p:sldLayoutId id="2147483745" r:id="rId4"/>
    <p:sldLayoutId id="2147483746" r:id="rId5"/>
    <p:sldLayoutId id="2147483740" r:id="rId6"/>
    <p:sldLayoutId id="2147483736" r:id="rId7"/>
    <p:sldLayoutId id="2147483737" r:id="rId8"/>
    <p:sldLayoutId id="2147483738" r:id="rId9"/>
    <p:sldLayoutId id="2147483739" r:id="rId10"/>
    <p:sldLayoutId id="2147483741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.lspm.org.uk/2024/09/09/the-role-of-reflective-practice-in-health-and-social-care-management/" TargetMode="External"/><Relationship Id="rId2" Type="http://schemas.openxmlformats.org/officeDocument/2006/relationships/hyperlink" Target="https://www.hcpc-uk.org/standards/meeting-our-standards/reflective-practice/what-is-reflection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royalopencollege.org/blog/health-and-social-care/reflective-practice-in-health-and-social-care/" TargetMode="External"/><Relationship Id="rId5" Type="http://schemas.openxmlformats.org/officeDocument/2006/relationships/hyperlink" Target="https://www.nmc.org.uk/globalassets/sitedocuments/other-publications/benefits-of-becoming-a-reflective-practitioner---joint-statement-2019.pdf" TargetMode="External"/><Relationship Id="rId4" Type="http://schemas.openxmlformats.org/officeDocument/2006/relationships/hyperlink" Target="https://www.nmc.org.uk/globalassets/sitedocuments/standards/supporting-information-for-reflection-in-nursing-and-midwifery-practice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D35AE2F-5E3A-49D9-8DE1-8A333BA408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27EAF92-3615-8A67-18BF-48CE55DAE28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r="6" b="24986"/>
          <a:stretch>
            <a:fillRect/>
          </a:stretch>
        </p:blipFill>
        <p:spPr>
          <a:xfrm>
            <a:off x="20" y="10"/>
            <a:ext cx="1218893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353272"/>
            <a:ext cx="9144000" cy="3063240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3800" dirty="0"/>
              <a:t>Name: Samantha Westwood</a:t>
            </a:r>
            <a:br>
              <a:rPr lang="en-US" sz="3800" dirty="0"/>
            </a:br>
            <a:r>
              <a:rPr lang="en-US" sz="3800" dirty="0"/>
              <a:t>Student Number: 2436467</a:t>
            </a:r>
            <a:br>
              <a:rPr lang="en-US" sz="3800" dirty="0"/>
            </a:br>
            <a:r>
              <a:rPr lang="en-US" sz="3800" dirty="0"/>
              <a:t>Lecturer Name: Olubukola Adegbite</a:t>
            </a:r>
            <a:br>
              <a:rPr lang="en-US" sz="3800" dirty="0"/>
            </a:br>
            <a:r>
              <a:rPr lang="en-US" sz="3800" dirty="0"/>
              <a:t>Module: Professional Development in Health and Social Care</a:t>
            </a:r>
            <a:br>
              <a:rPr lang="en-US" sz="3800" dirty="0"/>
            </a:br>
            <a:r>
              <a:rPr lang="en-US" sz="3800" dirty="0"/>
              <a:t>Module Code: LCHS4009</a:t>
            </a:r>
          </a:p>
        </p:txBody>
      </p:sp>
      <p:sp>
        <p:nvSpPr>
          <p:cNvPr id="11" name="Rectangle 6">
            <a:extLst>
              <a:ext uri="{FF2B5EF4-FFF2-40B4-BE49-F238E27FC236}">
                <a16:creationId xmlns:a16="http://schemas.microsoft.com/office/drawing/2014/main" id="{04D8AD8F-EF7F-481F-B99A-B851389705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419423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6">
            <a:extLst>
              <a:ext uri="{FF2B5EF4-FFF2-40B4-BE49-F238E27FC236}">
                <a16:creationId xmlns:a16="http://schemas.microsoft.com/office/drawing/2014/main" id="{79EB4626-023C-436D-9F57-9EB4608090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838200" y="720953"/>
            <a:ext cx="10515600" cy="5416094"/>
          </a:xfrm>
          <a:custGeom>
            <a:avLst/>
            <a:gdLst>
              <a:gd name="csX0" fmla="*/ 0 w 10515600"/>
              <a:gd name="csY0" fmla="*/ 902700 h 5416094"/>
              <a:gd name="csX1" fmla="*/ 902700 w 10515600"/>
              <a:gd name="csY1" fmla="*/ 0 h 5416094"/>
              <a:gd name="csX2" fmla="*/ 1746919 w 10515600"/>
              <a:gd name="csY2" fmla="*/ 0 h 5416094"/>
              <a:gd name="csX3" fmla="*/ 2329833 w 10515600"/>
              <a:gd name="csY3" fmla="*/ 0 h 5416094"/>
              <a:gd name="csX4" fmla="*/ 2825644 w 10515600"/>
              <a:gd name="csY4" fmla="*/ 0 h 5416094"/>
              <a:gd name="csX5" fmla="*/ 3582762 w 10515600"/>
              <a:gd name="csY5" fmla="*/ 0 h 5416094"/>
              <a:gd name="csX6" fmla="*/ 4165675 w 10515600"/>
              <a:gd name="csY6" fmla="*/ 0 h 5416094"/>
              <a:gd name="csX7" fmla="*/ 5009894 w 10515600"/>
              <a:gd name="csY7" fmla="*/ 0 h 5416094"/>
              <a:gd name="csX8" fmla="*/ 5505706 w 10515600"/>
              <a:gd name="csY8" fmla="*/ 0 h 5416094"/>
              <a:gd name="csX9" fmla="*/ 6349925 w 10515600"/>
              <a:gd name="csY9" fmla="*/ 0 h 5416094"/>
              <a:gd name="csX10" fmla="*/ 6758634 w 10515600"/>
              <a:gd name="csY10" fmla="*/ 0 h 5416094"/>
              <a:gd name="csX11" fmla="*/ 7428650 w 10515600"/>
              <a:gd name="csY11" fmla="*/ 0 h 5416094"/>
              <a:gd name="csX12" fmla="*/ 8098665 w 10515600"/>
              <a:gd name="csY12" fmla="*/ 0 h 5416094"/>
              <a:gd name="csX13" fmla="*/ 8681579 w 10515600"/>
              <a:gd name="csY13" fmla="*/ 0 h 5416094"/>
              <a:gd name="csX14" fmla="*/ 9612900 w 10515600"/>
              <a:gd name="csY14" fmla="*/ 0 h 5416094"/>
              <a:gd name="csX15" fmla="*/ 10515600 w 10515600"/>
              <a:gd name="csY15" fmla="*/ 902700 h 5416094"/>
              <a:gd name="csX16" fmla="*/ 10515600 w 10515600"/>
              <a:gd name="csY16" fmla="*/ 1504482 h 5416094"/>
              <a:gd name="csX17" fmla="*/ 10515600 w 10515600"/>
              <a:gd name="csY17" fmla="*/ 2178479 h 5416094"/>
              <a:gd name="csX18" fmla="*/ 10515600 w 10515600"/>
              <a:gd name="csY18" fmla="*/ 2780261 h 5416094"/>
              <a:gd name="csX19" fmla="*/ 10515600 w 10515600"/>
              <a:gd name="csY19" fmla="*/ 3273722 h 5416094"/>
              <a:gd name="csX20" fmla="*/ 10515600 w 10515600"/>
              <a:gd name="csY20" fmla="*/ 3803291 h 5416094"/>
              <a:gd name="csX21" fmla="*/ 10515600 w 10515600"/>
              <a:gd name="csY21" fmla="*/ 4513394 h 5416094"/>
              <a:gd name="csX22" fmla="*/ 9612900 w 10515600"/>
              <a:gd name="csY22" fmla="*/ 5416094 h 5416094"/>
              <a:gd name="csX23" fmla="*/ 9117089 w 10515600"/>
              <a:gd name="csY23" fmla="*/ 5416094 h 5416094"/>
              <a:gd name="csX24" fmla="*/ 8708379 w 10515600"/>
              <a:gd name="csY24" fmla="*/ 5416094 h 5416094"/>
              <a:gd name="csX25" fmla="*/ 8299670 w 10515600"/>
              <a:gd name="csY25" fmla="*/ 5416094 h 5416094"/>
              <a:gd name="csX26" fmla="*/ 7629654 w 10515600"/>
              <a:gd name="csY26" fmla="*/ 5416094 h 5416094"/>
              <a:gd name="csX27" fmla="*/ 7133843 w 10515600"/>
              <a:gd name="csY27" fmla="*/ 5416094 h 5416094"/>
              <a:gd name="csX28" fmla="*/ 6376726 w 10515600"/>
              <a:gd name="csY28" fmla="*/ 5416094 h 5416094"/>
              <a:gd name="csX29" fmla="*/ 5880914 w 10515600"/>
              <a:gd name="csY29" fmla="*/ 5416094 h 5416094"/>
              <a:gd name="csX30" fmla="*/ 5123797 w 10515600"/>
              <a:gd name="csY30" fmla="*/ 5416094 h 5416094"/>
              <a:gd name="csX31" fmla="*/ 4715088 w 10515600"/>
              <a:gd name="csY31" fmla="*/ 5416094 h 5416094"/>
              <a:gd name="csX32" fmla="*/ 3957970 w 10515600"/>
              <a:gd name="csY32" fmla="*/ 5416094 h 5416094"/>
              <a:gd name="csX33" fmla="*/ 3462159 w 10515600"/>
              <a:gd name="csY33" fmla="*/ 5416094 h 5416094"/>
              <a:gd name="csX34" fmla="*/ 3053449 w 10515600"/>
              <a:gd name="csY34" fmla="*/ 5416094 h 5416094"/>
              <a:gd name="csX35" fmla="*/ 2557638 w 10515600"/>
              <a:gd name="csY35" fmla="*/ 5416094 h 5416094"/>
              <a:gd name="csX36" fmla="*/ 1800521 w 10515600"/>
              <a:gd name="csY36" fmla="*/ 5416094 h 5416094"/>
              <a:gd name="csX37" fmla="*/ 902700 w 10515600"/>
              <a:gd name="csY37" fmla="*/ 5416094 h 5416094"/>
              <a:gd name="csX38" fmla="*/ 0 w 10515600"/>
              <a:gd name="csY38" fmla="*/ 4513394 h 5416094"/>
              <a:gd name="csX39" fmla="*/ 0 w 10515600"/>
              <a:gd name="csY39" fmla="*/ 3911612 h 5416094"/>
              <a:gd name="csX40" fmla="*/ 0 w 10515600"/>
              <a:gd name="csY40" fmla="*/ 3309829 h 5416094"/>
              <a:gd name="csX41" fmla="*/ 0 w 10515600"/>
              <a:gd name="csY41" fmla="*/ 2780261 h 5416094"/>
              <a:gd name="csX42" fmla="*/ 0 w 10515600"/>
              <a:gd name="csY42" fmla="*/ 2106265 h 5416094"/>
              <a:gd name="csX43" fmla="*/ 0 w 10515600"/>
              <a:gd name="csY43" fmla="*/ 1504482 h 5416094"/>
              <a:gd name="csX44" fmla="*/ 0 w 10515600"/>
              <a:gd name="csY44" fmla="*/ 902700 h 5416094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  <a:cxn ang="0">
                <a:pos x="csX38" y="csY38"/>
              </a:cxn>
              <a:cxn ang="0">
                <a:pos x="csX39" y="csY39"/>
              </a:cxn>
              <a:cxn ang="0">
                <a:pos x="csX40" y="csY40"/>
              </a:cxn>
              <a:cxn ang="0">
                <a:pos x="csX41" y="csY41"/>
              </a:cxn>
              <a:cxn ang="0">
                <a:pos x="csX42" y="csY42"/>
              </a:cxn>
              <a:cxn ang="0">
                <a:pos x="csX43" y="csY43"/>
              </a:cxn>
              <a:cxn ang="0">
                <a:pos x="csX44" y="csY44"/>
              </a:cxn>
            </a:cxnLst>
            <a:rect l="l" t="t" r="r" b="b"/>
            <a:pathLst>
              <a:path w="10515600" h="5416094" extrusionOk="0">
                <a:moveTo>
                  <a:pt x="0" y="902700"/>
                </a:moveTo>
                <a:cubicBezTo>
                  <a:pt x="-57306" y="368805"/>
                  <a:pt x="305054" y="37193"/>
                  <a:pt x="902700" y="0"/>
                </a:cubicBezTo>
                <a:cubicBezTo>
                  <a:pt x="1280419" y="-35006"/>
                  <a:pt x="1407743" y="-35339"/>
                  <a:pt x="1746919" y="0"/>
                </a:cubicBezTo>
                <a:cubicBezTo>
                  <a:pt x="2086095" y="35339"/>
                  <a:pt x="2146539" y="-12333"/>
                  <a:pt x="2329833" y="0"/>
                </a:cubicBezTo>
                <a:cubicBezTo>
                  <a:pt x="2513127" y="12333"/>
                  <a:pt x="2706706" y="12952"/>
                  <a:pt x="2825644" y="0"/>
                </a:cubicBezTo>
                <a:cubicBezTo>
                  <a:pt x="2944582" y="-12952"/>
                  <a:pt x="3420817" y="-27100"/>
                  <a:pt x="3582762" y="0"/>
                </a:cubicBezTo>
                <a:cubicBezTo>
                  <a:pt x="3744707" y="27100"/>
                  <a:pt x="4023584" y="-9167"/>
                  <a:pt x="4165675" y="0"/>
                </a:cubicBezTo>
                <a:cubicBezTo>
                  <a:pt x="4307766" y="9167"/>
                  <a:pt x="4770188" y="27031"/>
                  <a:pt x="5009894" y="0"/>
                </a:cubicBezTo>
                <a:cubicBezTo>
                  <a:pt x="5249600" y="-27031"/>
                  <a:pt x="5349881" y="-194"/>
                  <a:pt x="5505706" y="0"/>
                </a:cubicBezTo>
                <a:cubicBezTo>
                  <a:pt x="5661531" y="194"/>
                  <a:pt x="6129254" y="-29363"/>
                  <a:pt x="6349925" y="0"/>
                </a:cubicBezTo>
                <a:cubicBezTo>
                  <a:pt x="6570596" y="29363"/>
                  <a:pt x="6581199" y="-14617"/>
                  <a:pt x="6758634" y="0"/>
                </a:cubicBezTo>
                <a:cubicBezTo>
                  <a:pt x="6936069" y="14617"/>
                  <a:pt x="7246491" y="25675"/>
                  <a:pt x="7428650" y="0"/>
                </a:cubicBezTo>
                <a:cubicBezTo>
                  <a:pt x="7610809" y="-25675"/>
                  <a:pt x="7825190" y="-17078"/>
                  <a:pt x="8098665" y="0"/>
                </a:cubicBezTo>
                <a:cubicBezTo>
                  <a:pt x="8372141" y="17078"/>
                  <a:pt x="8559625" y="-21568"/>
                  <a:pt x="8681579" y="0"/>
                </a:cubicBezTo>
                <a:cubicBezTo>
                  <a:pt x="8803533" y="21568"/>
                  <a:pt x="9307226" y="-46066"/>
                  <a:pt x="9612900" y="0"/>
                </a:cubicBezTo>
                <a:cubicBezTo>
                  <a:pt x="10119954" y="-10560"/>
                  <a:pt x="10418674" y="366684"/>
                  <a:pt x="10515600" y="902700"/>
                </a:cubicBezTo>
                <a:cubicBezTo>
                  <a:pt x="10494548" y="1140809"/>
                  <a:pt x="10524881" y="1252168"/>
                  <a:pt x="10515600" y="1504482"/>
                </a:cubicBezTo>
                <a:cubicBezTo>
                  <a:pt x="10506319" y="1756796"/>
                  <a:pt x="10494309" y="1995078"/>
                  <a:pt x="10515600" y="2178479"/>
                </a:cubicBezTo>
                <a:cubicBezTo>
                  <a:pt x="10536891" y="2361880"/>
                  <a:pt x="10522845" y="2487483"/>
                  <a:pt x="10515600" y="2780261"/>
                </a:cubicBezTo>
                <a:cubicBezTo>
                  <a:pt x="10508355" y="3073039"/>
                  <a:pt x="10533694" y="3138252"/>
                  <a:pt x="10515600" y="3273722"/>
                </a:cubicBezTo>
                <a:cubicBezTo>
                  <a:pt x="10497506" y="3409192"/>
                  <a:pt x="10514952" y="3569910"/>
                  <a:pt x="10515600" y="3803291"/>
                </a:cubicBezTo>
                <a:cubicBezTo>
                  <a:pt x="10516248" y="4036672"/>
                  <a:pt x="10499126" y="4317688"/>
                  <a:pt x="10515600" y="4513394"/>
                </a:cubicBezTo>
                <a:cubicBezTo>
                  <a:pt x="10585499" y="4997151"/>
                  <a:pt x="10115437" y="5453981"/>
                  <a:pt x="9612900" y="5416094"/>
                </a:cubicBezTo>
                <a:cubicBezTo>
                  <a:pt x="9473271" y="5418358"/>
                  <a:pt x="9316384" y="5423764"/>
                  <a:pt x="9117089" y="5416094"/>
                </a:cubicBezTo>
                <a:cubicBezTo>
                  <a:pt x="8917794" y="5408424"/>
                  <a:pt x="8902141" y="5433256"/>
                  <a:pt x="8708379" y="5416094"/>
                </a:cubicBezTo>
                <a:cubicBezTo>
                  <a:pt x="8514617" y="5398933"/>
                  <a:pt x="8454700" y="5422387"/>
                  <a:pt x="8299670" y="5416094"/>
                </a:cubicBezTo>
                <a:cubicBezTo>
                  <a:pt x="8144640" y="5409801"/>
                  <a:pt x="7907022" y="5398388"/>
                  <a:pt x="7629654" y="5416094"/>
                </a:cubicBezTo>
                <a:cubicBezTo>
                  <a:pt x="7352286" y="5433800"/>
                  <a:pt x="7244777" y="5409877"/>
                  <a:pt x="7133843" y="5416094"/>
                </a:cubicBezTo>
                <a:cubicBezTo>
                  <a:pt x="7022909" y="5422311"/>
                  <a:pt x="6748865" y="5379753"/>
                  <a:pt x="6376726" y="5416094"/>
                </a:cubicBezTo>
                <a:cubicBezTo>
                  <a:pt x="6004587" y="5452435"/>
                  <a:pt x="5991442" y="5438860"/>
                  <a:pt x="5880914" y="5416094"/>
                </a:cubicBezTo>
                <a:cubicBezTo>
                  <a:pt x="5770386" y="5393328"/>
                  <a:pt x="5294303" y="5440618"/>
                  <a:pt x="5123797" y="5416094"/>
                </a:cubicBezTo>
                <a:cubicBezTo>
                  <a:pt x="4953291" y="5391570"/>
                  <a:pt x="4828705" y="5430421"/>
                  <a:pt x="4715088" y="5416094"/>
                </a:cubicBezTo>
                <a:cubicBezTo>
                  <a:pt x="4601471" y="5401767"/>
                  <a:pt x="4227806" y="5381491"/>
                  <a:pt x="3957970" y="5416094"/>
                </a:cubicBezTo>
                <a:cubicBezTo>
                  <a:pt x="3688134" y="5450697"/>
                  <a:pt x="3670638" y="5425309"/>
                  <a:pt x="3462159" y="5416094"/>
                </a:cubicBezTo>
                <a:cubicBezTo>
                  <a:pt x="3253680" y="5406879"/>
                  <a:pt x="3167443" y="5432031"/>
                  <a:pt x="3053449" y="5416094"/>
                </a:cubicBezTo>
                <a:cubicBezTo>
                  <a:pt x="2939455" y="5400158"/>
                  <a:pt x="2701485" y="5433995"/>
                  <a:pt x="2557638" y="5416094"/>
                </a:cubicBezTo>
                <a:cubicBezTo>
                  <a:pt x="2413791" y="5398193"/>
                  <a:pt x="2168647" y="5424510"/>
                  <a:pt x="1800521" y="5416094"/>
                </a:cubicBezTo>
                <a:cubicBezTo>
                  <a:pt x="1432395" y="5407678"/>
                  <a:pt x="1261364" y="5454497"/>
                  <a:pt x="902700" y="5416094"/>
                </a:cubicBezTo>
                <a:cubicBezTo>
                  <a:pt x="519468" y="5419760"/>
                  <a:pt x="63003" y="5077223"/>
                  <a:pt x="0" y="4513394"/>
                </a:cubicBezTo>
                <a:cubicBezTo>
                  <a:pt x="-20265" y="4243495"/>
                  <a:pt x="27650" y="4053844"/>
                  <a:pt x="0" y="3911612"/>
                </a:cubicBezTo>
                <a:cubicBezTo>
                  <a:pt x="-27650" y="3769380"/>
                  <a:pt x="24988" y="3469350"/>
                  <a:pt x="0" y="3309829"/>
                </a:cubicBezTo>
                <a:cubicBezTo>
                  <a:pt x="-24988" y="3150308"/>
                  <a:pt x="-16973" y="2933511"/>
                  <a:pt x="0" y="2780261"/>
                </a:cubicBezTo>
                <a:cubicBezTo>
                  <a:pt x="16973" y="2627011"/>
                  <a:pt x="-11552" y="2315258"/>
                  <a:pt x="0" y="2106265"/>
                </a:cubicBezTo>
                <a:cubicBezTo>
                  <a:pt x="11552" y="1897272"/>
                  <a:pt x="-9167" y="1726905"/>
                  <a:pt x="0" y="1504482"/>
                </a:cubicBezTo>
                <a:cubicBezTo>
                  <a:pt x="9167" y="1282059"/>
                  <a:pt x="10972" y="1160784"/>
                  <a:pt x="0" y="902700"/>
                </a:cubicBezTo>
                <a:close/>
              </a:path>
            </a:pathLst>
          </a:custGeom>
          <a:noFill/>
          <a:ln w="60325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ound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3DAA0EF-336D-4CDC-A9A2-8460363E27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FD079A19-B31E-4129-A464-7547FF05AE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90556" cy="6858000"/>
          </a:xfrm>
          <a:custGeom>
            <a:avLst/>
            <a:gdLst>
              <a:gd name="connsiteX0" fmla="*/ 0 w 4090556"/>
              <a:gd name="connsiteY0" fmla="*/ 0 h 6858000"/>
              <a:gd name="connsiteX1" fmla="*/ 4077555 w 4090556"/>
              <a:gd name="connsiteY1" fmla="*/ 0 h 6858000"/>
              <a:gd name="connsiteX2" fmla="*/ 4077574 w 4090556"/>
              <a:gd name="connsiteY2" fmla="*/ 720 h 6858000"/>
              <a:gd name="connsiteX3" fmla="*/ 4075790 w 4090556"/>
              <a:gd name="connsiteY3" fmla="*/ 575485 h 6858000"/>
              <a:gd name="connsiteX4" fmla="*/ 4076555 w 4090556"/>
              <a:gd name="connsiteY4" fmla="*/ 932245 h 6858000"/>
              <a:gd name="connsiteX5" fmla="*/ 4076555 w 4090556"/>
              <a:gd name="connsiteY5" fmla="*/ 1286711 h 6858000"/>
              <a:gd name="connsiteX6" fmla="*/ 4082288 w 4090556"/>
              <a:gd name="connsiteY6" fmla="*/ 1595180 h 6858000"/>
              <a:gd name="connsiteX7" fmla="*/ 4078211 w 4090556"/>
              <a:gd name="connsiteY7" fmla="*/ 2133123 h 6858000"/>
              <a:gd name="connsiteX8" fmla="*/ 4071968 w 4090556"/>
              <a:gd name="connsiteY8" fmla="*/ 2946025 h 6858000"/>
              <a:gd name="connsiteX9" fmla="*/ 4068401 w 4090556"/>
              <a:gd name="connsiteY9" fmla="*/ 3502061 h 6858000"/>
              <a:gd name="connsiteX10" fmla="*/ 4087513 w 4090556"/>
              <a:gd name="connsiteY10" fmla="*/ 4076061 h 6858000"/>
              <a:gd name="connsiteX11" fmla="*/ 4076938 w 4090556"/>
              <a:gd name="connsiteY11" fmla="*/ 4442632 h 6858000"/>
              <a:gd name="connsiteX12" fmla="*/ 4071459 w 4090556"/>
              <a:gd name="connsiteY12" fmla="*/ 4827550 h 6858000"/>
              <a:gd name="connsiteX13" fmla="*/ 4071459 w 4090556"/>
              <a:gd name="connsiteY13" fmla="*/ 5019945 h 6858000"/>
              <a:gd name="connsiteX14" fmla="*/ 4084200 w 4090556"/>
              <a:gd name="connsiteY14" fmla="*/ 5490104 h 6858000"/>
              <a:gd name="connsiteX15" fmla="*/ 4077446 w 4090556"/>
              <a:gd name="connsiteY15" fmla="*/ 5844569 h 6858000"/>
              <a:gd name="connsiteX16" fmla="*/ 4082544 w 4090556"/>
              <a:gd name="connsiteY16" fmla="*/ 6260195 h 6858000"/>
              <a:gd name="connsiteX17" fmla="*/ 4086110 w 4090556"/>
              <a:gd name="connsiteY17" fmla="*/ 6706145 h 6858000"/>
              <a:gd name="connsiteX18" fmla="*/ 4086135 w 4090556"/>
              <a:gd name="connsiteY18" fmla="*/ 6794562 h 6858000"/>
              <a:gd name="connsiteX19" fmla="*/ 4080334 w 4090556"/>
              <a:gd name="connsiteY19" fmla="*/ 6858000 h 6858000"/>
              <a:gd name="connsiteX20" fmla="*/ 0 w 4090556"/>
              <a:gd name="connsiteY2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4090556" h="6858000">
                <a:moveTo>
                  <a:pt x="0" y="0"/>
                </a:moveTo>
                <a:lnTo>
                  <a:pt x="4077555" y="0"/>
                </a:lnTo>
                <a:lnTo>
                  <a:pt x="4077574" y="720"/>
                </a:lnTo>
                <a:cubicBezTo>
                  <a:pt x="4079358" y="192351"/>
                  <a:pt x="4064960" y="384364"/>
                  <a:pt x="4075790" y="575485"/>
                </a:cubicBezTo>
                <a:cubicBezTo>
                  <a:pt x="4082544" y="694108"/>
                  <a:pt x="4081269" y="814132"/>
                  <a:pt x="4076555" y="932245"/>
                </a:cubicBezTo>
                <a:cubicBezTo>
                  <a:pt x="4071840" y="1050357"/>
                  <a:pt x="4065470" y="1168597"/>
                  <a:pt x="4076555" y="1286711"/>
                </a:cubicBezTo>
                <a:cubicBezTo>
                  <a:pt x="4084710" y="1389317"/>
                  <a:pt x="4086621" y="1492332"/>
                  <a:pt x="4082288" y="1595180"/>
                </a:cubicBezTo>
                <a:cubicBezTo>
                  <a:pt x="4077319" y="1774452"/>
                  <a:pt x="4067637" y="1953851"/>
                  <a:pt x="4078211" y="2133123"/>
                </a:cubicBezTo>
                <a:cubicBezTo>
                  <a:pt x="4094393" y="2404260"/>
                  <a:pt x="4084710" y="2675143"/>
                  <a:pt x="4071968" y="2946025"/>
                </a:cubicBezTo>
                <a:cubicBezTo>
                  <a:pt x="4063049" y="3131413"/>
                  <a:pt x="4055659" y="3316673"/>
                  <a:pt x="4068401" y="3502061"/>
                </a:cubicBezTo>
                <a:cubicBezTo>
                  <a:pt x="4081396" y="3693182"/>
                  <a:pt x="4097323" y="3884176"/>
                  <a:pt x="4087513" y="4076061"/>
                </a:cubicBezTo>
                <a:cubicBezTo>
                  <a:pt x="4081142" y="4198251"/>
                  <a:pt x="4069037" y="4320315"/>
                  <a:pt x="4076938" y="4442632"/>
                </a:cubicBezTo>
                <a:cubicBezTo>
                  <a:pt x="4083270" y="4570925"/>
                  <a:pt x="4081435" y="4699486"/>
                  <a:pt x="4071459" y="4827550"/>
                </a:cubicBezTo>
                <a:cubicBezTo>
                  <a:pt x="4065725" y="4891550"/>
                  <a:pt x="4065725" y="4955945"/>
                  <a:pt x="4071459" y="5019945"/>
                </a:cubicBezTo>
                <a:cubicBezTo>
                  <a:pt x="4087742" y="5176105"/>
                  <a:pt x="4091997" y="5333296"/>
                  <a:pt x="4084200" y="5490104"/>
                </a:cubicBezTo>
                <a:cubicBezTo>
                  <a:pt x="4079740" y="5608217"/>
                  <a:pt x="4071968" y="5726202"/>
                  <a:pt x="4077446" y="5844569"/>
                </a:cubicBezTo>
                <a:cubicBezTo>
                  <a:pt x="4083944" y="5983069"/>
                  <a:pt x="4088914" y="6121696"/>
                  <a:pt x="4082544" y="6260195"/>
                </a:cubicBezTo>
                <a:cubicBezTo>
                  <a:pt x="4075841" y="6408803"/>
                  <a:pt x="4077026" y="6557662"/>
                  <a:pt x="4086110" y="6706145"/>
                </a:cubicBezTo>
                <a:cubicBezTo>
                  <a:pt x="4087467" y="6735616"/>
                  <a:pt x="4087474" y="6765120"/>
                  <a:pt x="4086135" y="6794562"/>
                </a:cubicBezTo>
                <a:lnTo>
                  <a:pt x="4080334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CECE77-AF41-2432-D7ED-323F7D7094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1" y="640823"/>
            <a:ext cx="3103194" cy="5583148"/>
          </a:xfrm>
        </p:spPr>
        <p:txBody>
          <a:bodyPr anchor="ctr">
            <a:normAutofit/>
          </a:bodyPr>
          <a:lstStyle/>
          <a:p>
            <a:r>
              <a:rPr lang="en-US" b="1" u="sng">
                <a:solidFill>
                  <a:schemeClr val="bg1"/>
                </a:solidFill>
              </a:rPr>
              <a:t>What is Reflection?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31E8D92-0639-4541-2803-A335FBB8D55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91393928"/>
              </p:ext>
            </p:extLst>
          </p:nvPr>
        </p:nvGraphicFramePr>
        <p:xfrm>
          <a:off x="4669790" y="695251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090454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72841E-13C2-EB8B-EE09-37F0CC4F1C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6100">
                <a:ea typeface="+mj-lt"/>
                <a:cs typeface="+mj-lt"/>
              </a:rPr>
              <a:t>Why Reflection Matters in Health &amp; Social Care</a:t>
            </a:r>
            <a:endParaRPr lang="en-US" sz="6100"/>
          </a:p>
        </p:txBody>
      </p:sp>
      <p:sp>
        <p:nvSpPr>
          <p:cNvPr id="11" name="Rectangle 6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2862" y="2395728"/>
            <a:ext cx="4243589" cy="27432"/>
          </a:xfrm>
          <a:custGeom>
            <a:avLst/>
            <a:gdLst>
              <a:gd name="csX0" fmla="*/ 0 w 4243589"/>
              <a:gd name="csY0" fmla="*/ 0 h 27432"/>
              <a:gd name="csX1" fmla="*/ 563791 w 4243589"/>
              <a:gd name="csY1" fmla="*/ 0 h 27432"/>
              <a:gd name="csX2" fmla="*/ 1042710 w 4243589"/>
              <a:gd name="csY2" fmla="*/ 0 h 27432"/>
              <a:gd name="csX3" fmla="*/ 1564066 w 4243589"/>
              <a:gd name="csY3" fmla="*/ 0 h 27432"/>
              <a:gd name="csX4" fmla="*/ 2212729 w 4243589"/>
              <a:gd name="csY4" fmla="*/ 0 h 27432"/>
              <a:gd name="csX5" fmla="*/ 2776520 w 4243589"/>
              <a:gd name="csY5" fmla="*/ 0 h 27432"/>
              <a:gd name="csX6" fmla="*/ 3297875 w 4243589"/>
              <a:gd name="csY6" fmla="*/ 0 h 27432"/>
              <a:gd name="csX7" fmla="*/ 4243589 w 4243589"/>
              <a:gd name="csY7" fmla="*/ 0 h 27432"/>
              <a:gd name="csX8" fmla="*/ 4243589 w 4243589"/>
              <a:gd name="csY8" fmla="*/ 27432 h 27432"/>
              <a:gd name="csX9" fmla="*/ 3637362 w 4243589"/>
              <a:gd name="csY9" fmla="*/ 27432 h 27432"/>
              <a:gd name="csX10" fmla="*/ 3116007 w 4243589"/>
              <a:gd name="csY10" fmla="*/ 27432 h 27432"/>
              <a:gd name="csX11" fmla="*/ 2424908 w 4243589"/>
              <a:gd name="csY11" fmla="*/ 27432 h 27432"/>
              <a:gd name="csX12" fmla="*/ 1861117 w 4243589"/>
              <a:gd name="csY12" fmla="*/ 27432 h 27432"/>
              <a:gd name="csX13" fmla="*/ 1382198 w 4243589"/>
              <a:gd name="csY13" fmla="*/ 27432 h 27432"/>
              <a:gd name="csX14" fmla="*/ 733535 w 4243589"/>
              <a:gd name="csY14" fmla="*/ 27432 h 27432"/>
              <a:gd name="csX15" fmla="*/ 0 w 4243589"/>
              <a:gd name="csY15" fmla="*/ 27432 h 27432"/>
              <a:gd name="csX16" fmla="*/ 0 w 4243589"/>
              <a:gd name="csY16" fmla="*/ 0 h 27432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rgbClr val="FDB859"/>
          </a:solidFill>
          <a:ln w="38100" cap="rnd">
            <a:solidFill>
              <a:srgbClr val="FDB859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8CA7DD-DB71-050E-69AF-45377EA215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+mn-lt"/>
                <a:cs typeface="+mn-lt"/>
              </a:rPr>
              <a:t>Enables people to better recognize their own advantages, disadvantages and potential growth areas. (London School of Planning and Management UK, 2024).</a:t>
            </a:r>
            <a:endParaRPr lang="en-US" dirty="0"/>
          </a:p>
          <a:p>
            <a:r>
              <a:rPr lang="en-US" dirty="0">
                <a:ea typeface="+mn-lt"/>
                <a:cs typeface="+mn-lt"/>
              </a:rPr>
              <a:t>Encourages safe, person centred practice.</a:t>
            </a:r>
            <a:endParaRPr lang="en-US" dirty="0"/>
          </a:p>
          <a:p>
            <a:r>
              <a:rPr lang="en-US" dirty="0"/>
              <a:t>Helps to make more informed and efficient decisions</a:t>
            </a:r>
          </a:p>
          <a:p>
            <a:r>
              <a:rPr lang="en-US" dirty="0">
                <a:ea typeface="+mn-lt"/>
                <a:cs typeface="+mn-lt"/>
              </a:rPr>
              <a:t>Promotes accountability and ethical decision making.</a:t>
            </a:r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Picture 4" descr="Red toy person in front of two lines of white figures">
            <a:extLst>
              <a:ext uri="{FF2B5EF4-FFF2-40B4-BE49-F238E27FC236}">
                <a16:creationId xmlns:a16="http://schemas.microsoft.com/office/drawing/2014/main" id="{83C41153-70CC-BEA4-67C5-3004E0652CF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395" r="25875" b="5"/>
          <a:stretch>
            <a:fillRect/>
          </a:stretch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797599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247B6BBF-09F2-4A29-AE4E-3771E29248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EF6B24-9046-FE4C-B7B1-F361FF0DF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34029"/>
            <a:ext cx="10921640" cy="1314698"/>
          </a:xfrm>
        </p:spPr>
        <p:txBody>
          <a:bodyPr anchor="ctr">
            <a:normAutofit/>
          </a:bodyPr>
          <a:lstStyle/>
          <a:p>
            <a:pPr algn="ctr"/>
            <a:r>
              <a:rPr lang="en-US" sz="7200" dirty="0">
                <a:ea typeface="+mj-lt"/>
                <a:cs typeface="+mj-lt"/>
              </a:rPr>
              <a:t>Benefits for Service Users</a:t>
            </a:r>
            <a:endParaRPr lang="en-US" sz="7200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535742DD-1B16-4E9D-B715-0D74B4574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648305" y="2241737"/>
            <a:ext cx="10900219" cy="18288"/>
          </a:xfrm>
          <a:custGeom>
            <a:avLst/>
            <a:gdLst>
              <a:gd name="csX0" fmla="*/ 0 w 10900219"/>
              <a:gd name="csY0" fmla="*/ 0 h 18288"/>
              <a:gd name="csX1" fmla="*/ 463259 w 10900219"/>
              <a:gd name="csY1" fmla="*/ 0 h 18288"/>
              <a:gd name="csX2" fmla="*/ 1144523 w 10900219"/>
              <a:gd name="csY2" fmla="*/ 0 h 18288"/>
              <a:gd name="csX3" fmla="*/ 1934789 w 10900219"/>
              <a:gd name="csY3" fmla="*/ 0 h 18288"/>
              <a:gd name="csX4" fmla="*/ 2289046 w 10900219"/>
              <a:gd name="csY4" fmla="*/ 0 h 18288"/>
              <a:gd name="csX5" fmla="*/ 2643303 w 10900219"/>
              <a:gd name="csY5" fmla="*/ 0 h 18288"/>
              <a:gd name="csX6" fmla="*/ 3542571 w 10900219"/>
              <a:gd name="csY6" fmla="*/ 0 h 18288"/>
              <a:gd name="csX7" fmla="*/ 4223835 w 10900219"/>
              <a:gd name="csY7" fmla="*/ 0 h 18288"/>
              <a:gd name="csX8" fmla="*/ 4578092 w 10900219"/>
              <a:gd name="csY8" fmla="*/ 0 h 18288"/>
              <a:gd name="csX9" fmla="*/ 5259356 w 10900219"/>
              <a:gd name="csY9" fmla="*/ 0 h 18288"/>
              <a:gd name="csX10" fmla="*/ 6158624 w 10900219"/>
              <a:gd name="csY10" fmla="*/ 0 h 18288"/>
              <a:gd name="csX11" fmla="*/ 6730885 w 10900219"/>
              <a:gd name="csY11" fmla="*/ 0 h 18288"/>
              <a:gd name="csX12" fmla="*/ 7303147 w 10900219"/>
              <a:gd name="csY12" fmla="*/ 0 h 18288"/>
              <a:gd name="csX13" fmla="*/ 7984410 w 10900219"/>
              <a:gd name="csY13" fmla="*/ 0 h 18288"/>
              <a:gd name="csX14" fmla="*/ 8774676 w 10900219"/>
              <a:gd name="csY14" fmla="*/ 0 h 18288"/>
              <a:gd name="csX15" fmla="*/ 9564942 w 10900219"/>
              <a:gd name="csY15" fmla="*/ 0 h 18288"/>
              <a:gd name="csX16" fmla="*/ 10900219 w 10900219"/>
              <a:gd name="csY16" fmla="*/ 0 h 18288"/>
              <a:gd name="csX17" fmla="*/ 10900219 w 10900219"/>
              <a:gd name="csY17" fmla="*/ 18288 h 18288"/>
              <a:gd name="csX18" fmla="*/ 10436960 w 10900219"/>
              <a:gd name="csY18" fmla="*/ 18288 h 18288"/>
              <a:gd name="csX19" fmla="*/ 9537692 w 10900219"/>
              <a:gd name="csY19" fmla="*/ 18288 h 18288"/>
              <a:gd name="csX20" fmla="*/ 8856428 w 10900219"/>
              <a:gd name="csY20" fmla="*/ 18288 h 18288"/>
              <a:gd name="csX21" fmla="*/ 8502171 w 10900219"/>
              <a:gd name="csY21" fmla="*/ 18288 h 18288"/>
              <a:gd name="csX22" fmla="*/ 7820907 w 10900219"/>
              <a:gd name="csY22" fmla="*/ 18288 h 18288"/>
              <a:gd name="csX23" fmla="*/ 7248646 w 10900219"/>
              <a:gd name="csY23" fmla="*/ 18288 h 18288"/>
              <a:gd name="csX24" fmla="*/ 6676384 w 10900219"/>
              <a:gd name="csY24" fmla="*/ 18288 h 18288"/>
              <a:gd name="csX25" fmla="*/ 6104123 w 10900219"/>
              <a:gd name="csY25" fmla="*/ 18288 h 18288"/>
              <a:gd name="csX26" fmla="*/ 5531861 w 10900219"/>
              <a:gd name="csY26" fmla="*/ 18288 h 18288"/>
              <a:gd name="csX27" fmla="*/ 4741595 w 10900219"/>
              <a:gd name="csY27" fmla="*/ 18288 h 18288"/>
              <a:gd name="csX28" fmla="*/ 4060332 w 10900219"/>
              <a:gd name="csY28" fmla="*/ 18288 h 18288"/>
              <a:gd name="csX29" fmla="*/ 3706074 w 10900219"/>
              <a:gd name="csY29" fmla="*/ 18288 h 18288"/>
              <a:gd name="csX30" fmla="*/ 3133813 w 10900219"/>
              <a:gd name="csY30" fmla="*/ 18288 h 18288"/>
              <a:gd name="csX31" fmla="*/ 2343547 w 10900219"/>
              <a:gd name="csY31" fmla="*/ 18288 h 18288"/>
              <a:gd name="csX32" fmla="*/ 1880288 w 10900219"/>
              <a:gd name="csY32" fmla="*/ 18288 h 18288"/>
              <a:gd name="csX33" fmla="*/ 981020 w 10900219"/>
              <a:gd name="csY33" fmla="*/ 18288 h 18288"/>
              <a:gd name="csX34" fmla="*/ 0 w 10900219"/>
              <a:gd name="csY34" fmla="*/ 18288 h 18288"/>
              <a:gd name="csX35" fmla="*/ 0 w 10900219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900219" h="18288" fill="none" extrusionOk="0">
                <a:moveTo>
                  <a:pt x="0" y="0"/>
                </a:moveTo>
                <a:cubicBezTo>
                  <a:pt x="118469" y="-6619"/>
                  <a:pt x="329397" y="-5525"/>
                  <a:pt x="463259" y="0"/>
                </a:cubicBezTo>
                <a:cubicBezTo>
                  <a:pt x="597121" y="5525"/>
                  <a:pt x="866598" y="4881"/>
                  <a:pt x="1144523" y="0"/>
                </a:cubicBezTo>
                <a:cubicBezTo>
                  <a:pt x="1422448" y="-4881"/>
                  <a:pt x="1761178" y="17159"/>
                  <a:pt x="1934789" y="0"/>
                </a:cubicBezTo>
                <a:cubicBezTo>
                  <a:pt x="2108400" y="-17159"/>
                  <a:pt x="2119134" y="-4032"/>
                  <a:pt x="2289046" y="0"/>
                </a:cubicBezTo>
                <a:cubicBezTo>
                  <a:pt x="2458958" y="4032"/>
                  <a:pt x="2472610" y="15385"/>
                  <a:pt x="2643303" y="0"/>
                </a:cubicBezTo>
                <a:cubicBezTo>
                  <a:pt x="2813996" y="-15385"/>
                  <a:pt x="3334189" y="-21234"/>
                  <a:pt x="3542571" y="0"/>
                </a:cubicBezTo>
                <a:cubicBezTo>
                  <a:pt x="3750953" y="21234"/>
                  <a:pt x="3991639" y="13212"/>
                  <a:pt x="4223835" y="0"/>
                </a:cubicBezTo>
                <a:cubicBezTo>
                  <a:pt x="4456031" y="-13212"/>
                  <a:pt x="4466914" y="13318"/>
                  <a:pt x="4578092" y="0"/>
                </a:cubicBezTo>
                <a:cubicBezTo>
                  <a:pt x="4689270" y="-13318"/>
                  <a:pt x="5120635" y="31363"/>
                  <a:pt x="5259356" y="0"/>
                </a:cubicBezTo>
                <a:cubicBezTo>
                  <a:pt x="5398077" y="-31363"/>
                  <a:pt x="5954119" y="-7091"/>
                  <a:pt x="6158624" y="0"/>
                </a:cubicBezTo>
                <a:cubicBezTo>
                  <a:pt x="6363129" y="7091"/>
                  <a:pt x="6535071" y="-8480"/>
                  <a:pt x="6730885" y="0"/>
                </a:cubicBezTo>
                <a:cubicBezTo>
                  <a:pt x="6926699" y="8480"/>
                  <a:pt x="7091018" y="19194"/>
                  <a:pt x="7303147" y="0"/>
                </a:cubicBezTo>
                <a:cubicBezTo>
                  <a:pt x="7515276" y="-19194"/>
                  <a:pt x="7840361" y="30755"/>
                  <a:pt x="7984410" y="0"/>
                </a:cubicBezTo>
                <a:cubicBezTo>
                  <a:pt x="8128459" y="-30755"/>
                  <a:pt x="8498590" y="39460"/>
                  <a:pt x="8774676" y="0"/>
                </a:cubicBezTo>
                <a:cubicBezTo>
                  <a:pt x="9050762" y="-39460"/>
                  <a:pt x="9204381" y="36508"/>
                  <a:pt x="9564942" y="0"/>
                </a:cubicBezTo>
                <a:cubicBezTo>
                  <a:pt x="9925503" y="-36508"/>
                  <a:pt x="10235542" y="59225"/>
                  <a:pt x="10900219" y="0"/>
                </a:cubicBezTo>
                <a:cubicBezTo>
                  <a:pt x="10900865" y="4451"/>
                  <a:pt x="10900709" y="9226"/>
                  <a:pt x="10900219" y="18288"/>
                </a:cubicBezTo>
                <a:cubicBezTo>
                  <a:pt x="10675942" y="21751"/>
                  <a:pt x="10609372" y="26977"/>
                  <a:pt x="10436960" y="18288"/>
                </a:cubicBezTo>
                <a:cubicBezTo>
                  <a:pt x="10264548" y="9599"/>
                  <a:pt x="9961150" y="-11074"/>
                  <a:pt x="9537692" y="18288"/>
                </a:cubicBezTo>
                <a:cubicBezTo>
                  <a:pt x="9114234" y="47650"/>
                  <a:pt x="9087386" y="35169"/>
                  <a:pt x="8856428" y="18288"/>
                </a:cubicBezTo>
                <a:cubicBezTo>
                  <a:pt x="8625470" y="1407"/>
                  <a:pt x="8634361" y="13786"/>
                  <a:pt x="8502171" y="18288"/>
                </a:cubicBezTo>
                <a:cubicBezTo>
                  <a:pt x="8369981" y="22790"/>
                  <a:pt x="8132296" y="22561"/>
                  <a:pt x="7820907" y="18288"/>
                </a:cubicBezTo>
                <a:cubicBezTo>
                  <a:pt x="7509518" y="14015"/>
                  <a:pt x="7432447" y="29431"/>
                  <a:pt x="7248646" y="18288"/>
                </a:cubicBezTo>
                <a:cubicBezTo>
                  <a:pt x="7064845" y="7145"/>
                  <a:pt x="6954380" y="2746"/>
                  <a:pt x="6676384" y="18288"/>
                </a:cubicBezTo>
                <a:cubicBezTo>
                  <a:pt x="6398388" y="33830"/>
                  <a:pt x="6292480" y="-4579"/>
                  <a:pt x="6104123" y="18288"/>
                </a:cubicBezTo>
                <a:cubicBezTo>
                  <a:pt x="5915766" y="41155"/>
                  <a:pt x="5703359" y="-8437"/>
                  <a:pt x="5531861" y="18288"/>
                </a:cubicBezTo>
                <a:cubicBezTo>
                  <a:pt x="5360363" y="45013"/>
                  <a:pt x="5056784" y="-12121"/>
                  <a:pt x="4741595" y="18288"/>
                </a:cubicBezTo>
                <a:cubicBezTo>
                  <a:pt x="4426406" y="48697"/>
                  <a:pt x="4364529" y="-10910"/>
                  <a:pt x="4060332" y="18288"/>
                </a:cubicBezTo>
                <a:cubicBezTo>
                  <a:pt x="3756135" y="47486"/>
                  <a:pt x="3816049" y="13364"/>
                  <a:pt x="3706074" y="18288"/>
                </a:cubicBezTo>
                <a:cubicBezTo>
                  <a:pt x="3596099" y="23212"/>
                  <a:pt x="3382238" y="37686"/>
                  <a:pt x="3133813" y="18288"/>
                </a:cubicBezTo>
                <a:cubicBezTo>
                  <a:pt x="2885388" y="-1110"/>
                  <a:pt x="2523125" y="15465"/>
                  <a:pt x="2343547" y="18288"/>
                </a:cubicBezTo>
                <a:cubicBezTo>
                  <a:pt x="2163969" y="21111"/>
                  <a:pt x="1985160" y="33196"/>
                  <a:pt x="1880288" y="18288"/>
                </a:cubicBezTo>
                <a:cubicBezTo>
                  <a:pt x="1775416" y="3380"/>
                  <a:pt x="1261751" y="-9914"/>
                  <a:pt x="981020" y="18288"/>
                </a:cubicBezTo>
                <a:cubicBezTo>
                  <a:pt x="700289" y="46490"/>
                  <a:pt x="314212" y="-15659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900219" h="18288" stroke="0" extrusionOk="0">
                <a:moveTo>
                  <a:pt x="0" y="0"/>
                </a:moveTo>
                <a:cubicBezTo>
                  <a:pt x="269624" y="3698"/>
                  <a:pt x="383061" y="-5818"/>
                  <a:pt x="572261" y="0"/>
                </a:cubicBezTo>
                <a:cubicBezTo>
                  <a:pt x="761461" y="5818"/>
                  <a:pt x="826360" y="-1890"/>
                  <a:pt x="926519" y="0"/>
                </a:cubicBezTo>
                <a:cubicBezTo>
                  <a:pt x="1026678" y="1890"/>
                  <a:pt x="1621671" y="-1096"/>
                  <a:pt x="1825787" y="0"/>
                </a:cubicBezTo>
                <a:cubicBezTo>
                  <a:pt x="2029903" y="1096"/>
                  <a:pt x="2212612" y="17145"/>
                  <a:pt x="2398048" y="0"/>
                </a:cubicBezTo>
                <a:cubicBezTo>
                  <a:pt x="2583484" y="-17145"/>
                  <a:pt x="2739759" y="-14168"/>
                  <a:pt x="2970310" y="0"/>
                </a:cubicBezTo>
                <a:cubicBezTo>
                  <a:pt x="3200861" y="14168"/>
                  <a:pt x="3502691" y="33180"/>
                  <a:pt x="3869578" y="0"/>
                </a:cubicBezTo>
                <a:cubicBezTo>
                  <a:pt x="4236465" y="-33180"/>
                  <a:pt x="4122134" y="-10470"/>
                  <a:pt x="4332837" y="0"/>
                </a:cubicBezTo>
                <a:cubicBezTo>
                  <a:pt x="4543540" y="10470"/>
                  <a:pt x="4834652" y="3572"/>
                  <a:pt x="5232105" y="0"/>
                </a:cubicBezTo>
                <a:cubicBezTo>
                  <a:pt x="5629558" y="-3572"/>
                  <a:pt x="5773178" y="-6604"/>
                  <a:pt x="6131373" y="0"/>
                </a:cubicBezTo>
                <a:cubicBezTo>
                  <a:pt x="6489568" y="6604"/>
                  <a:pt x="6621532" y="18870"/>
                  <a:pt x="6812637" y="0"/>
                </a:cubicBezTo>
                <a:cubicBezTo>
                  <a:pt x="7003742" y="-18870"/>
                  <a:pt x="7311146" y="18959"/>
                  <a:pt x="7711905" y="0"/>
                </a:cubicBezTo>
                <a:cubicBezTo>
                  <a:pt x="8112664" y="-18959"/>
                  <a:pt x="8080793" y="-24744"/>
                  <a:pt x="8284166" y="0"/>
                </a:cubicBezTo>
                <a:cubicBezTo>
                  <a:pt x="8487539" y="24744"/>
                  <a:pt x="8615041" y="-1627"/>
                  <a:pt x="8856428" y="0"/>
                </a:cubicBezTo>
                <a:cubicBezTo>
                  <a:pt x="9097815" y="1627"/>
                  <a:pt x="9475052" y="26322"/>
                  <a:pt x="9646694" y="0"/>
                </a:cubicBezTo>
                <a:cubicBezTo>
                  <a:pt x="9818336" y="-26322"/>
                  <a:pt x="9938906" y="-121"/>
                  <a:pt x="10218955" y="0"/>
                </a:cubicBezTo>
                <a:cubicBezTo>
                  <a:pt x="10499004" y="121"/>
                  <a:pt x="10697467" y="15326"/>
                  <a:pt x="10900219" y="0"/>
                </a:cubicBezTo>
                <a:cubicBezTo>
                  <a:pt x="10899812" y="8690"/>
                  <a:pt x="10900065" y="14141"/>
                  <a:pt x="10900219" y="18288"/>
                </a:cubicBezTo>
                <a:cubicBezTo>
                  <a:pt x="10543007" y="31201"/>
                  <a:pt x="10472057" y="15684"/>
                  <a:pt x="10109953" y="18288"/>
                </a:cubicBezTo>
                <a:cubicBezTo>
                  <a:pt x="9747849" y="20892"/>
                  <a:pt x="9872856" y="33007"/>
                  <a:pt x="9755696" y="18288"/>
                </a:cubicBezTo>
                <a:cubicBezTo>
                  <a:pt x="9638536" y="3569"/>
                  <a:pt x="9442681" y="6596"/>
                  <a:pt x="9292437" y="18288"/>
                </a:cubicBezTo>
                <a:cubicBezTo>
                  <a:pt x="9142193" y="29980"/>
                  <a:pt x="8817861" y="-11343"/>
                  <a:pt x="8393169" y="18288"/>
                </a:cubicBezTo>
                <a:cubicBezTo>
                  <a:pt x="7968477" y="47919"/>
                  <a:pt x="7919655" y="23228"/>
                  <a:pt x="7711905" y="18288"/>
                </a:cubicBezTo>
                <a:cubicBezTo>
                  <a:pt x="7504155" y="13348"/>
                  <a:pt x="7365667" y="6452"/>
                  <a:pt x="7248646" y="18288"/>
                </a:cubicBezTo>
                <a:cubicBezTo>
                  <a:pt x="7131625" y="30124"/>
                  <a:pt x="6776155" y="2871"/>
                  <a:pt x="6567382" y="18288"/>
                </a:cubicBezTo>
                <a:cubicBezTo>
                  <a:pt x="6358609" y="33705"/>
                  <a:pt x="6372933" y="1091"/>
                  <a:pt x="6213125" y="18288"/>
                </a:cubicBezTo>
                <a:cubicBezTo>
                  <a:pt x="6053317" y="35485"/>
                  <a:pt x="5980913" y="1290"/>
                  <a:pt x="5858868" y="18288"/>
                </a:cubicBezTo>
                <a:cubicBezTo>
                  <a:pt x="5736823" y="35286"/>
                  <a:pt x="5481395" y="5492"/>
                  <a:pt x="5177604" y="18288"/>
                </a:cubicBezTo>
                <a:cubicBezTo>
                  <a:pt x="4873813" y="31084"/>
                  <a:pt x="4854222" y="37160"/>
                  <a:pt x="4714345" y="18288"/>
                </a:cubicBezTo>
                <a:cubicBezTo>
                  <a:pt x="4574468" y="-584"/>
                  <a:pt x="4298550" y="22981"/>
                  <a:pt x="3924079" y="18288"/>
                </a:cubicBezTo>
                <a:cubicBezTo>
                  <a:pt x="3549608" y="13595"/>
                  <a:pt x="3645461" y="-921"/>
                  <a:pt x="3460820" y="18288"/>
                </a:cubicBezTo>
                <a:cubicBezTo>
                  <a:pt x="3276179" y="37497"/>
                  <a:pt x="3004470" y="-15027"/>
                  <a:pt x="2670554" y="18288"/>
                </a:cubicBezTo>
                <a:cubicBezTo>
                  <a:pt x="2336638" y="51603"/>
                  <a:pt x="2425773" y="17517"/>
                  <a:pt x="2316297" y="18288"/>
                </a:cubicBezTo>
                <a:cubicBezTo>
                  <a:pt x="2206821" y="19059"/>
                  <a:pt x="1757890" y="42158"/>
                  <a:pt x="1526031" y="18288"/>
                </a:cubicBezTo>
                <a:cubicBezTo>
                  <a:pt x="1294172" y="-5582"/>
                  <a:pt x="1213137" y="12281"/>
                  <a:pt x="1062771" y="18288"/>
                </a:cubicBezTo>
                <a:cubicBezTo>
                  <a:pt x="912405" y="24295"/>
                  <a:pt x="829444" y="7304"/>
                  <a:pt x="708514" y="18288"/>
                </a:cubicBezTo>
                <a:cubicBezTo>
                  <a:pt x="587584" y="29272"/>
                  <a:pt x="227877" y="37311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4925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12214768-C95A-B4E7-13CA-F9414888FDA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42972284"/>
              </p:ext>
            </p:extLst>
          </p:nvPr>
        </p:nvGraphicFramePr>
        <p:xfrm>
          <a:off x="632647" y="2805098"/>
          <a:ext cx="10915869" cy="34789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203989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084346-8E14-E00C-5648-3DD5A38B03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a typeface="+mj-lt"/>
                <a:cs typeface="+mj-lt"/>
              </a:rPr>
              <a:t>Benefits for Practitioners</a:t>
            </a:r>
            <a:endParaRPr lang="en-US" dirty="0"/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B440DDD3-43AC-CDF2-DFA9-FF768B162EF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79947937"/>
              </p:ext>
            </p:extLst>
          </p:nvPr>
        </p:nvGraphicFramePr>
        <p:xfrm>
          <a:off x="838200" y="1929384"/>
          <a:ext cx="4380187" cy="42519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3" name="Rectangle: Rounded Corners 32">
            <a:extLst>
              <a:ext uri="{FF2B5EF4-FFF2-40B4-BE49-F238E27FC236}">
                <a16:creationId xmlns:a16="http://schemas.microsoft.com/office/drawing/2014/main" id="{BDFDA0DF-BB57-2F97-9C26-027C9D34879F}"/>
              </a:ext>
            </a:extLst>
          </p:cNvPr>
          <p:cNvSpPr/>
          <p:nvPr/>
        </p:nvSpPr>
        <p:spPr>
          <a:xfrm>
            <a:off x="6244018" y="4627719"/>
            <a:ext cx="5665553" cy="1446162"/>
          </a:xfrm>
          <a:prstGeom prst="round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6474C55-AECA-FEFE-24D5-8C50DDB8BEB5}"/>
              </a:ext>
            </a:extLst>
          </p:cNvPr>
          <p:cNvSpPr txBox="1"/>
          <p:nvPr/>
        </p:nvSpPr>
        <p:spPr>
          <a:xfrm>
            <a:off x="6323480" y="4598894"/>
            <a:ext cx="5748619" cy="138499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800" dirty="0"/>
              <a:t>Reflective</a:t>
            </a:r>
            <a:r>
              <a:rPr lang="en-US" sz="2800" dirty="0">
                <a:ea typeface="+mn-lt"/>
                <a:cs typeface="+mn-lt"/>
              </a:rPr>
              <a:t> practice helps practitioners improve the quality of care, strengthen professional judgement and support ongoing learning (Nursing and Midwifery Council et al., 2019) 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7645040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C05CBC3C-2E5A-4839-8B9B-2E5A6ADF0F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827FF362-FC97-4BF5-949B-D4ADFA26E4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888549">
            <a:off x="-1059473" y="-1108988"/>
            <a:ext cx="7179830" cy="5226565"/>
          </a:xfrm>
          <a:custGeom>
            <a:avLst/>
            <a:gdLst>
              <a:gd name="connsiteX0" fmla="*/ 5217841 w 7179830"/>
              <a:gd name="connsiteY0" fmla="*/ 464824 h 5226565"/>
              <a:gd name="connsiteX1" fmla="*/ 5222490 w 7179830"/>
              <a:gd name="connsiteY1" fmla="*/ 464289 h 5226565"/>
              <a:gd name="connsiteX2" fmla="*/ 5216768 w 7179830"/>
              <a:gd name="connsiteY2" fmla="*/ 463394 h 5226565"/>
              <a:gd name="connsiteX3" fmla="*/ 5217841 w 7179830"/>
              <a:gd name="connsiteY3" fmla="*/ 464824 h 5226565"/>
              <a:gd name="connsiteX4" fmla="*/ 4945201 w 7179830"/>
              <a:gd name="connsiteY4" fmla="*/ 5226565 h 5226565"/>
              <a:gd name="connsiteX5" fmla="*/ 140449 w 7179830"/>
              <a:gd name="connsiteY5" fmla="*/ 2240811 h 5226565"/>
              <a:gd name="connsiteX6" fmla="*/ 232913 w 7179830"/>
              <a:gd name="connsiteY6" fmla="*/ 2052782 h 5226565"/>
              <a:gd name="connsiteX7" fmla="*/ 375714 w 7179830"/>
              <a:gd name="connsiteY7" fmla="*/ 1803205 h 5226565"/>
              <a:gd name="connsiteX8" fmla="*/ 1512756 w 7179830"/>
              <a:gd name="connsiteY8" fmla="*/ 638448 h 5226565"/>
              <a:gd name="connsiteX9" fmla="*/ 2902095 w 7179830"/>
              <a:gd name="connsiteY9" fmla="*/ 120440 h 5226565"/>
              <a:gd name="connsiteX10" fmla="*/ 2848453 w 7179830"/>
              <a:gd name="connsiteY10" fmla="*/ 125626 h 5226565"/>
              <a:gd name="connsiteX11" fmla="*/ 1837830 w 7179830"/>
              <a:gd name="connsiteY11" fmla="*/ 426203 h 5226565"/>
              <a:gd name="connsiteX12" fmla="*/ 214608 w 7179830"/>
              <a:gd name="connsiteY12" fmla="*/ 1882239 h 5226565"/>
              <a:gd name="connsiteX13" fmla="*/ 91317 w 7179830"/>
              <a:gd name="connsiteY13" fmla="*/ 2123701 h 5226565"/>
              <a:gd name="connsiteX14" fmla="*/ 64092 w 7179830"/>
              <a:gd name="connsiteY14" fmla="*/ 2193361 h 5226565"/>
              <a:gd name="connsiteX15" fmla="*/ 0 w 7179830"/>
              <a:gd name="connsiteY15" fmla="*/ 2153533 h 5226565"/>
              <a:gd name="connsiteX16" fmla="*/ 42834 w 7179830"/>
              <a:gd name="connsiteY16" fmla="*/ 2047277 h 5226565"/>
              <a:gd name="connsiteX17" fmla="*/ 923582 w 7179830"/>
              <a:gd name="connsiteY17" fmla="*/ 915600 h 5226565"/>
              <a:gd name="connsiteX18" fmla="*/ 2686989 w 7179830"/>
              <a:gd name="connsiteY18" fmla="*/ 73950 h 5226565"/>
              <a:gd name="connsiteX19" fmla="*/ 3059983 w 7179830"/>
              <a:gd name="connsiteY19" fmla="*/ 20308 h 5226565"/>
              <a:gd name="connsiteX20" fmla="*/ 3454435 w 7179830"/>
              <a:gd name="connsiteY20" fmla="*/ 1176 h 5226565"/>
              <a:gd name="connsiteX21" fmla="*/ 3923806 w 7179830"/>
              <a:gd name="connsiteY21" fmla="*/ 49990 h 5226565"/>
              <a:gd name="connsiteX22" fmla="*/ 5350874 w 7179830"/>
              <a:gd name="connsiteY22" fmla="*/ 426917 h 5226565"/>
              <a:gd name="connsiteX23" fmla="*/ 6607360 w 7179830"/>
              <a:gd name="connsiteY23" fmla="*/ 1075097 h 5226565"/>
              <a:gd name="connsiteX24" fmla="*/ 7110534 w 7179830"/>
              <a:gd name="connsiteY24" fmla="*/ 1541421 h 5226565"/>
              <a:gd name="connsiteX25" fmla="*/ 7179830 w 7179830"/>
              <a:gd name="connsiteY25" fmla="*/ 1630542 h 5226565"/>
              <a:gd name="connsiteX26" fmla="*/ 7136295 w 7179830"/>
              <a:gd name="connsiteY26" fmla="*/ 1700600 h 5226565"/>
              <a:gd name="connsiteX27" fmla="*/ 7131140 w 7179830"/>
              <a:gd name="connsiteY27" fmla="*/ 1693045 h 5226565"/>
              <a:gd name="connsiteX28" fmla="*/ 6577499 w 7179830"/>
              <a:gd name="connsiteY28" fmla="*/ 1148230 h 5226565"/>
              <a:gd name="connsiteX29" fmla="*/ 5494816 w 7179830"/>
              <a:gd name="connsiteY29" fmla="*/ 563527 h 5226565"/>
              <a:gd name="connsiteX30" fmla="*/ 5366967 w 7179830"/>
              <a:gd name="connsiteY30" fmla="*/ 514176 h 5226565"/>
              <a:gd name="connsiteX31" fmla="*/ 5244661 w 7179830"/>
              <a:gd name="connsiteY31" fmla="*/ 470725 h 5226565"/>
              <a:gd name="connsiteX32" fmla="*/ 5904822 w 7179830"/>
              <a:gd name="connsiteY32" fmla="*/ 815468 h 5226565"/>
              <a:gd name="connsiteX33" fmla="*/ 7015222 w 7179830"/>
              <a:gd name="connsiteY33" fmla="*/ 1815185 h 5226565"/>
              <a:gd name="connsiteX34" fmla="*/ 7040454 w 7179830"/>
              <a:gd name="connsiteY34" fmla="*/ 1854830 h 52265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7179830" h="5226565">
                <a:moveTo>
                  <a:pt x="5217841" y="464824"/>
                </a:moveTo>
                <a:lnTo>
                  <a:pt x="5222490" y="464289"/>
                </a:lnTo>
                <a:lnTo>
                  <a:pt x="5216768" y="463394"/>
                </a:lnTo>
                <a:cubicBezTo>
                  <a:pt x="5216768" y="463394"/>
                  <a:pt x="5216768" y="464646"/>
                  <a:pt x="5217841" y="464824"/>
                </a:cubicBezTo>
                <a:close/>
                <a:moveTo>
                  <a:pt x="4945201" y="5226565"/>
                </a:moveTo>
                <a:lnTo>
                  <a:pt x="140449" y="2240811"/>
                </a:lnTo>
                <a:lnTo>
                  <a:pt x="232913" y="2052782"/>
                </a:lnTo>
                <a:cubicBezTo>
                  <a:pt x="277693" y="1968290"/>
                  <a:pt x="325201" y="1885054"/>
                  <a:pt x="375714" y="1803205"/>
                </a:cubicBezTo>
                <a:cubicBezTo>
                  <a:pt x="667528" y="1329721"/>
                  <a:pt x="1039629" y="935091"/>
                  <a:pt x="1512756" y="638448"/>
                </a:cubicBezTo>
                <a:cubicBezTo>
                  <a:pt x="1939392" y="370950"/>
                  <a:pt x="2405724" y="210560"/>
                  <a:pt x="2902095" y="120440"/>
                </a:cubicBezTo>
                <a:cubicBezTo>
                  <a:pt x="2884054" y="118134"/>
                  <a:pt x="2865727" y="119904"/>
                  <a:pt x="2848453" y="125626"/>
                </a:cubicBezTo>
                <a:cubicBezTo>
                  <a:pt x="2498704" y="175943"/>
                  <a:pt x="2158217" y="277201"/>
                  <a:pt x="1837830" y="426203"/>
                </a:cubicBezTo>
                <a:cubicBezTo>
                  <a:pt x="1147094" y="744660"/>
                  <a:pt x="593502" y="1217071"/>
                  <a:pt x="214608" y="1882239"/>
                </a:cubicBezTo>
                <a:cubicBezTo>
                  <a:pt x="169441" y="1960776"/>
                  <a:pt x="128308" y="2041369"/>
                  <a:pt x="91317" y="2123701"/>
                </a:cubicBezTo>
                <a:lnTo>
                  <a:pt x="64092" y="2193361"/>
                </a:lnTo>
                <a:lnTo>
                  <a:pt x="0" y="2153533"/>
                </a:lnTo>
                <a:lnTo>
                  <a:pt x="42834" y="2047277"/>
                </a:lnTo>
                <a:cubicBezTo>
                  <a:pt x="241792" y="1615775"/>
                  <a:pt x="541268" y="1241591"/>
                  <a:pt x="923582" y="915600"/>
                </a:cubicBezTo>
                <a:cubicBezTo>
                  <a:pt x="1435331" y="478415"/>
                  <a:pt x="2028081" y="205375"/>
                  <a:pt x="2686989" y="73950"/>
                </a:cubicBezTo>
                <a:cubicBezTo>
                  <a:pt x="2810367" y="49274"/>
                  <a:pt x="2934818" y="32466"/>
                  <a:pt x="3059983" y="20308"/>
                </a:cubicBezTo>
                <a:cubicBezTo>
                  <a:pt x="3185149" y="8148"/>
                  <a:pt x="3308706" y="2963"/>
                  <a:pt x="3454435" y="1176"/>
                </a:cubicBezTo>
                <a:cubicBezTo>
                  <a:pt x="3599805" y="-5977"/>
                  <a:pt x="3761985" y="20665"/>
                  <a:pt x="3923806" y="49990"/>
                </a:cubicBezTo>
                <a:cubicBezTo>
                  <a:pt x="4409449" y="137964"/>
                  <a:pt x="4886867" y="257228"/>
                  <a:pt x="5350874" y="426917"/>
                </a:cubicBezTo>
                <a:cubicBezTo>
                  <a:pt x="5797001" y="589991"/>
                  <a:pt x="6223101" y="792223"/>
                  <a:pt x="6607360" y="1075097"/>
                </a:cubicBezTo>
                <a:cubicBezTo>
                  <a:pt x="6794438" y="1212779"/>
                  <a:pt x="6965102" y="1365689"/>
                  <a:pt x="7110534" y="1541421"/>
                </a:cubicBezTo>
                <a:lnTo>
                  <a:pt x="7179830" y="1630542"/>
                </a:lnTo>
                <a:lnTo>
                  <a:pt x="7136295" y="1700600"/>
                </a:lnTo>
                <a:lnTo>
                  <a:pt x="7131140" y="1693045"/>
                </a:lnTo>
                <a:cubicBezTo>
                  <a:pt x="6977874" y="1483026"/>
                  <a:pt x="6788448" y="1305671"/>
                  <a:pt x="6577499" y="1148230"/>
                </a:cubicBezTo>
                <a:cubicBezTo>
                  <a:pt x="6245452" y="900401"/>
                  <a:pt x="5878538" y="716408"/>
                  <a:pt x="5494816" y="563527"/>
                </a:cubicBezTo>
                <a:cubicBezTo>
                  <a:pt x="5452491" y="546487"/>
                  <a:pt x="5409881" y="530036"/>
                  <a:pt x="5366967" y="514176"/>
                </a:cubicBezTo>
                <a:cubicBezTo>
                  <a:pt x="5326377" y="499156"/>
                  <a:pt x="5285430" y="485210"/>
                  <a:pt x="5244661" y="470725"/>
                </a:cubicBezTo>
                <a:cubicBezTo>
                  <a:pt x="5471517" y="572127"/>
                  <a:pt x="5691970" y="687263"/>
                  <a:pt x="5904822" y="815468"/>
                </a:cubicBezTo>
                <a:cubicBezTo>
                  <a:pt x="6336645" y="1080104"/>
                  <a:pt x="6718758" y="1400351"/>
                  <a:pt x="7015222" y="1815185"/>
                </a:cubicBezTo>
                <a:lnTo>
                  <a:pt x="7040454" y="1854830"/>
                </a:lnTo>
                <a:close/>
              </a:path>
            </a:pathLst>
          </a:custGeom>
          <a:solidFill>
            <a:schemeClr val="accent1"/>
          </a:solidFill>
          <a:ln w="12700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45269A-9DE5-A2DD-C6CE-3F2DA6C6FF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6" y="673770"/>
            <a:ext cx="3644489" cy="2414488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5600" dirty="0">
                <a:solidFill>
                  <a:schemeClr val="bg1"/>
                </a:solidFill>
                <a:ea typeface="+mj-lt"/>
                <a:cs typeface="+mj-lt"/>
              </a:rPr>
              <a:t>Example of Reflection in Practice</a:t>
            </a:r>
            <a:endParaRPr lang="en-US" sz="5600" dirty="0">
              <a:solidFill>
                <a:schemeClr val="bg1"/>
              </a:solidFill>
            </a:endParaRPr>
          </a:p>
        </p:txBody>
      </p:sp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4E093674-6FB7-039F-3795-FE3C873D75C9}"/>
              </a:ext>
            </a:extLst>
          </p:cNvPr>
          <p:cNvSpPr/>
          <p:nvPr/>
        </p:nvSpPr>
        <p:spPr>
          <a:xfrm>
            <a:off x="6066719" y="884645"/>
            <a:ext cx="5019049" cy="828549"/>
          </a:xfrm>
          <a:prstGeom prst="roundRect">
            <a:avLst/>
          </a:prstGeom>
          <a:solidFill>
            <a:srgbClr val="ED7D3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: Rounded Corners 26">
            <a:extLst>
              <a:ext uri="{FF2B5EF4-FFF2-40B4-BE49-F238E27FC236}">
                <a16:creationId xmlns:a16="http://schemas.microsoft.com/office/drawing/2014/main" id="{467BDDC3-AF0D-DD27-6655-45D8EDBCF79A}"/>
              </a:ext>
            </a:extLst>
          </p:cNvPr>
          <p:cNvSpPr/>
          <p:nvPr/>
        </p:nvSpPr>
        <p:spPr>
          <a:xfrm>
            <a:off x="6066720" y="5030816"/>
            <a:ext cx="4418928" cy="849793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0B1CF2CA-3843-2A00-96F0-68900F347D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9" y="882315"/>
            <a:ext cx="5254754" cy="5294647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  <a:buNone/>
            </a:pPr>
            <a:r>
              <a:rPr lang="en-US" sz="2600" b="1" dirty="0">
                <a:ea typeface="+mn-lt"/>
                <a:cs typeface="+mn-lt"/>
              </a:rPr>
              <a:t>Scenario:</a:t>
            </a:r>
            <a:r>
              <a:rPr lang="en-US" sz="2600" dirty="0">
                <a:ea typeface="+mn-lt"/>
                <a:cs typeface="+mn-lt"/>
              </a:rPr>
              <a:t> A support worker notices a service user becoming distressed during personal care.</a:t>
            </a:r>
            <a:endParaRPr lang="en-US" sz="2600" dirty="0"/>
          </a:p>
          <a:p>
            <a:pPr>
              <a:lnSpc>
                <a:spcPct val="100000"/>
              </a:lnSpc>
              <a:buNone/>
            </a:pPr>
            <a:r>
              <a:rPr lang="en-US" sz="2600" b="1" dirty="0">
                <a:ea typeface="+mn-lt"/>
                <a:cs typeface="+mn-lt"/>
              </a:rPr>
              <a:t>Reflective Application (Driscoll’s Model):</a:t>
            </a:r>
            <a:endParaRPr lang="en-US" sz="2600" dirty="0"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en-US" sz="2600" b="1" dirty="0">
                <a:ea typeface="+mn-lt"/>
                <a:cs typeface="+mn-lt"/>
              </a:rPr>
              <a:t>What?</a:t>
            </a:r>
            <a:r>
              <a:rPr lang="en-US" sz="2600" dirty="0">
                <a:ea typeface="+mn-lt"/>
                <a:cs typeface="+mn-lt"/>
              </a:rPr>
              <a:t> The service user appeared uncomfortable and withdrawn.</a:t>
            </a:r>
            <a:endParaRPr lang="en-US" sz="2600" dirty="0"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en-US" sz="2600" b="1" dirty="0">
                <a:ea typeface="+mn-lt"/>
                <a:cs typeface="+mn-lt"/>
              </a:rPr>
              <a:t>So what?</a:t>
            </a:r>
            <a:r>
              <a:rPr lang="en-US" sz="2600" dirty="0">
                <a:ea typeface="+mn-lt"/>
                <a:cs typeface="+mn-lt"/>
              </a:rPr>
              <a:t> The worker realised the approach was rushed and lacked explanation.</a:t>
            </a:r>
            <a:endParaRPr lang="en-US" sz="2600" dirty="0"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en-US" sz="2600" b="1" dirty="0">
                <a:ea typeface="+mn-lt"/>
                <a:cs typeface="+mn-lt"/>
              </a:rPr>
              <a:t>Now what?</a:t>
            </a:r>
            <a:r>
              <a:rPr lang="en-US" sz="2600" dirty="0">
                <a:ea typeface="+mn-lt"/>
                <a:cs typeface="+mn-lt"/>
              </a:rPr>
              <a:t> Next time, the worker will slow down, offer choices and explain each step.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2600" b="1" dirty="0">
                <a:ea typeface="+mn-lt"/>
                <a:cs typeface="+mn-lt"/>
              </a:rPr>
              <a:t>Outcome:</a:t>
            </a:r>
            <a:r>
              <a:rPr lang="en-US" sz="2600" dirty="0">
                <a:ea typeface="+mn-lt"/>
                <a:cs typeface="+mn-lt"/>
              </a:rPr>
              <a:t> Improved trust, reduced distress, and more person centred care.</a:t>
            </a:r>
            <a:endParaRPr lang="en-US" sz="2600" dirty="0"/>
          </a:p>
          <a:p>
            <a:pPr marL="0" indent="0">
              <a:lnSpc>
                <a:spcPct val="100000"/>
              </a:lnSpc>
              <a:buNone/>
            </a:pPr>
            <a:endParaRPr lang="en-US" sz="2600"/>
          </a:p>
          <a:p>
            <a:pPr>
              <a:lnSpc>
                <a:spcPct val="100000"/>
              </a:lnSpc>
            </a:pPr>
            <a:endParaRPr lang="en-US" sz="2600"/>
          </a:p>
        </p:txBody>
      </p:sp>
    </p:spTree>
    <p:extLst>
      <p:ext uri="{BB962C8B-B14F-4D97-AF65-F5344CB8AC3E}">
        <p14:creationId xmlns:p14="http://schemas.microsoft.com/office/powerpoint/2010/main" val="4480944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24F5AA-27EA-883F-F919-FD37CEC78D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ea typeface="+mj-lt"/>
                <a:cs typeface="+mj-lt"/>
              </a:rPr>
              <a:t>Why Reflection Is Relevant to Professional Standards</a:t>
            </a:r>
            <a:endParaRPr lang="en-US" dirty="0"/>
          </a:p>
        </p:txBody>
      </p:sp>
      <p:sp>
        <p:nvSpPr>
          <p:cNvPr id="175" name="Rectangle: Rounded Corners 174">
            <a:extLst>
              <a:ext uri="{FF2B5EF4-FFF2-40B4-BE49-F238E27FC236}">
                <a16:creationId xmlns:a16="http://schemas.microsoft.com/office/drawing/2014/main" id="{EB96F168-9258-8B96-0D2B-D5D675F1A897}"/>
              </a:ext>
            </a:extLst>
          </p:cNvPr>
          <p:cNvSpPr/>
          <p:nvPr/>
        </p:nvSpPr>
        <p:spPr>
          <a:xfrm>
            <a:off x="680547" y="4763828"/>
            <a:ext cx="6022840" cy="952765"/>
          </a:xfrm>
          <a:prstGeom prst="roundRect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B232E2C-13E3-BF23-62B8-5C26369AE7EE}"/>
              </a:ext>
            </a:extLst>
          </p:cNvPr>
          <p:cNvSpPr txBox="1"/>
          <p:nvPr/>
        </p:nvSpPr>
        <p:spPr>
          <a:xfrm>
            <a:off x="759638" y="4783672"/>
            <a:ext cx="6077111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Reflection</a:t>
            </a:r>
            <a:r>
              <a:rPr lang="en-US" sz="2400" dirty="0">
                <a:solidFill>
                  <a:schemeClr val="bg1"/>
                </a:solidFill>
                <a:ea typeface="+mn-lt"/>
                <a:cs typeface="+mn-lt"/>
              </a:rPr>
              <a:t> is relevant to professional standards because it supports safe, effective and accountable practice (Nursing Midwifery Council, 2019)</a:t>
            </a:r>
            <a:endParaRPr lang="en-US" sz="2400" dirty="0">
              <a:solidFill>
                <a:schemeClr val="bg1"/>
              </a:solidFill>
            </a:endParaRPr>
          </a:p>
        </p:txBody>
      </p:sp>
      <p:graphicFrame>
        <p:nvGraphicFramePr>
          <p:cNvPr id="98" name="Content Placeholder 97">
            <a:extLst>
              <a:ext uri="{FF2B5EF4-FFF2-40B4-BE49-F238E27FC236}">
                <a16:creationId xmlns:a16="http://schemas.microsoft.com/office/drawing/2014/main" id="{70641987-DBC7-4C1E-EC5B-15BB9C775F8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2598700"/>
              </p:ext>
            </p:extLst>
          </p:nvPr>
        </p:nvGraphicFramePr>
        <p:xfrm>
          <a:off x="642258" y="1428071"/>
          <a:ext cx="10580913" cy="35344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864395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6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8100" cap="rnd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433755-1E22-6B97-4EFB-BC87DEB07C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660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A28A0C-D219-7BCA-A118-09B5CE8E52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1800" dirty="0">
                <a:ea typeface="+mn-lt"/>
                <a:cs typeface="+mn-lt"/>
              </a:rPr>
              <a:t>Driscoll, J. (2007) </a:t>
            </a:r>
            <a:r>
              <a:rPr lang="en-US" sz="1800" err="1">
                <a:ea typeface="+mn-lt"/>
                <a:cs typeface="+mn-lt"/>
              </a:rPr>
              <a:t>Practising</a:t>
            </a:r>
            <a:r>
              <a:rPr lang="en-US" sz="1800" dirty="0">
                <a:ea typeface="+mn-lt"/>
                <a:cs typeface="+mn-lt"/>
              </a:rPr>
              <a:t> Clinical Supervision: A Reflective Approach. Edinburgh: Elsevier.</a:t>
            </a:r>
            <a:endParaRPr lang="en-US" sz="1800" dirty="0"/>
          </a:p>
          <a:p>
            <a:pPr marL="0" indent="0">
              <a:lnSpc>
                <a:spcPct val="100000"/>
              </a:lnSpc>
              <a:buNone/>
            </a:pPr>
            <a:r>
              <a:rPr lang="en-US" sz="1800" dirty="0"/>
              <a:t>Health &amp; Care Professions Council, (2021) What is reflection? Available at: </a:t>
            </a:r>
            <a:r>
              <a:rPr lang="en-US" sz="1800" dirty="0">
                <a:hlinkClick r:id="rId2"/>
              </a:rPr>
              <a:t>https://www.hcpc-uk.org/standards/meeting-our-standards/reflective-practice/what-is-reflection/</a:t>
            </a:r>
            <a:r>
              <a:rPr lang="en-US" sz="1800" dirty="0"/>
              <a:t> (Accessed on: 20th February 2026).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1800" dirty="0"/>
              <a:t>London School of Planning and Management UK, (2024) The Role of Reflective Practice in Health and Social Care Management Available at: </a:t>
            </a:r>
            <a:r>
              <a:rPr lang="en-US" sz="1800" dirty="0">
                <a:ea typeface="+mn-lt"/>
                <a:cs typeface="+mn-lt"/>
                <a:hlinkClick r:id="rId3"/>
              </a:rPr>
              <a:t>https://blog.lspm.org.uk/2024/09/09/the-role-of-reflective-practice-in-health-and-social-care-management/</a:t>
            </a:r>
            <a:r>
              <a:rPr lang="en-US" sz="1800" dirty="0">
                <a:ea typeface="+mn-lt"/>
                <a:cs typeface="+mn-lt"/>
              </a:rPr>
              <a:t> (Accessed on: 20th February 2026).</a:t>
            </a:r>
            <a:endParaRPr lang="en-US" sz="1800" dirty="0"/>
          </a:p>
          <a:p>
            <a:pPr marL="0" indent="0">
              <a:lnSpc>
                <a:spcPct val="100000"/>
              </a:lnSpc>
              <a:buNone/>
            </a:pPr>
            <a:r>
              <a:rPr lang="en-US" sz="1800" dirty="0">
                <a:ea typeface="+mn-lt"/>
                <a:cs typeface="+mn-lt"/>
              </a:rPr>
              <a:t>Nursing and Midwifery Council (2024) Supporting information for reflection in nursing and midwifery practice. Available at:</a:t>
            </a:r>
            <a:r>
              <a:rPr lang="en-US" sz="1800" dirty="0">
                <a:ea typeface="+mn-lt"/>
                <a:cs typeface="+mn-lt"/>
                <a:hlinkClick r:id="rId4"/>
              </a:rPr>
              <a:t>https://www.nmc.org.uk/globalassets/sitedocuments/standards/supporting-information-for-reflection-in-nursing-and-midwifery-practice.pdf</a:t>
            </a:r>
            <a:r>
              <a:rPr lang="en-US" sz="1800" dirty="0">
                <a:ea typeface="+mn-lt"/>
                <a:cs typeface="+mn-lt"/>
              </a:rPr>
              <a:t> (Accessed on 21st February 2026).</a:t>
            </a:r>
            <a:endParaRPr lang="en-US" sz="1800" dirty="0"/>
          </a:p>
          <a:p>
            <a:pPr marL="0" indent="0">
              <a:lnSpc>
                <a:spcPct val="100000"/>
              </a:lnSpc>
              <a:buNone/>
            </a:pPr>
            <a:r>
              <a:rPr lang="en-US" sz="1800" dirty="0"/>
              <a:t>Nursing and Midwifery Council et al. (2019) Benefits of becoming a reflective practitioner: Joint statement. Available at </a:t>
            </a:r>
            <a:r>
              <a:rPr lang="en-US" sz="1800" dirty="0">
                <a:hlinkClick r:id="rId5"/>
              </a:rPr>
              <a:t>https://www.nmc.org.uk/globalassets/sitedocuments/other-publications/benefits-of-becoming-a-reflective-practitioner---joint-statement-2019.pdf (</a:t>
            </a:r>
            <a:r>
              <a:rPr lang="en-US" sz="1800" dirty="0"/>
              <a:t>Accessed on :20th February 2026).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1800" dirty="0">
                <a:ea typeface="+mn-lt"/>
                <a:cs typeface="+mn-lt"/>
              </a:rPr>
              <a:t>Nursing and Midwifery Council et al. (2019) Benefits of becoming a reflective practitioner: Joint statement. Available at</a:t>
            </a:r>
            <a:r>
              <a:rPr lang="en-US" sz="1800" dirty="0">
                <a:ea typeface="+mn-lt"/>
                <a:cs typeface="+mn-lt"/>
                <a:hlinkClick r:id="rId5"/>
              </a:rPr>
              <a:t>https://www.nmc.org.uk/globalassets/sitedocuments/other-publications/benefits-of-becoming-a-reflective-practitioner---joint-statement-2019.pdf</a:t>
            </a:r>
            <a:r>
              <a:rPr lang="en-US" sz="1800" dirty="0">
                <a:ea typeface="+mn-lt"/>
                <a:cs typeface="+mn-lt"/>
              </a:rPr>
              <a:t> (Accessed on :20th February 2026). </a:t>
            </a:r>
            <a:endParaRPr lang="en-US" sz="1800" dirty="0"/>
          </a:p>
          <a:p>
            <a:pPr marL="0" indent="0">
              <a:lnSpc>
                <a:spcPct val="100000"/>
              </a:lnSpc>
              <a:buNone/>
            </a:pPr>
            <a:r>
              <a:rPr lang="en-US" sz="1800" dirty="0"/>
              <a:t>Royal Open College (2026)</a:t>
            </a:r>
            <a:r>
              <a:rPr lang="en-US" sz="1800" dirty="0">
                <a:latin typeface="The Serif Hand Black"/>
              </a:rPr>
              <a:t> </a:t>
            </a:r>
            <a:r>
              <a:rPr lang="en-US" sz="1800" dirty="0">
                <a:latin typeface="The Hand Bold"/>
              </a:rPr>
              <a:t>Reflection practice in health and social care. Available at:</a:t>
            </a:r>
            <a:r>
              <a:rPr lang="en-US" sz="1800" dirty="0">
                <a:ea typeface="+mn-lt"/>
                <a:cs typeface="+mn-lt"/>
                <a:hlinkClick r:id="rId6"/>
              </a:rPr>
              <a:t>https://royalopencollege.org/blog/health-and-social-care/reflective-practice-in-health-and-social-care/</a:t>
            </a:r>
            <a:r>
              <a:rPr lang="en-US" sz="1800" dirty="0">
                <a:ea typeface="+mn-lt"/>
                <a:cs typeface="+mn-lt"/>
              </a:rPr>
              <a:t> (Accessed on: 21st February 2026).</a:t>
            </a:r>
            <a:endParaRPr lang="en-US" sz="1800" dirty="0">
              <a:latin typeface="The Hand Bold"/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buNone/>
            </a:pPr>
            <a:endParaRPr lang="en-US" sz="1500" b="1">
              <a:latin typeface="The Serif Hand Black"/>
              <a:cs typeface="Poppins"/>
            </a:endParaRPr>
          </a:p>
          <a:p>
            <a:pPr marL="0" indent="0">
              <a:lnSpc>
                <a:spcPct val="100000"/>
              </a:lnSpc>
              <a:buNone/>
            </a:pPr>
            <a:endParaRPr lang="en-US" sz="1500" b="1"/>
          </a:p>
          <a:p>
            <a:pPr marL="0" indent="0">
              <a:lnSpc>
                <a:spcPct val="100000"/>
              </a:lnSpc>
              <a:buNone/>
            </a:pPr>
            <a:endParaRPr lang="en-US" sz="1500"/>
          </a:p>
        </p:txBody>
      </p:sp>
    </p:spTree>
    <p:extLst>
      <p:ext uri="{BB962C8B-B14F-4D97-AF65-F5344CB8AC3E}">
        <p14:creationId xmlns:p14="http://schemas.microsoft.com/office/powerpoint/2010/main" val="2973404487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yVTI">
  <a:themeElements>
    <a:clrScheme name="SketchyVTI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E4650E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Custom 2">
      <a:majorFont>
        <a:latin typeface="The Serif Hand Black"/>
        <a:ea typeface=""/>
        <a:cs typeface=""/>
      </a:majorFont>
      <a:minorFont>
        <a:latin typeface="The Hand Bol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SketchyVTI</vt:lpstr>
      <vt:lpstr>Name: Samantha Westwood Student Number: 2436467 Lecturer Name: Olubukola Adegbite Module: Professional Development in Health and Social Care Module Code: LCHS4009</vt:lpstr>
      <vt:lpstr>What is Reflection?</vt:lpstr>
      <vt:lpstr>Why Reflection Matters in Health &amp; Social Care</vt:lpstr>
      <vt:lpstr>Benefits for Service Users</vt:lpstr>
      <vt:lpstr>Benefits for Practitioners</vt:lpstr>
      <vt:lpstr>Example of Reflection in Practice</vt:lpstr>
      <vt:lpstr>Why Reflection Is Relevant to Professional Standards</vt:lpstr>
      <vt:lpstr>References: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486</cp:revision>
  <dcterms:created xsi:type="dcterms:W3CDTF">2026-02-05T12:36:06Z</dcterms:created>
  <dcterms:modified xsi:type="dcterms:W3CDTF">2026-02-22T20:40:28Z</dcterms:modified>
</cp:coreProperties>
</file>