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5044F-8369-EF80-504D-F2BD532F48F0}" v="209" dt="2025-03-24T19:09:03.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eeb Mian Azhar (2425897)" userId="S::2425897@student.uwtsd.ac.uk::e5a9ee6b-5425-4f7d-b7fa-ee7081b52821" providerId="AD" clId="Web-{A9E64085-613D-EC10-3F95-2BFA12877C1D}"/>
    <pc:docChg chg="modSld addMainMaster delMainMaster">
      <pc:chgData name="Areeb Mian Azhar (2425897)" userId="S::2425897@student.uwtsd.ac.uk::e5a9ee6b-5425-4f7d-b7fa-ee7081b52821" providerId="AD" clId="Web-{A9E64085-613D-EC10-3F95-2BFA12877C1D}" dt="2025-03-24T07:23:00.595" v="2"/>
      <pc:docMkLst>
        <pc:docMk/>
      </pc:docMkLst>
      <pc:sldChg chg="addSp delSp modSp mod setBg modClrScheme setClrOvrMap chgLayout">
        <pc:chgData name="Areeb Mian Azhar (2425897)" userId="S::2425897@student.uwtsd.ac.uk::e5a9ee6b-5425-4f7d-b7fa-ee7081b52821" providerId="AD" clId="Web-{A9E64085-613D-EC10-3F95-2BFA12877C1D}" dt="2025-03-24T07:23:00.595" v="2"/>
        <pc:sldMkLst>
          <pc:docMk/>
          <pc:sldMk cId="109857222" sldId="256"/>
        </pc:sldMkLst>
        <pc:spChg chg="mod">
          <ac:chgData name="Areeb Mian Azhar (2425897)" userId="S::2425897@student.uwtsd.ac.uk::e5a9ee6b-5425-4f7d-b7fa-ee7081b52821" providerId="AD" clId="Web-{A9E64085-613D-EC10-3F95-2BFA12877C1D}" dt="2025-03-24T07:23:00.595" v="2"/>
          <ac:spMkLst>
            <pc:docMk/>
            <pc:sldMk cId="109857222" sldId="256"/>
            <ac:spMk id="2" creationId="{00000000-0000-0000-0000-000000000000}"/>
          </ac:spMkLst>
        </pc:spChg>
        <pc:spChg chg="mod">
          <ac:chgData name="Areeb Mian Azhar (2425897)" userId="S::2425897@student.uwtsd.ac.uk::e5a9ee6b-5425-4f7d-b7fa-ee7081b52821" providerId="AD" clId="Web-{A9E64085-613D-EC10-3F95-2BFA12877C1D}" dt="2025-03-24T07:23:00.595" v="2"/>
          <ac:spMkLst>
            <pc:docMk/>
            <pc:sldMk cId="109857222" sldId="256"/>
            <ac:spMk id="3" creationId="{00000000-0000-0000-0000-000000000000}"/>
          </ac:spMkLst>
        </pc:spChg>
        <pc:spChg chg="add">
          <ac:chgData name="Areeb Mian Azhar (2425897)" userId="S::2425897@student.uwtsd.ac.uk::e5a9ee6b-5425-4f7d-b7fa-ee7081b52821" providerId="AD" clId="Web-{A9E64085-613D-EC10-3F95-2BFA12877C1D}" dt="2025-03-24T07:23:00.595" v="2"/>
          <ac:spMkLst>
            <pc:docMk/>
            <pc:sldMk cId="109857222" sldId="256"/>
            <ac:spMk id="8" creationId="{C7EFAAB5-34A3-C2FC-70BA-7720CC8ADBAC}"/>
          </ac:spMkLst>
        </pc:spChg>
        <pc:spChg chg="add del">
          <ac:chgData name="Areeb Mian Azhar (2425897)" userId="S::2425897@student.uwtsd.ac.uk::e5a9ee6b-5425-4f7d-b7fa-ee7081b52821" providerId="AD" clId="Web-{A9E64085-613D-EC10-3F95-2BFA12877C1D}" dt="2025-03-24T07:23:00.549" v="1"/>
          <ac:spMkLst>
            <pc:docMk/>
            <pc:sldMk cId="109857222" sldId="256"/>
            <ac:spMk id="9" creationId="{8BEC44CD-E290-4D60-A056-5BA05B182AC3}"/>
          </ac:spMkLst>
        </pc:spChg>
        <pc:spChg chg="add">
          <ac:chgData name="Areeb Mian Azhar (2425897)" userId="S::2425897@student.uwtsd.ac.uk::e5a9ee6b-5425-4f7d-b7fa-ee7081b52821" providerId="AD" clId="Web-{A9E64085-613D-EC10-3F95-2BFA12877C1D}" dt="2025-03-24T07:23:00.595" v="2"/>
          <ac:spMkLst>
            <pc:docMk/>
            <pc:sldMk cId="109857222" sldId="256"/>
            <ac:spMk id="10" creationId="{A8A44BC8-2508-4575-75F6-0ED3F11E721E}"/>
          </ac:spMkLst>
        </pc:spChg>
        <pc:spChg chg="add del">
          <ac:chgData name="Areeb Mian Azhar (2425897)" userId="S::2425897@student.uwtsd.ac.uk::e5a9ee6b-5425-4f7d-b7fa-ee7081b52821" providerId="AD" clId="Web-{A9E64085-613D-EC10-3F95-2BFA12877C1D}" dt="2025-03-24T07:23:00.549" v="1"/>
          <ac:spMkLst>
            <pc:docMk/>
            <pc:sldMk cId="109857222" sldId="256"/>
            <ac:spMk id="11" creationId="{B2C335F7-F61C-4EB4-80F2-4B1438FE66BB}"/>
          </ac:spMkLst>
        </pc:spChg>
        <pc:spChg chg="add">
          <ac:chgData name="Areeb Mian Azhar (2425897)" userId="S::2425897@student.uwtsd.ac.uk::e5a9ee6b-5425-4f7d-b7fa-ee7081b52821" providerId="AD" clId="Web-{A9E64085-613D-EC10-3F95-2BFA12877C1D}" dt="2025-03-24T07:23:00.595" v="2"/>
          <ac:spMkLst>
            <pc:docMk/>
            <pc:sldMk cId="109857222" sldId="256"/>
            <ac:spMk id="12" creationId="{74BCF1CC-D6F1-21D9-307D-C36BA9E87FB8}"/>
          </ac:spMkLst>
        </pc:spChg>
        <pc:spChg chg="add del">
          <ac:chgData name="Areeb Mian Azhar (2425897)" userId="S::2425897@student.uwtsd.ac.uk::e5a9ee6b-5425-4f7d-b7fa-ee7081b52821" providerId="AD" clId="Web-{A9E64085-613D-EC10-3F95-2BFA12877C1D}" dt="2025-03-24T07:23:00.549" v="1"/>
          <ac:spMkLst>
            <pc:docMk/>
            <pc:sldMk cId="109857222" sldId="256"/>
            <ac:spMk id="13" creationId="{F1189494-2B67-46D2-93D6-A122A09BF6B2}"/>
          </ac:spMkLst>
        </pc:spChg>
        <pc:picChg chg="add del">
          <ac:chgData name="Areeb Mian Azhar (2425897)" userId="S::2425897@student.uwtsd.ac.uk::e5a9ee6b-5425-4f7d-b7fa-ee7081b52821" providerId="AD" clId="Web-{A9E64085-613D-EC10-3F95-2BFA12877C1D}" dt="2025-03-24T07:23:00.549" v="1"/>
          <ac:picMkLst>
            <pc:docMk/>
            <pc:sldMk cId="109857222" sldId="256"/>
            <ac:picMk id="4" creationId="{60C7A610-4BE9-A973-A673-87ECEABF7036}"/>
          </ac:picMkLst>
        </pc:picChg>
      </pc:sldChg>
      <pc:sldMasterChg chg="add del addSldLayout delSldLayout">
        <pc:chgData name="Areeb Mian Azhar (2425897)" userId="S::2425897@student.uwtsd.ac.uk::e5a9ee6b-5425-4f7d-b7fa-ee7081b52821" providerId="AD" clId="Web-{A9E64085-613D-EC10-3F95-2BFA12877C1D}" dt="2025-03-24T07:23:00.595" v="2"/>
        <pc:sldMasterMkLst>
          <pc:docMk/>
          <pc:sldMasterMk cId="2460954070" sldId="2147483660"/>
        </pc:sldMasterMkLst>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2385387890" sldId="2147483661"/>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949138452" sldId="2147483662"/>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2591524520" sldId="2147483663"/>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1203092039" sldId="2147483664"/>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3733172339" sldId="2147483665"/>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3210312558" sldId="2147483666"/>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3146388984" sldId="2147483667"/>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3171841454" sldId="2147483668"/>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1718958274" sldId="2147483669"/>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2202905451" sldId="2147483670"/>
          </pc:sldLayoutMkLst>
        </pc:sldLayoutChg>
        <pc:sldLayoutChg chg="add del">
          <pc:chgData name="Areeb Mian Azhar (2425897)" userId="S::2425897@student.uwtsd.ac.uk::e5a9ee6b-5425-4f7d-b7fa-ee7081b52821" providerId="AD" clId="Web-{A9E64085-613D-EC10-3F95-2BFA12877C1D}" dt="2025-03-24T07:23:00.595" v="2"/>
          <pc:sldLayoutMkLst>
            <pc:docMk/>
            <pc:sldMasterMk cId="2460954070" sldId="2147483660"/>
            <pc:sldLayoutMk cId="3479445657" sldId="2147483671"/>
          </pc:sldLayoutMkLst>
        </pc:sldLayoutChg>
      </pc:sldMasterChg>
      <pc:sldMasterChg chg="add del addSldLayout delSldLayout">
        <pc:chgData name="Areeb Mian Azhar (2425897)" userId="S::2425897@student.uwtsd.ac.uk::e5a9ee6b-5425-4f7d-b7fa-ee7081b52821" providerId="AD" clId="Web-{A9E64085-613D-EC10-3F95-2BFA12877C1D}" dt="2025-03-24T07:23:00.549" v="1"/>
        <pc:sldMasterMkLst>
          <pc:docMk/>
          <pc:sldMasterMk cId="142488189" sldId="2147483695"/>
        </pc:sldMasterMkLst>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3932880683" sldId="2147483684"/>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885465273" sldId="2147483685"/>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3819797548" sldId="2147483686"/>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2028057132" sldId="2147483687"/>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2580919014" sldId="2147483688"/>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2040905519" sldId="2147483689"/>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3421328873" sldId="2147483690"/>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1620951269" sldId="2147483691"/>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1005582142" sldId="2147483692"/>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63019802" sldId="2147483693"/>
          </pc:sldLayoutMkLst>
        </pc:sldLayoutChg>
        <pc:sldLayoutChg chg="add del">
          <pc:chgData name="Areeb Mian Azhar (2425897)" userId="S::2425897@student.uwtsd.ac.uk::e5a9ee6b-5425-4f7d-b7fa-ee7081b52821" providerId="AD" clId="Web-{A9E64085-613D-EC10-3F95-2BFA12877C1D}" dt="2025-03-24T07:23:00.549" v="1"/>
          <pc:sldLayoutMkLst>
            <pc:docMk/>
            <pc:sldMasterMk cId="142488189" sldId="2147483695"/>
            <pc:sldLayoutMk cId="2174740302" sldId="2147483694"/>
          </pc:sldLayoutMkLst>
        </pc:sldLayoutChg>
      </pc:sldMasterChg>
      <pc:sldMasterChg chg="add addSldLayout">
        <pc:chgData name="Areeb Mian Azhar (2425897)" userId="S::2425897@student.uwtsd.ac.uk::e5a9ee6b-5425-4f7d-b7fa-ee7081b52821" providerId="AD" clId="Web-{A9E64085-613D-EC10-3F95-2BFA12877C1D}" dt="2025-03-24T07:23:00.595" v="2"/>
        <pc:sldMasterMkLst>
          <pc:docMk/>
          <pc:sldMasterMk cId="1103640616" sldId="2147483695"/>
        </pc:sldMasterMkLst>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1507198081" sldId="2147483684"/>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14633921" sldId="2147483685"/>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72068644" sldId="2147483686"/>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843442615" sldId="2147483687"/>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1891943104" sldId="2147483688"/>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826608087" sldId="2147483689"/>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271489586" sldId="2147483690"/>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1271936031" sldId="2147483691"/>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33451897" sldId="2147483692"/>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3983640276" sldId="2147483693"/>
          </pc:sldLayoutMkLst>
        </pc:sldLayoutChg>
        <pc:sldLayoutChg chg="add">
          <pc:chgData name="Areeb Mian Azhar (2425897)" userId="S::2425897@student.uwtsd.ac.uk::e5a9ee6b-5425-4f7d-b7fa-ee7081b52821" providerId="AD" clId="Web-{A9E64085-613D-EC10-3F95-2BFA12877C1D}" dt="2025-03-24T07:23:00.595" v="2"/>
          <pc:sldLayoutMkLst>
            <pc:docMk/>
            <pc:sldMasterMk cId="1103640616" sldId="2147483695"/>
            <pc:sldLayoutMk cId="2761187223" sldId="2147483694"/>
          </pc:sldLayoutMkLst>
        </pc:sldLayoutChg>
      </pc:sldMasterChg>
    </pc:docChg>
  </pc:docChgLst>
  <pc:docChgLst>
    <pc:chgData name="Areeb Mian Azhar (2425897)" userId="S::2425897@student.uwtsd.ac.uk::e5a9ee6b-5425-4f7d-b7fa-ee7081b52821" providerId="AD" clId="Web-{E3C5044F-8369-EF80-504D-F2BD532F48F0}"/>
    <pc:docChg chg="addSld modSld addMainMaster delMainMaster">
      <pc:chgData name="Areeb Mian Azhar (2425897)" userId="S::2425897@student.uwtsd.ac.uk::e5a9ee6b-5425-4f7d-b7fa-ee7081b52821" providerId="AD" clId="Web-{E3C5044F-8369-EF80-504D-F2BD532F48F0}" dt="2025-03-24T19:09:03.580" v="233" actId="20577"/>
      <pc:docMkLst>
        <pc:docMk/>
      </pc:docMkLst>
      <pc:sldChg chg="delSp modSp mod modClrScheme delDesignElem chgLayout">
        <pc:chgData name="Areeb Mian Azhar (2425897)" userId="S::2425897@student.uwtsd.ac.uk::e5a9ee6b-5425-4f7d-b7fa-ee7081b52821" providerId="AD" clId="Web-{E3C5044F-8369-EF80-504D-F2BD532F48F0}" dt="2025-03-24T07:47:24.884" v="119"/>
        <pc:sldMkLst>
          <pc:docMk/>
          <pc:sldMk cId="109857222" sldId="256"/>
        </pc:sldMkLst>
        <pc:spChg chg="mod ord">
          <ac:chgData name="Areeb Mian Azhar (2425897)" userId="S::2425897@student.uwtsd.ac.uk::e5a9ee6b-5425-4f7d-b7fa-ee7081b52821" providerId="AD" clId="Web-{E3C5044F-8369-EF80-504D-F2BD532F48F0}" dt="2025-03-24T07:45:56.523" v="107"/>
          <ac:spMkLst>
            <pc:docMk/>
            <pc:sldMk cId="109857222" sldId="256"/>
            <ac:spMk id="2" creationId="{00000000-0000-0000-0000-000000000000}"/>
          </ac:spMkLst>
        </pc:spChg>
        <pc:spChg chg="del mod ord">
          <ac:chgData name="Areeb Mian Azhar (2425897)" userId="S::2425897@student.uwtsd.ac.uk::e5a9ee6b-5425-4f7d-b7fa-ee7081b52821" providerId="AD" clId="Web-{E3C5044F-8369-EF80-504D-F2BD532F48F0}" dt="2025-03-24T07:47:24.884" v="119"/>
          <ac:spMkLst>
            <pc:docMk/>
            <pc:sldMk cId="109857222" sldId="256"/>
            <ac:spMk id="3" creationId="{00000000-0000-0000-0000-000000000000}"/>
          </ac:spMkLst>
        </pc:spChg>
        <pc:spChg chg="del">
          <ac:chgData name="Areeb Mian Azhar (2425897)" userId="S::2425897@student.uwtsd.ac.uk::e5a9ee6b-5425-4f7d-b7fa-ee7081b52821" providerId="AD" clId="Web-{E3C5044F-8369-EF80-504D-F2BD532F48F0}" dt="2025-03-24T07:32:30.874" v="70"/>
          <ac:spMkLst>
            <pc:docMk/>
            <pc:sldMk cId="109857222" sldId="256"/>
            <ac:spMk id="8" creationId="{C7EFAAB5-34A3-C2FC-70BA-7720CC8ADBAC}"/>
          </ac:spMkLst>
        </pc:spChg>
        <pc:spChg chg="del">
          <ac:chgData name="Areeb Mian Azhar (2425897)" userId="S::2425897@student.uwtsd.ac.uk::e5a9ee6b-5425-4f7d-b7fa-ee7081b52821" providerId="AD" clId="Web-{E3C5044F-8369-EF80-504D-F2BD532F48F0}" dt="2025-03-24T07:32:30.874" v="70"/>
          <ac:spMkLst>
            <pc:docMk/>
            <pc:sldMk cId="109857222" sldId="256"/>
            <ac:spMk id="10" creationId="{A8A44BC8-2508-4575-75F6-0ED3F11E721E}"/>
          </ac:spMkLst>
        </pc:spChg>
        <pc:spChg chg="del">
          <ac:chgData name="Areeb Mian Azhar (2425897)" userId="S::2425897@student.uwtsd.ac.uk::e5a9ee6b-5425-4f7d-b7fa-ee7081b52821" providerId="AD" clId="Web-{E3C5044F-8369-EF80-504D-F2BD532F48F0}" dt="2025-03-24T07:32:30.874" v="70"/>
          <ac:spMkLst>
            <pc:docMk/>
            <pc:sldMk cId="109857222" sldId="256"/>
            <ac:spMk id="12" creationId="{74BCF1CC-D6F1-21D9-307D-C36BA9E87FB8}"/>
          </ac:spMkLst>
        </pc:spChg>
      </pc:sldChg>
      <pc:sldChg chg="addSp delSp modSp new mod setBg modClrScheme delDesignElem chgLayout">
        <pc:chgData name="Areeb Mian Azhar (2425897)" userId="S::2425897@student.uwtsd.ac.uk::e5a9ee6b-5425-4f7d-b7fa-ee7081b52821" providerId="AD" clId="Web-{E3C5044F-8369-EF80-504D-F2BD532F48F0}" dt="2025-03-24T07:49:48.590" v="126" actId="20577"/>
        <pc:sldMkLst>
          <pc:docMk/>
          <pc:sldMk cId="3320284974" sldId="257"/>
        </pc:sldMkLst>
        <pc:spChg chg="mod ord">
          <ac:chgData name="Areeb Mian Azhar (2425897)" userId="S::2425897@student.uwtsd.ac.uk::e5a9ee6b-5425-4f7d-b7fa-ee7081b52821" providerId="AD" clId="Web-{E3C5044F-8369-EF80-504D-F2BD532F48F0}" dt="2025-03-24T07:46:39.586" v="114"/>
          <ac:spMkLst>
            <pc:docMk/>
            <pc:sldMk cId="3320284974" sldId="257"/>
            <ac:spMk id="2" creationId="{2ECF68F8-30EE-9583-B60C-D2E5CC94CDE5}"/>
          </ac:spMkLst>
        </pc:spChg>
        <pc:spChg chg="mod ord">
          <ac:chgData name="Areeb Mian Azhar (2425897)" userId="S::2425897@student.uwtsd.ac.uk::e5a9ee6b-5425-4f7d-b7fa-ee7081b52821" providerId="AD" clId="Web-{E3C5044F-8369-EF80-504D-F2BD532F48F0}" dt="2025-03-24T07:49:48.590" v="126" actId="20577"/>
          <ac:spMkLst>
            <pc:docMk/>
            <pc:sldMk cId="3320284974" sldId="257"/>
            <ac:spMk id="3" creationId="{9EA77F03-0EC1-A4E1-8C09-81DAD79D53EE}"/>
          </ac:spMkLst>
        </pc:spChg>
        <pc:spChg chg="add del">
          <ac:chgData name="Areeb Mian Azhar (2425897)" userId="S::2425897@student.uwtsd.ac.uk::e5a9ee6b-5425-4f7d-b7fa-ee7081b52821" providerId="AD" clId="Web-{E3C5044F-8369-EF80-504D-F2BD532F48F0}" dt="2025-03-24T07:33:11.860" v="72"/>
          <ac:spMkLst>
            <pc:docMk/>
            <pc:sldMk cId="3320284974" sldId="257"/>
            <ac:spMk id="5" creationId="{3C4C5769-E723-4A1E-B4F6-F6BB27AE733F}"/>
          </ac:spMkLst>
        </pc:spChg>
        <pc:spChg chg="add del">
          <ac:chgData name="Areeb Mian Azhar (2425897)" userId="S::2425897@student.uwtsd.ac.uk::e5a9ee6b-5425-4f7d-b7fa-ee7081b52821" providerId="AD" clId="Web-{E3C5044F-8369-EF80-504D-F2BD532F48F0}" dt="2025-03-24T07:43:25.425" v="97"/>
          <ac:spMkLst>
            <pc:docMk/>
            <pc:sldMk cId="3320284974" sldId="257"/>
            <ac:spMk id="6" creationId="{F00DA2F2-A105-4C8A-9115-73802E6FC34F}"/>
          </ac:spMkLst>
        </pc:spChg>
        <pc:spChg chg="add del">
          <ac:chgData name="Areeb Mian Azhar (2425897)" userId="S::2425897@student.uwtsd.ac.uk::e5a9ee6b-5425-4f7d-b7fa-ee7081b52821" providerId="AD" clId="Web-{E3C5044F-8369-EF80-504D-F2BD532F48F0}" dt="2025-03-24T07:43:25.425" v="97"/>
          <ac:spMkLst>
            <pc:docMk/>
            <pc:sldMk cId="3320284974" sldId="257"/>
            <ac:spMk id="7" creationId="{61B5CBDF-A2C6-4862-A096-2D7D9D287350}"/>
          </ac:spMkLst>
        </pc:spChg>
        <pc:spChg chg="add del">
          <ac:chgData name="Areeb Mian Azhar (2425897)" userId="S::2425897@student.uwtsd.ac.uk::e5a9ee6b-5425-4f7d-b7fa-ee7081b52821" providerId="AD" clId="Web-{E3C5044F-8369-EF80-504D-F2BD532F48F0}" dt="2025-03-24T07:32:30.874" v="70"/>
          <ac:spMkLst>
            <pc:docMk/>
            <pc:sldMk cId="3320284974" sldId="257"/>
            <ac:spMk id="8" creationId="{EEF92585-7A99-6108-9663-8C59032742EC}"/>
          </ac:spMkLst>
        </pc:spChg>
        <pc:spChg chg="add del">
          <ac:chgData name="Areeb Mian Azhar (2425897)" userId="S::2425897@student.uwtsd.ac.uk::e5a9ee6b-5425-4f7d-b7fa-ee7081b52821" providerId="AD" clId="Web-{E3C5044F-8369-EF80-504D-F2BD532F48F0}" dt="2025-03-24T07:43:25.425" v="97"/>
          <ac:spMkLst>
            <pc:docMk/>
            <pc:sldMk cId="3320284974" sldId="257"/>
            <ac:spMk id="9" creationId="{14C7473D-9E4B-4DB8-9EB0-359033F37AAB}"/>
          </ac:spMkLst>
        </pc:spChg>
        <pc:spChg chg="add del">
          <ac:chgData name="Areeb Mian Azhar (2425897)" userId="S::2425897@student.uwtsd.ac.uk::e5a9ee6b-5425-4f7d-b7fa-ee7081b52821" providerId="AD" clId="Web-{E3C5044F-8369-EF80-504D-F2BD532F48F0}" dt="2025-03-24T07:33:11.860" v="72"/>
          <ac:spMkLst>
            <pc:docMk/>
            <pc:sldMk cId="3320284974" sldId="257"/>
            <ac:spMk id="10" creationId="{E878380D-0E99-4278-9939-702074B88FAF}"/>
          </ac:spMkLst>
        </pc:spChg>
        <pc:spChg chg="add del">
          <ac:chgData name="Areeb Mian Azhar (2425897)" userId="S::2425897@student.uwtsd.ac.uk::e5a9ee6b-5425-4f7d-b7fa-ee7081b52821" providerId="AD" clId="Web-{E3C5044F-8369-EF80-504D-F2BD532F48F0}" dt="2025-03-24T07:46:27.180" v="109"/>
          <ac:spMkLst>
            <pc:docMk/>
            <pc:sldMk cId="3320284974" sldId="257"/>
            <ac:spMk id="11" creationId="{E03BF673-8C68-4092-BF1B-53C57EFEC21F}"/>
          </ac:spMkLst>
        </pc:spChg>
        <pc:spChg chg="add del">
          <ac:chgData name="Areeb Mian Azhar (2425897)" userId="S::2425897@student.uwtsd.ac.uk::e5a9ee6b-5425-4f7d-b7fa-ee7081b52821" providerId="AD" clId="Web-{E3C5044F-8369-EF80-504D-F2BD532F48F0}" dt="2025-03-24T07:33:11.860" v="72"/>
          <ac:spMkLst>
            <pc:docMk/>
            <pc:sldMk cId="3320284974" sldId="257"/>
            <ac:spMk id="12" creationId="{75A92D53-A461-451B-87E6-8746F6FCEFDC}"/>
          </ac:spMkLst>
        </pc:spChg>
        <pc:spChg chg="add del">
          <ac:chgData name="Areeb Mian Azhar (2425897)" userId="S::2425897@student.uwtsd.ac.uk::e5a9ee6b-5425-4f7d-b7fa-ee7081b52821" providerId="AD" clId="Web-{E3C5044F-8369-EF80-504D-F2BD532F48F0}" dt="2025-03-24T07:33:11.860" v="72"/>
          <ac:spMkLst>
            <pc:docMk/>
            <pc:sldMk cId="3320284974" sldId="257"/>
            <ac:spMk id="14" creationId="{F003ABC2-0D2A-42E5-9778-D9E8DBB5470E}"/>
          </ac:spMkLst>
        </pc:spChg>
        <pc:spChg chg="add del">
          <ac:chgData name="Areeb Mian Azhar (2425897)" userId="S::2425897@student.uwtsd.ac.uk::e5a9ee6b-5425-4f7d-b7fa-ee7081b52821" providerId="AD" clId="Web-{E3C5044F-8369-EF80-504D-F2BD532F48F0}" dt="2025-03-24T07:46:35.102" v="111"/>
          <ac:spMkLst>
            <pc:docMk/>
            <pc:sldMk cId="3320284974" sldId="257"/>
            <ac:spMk id="16" creationId="{954D0BF9-002C-4D3A-A222-C166094A5D1D}"/>
          </ac:spMkLst>
        </pc:spChg>
        <pc:spChg chg="add del">
          <ac:chgData name="Areeb Mian Azhar (2425897)" userId="S::2425897@student.uwtsd.ac.uk::e5a9ee6b-5425-4f7d-b7fa-ee7081b52821" providerId="AD" clId="Web-{E3C5044F-8369-EF80-504D-F2BD532F48F0}" dt="2025-03-24T07:46:35.102" v="111"/>
          <ac:spMkLst>
            <pc:docMk/>
            <pc:sldMk cId="3320284974" sldId="257"/>
            <ac:spMk id="18" creationId="{6080EB6E-D69F-43B1-91EC-75C303342580}"/>
          </ac:spMkLst>
        </pc:spChg>
        <pc:spChg chg="add del">
          <ac:chgData name="Areeb Mian Azhar (2425897)" userId="S::2425897@student.uwtsd.ac.uk::e5a9ee6b-5425-4f7d-b7fa-ee7081b52821" providerId="AD" clId="Web-{E3C5044F-8369-EF80-504D-F2BD532F48F0}" dt="2025-03-24T07:46:27.180" v="109"/>
          <ac:spMkLst>
            <pc:docMk/>
            <pc:sldMk cId="3320284974" sldId="257"/>
            <ac:spMk id="19" creationId="{08751D95-C333-4DEB-90B4-1EAC9A91DCA3}"/>
          </ac:spMkLst>
        </pc:spChg>
        <pc:spChg chg="add del">
          <ac:chgData name="Areeb Mian Azhar (2425897)" userId="S::2425897@student.uwtsd.ac.uk::e5a9ee6b-5425-4f7d-b7fa-ee7081b52821" providerId="AD" clId="Web-{E3C5044F-8369-EF80-504D-F2BD532F48F0}" dt="2025-03-24T07:46:35.102" v="111"/>
          <ac:spMkLst>
            <pc:docMk/>
            <pc:sldMk cId="3320284974" sldId="257"/>
            <ac:spMk id="22" creationId="{22A94CDB-5D63-4C75-9CB6-6C18CDF372F0}"/>
          </ac:spMkLst>
        </pc:spChg>
        <pc:spChg chg="add del">
          <ac:chgData name="Areeb Mian Azhar (2425897)" userId="S::2425897@student.uwtsd.ac.uk::e5a9ee6b-5425-4f7d-b7fa-ee7081b52821" providerId="AD" clId="Web-{E3C5044F-8369-EF80-504D-F2BD532F48F0}" dt="2025-03-24T07:46:35.102" v="111"/>
          <ac:spMkLst>
            <pc:docMk/>
            <pc:sldMk cId="3320284974" sldId="257"/>
            <ac:spMk id="23" creationId="{24DFAAE7-061D-4086-99EC-872CB305082A}"/>
          </ac:spMkLst>
        </pc:spChg>
        <pc:spChg chg="add del">
          <ac:chgData name="Areeb Mian Azhar (2425897)" userId="S::2425897@student.uwtsd.ac.uk::e5a9ee6b-5425-4f7d-b7fa-ee7081b52821" providerId="AD" clId="Web-{E3C5044F-8369-EF80-504D-F2BD532F48F0}" dt="2025-03-24T07:46:35.102" v="111"/>
          <ac:spMkLst>
            <pc:docMk/>
            <pc:sldMk cId="3320284974" sldId="257"/>
            <ac:spMk id="24" creationId="{E7570099-A243-48DD-9EAE-36F4AC095B94}"/>
          </ac:spMkLst>
        </pc:spChg>
        <pc:spChg chg="add del">
          <ac:chgData name="Areeb Mian Azhar (2425897)" userId="S::2425897@student.uwtsd.ac.uk::e5a9ee6b-5425-4f7d-b7fa-ee7081b52821" providerId="AD" clId="Web-{E3C5044F-8369-EF80-504D-F2BD532F48F0}" dt="2025-03-24T07:46:35.102" v="111"/>
          <ac:spMkLst>
            <pc:docMk/>
            <pc:sldMk cId="3320284974" sldId="257"/>
            <ac:spMk id="25" creationId="{45E4A74B-6514-424A-ADFA-C232FA6B9018}"/>
          </ac:spMkLst>
        </pc:spChg>
        <pc:spChg chg="add del">
          <ac:chgData name="Areeb Mian Azhar (2425897)" userId="S::2425897@student.uwtsd.ac.uk::e5a9ee6b-5425-4f7d-b7fa-ee7081b52821" providerId="AD" clId="Web-{E3C5044F-8369-EF80-504D-F2BD532F48F0}" dt="2025-03-24T07:46:35.102" v="111"/>
          <ac:spMkLst>
            <pc:docMk/>
            <pc:sldMk cId="3320284974" sldId="257"/>
            <ac:spMk id="26" creationId="{F61C5C86-C785-4B92-9F2D-133B8B8C24F5}"/>
          </ac:spMkLst>
        </pc:spChg>
        <pc:spChg chg="add del">
          <ac:chgData name="Areeb Mian Azhar (2425897)" userId="S::2425897@student.uwtsd.ac.uk::e5a9ee6b-5425-4f7d-b7fa-ee7081b52821" providerId="AD" clId="Web-{E3C5044F-8369-EF80-504D-F2BD532F48F0}" dt="2025-03-24T07:46:35.102" v="111"/>
          <ac:spMkLst>
            <pc:docMk/>
            <pc:sldMk cId="3320284974" sldId="257"/>
            <ac:spMk id="27" creationId="{21BA816A-EE68-4A96-BA05-73303B2F4FE7}"/>
          </ac:spMkLst>
        </pc:spChg>
        <pc:spChg chg="add del">
          <ac:chgData name="Areeb Mian Azhar (2425897)" userId="S::2425897@student.uwtsd.ac.uk::e5a9ee6b-5425-4f7d-b7fa-ee7081b52821" providerId="AD" clId="Web-{E3C5044F-8369-EF80-504D-F2BD532F48F0}" dt="2025-03-24T07:46:39.571" v="113"/>
          <ac:spMkLst>
            <pc:docMk/>
            <pc:sldMk cId="3320284974" sldId="257"/>
            <ac:spMk id="29" creationId="{85428F22-76B3-4107-AADE-3F9EC95FD325}"/>
          </ac:spMkLst>
        </pc:spChg>
        <pc:spChg chg="add">
          <ac:chgData name="Areeb Mian Azhar (2425897)" userId="S::2425897@student.uwtsd.ac.uk::e5a9ee6b-5425-4f7d-b7fa-ee7081b52821" providerId="AD" clId="Web-{E3C5044F-8369-EF80-504D-F2BD532F48F0}" dt="2025-03-24T07:46:39.586" v="114"/>
          <ac:spMkLst>
            <pc:docMk/>
            <pc:sldMk cId="3320284974" sldId="257"/>
            <ac:spMk id="38" creationId="{E03BF673-8C68-4092-BF1B-53C57EFEC21F}"/>
          </ac:spMkLst>
        </pc:spChg>
        <pc:spChg chg="add">
          <ac:chgData name="Areeb Mian Azhar (2425897)" userId="S::2425897@student.uwtsd.ac.uk::e5a9ee6b-5425-4f7d-b7fa-ee7081b52821" providerId="AD" clId="Web-{E3C5044F-8369-EF80-504D-F2BD532F48F0}" dt="2025-03-24T07:46:39.586" v="114"/>
          <ac:spMkLst>
            <pc:docMk/>
            <pc:sldMk cId="3320284974" sldId="257"/>
            <ac:spMk id="39" creationId="{B1BDB70B-F0E6-4867-818F-C582494FB6D6}"/>
          </ac:spMkLst>
        </pc:spChg>
        <pc:grpChg chg="add del">
          <ac:chgData name="Areeb Mian Azhar (2425897)" userId="S::2425897@student.uwtsd.ac.uk::e5a9ee6b-5425-4f7d-b7fa-ee7081b52821" providerId="AD" clId="Web-{E3C5044F-8369-EF80-504D-F2BD532F48F0}" dt="2025-03-24T07:46:39.571" v="113"/>
          <ac:grpSpMkLst>
            <pc:docMk/>
            <pc:sldMk cId="3320284974" sldId="257"/>
            <ac:grpSpMk id="15" creationId="{78326E10-C8CB-487F-A110-F861268DE619}"/>
          </ac:grpSpMkLst>
        </pc:grpChg>
        <pc:grpChg chg="add del">
          <ac:chgData name="Areeb Mian Azhar (2425897)" userId="S::2425897@student.uwtsd.ac.uk::e5a9ee6b-5425-4f7d-b7fa-ee7081b52821" providerId="AD" clId="Web-{E3C5044F-8369-EF80-504D-F2BD532F48F0}" dt="2025-03-24T07:46:27.180" v="109"/>
          <ac:grpSpMkLst>
            <pc:docMk/>
            <pc:sldMk cId="3320284974" sldId="257"/>
            <ac:grpSpMk id="20" creationId="{FBBA7535-3851-431E-BDA9-B4F6C1201291}"/>
          </ac:grpSpMkLst>
        </pc:grpChg>
        <pc:grpChg chg="add del">
          <ac:chgData name="Areeb Mian Azhar (2425897)" userId="S::2425897@student.uwtsd.ac.uk::e5a9ee6b-5425-4f7d-b7fa-ee7081b52821" providerId="AD" clId="Web-{E3C5044F-8369-EF80-504D-F2BD532F48F0}" dt="2025-03-24T07:46:39.571" v="113"/>
          <ac:grpSpMkLst>
            <pc:docMk/>
            <pc:sldMk cId="3320284974" sldId="257"/>
            <ac:grpSpMk id="30" creationId="{5346FBCF-5353-4172-96F5-4B7EB07777C4}"/>
          </ac:grpSpMkLst>
        </pc:grpChg>
        <pc:grpChg chg="add">
          <ac:chgData name="Areeb Mian Azhar (2425897)" userId="S::2425897@student.uwtsd.ac.uk::e5a9ee6b-5425-4f7d-b7fa-ee7081b52821" providerId="AD" clId="Web-{E3C5044F-8369-EF80-504D-F2BD532F48F0}" dt="2025-03-24T07:46:39.586" v="114"/>
          <ac:grpSpMkLst>
            <pc:docMk/>
            <pc:sldMk cId="3320284974" sldId="257"/>
            <ac:grpSpMk id="40" creationId="{1E52C707-F508-47B5-8864-8CC3EE0F030B}"/>
          </ac:grpSpMkLst>
        </pc:grpChg>
        <pc:picChg chg="add del">
          <ac:chgData name="Areeb Mian Azhar (2425897)" userId="S::2425897@student.uwtsd.ac.uk::e5a9ee6b-5425-4f7d-b7fa-ee7081b52821" providerId="AD" clId="Web-{E3C5044F-8369-EF80-504D-F2BD532F48F0}" dt="2025-03-24T07:46:39.571" v="113"/>
          <ac:picMkLst>
            <pc:docMk/>
            <pc:sldMk cId="3320284974" sldId="257"/>
            <ac:picMk id="36" creationId="{D490FF77-B94C-60D7-3BB0-73BF083BC1D9}"/>
          </ac:picMkLst>
        </pc:picChg>
      </pc:sldChg>
      <pc:sldChg chg="modSp new">
        <pc:chgData name="Areeb Mian Azhar (2425897)" userId="S::2425897@student.uwtsd.ac.uk::e5a9ee6b-5425-4f7d-b7fa-ee7081b52821" providerId="AD" clId="Web-{E3C5044F-8369-EF80-504D-F2BD532F48F0}" dt="2025-03-24T19:09:03.580" v="233" actId="20577"/>
        <pc:sldMkLst>
          <pc:docMk/>
          <pc:sldMk cId="4226689438" sldId="258"/>
        </pc:sldMkLst>
        <pc:spChg chg="mod">
          <ac:chgData name="Areeb Mian Azhar (2425897)" userId="S::2425897@student.uwtsd.ac.uk::e5a9ee6b-5425-4f7d-b7fa-ee7081b52821" providerId="AD" clId="Web-{E3C5044F-8369-EF80-504D-F2BD532F48F0}" dt="2025-03-24T07:51:14.202" v="148" actId="20577"/>
          <ac:spMkLst>
            <pc:docMk/>
            <pc:sldMk cId="4226689438" sldId="258"/>
            <ac:spMk id="2" creationId="{038A8D3F-C6DD-02CB-4E71-DF77CE01192D}"/>
          </ac:spMkLst>
        </pc:spChg>
        <pc:spChg chg="mod">
          <ac:chgData name="Areeb Mian Azhar (2425897)" userId="S::2425897@student.uwtsd.ac.uk::e5a9ee6b-5425-4f7d-b7fa-ee7081b52821" providerId="AD" clId="Web-{E3C5044F-8369-EF80-504D-F2BD532F48F0}" dt="2025-03-24T19:09:03.580" v="233" actId="20577"/>
          <ac:spMkLst>
            <pc:docMk/>
            <pc:sldMk cId="4226689438" sldId="258"/>
            <ac:spMk id="3" creationId="{077C1879-B6B2-933A-07F0-D73AA78CCEA4}"/>
          </ac:spMkLst>
        </pc:spChg>
      </pc:sldChg>
      <pc:sldChg chg="modSp new">
        <pc:chgData name="Areeb Mian Azhar (2425897)" userId="S::2425897@student.uwtsd.ac.uk::e5a9ee6b-5425-4f7d-b7fa-ee7081b52821" providerId="AD" clId="Web-{E3C5044F-8369-EF80-504D-F2BD532F48F0}" dt="2025-03-24T19:08:43.392" v="231" actId="20577"/>
        <pc:sldMkLst>
          <pc:docMk/>
          <pc:sldMk cId="3795790229" sldId="259"/>
        </pc:sldMkLst>
        <pc:spChg chg="mod">
          <ac:chgData name="Areeb Mian Azhar (2425897)" userId="S::2425897@student.uwtsd.ac.uk::e5a9ee6b-5425-4f7d-b7fa-ee7081b52821" providerId="AD" clId="Web-{E3C5044F-8369-EF80-504D-F2BD532F48F0}" dt="2025-03-24T18:54:09.847" v="179" actId="20577"/>
          <ac:spMkLst>
            <pc:docMk/>
            <pc:sldMk cId="3795790229" sldId="259"/>
            <ac:spMk id="2" creationId="{CF9613B1-E9F5-04EE-7E92-ECD152E1CC4D}"/>
          </ac:spMkLst>
        </pc:spChg>
        <pc:spChg chg="mod">
          <ac:chgData name="Areeb Mian Azhar (2425897)" userId="S::2425897@student.uwtsd.ac.uk::e5a9ee6b-5425-4f7d-b7fa-ee7081b52821" providerId="AD" clId="Web-{E3C5044F-8369-EF80-504D-F2BD532F48F0}" dt="2025-03-24T19:08:43.392" v="231" actId="20577"/>
          <ac:spMkLst>
            <pc:docMk/>
            <pc:sldMk cId="3795790229" sldId="259"/>
            <ac:spMk id="3" creationId="{3C46CE34-499E-6258-20CF-F396EEC71D08}"/>
          </ac:spMkLst>
        </pc:spChg>
      </pc:sldChg>
      <pc:sldChg chg="modSp new">
        <pc:chgData name="Areeb Mian Azhar (2425897)" userId="S::2425897@student.uwtsd.ac.uk::e5a9ee6b-5425-4f7d-b7fa-ee7081b52821" providerId="AD" clId="Web-{E3C5044F-8369-EF80-504D-F2BD532F48F0}" dt="2025-03-24T19:08:21.720" v="230" actId="20577"/>
        <pc:sldMkLst>
          <pc:docMk/>
          <pc:sldMk cId="4176900919" sldId="260"/>
        </pc:sldMkLst>
        <pc:spChg chg="mod">
          <ac:chgData name="Areeb Mian Azhar (2425897)" userId="S::2425897@student.uwtsd.ac.uk::e5a9ee6b-5425-4f7d-b7fa-ee7081b52821" providerId="AD" clId="Web-{E3C5044F-8369-EF80-504D-F2BD532F48F0}" dt="2025-03-24T19:04:28.071" v="199" actId="14100"/>
          <ac:spMkLst>
            <pc:docMk/>
            <pc:sldMk cId="4176900919" sldId="260"/>
            <ac:spMk id="2" creationId="{5ADC8B9C-A2F4-2985-25FB-F5864A5DC03D}"/>
          </ac:spMkLst>
        </pc:spChg>
        <pc:spChg chg="mod">
          <ac:chgData name="Areeb Mian Azhar (2425897)" userId="S::2425897@student.uwtsd.ac.uk::e5a9ee6b-5425-4f7d-b7fa-ee7081b52821" providerId="AD" clId="Web-{E3C5044F-8369-EF80-504D-F2BD532F48F0}" dt="2025-03-24T19:08:21.720" v="230" actId="20577"/>
          <ac:spMkLst>
            <pc:docMk/>
            <pc:sldMk cId="4176900919" sldId="260"/>
            <ac:spMk id="3" creationId="{91CEBB27-C8C2-AB7E-AF11-64BA89C18434}"/>
          </ac:spMkLst>
        </pc:spChg>
      </pc:sldChg>
      <pc:sldChg chg="addSp modSp new mod setBg setClrOvrMap">
        <pc:chgData name="Areeb Mian Azhar (2425897)" userId="S::2425897@student.uwtsd.ac.uk::e5a9ee6b-5425-4f7d-b7fa-ee7081b52821" providerId="AD" clId="Web-{E3C5044F-8369-EF80-504D-F2BD532F48F0}" dt="2025-03-24T19:08:04.360" v="229" actId="20577"/>
        <pc:sldMkLst>
          <pc:docMk/>
          <pc:sldMk cId="1168254407" sldId="261"/>
        </pc:sldMkLst>
        <pc:spChg chg="mod">
          <ac:chgData name="Areeb Mian Azhar (2425897)" userId="S::2425897@student.uwtsd.ac.uk::e5a9ee6b-5425-4f7d-b7fa-ee7081b52821" providerId="AD" clId="Web-{E3C5044F-8369-EF80-504D-F2BD532F48F0}" dt="2025-03-24T19:06:30.200" v="217" actId="20577"/>
          <ac:spMkLst>
            <pc:docMk/>
            <pc:sldMk cId="1168254407" sldId="261"/>
            <ac:spMk id="2" creationId="{D7161637-AF54-B125-8D5D-EF46E17AC198}"/>
          </ac:spMkLst>
        </pc:spChg>
        <pc:spChg chg="mod">
          <ac:chgData name="Areeb Mian Azhar (2425897)" userId="S::2425897@student.uwtsd.ac.uk::e5a9ee6b-5425-4f7d-b7fa-ee7081b52821" providerId="AD" clId="Web-{E3C5044F-8369-EF80-504D-F2BD532F48F0}" dt="2025-03-24T19:08:04.360" v="229" actId="20577"/>
          <ac:spMkLst>
            <pc:docMk/>
            <pc:sldMk cId="1168254407" sldId="261"/>
            <ac:spMk id="3" creationId="{56114D93-CEBE-2F30-AC74-461B8F8363B3}"/>
          </ac:spMkLst>
        </pc:spChg>
        <pc:spChg chg="add">
          <ac:chgData name="Areeb Mian Azhar (2425897)" userId="S::2425897@student.uwtsd.ac.uk::e5a9ee6b-5425-4f7d-b7fa-ee7081b52821" providerId="AD" clId="Web-{E3C5044F-8369-EF80-504D-F2BD532F48F0}" dt="2025-03-24T19:06:03.231" v="208"/>
          <ac:spMkLst>
            <pc:docMk/>
            <pc:sldMk cId="1168254407" sldId="261"/>
            <ac:spMk id="8" creationId="{4B136A7F-8703-4FA7-80B1-874F5E75835C}"/>
          </ac:spMkLst>
        </pc:spChg>
        <pc:spChg chg="add">
          <ac:chgData name="Areeb Mian Azhar (2425897)" userId="S::2425897@student.uwtsd.ac.uk::e5a9ee6b-5425-4f7d-b7fa-ee7081b52821" providerId="AD" clId="Web-{E3C5044F-8369-EF80-504D-F2BD532F48F0}" dt="2025-03-24T19:06:03.231" v="208"/>
          <ac:spMkLst>
            <pc:docMk/>
            <pc:sldMk cId="1168254407" sldId="261"/>
            <ac:spMk id="10" creationId="{716B2278-BFC9-43BE-9620-278464A4ABA9}"/>
          </ac:spMkLst>
        </pc:spChg>
        <pc:spChg chg="add">
          <ac:chgData name="Areeb Mian Azhar (2425897)" userId="S::2425897@student.uwtsd.ac.uk::e5a9ee6b-5425-4f7d-b7fa-ee7081b52821" providerId="AD" clId="Web-{E3C5044F-8369-EF80-504D-F2BD532F48F0}" dt="2025-03-24T19:06:03.231" v="208"/>
          <ac:spMkLst>
            <pc:docMk/>
            <pc:sldMk cId="1168254407" sldId="261"/>
            <ac:spMk id="12" creationId="{E4CD00E4-F77A-49A5-A54B-A542D0DE5D1A}"/>
          </ac:spMkLst>
        </pc:spChg>
        <pc:spChg chg="add">
          <ac:chgData name="Areeb Mian Azhar (2425897)" userId="S::2425897@student.uwtsd.ac.uk::e5a9ee6b-5425-4f7d-b7fa-ee7081b52821" providerId="AD" clId="Web-{E3C5044F-8369-EF80-504D-F2BD532F48F0}" dt="2025-03-24T19:06:03.231" v="208"/>
          <ac:spMkLst>
            <pc:docMk/>
            <pc:sldMk cId="1168254407" sldId="261"/>
            <ac:spMk id="14" creationId="{17158038-9069-44CB-8794-762B5429B9FE}"/>
          </ac:spMkLst>
        </pc:spChg>
        <pc:spChg chg="add">
          <ac:chgData name="Areeb Mian Azhar (2425897)" userId="S::2425897@student.uwtsd.ac.uk::e5a9ee6b-5425-4f7d-b7fa-ee7081b52821" providerId="AD" clId="Web-{E3C5044F-8369-EF80-504D-F2BD532F48F0}" dt="2025-03-24T19:06:03.231" v="208"/>
          <ac:spMkLst>
            <pc:docMk/>
            <pc:sldMk cId="1168254407" sldId="261"/>
            <ac:spMk id="16" creationId="{045056AB-07D8-43D9-9343-AB85199AEA75}"/>
          </ac:spMkLst>
        </pc:spChg>
        <pc:spChg chg="add">
          <ac:chgData name="Areeb Mian Azhar (2425897)" userId="S::2425897@student.uwtsd.ac.uk::e5a9ee6b-5425-4f7d-b7fa-ee7081b52821" providerId="AD" clId="Web-{E3C5044F-8369-EF80-504D-F2BD532F48F0}" dt="2025-03-24T19:06:03.231" v="208"/>
          <ac:spMkLst>
            <pc:docMk/>
            <pc:sldMk cId="1168254407" sldId="261"/>
            <ac:spMk id="18" creationId="{E83D8662-D21C-4B0A-A8A5-EA1E5DEBC579}"/>
          </ac:spMkLst>
        </pc:spChg>
      </pc:sldChg>
      <pc:sldMasterChg chg="del delSldLayout">
        <pc:chgData name="Areeb Mian Azhar (2425897)" userId="S::2425897@student.uwtsd.ac.uk::e5a9ee6b-5425-4f7d-b7fa-ee7081b52821" providerId="AD" clId="Web-{E3C5044F-8369-EF80-504D-F2BD532F48F0}" dt="2025-03-24T07:32:30.874" v="70"/>
        <pc:sldMasterMkLst>
          <pc:docMk/>
          <pc:sldMasterMk cId="1103640616" sldId="2147483695"/>
        </pc:sldMasterMkLst>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1507198081" sldId="2147483684"/>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14633921" sldId="2147483685"/>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72068644" sldId="2147483686"/>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843442615" sldId="2147483687"/>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1891943104" sldId="2147483688"/>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826608087" sldId="2147483689"/>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271489586" sldId="2147483690"/>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1271936031" sldId="2147483691"/>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33451897" sldId="2147483692"/>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3983640276" sldId="2147483693"/>
          </pc:sldLayoutMkLst>
        </pc:sldLayoutChg>
        <pc:sldLayoutChg chg="del">
          <pc:chgData name="Areeb Mian Azhar (2425897)" userId="S::2425897@student.uwtsd.ac.uk::e5a9ee6b-5425-4f7d-b7fa-ee7081b52821" providerId="AD" clId="Web-{E3C5044F-8369-EF80-504D-F2BD532F48F0}" dt="2025-03-24T07:32:30.874" v="70"/>
          <pc:sldLayoutMkLst>
            <pc:docMk/>
            <pc:sldMasterMk cId="1103640616" sldId="2147483695"/>
            <pc:sldLayoutMk cId="2761187223" sldId="2147483694"/>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33:11.860" v="72"/>
        <pc:sldMasterMkLst>
          <pc:docMk/>
          <pc:sldMasterMk cId="3349563733" sldId="2147483696"/>
        </pc:sldMasterMkLst>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3854252456" sldId="2147483697"/>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1758272103" sldId="2147483698"/>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200257778" sldId="2147483699"/>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2869582993" sldId="2147483700"/>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1887851573" sldId="2147483701"/>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4138069200" sldId="2147483702"/>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2752907573" sldId="2147483703"/>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1956921129" sldId="2147483704"/>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2868360985" sldId="2147483705"/>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301774734" sldId="2147483706"/>
          </pc:sldLayoutMkLst>
        </pc:sldLayoutChg>
        <pc:sldLayoutChg chg="add del mod replId">
          <pc:chgData name="Areeb Mian Azhar (2425897)" userId="S::2425897@student.uwtsd.ac.uk::e5a9ee6b-5425-4f7d-b7fa-ee7081b52821" providerId="AD" clId="Web-{E3C5044F-8369-EF80-504D-F2BD532F48F0}" dt="2025-03-24T07:33:11.860" v="72"/>
          <pc:sldLayoutMkLst>
            <pc:docMk/>
            <pc:sldMasterMk cId="3349563733" sldId="2147483696"/>
            <pc:sldLayoutMk cId="3450615607" sldId="2147483707"/>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3:25.425" v="97"/>
        <pc:sldMasterMkLst>
          <pc:docMk/>
          <pc:sldMasterMk cId="4014124881" sldId="2147483708"/>
        </pc:sldMasterMkLst>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1020618922" sldId="2147483709"/>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3958077618" sldId="2147483710"/>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1770086641" sldId="2147483711"/>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50713114" sldId="2147483712"/>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2099511909" sldId="2147483713"/>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2957529700" sldId="2147483714"/>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54457282" sldId="2147483715"/>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1662514217" sldId="2147483716"/>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1668604584" sldId="2147483717"/>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2823029783" sldId="2147483718"/>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3780853446" sldId="2147483719"/>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4033810265" sldId="2147483720"/>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3443537078" sldId="2147483721"/>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658297300" sldId="2147483722"/>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2398990521" sldId="2147483723"/>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397176556" sldId="2147483724"/>
          </pc:sldLayoutMkLst>
        </pc:sldLayoutChg>
        <pc:sldLayoutChg chg="add del mod replId">
          <pc:chgData name="Areeb Mian Azhar (2425897)" userId="S::2425897@student.uwtsd.ac.uk::e5a9ee6b-5425-4f7d-b7fa-ee7081b52821" providerId="AD" clId="Web-{E3C5044F-8369-EF80-504D-F2BD532F48F0}" dt="2025-03-24T07:43:25.425" v="97"/>
          <pc:sldLayoutMkLst>
            <pc:docMk/>
            <pc:sldMasterMk cId="4014124881" sldId="2147483708"/>
            <pc:sldLayoutMk cId="1195670034" sldId="2147483725"/>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3:35.316" v="98"/>
        <pc:sldMasterMkLst>
          <pc:docMk/>
          <pc:sldMasterMk cId="739038171" sldId="2147483726"/>
        </pc:sldMasterMkLst>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293270778" sldId="2147483727"/>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3281742123" sldId="2147483728"/>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1285400583" sldId="2147483729"/>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1191598441" sldId="2147483730"/>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405888146" sldId="2147483731"/>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2864673713" sldId="2147483732"/>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2451216795" sldId="2147483733"/>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744974622" sldId="2147483734"/>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642863362" sldId="2147483735"/>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3584036565" sldId="2147483736"/>
          </pc:sldLayoutMkLst>
        </pc:sldLayoutChg>
        <pc:sldLayoutChg chg="add del mod replId">
          <pc:chgData name="Areeb Mian Azhar (2425897)" userId="S::2425897@student.uwtsd.ac.uk::e5a9ee6b-5425-4f7d-b7fa-ee7081b52821" providerId="AD" clId="Web-{E3C5044F-8369-EF80-504D-F2BD532F48F0}" dt="2025-03-24T07:43:35.316" v="98"/>
          <pc:sldLayoutMkLst>
            <pc:docMk/>
            <pc:sldMasterMk cId="739038171" sldId="2147483726"/>
            <pc:sldLayoutMk cId="4044528392" sldId="2147483737"/>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4:26.536" v="103"/>
        <pc:sldMasterMkLst>
          <pc:docMk/>
          <pc:sldMasterMk cId="2750676290" sldId="2147483738"/>
        </pc:sldMasterMkLst>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336189861" sldId="2147483739"/>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1721432275" sldId="2147483740"/>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2551412803" sldId="2147483741"/>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452024688" sldId="2147483742"/>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1456674116" sldId="2147483743"/>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3596035928" sldId="2147483744"/>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2906245841" sldId="2147483745"/>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2947589327" sldId="2147483746"/>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2745688467" sldId="2147483747"/>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513857437" sldId="2147483748"/>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490241493" sldId="2147483749"/>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3438388974" sldId="2147483750"/>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3594197126" sldId="2147483751"/>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1228373416" sldId="2147483752"/>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2618667074" sldId="2147483753"/>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1761045907" sldId="2147483754"/>
          </pc:sldLayoutMkLst>
        </pc:sldLayoutChg>
        <pc:sldLayoutChg chg="add del mod replId">
          <pc:chgData name="Areeb Mian Azhar (2425897)" userId="S::2425897@student.uwtsd.ac.uk::e5a9ee6b-5425-4f7d-b7fa-ee7081b52821" providerId="AD" clId="Web-{E3C5044F-8369-EF80-504D-F2BD532F48F0}" dt="2025-03-24T07:44:26.536" v="103"/>
          <pc:sldLayoutMkLst>
            <pc:docMk/>
            <pc:sldMasterMk cId="2750676290" sldId="2147483738"/>
            <pc:sldLayoutMk cId="788376575" sldId="2147483755"/>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4:29.458" v="104"/>
        <pc:sldMasterMkLst>
          <pc:docMk/>
          <pc:sldMasterMk cId="2451076839" sldId="2147483756"/>
        </pc:sldMasterMkLst>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479888153" sldId="2147483757"/>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933068581" sldId="2147483758"/>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3003942643" sldId="2147483759"/>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3072935581" sldId="2147483760"/>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2719795967" sldId="2147483761"/>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4247341192" sldId="2147483762"/>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1353060273" sldId="2147483763"/>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3372701924" sldId="2147483764"/>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4268573142" sldId="2147483765"/>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106701270" sldId="2147483766"/>
          </pc:sldLayoutMkLst>
        </pc:sldLayoutChg>
        <pc:sldLayoutChg chg="add del mod replId">
          <pc:chgData name="Areeb Mian Azhar (2425897)" userId="S::2425897@student.uwtsd.ac.uk::e5a9ee6b-5425-4f7d-b7fa-ee7081b52821" providerId="AD" clId="Web-{E3C5044F-8369-EF80-504D-F2BD532F48F0}" dt="2025-03-24T07:44:29.458" v="104"/>
          <pc:sldLayoutMkLst>
            <pc:docMk/>
            <pc:sldMasterMk cId="2451076839" sldId="2147483756"/>
            <pc:sldLayoutMk cId="957629867" sldId="2147483767"/>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4:54.756" v="105"/>
        <pc:sldMasterMkLst>
          <pc:docMk/>
          <pc:sldMasterMk cId="487503368" sldId="2147483768"/>
        </pc:sldMasterMkLst>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1048934088" sldId="2147483769"/>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430855465" sldId="2147483770"/>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2567376891" sldId="2147483771"/>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919914608" sldId="2147483772"/>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28243015" sldId="2147483773"/>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3131339528" sldId="2147483774"/>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2007502773" sldId="2147483775"/>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3177676125" sldId="2147483776"/>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1249137979" sldId="2147483777"/>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1641643406" sldId="2147483778"/>
          </pc:sldLayoutMkLst>
        </pc:sldLayoutChg>
        <pc:sldLayoutChg chg="add del mod replId">
          <pc:chgData name="Areeb Mian Azhar (2425897)" userId="S::2425897@student.uwtsd.ac.uk::e5a9ee6b-5425-4f7d-b7fa-ee7081b52821" providerId="AD" clId="Web-{E3C5044F-8369-EF80-504D-F2BD532F48F0}" dt="2025-03-24T07:44:54.756" v="105"/>
          <pc:sldLayoutMkLst>
            <pc:docMk/>
            <pc:sldMasterMk cId="487503368" sldId="2147483768"/>
            <pc:sldLayoutMk cId="3111839494" sldId="2147483779"/>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5:12.365" v="106"/>
        <pc:sldMasterMkLst>
          <pc:docMk/>
          <pc:sldMasterMk cId="3258340520" sldId="2147483780"/>
        </pc:sldMasterMkLst>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4123632598" sldId="2147483781"/>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390326708" sldId="2147483782"/>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86431326" sldId="2147483783"/>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2319399733" sldId="2147483784"/>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400854143" sldId="2147483785"/>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81275354" sldId="2147483786"/>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1742316743" sldId="2147483787"/>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1408380839" sldId="2147483788"/>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2408519737" sldId="2147483789"/>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801382106" sldId="2147483790"/>
          </pc:sldLayoutMkLst>
        </pc:sldLayoutChg>
        <pc:sldLayoutChg chg="add del mod replId">
          <pc:chgData name="Areeb Mian Azhar (2425897)" userId="S::2425897@student.uwtsd.ac.uk::e5a9ee6b-5425-4f7d-b7fa-ee7081b52821" providerId="AD" clId="Web-{E3C5044F-8369-EF80-504D-F2BD532F48F0}" dt="2025-03-24T07:45:12.365" v="106"/>
          <pc:sldLayoutMkLst>
            <pc:docMk/>
            <pc:sldMasterMk cId="3258340520" sldId="2147483780"/>
            <pc:sldLayoutMk cId="3243619263" sldId="2147483791"/>
          </pc:sldLayoutMkLst>
        </pc:sldLayoutChg>
      </pc:sldMasterChg>
      <pc:sldMasterChg chg="add del addSldLayout delSldLayout modSldLayout">
        <pc:chgData name="Areeb Mian Azhar (2425897)" userId="S::2425897@student.uwtsd.ac.uk::e5a9ee6b-5425-4f7d-b7fa-ee7081b52821" providerId="AD" clId="Web-{E3C5044F-8369-EF80-504D-F2BD532F48F0}" dt="2025-03-24T07:45:56.523" v="107"/>
        <pc:sldMasterMkLst>
          <pc:docMk/>
          <pc:sldMasterMk cId="1385309301" sldId="2147483792"/>
        </pc:sldMasterMkLst>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64885194" sldId="2147483793"/>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691547352" sldId="2147483794"/>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3762404195" sldId="2147483795"/>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15883593" sldId="2147483796"/>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156276583" sldId="2147483797"/>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2258230798" sldId="2147483798"/>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905059327" sldId="2147483799"/>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3481648075" sldId="2147483800"/>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1420699883" sldId="2147483801"/>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2849584437" sldId="2147483802"/>
          </pc:sldLayoutMkLst>
        </pc:sldLayoutChg>
        <pc:sldLayoutChg chg="add del mod replId">
          <pc:chgData name="Areeb Mian Azhar (2425897)" userId="S::2425897@student.uwtsd.ac.uk::e5a9ee6b-5425-4f7d-b7fa-ee7081b52821" providerId="AD" clId="Web-{E3C5044F-8369-EF80-504D-F2BD532F48F0}" dt="2025-03-24T07:45:56.523" v="107"/>
          <pc:sldLayoutMkLst>
            <pc:docMk/>
            <pc:sldMasterMk cId="1385309301" sldId="2147483792"/>
            <pc:sldLayoutMk cId="3181746744" sldId="2147483803"/>
          </pc:sldLayoutMkLst>
        </pc:sldLayoutChg>
      </pc:sldMasterChg>
      <pc:sldMasterChg chg="add addSldLayout modSldLayout">
        <pc:chgData name="Areeb Mian Azhar (2425897)" userId="S::2425897@student.uwtsd.ac.uk::e5a9ee6b-5425-4f7d-b7fa-ee7081b52821" providerId="AD" clId="Web-{E3C5044F-8369-EF80-504D-F2BD532F48F0}" dt="2025-03-24T07:45:56.523" v="107"/>
        <pc:sldMasterMkLst>
          <pc:docMk/>
          <pc:sldMasterMk cId="2245488683" sldId="2147483804"/>
        </pc:sldMasterMkLst>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2604475199" sldId="2147483805"/>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2653138683" sldId="2147483806"/>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983030412" sldId="2147483807"/>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520570034" sldId="2147483808"/>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937802040" sldId="2147483809"/>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2151733135" sldId="2147483810"/>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2036659149" sldId="2147483811"/>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1724981333" sldId="2147483812"/>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1892479500" sldId="2147483813"/>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4245390125" sldId="2147483814"/>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1681501119" sldId="2147483815"/>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2212142992" sldId="2147483816"/>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840844844" sldId="2147483817"/>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3794986403" sldId="2147483818"/>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705171714" sldId="2147483819"/>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3138564398" sldId="2147483820"/>
          </pc:sldLayoutMkLst>
        </pc:sldLayoutChg>
        <pc:sldLayoutChg chg="add mod replId">
          <pc:chgData name="Areeb Mian Azhar (2425897)" userId="S::2425897@student.uwtsd.ac.uk::e5a9ee6b-5425-4f7d-b7fa-ee7081b52821" providerId="AD" clId="Web-{E3C5044F-8369-EF80-504D-F2BD532F48F0}" dt="2025-03-24T07:45:56.523" v="107"/>
          <pc:sldLayoutMkLst>
            <pc:docMk/>
            <pc:sldMasterMk cId="2245488683" sldId="2147483804"/>
            <pc:sldLayoutMk cId="3121986000" sldId="214748382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4475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13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303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0570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80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1733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6659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4981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2479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5390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1501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2142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0844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4986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5171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385643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198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3/24/2025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5488683"/>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17869" y="978408"/>
            <a:ext cx="11153213" cy="3421942"/>
          </a:xfrm>
        </p:spPr>
        <p:txBody>
          <a:bodyPr anchor="t">
            <a:normAutofit/>
          </a:bodyPr>
          <a:lstStyle/>
          <a:p>
            <a:pPr algn="ctr"/>
            <a:r>
              <a:rPr lang="en-GB" sz="3600" dirty="0">
                <a:latin typeface="Calibri"/>
                <a:ea typeface="Calibri"/>
                <a:cs typeface="Calibri"/>
              </a:rPr>
              <a:t>Assignment title : dr. Hart presentation</a:t>
            </a:r>
            <a:br>
              <a:rPr lang="en-GB" sz="3600" dirty="0">
                <a:latin typeface="Calibri"/>
                <a:ea typeface="Calibri"/>
                <a:cs typeface="Calibri"/>
              </a:rPr>
            </a:br>
            <a:r>
              <a:rPr lang="en-GB" sz="3600" dirty="0">
                <a:latin typeface="Calibri"/>
                <a:ea typeface="Calibri"/>
                <a:cs typeface="Calibri"/>
              </a:rPr>
              <a:t>module name : BMSW4013_CART</a:t>
            </a:r>
            <a:br>
              <a:rPr lang="en-GB" sz="3600" dirty="0">
                <a:latin typeface="Calibri"/>
                <a:ea typeface="Calibri"/>
                <a:cs typeface="Calibri"/>
              </a:rPr>
            </a:br>
            <a:r>
              <a:rPr lang="en-GB" sz="3600" dirty="0">
                <a:latin typeface="Calibri"/>
                <a:ea typeface="Calibri"/>
                <a:cs typeface="Calibri"/>
              </a:rPr>
              <a:t>Areeb Mian Azhar</a:t>
            </a:r>
            <a:br>
              <a:rPr lang="en-GB" sz="3600" dirty="0">
                <a:latin typeface="Calibri"/>
                <a:ea typeface="Calibri"/>
                <a:cs typeface="Calibri"/>
              </a:rPr>
            </a:br>
            <a:r>
              <a:rPr lang="en-GB" sz="3600" dirty="0">
                <a:latin typeface="Calibri"/>
                <a:ea typeface="Calibri"/>
                <a:cs typeface="Calibri"/>
              </a:rPr>
              <a:t>2425897</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39"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ECF68F8-30EE-9583-B60C-D2E5CC94CDE5}"/>
              </a:ext>
            </a:extLst>
          </p:cNvPr>
          <p:cNvSpPr>
            <a:spLocks noGrp="1"/>
          </p:cNvSpPr>
          <p:nvPr>
            <p:ph type="title"/>
          </p:nvPr>
        </p:nvSpPr>
        <p:spPr>
          <a:xfrm>
            <a:off x="1836013" y="1072609"/>
            <a:ext cx="3041557" cy="4522647"/>
          </a:xfrm>
          <a:effectLst/>
        </p:spPr>
        <p:txBody>
          <a:bodyPr anchor="ctr">
            <a:normAutofit/>
          </a:bodyPr>
          <a:lstStyle/>
          <a:p>
            <a:pPr algn="l"/>
            <a:r>
              <a:rPr lang="en-GB" sz="3200" b="1">
                <a:solidFill>
                  <a:schemeClr val="tx2"/>
                </a:solidFill>
                <a:effectLst>
                  <a:glow rad="38100">
                    <a:prstClr val="black">
                      <a:lumMod val="65000"/>
                      <a:lumOff val="35000"/>
                      <a:alpha val="40000"/>
                    </a:prstClr>
                  </a:glow>
                  <a:outerShdw blurRad="28575" dist="38100" dir="14040000" algn="tl" rotWithShape="0">
                    <a:srgbClr val="000000">
                      <a:alpha val="25000"/>
                    </a:srgbClr>
                  </a:outerShdw>
                </a:effectLst>
                <a:latin typeface="Calibri"/>
                <a:ea typeface="Calibri"/>
                <a:cs typeface="Calibri"/>
              </a:rPr>
              <a:t>INTRODUCTION</a:t>
            </a:r>
          </a:p>
        </p:txBody>
      </p:sp>
      <p:sp>
        <p:nvSpPr>
          <p:cNvPr id="3" name="Content Placeholder 2">
            <a:extLst>
              <a:ext uri="{FF2B5EF4-FFF2-40B4-BE49-F238E27FC236}">
                <a16:creationId xmlns:a16="http://schemas.microsoft.com/office/drawing/2014/main" id="{9EA77F03-0EC1-A4E1-8C09-81DAD79D53EE}"/>
              </a:ext>
            </a:extLst>
          </p:cNvPr>
          <p:cNvSpPr>
            <a:spLocks noGrp="1"/>
          </p:cNvSpPr>
          <p:nvPr>
            <p:ph idx="1"/>
          </p:nvPr>
        </p:nvSpPr>
        <p:spPr>
          <a:xfrm>
            <a:off x="4835882" y="414993"/>
            <a:ext cx="6946877" cy="6151030"/>
          </a:xfrm>
        </p:spPr>
        <p:txBody>
          <a:bodyPr anchor="ctr">
            <a:normAutofit/>
          </a:bodyPr>
          <a:lstStyle/>
          <a:p>
            <a:pPr marL="0" indent="0">
              <a:lnSpc>
                <a:spcPct val="90000"/>
              </a:lnSpc>
              <a:buNone/>
            </a:pPr>
            <a:r>
              <a:rPr lang="en-GB" sz="2000" dirty="0">
                <a:effectLst>
                  <a:glow rad="38100">
                    <a:prstClr val="black">
                      <a:lumMod val="50000"/>
                      <a:lumOff val="50000"/>
                      <a:alpha val="20000"/>
                    </a:prstClr>
                  </a:glow>
                  <a:outerShdw blurRad="44450" dist="12700" dir="13860000" algn="tl" rotWithShape="0">
                    <a:srgbClr val="000000">
                      <a:alpha val="20000"/>
                    </a:srgbClr>
                  </a:outerShdw>
                </a:effectLst>
                <a:latin typeface="Calibri"/>
                <a:ea typeface="+mn-lt"/>
                <a:cs typeface="+mn-lt"/>
              </a:rPr>
              <a:t>Dr. Hart, an expert in robotics ethics, has disappeared in mysterious circumstances. This presentation explores the moral challenges he has faced and the possible reasons of his disappearance. We investigate whether it has become a target because it opposed the immoral practices of artificial intelligence, especially in the military.</a:t>
            </a: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latin typeface="Calibri"/>
              <a:ea typeface="Calibri"/>
              <a:cs typeface="Calibri"/>
            </a:endParaRPr>
          </a:p>
          <a:p>
            <a:pPr marL="0" indent="0">
              <a:lnSpc>
                <a:spcPct val="90000"/>
              </a:lnSpc>
              <a:buNone/>
            </a:pPr>
            <a:r>
              <a:rPr lang="en-GB" sz="2000" dirty="0">
                <a:effectLst>
                  <a:glow rad="38100">
                    <a:prstClr val="black">
                      <a:lumMod val="50000"/>
                      <a:lumOff val="50000"/>
                      <a:alpha val="20000"/>
                    </a:prstClr>
                  </a:glow>
                  <a:outerShdw blurRad="44450" dist="12700" dir="13860000" algn="tl" rotWithShape="0">
                    <a:srgbClr val="000000">
                      <a:alpha val="20000"/>
                    </a:srgbClr>
                  </a:outerShdw>
                </a:effectLst>
                <a:latin typeface="Calibri"/>
                <a:ea typeface="+mn-lt"/>
                <a:cs typeface="+mn-lt"/>
              </a:rPr>
              <a:t>Dr. Hart fought against unjust algorithms, privacy violations and autonomous weapons, working for a responsible development of the AI. Often it was in contrast with political and commercial interests that </a:t>
            </a:r>
            <a:r>
              <a:rPr lang="en-GB" sz="2000" err="1">
                <a:effectLst>
                  <a:glow rad="38100">
                    <a:prstClr val="black">
                      <a:lumMod val="50000"/>
                      <a:lumOff val="50000"/>
                      <a:alpha val="20000"/>
                    </a:prstClr>
                  </a:glow>
                  <a:outerShdw blurRad="44450" dist="12700" dir="13860000" algn="tl" rotWithShape="0">
                    <a:srgbClr val="000000">
                      <a:alpha val="20000"/>
                    </a:srgbClr>
                  </a:outerShdw>
                </a:effectLst>
                <a:latin typeface="Calibri"/>
                <a:ea typeface="+mn-lt"/>
                <a:cs typeface="+mn-lt"/>
              </a:rPr>
              <a:t>favored</a:t>
            </a:r>
            <a:r>
              <a:rPr lang="en-GB" sz="2000" dirty="0">
                <a:effectLst>
                  <a:glow rad="38100">
                    <a:prstClr val="black">
                      <a:lumMod val="50000"/>
                      <a:lumOff val="50000"/>
                      <a:alpha val="20000"/>
                    </a:prstClr>
                  </a:glow>
                  <a:outerShdw blurRad="44450" dist="12700" dir="13860000" algn="tl" rotWithShape="0">
                    <a:srgbClr val="000000">
                      <a:alpha val="20000"/>
                    </a:srgbClr>
                  </a:outerShdw>
                </a:effectLst>
                <a:latin typeface="Calibri"/>
                <a:ea typeface="+mn-lt"/>
                <a:cs typeface="+mn-lt"/>
              </a:rPr>
              <a:t> profits with respect to morality. According to reports, it may have disappeared due to external dangers, ethical issues or work stress.</a:t>
            </a:r>
            <a:endParaRPr lang="en-GB" sz="2000">
              <a:effectLst>
                <a:glow rad="38100">
                  <a:prstClr val="black">
                    <a:lumMod val="50000"/>
                    <a:lumOff val="50000"/>
                    <a:alpha val="20000"/>
                  </a:prstClr>
                </a:glow>
                <a:outerShdw blurRad="44450" dist="12700" dir="13860000" algn="tl" rotWithShape="0">
                  <a:srgbClr val="000000">
                    <a:alpha val="20000"/>
                  </a:srgbClr>
                </a:outerShdw>
              </a:effectLst>
              <a:latin typeface="Calibri"/>
              <a:ea typeface="Calibri"/>
              <a:cs typeface="Calibri"/>
            </a:endParaRPr>
          </a:p>
          <a:p>
            <a:pPr marL="0" indent="0">
              <a:lnSpc>
                <a:spcPct val="90000"/>
              </a:lnSpc>
              <a:buNone/>
            </a:pPr>
            <a:r>
              <a:rPr lang="en-GB" sz="2000" dirty="0">
                <a:effectLst>
                  <a:glow rad="38100">
                    <a:prstClr val="black">
                      <a:lumMod val="50000"/>
                      <a:lumOff val="50000"/>
                      <a:alpha val="20000"/>
                    </a:prstClr>
                  </a:glow>
                  <a:outerShdw blurRad="44450" dist="12700" dir="13860000" algn="tl" rotWithShape="0">
                    <a:srgbClr val="000000">
                      <a:alpha val="20000"/>
                    </a:srgbClr>
                  </a:outerShdw>
                </a:effectLst>
                <a:latin typeface="Calibri"/>
                <a:ea typeface="+mn-lt"/>
                <a:cs typeface="+mn-lt"/>
              </a:rPr>
              <a:t> To better protect ethical researchers of artificial intelligence, this speech will examine important data, will consider theories such as coercion, voluntary disappearance or external threats, and will offer suggestions for further research.</a:t>
            </a:r>
            <a:endParaRPr lang="en-GB" sz="2000">
              <a:effectLst>
                <a:glow rad="38100">
                  <a:prstClr val="black">
                    <a:lumMod val="50000"/>
                    <a:lumOff val="50000"/>
                    <a:alpha val="20000"/>
                  </a:prstClr>
                </a:glow>
                <a:outerShdw blurRad="44450" dist="12700" dir="13860000" algn="tl" rotWithShape="0">
                  <a:srgbClr val="000000">
                    <a:alpha val="20000"/>
                  </a:srgbClr>
                </a:outerShdw>
              </a:effectLst>
              <a:latin typeface="Calibri"/>
              <a:ea typeface="Calibri"/>
              <a:cs typeface="Calibri"/>
            </a:endParaRPr>
          </a:p>
        </p:txBody>
      </p:sp>
    </p:spTree>
    <p:extLst>
      <p:ext uri="{BB962C8B-B14F-4D97-AF65-F5344CB8AC3E}">
        <p14:creationId xmlns:p14="http://schemas.microsoft.com/office/powerpoint/2010/main" val="3320284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A8D3F-C6DD-02CB-4E71-DF77CE01192D}"/>
              </a:ext>
            </a:extLst>
          </p:cNvPr>
          <p:cNvSpPr>
            <a:spLocks noGrp="1"/>
          </p:cNvSpPr>
          <p:nvPr>
            <p:ph type="title"/>
          </p:nvPr>
        </p:nvSpPr>
        <p:spPr/>
        <p:txBody>
          <a:bodyPr>
            <a:normAutofit/>
          </a:bodyPr>
          <a:lstStyle/>
          <a:p>
            <a:r>
              <a:rPr lang="en-GB" sz="3200" b="1" dirty="0">
                <a:latin typeface="Calibri"/>
                <a:ea typeface="Calibri"/>
                <a:cs typeface="Calibri"/>
              </a:rPr>
              <a:t>KEY EVIDENCE AND ANALYSIS </a:t>
            </a:r>
          </a:p>
        </p:txBody>
      </p:sp>
      <p:sp>
        <p:nvSpPr>
          <p:cNvPr id="3" name="Content Placeholder 2">
            <a:extLst>
              <a:ext uri="{FF2B5EF4-FFF2-40B4-BE49-F238E27FC236}">
                <a16:creationId xmlns:a16="http://schemas.microsoft.com/office/drawing/2014/main" id="{077C1879-B6B2-933A-07F0-D73AA78CCEA4}"/>
              </a:ext>
            </a:extLst>
          </p:cNvPr>
          <p:cNvSpPr>
            <a:spLocks noGrp="1"/>
          </p:cNvSpPr>
          <p:nvPr>
            <p:ph idx="1"/>
          </p:nvPr>
        </p:nvSpPr>
        <p:spPr>
          <a:xfrm>
            <a:off x="1258533" y="1876777"/>
            <a:ext cx="10780712" cy="3876793"/>
          </a:xfrm>
        </p:spPr>
        <p:txBody>
          <a:bodyPr>
            <a:normAutofit fontScale="92500" lnSpcReduction="20000"/>
          </a:bodyPr>
          <a:lstStyle/>
          <a:p>
            <a:pPr marL="0" indent="0" algn="ctr">
              <a:buNone/>
            </a:pPr>
            <a:r>
              <a:rPr lang="en-GB" dirty="0">
                <a:latin typeface="Calibri"/>
                <a:ea typeface="+mn-lt"/>
                <a:cs typeface="+mn-lt"/>
              </a:rPr>
              <a:t>The participation of Dr. Hart in a military artificial intelligence project, which he had publicly criticized for his ethical implications, was the most important test examined. According to reports, it was strongly contrary to the development of autonomous weapons, claiming that they could cause uncontrolled non -ethical </a:t>
            </a:r>
            <a:r>
              <a:rPr lang="en-GB" err="1">
                <a:latin typeface="Calibri"/>
                <a:ea typeface="+mn-lt"/>
                <a:cs typeface="+mn-lt"/>
              </a:rPr>
              <a:t>behaviors</a:t>
            </a:r>
            <a:r>
              <a:rPr lang="en-GB" dirty="0">
                <a:latin typeface="Calibri"/>
                <a:ea typeface="+mn-lt"/>
                <a:cs typeface="+mn-lt"/>
              </a:rPr>
              <a:t> and conflicts (Lin, Abney and </a:t>
            </a:r>
            <a:r>
              <a:rPr lang="en-GB" err="1">
                <a:latin typeface="Calibri"/>
                <a:ea typeface="+mn-lt"/>
                <a:cs typeface="+mn-lt"/>
              </a:rPr>
              <a:t>Bikey</a:t>
            </a:r>
            <a:r>
              <a:rPr lang="en-GB" dirty="0">
                <a:latin typeface="Calibri"/>
                <a:ea typeface="+mn-lt"/>
                <a:cs typeface="+mn-lt"/>
              </a:rPr>
              <a:t>, 2012). His institution, which had links with </a:t>
            </a:r>
            <a:r>
              <a:rPr lang="en-GB" err="1">
                <a:latin typeface="Calibri"/>
                <a:ea typeface="+mn-lt"/>
                <a:cs typeface="+mn-lt"/>
              </a:rPr>
              <a:t>defense</a:t>
            </a:r>
            <a:r>
              <a:rPr lang="en-GB" dirty="0">
                <a:latin typeface="Calibri"/>
                <a:ea typeface="+mn-lt"/>
                <a:cs typeface="+mn-lt"/>
              </a:rPr>
              <a:t> contractors, was directly in contrast with her position.</a:t>
            </a:r>
            <a:endParaRPr lang="en-US" dirty="0">
              <a:latin typeface="Calibri"/>
              <a:ea typeface="Calibri"/>
              <a:cs typeface="Calibri"/>
            </a:endParaRPr>
          </a:p>
          <a:p>
            <a:pPr marL="0" indent="0" algn="ctr">
              <a:buNone/>
            </a:pPr>
            <a:r>
              <a:rPr lang="en-GB" dirty="0">
                <a:latin typeface="Calibri"/>
                <a:ea typeface="+mn-lt"/>
                <a:cs typeface="+mn-lt"/>
              </a:rPr>
              <a:t>A key source used in this analysis was the ethics of the robot: the ethical and social implications of robotics (Lin, Abney, &amp; </a:t>
            </a:r>
            <a:r>
              <a:rPr lang="en-GB" err="1">
                <a:latin typeface="Calibri"/>
                <a:ea typeface="+mn-lt"/>
                <a:cs typeface="+mn-lt"/>
              </a:rPr>
              <a:t>Bikey</a:t>
            </a:r>
            <a:r>
              <a:rPr lang="en-GB" dirty="0">
                <a:latin typeface="Calibri"/>
                <a:ea typeface="+mn-lt"/>
                <a:cs typeface="+mn-lt"/>
              </a:rPr>
              <a:t>, 2012). He underlined the ethical issues that the researchers have while studying at and military applications. The academic literature of cross -reference, the testimonies of employees and institutional policies have guaranteed the validity of the results. Credibility, alignment and corresponding to ethical discussions consolidated in artificial intelligence have been taken into consideration when these sources are evaluated</a:t>
            </a:r>
            <a:endParaRPr lang="en-US">
              <a:latin typeface="Calibri"/>
              <a:ea typeface="Calibri"/>
              <a:cs typeface="Calibri"/>
            </a:endParaRPr>
          </a:p>
        </p:txBody>
      </p:sp>
    </p:spTree>
    <p:extLst>
      <p:ext uri="{BB962C8B-B14F-4D97-AF65-F5344CB8AC3E}">
        <p14:creationId xmlns:p14="http://schemas.microsoft.com/office/powerpoint/2010/main" val="4226689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613B1-E9F5-04EE-7E92-ECD152E1CC4D}"/>
              </a:ext>
            </a:extLst>
          </p:cNvPr>
          <p:cNvSpPr>
            <a:spLocks noGrp="1"/>
          </p:cNvSpPr>
          <p:nvPr>
            <p:ph type="title"/>
          </p:nvPr>
        </p:nvSpPr>
        <p:spPr/>
        <p:txBody>
          <a:bodyPr>
            <a:normAutofit/>
          </a:bodyPr>
          <a:lstStyle/>
          <a:p>
            <a:r>
              <a:rPr lang="en-GB" sz="3200" b="1" dirty="0">
                <a:latin typeface="Calibri"/>
                <a:ea typeface="Calibri"/>
                <a:cs typeface="Calibri"/>
              </a:rPr>
              <a:t>THEORIES AND CONCLUSION</a:t>
            </a:r>
          </a:p>
        </p:txBody>
      </p:sp>
      <p:sp>
        <p:nvSpPr>
          <p:cNvPr id="3" name="Content Placeholder 2">
            <a:extLst>
              <a:ext uri="{FF2B5EF4-FFF2-40B4-BE49-F238E27FC236}">
                <a16:creationId xmlns:a16="http://schemas.microsoft.com/office/drawing/2014/main" id="{3C46CE34-499E-6258-20CF-F396EEC71D08}"/>
              </a:ext>
            </a:extLst>
          </p:cNvPr>
          <p:cNvSpPr>
            <a:spLocks noGrp="1"/>
          </p:cNvSpPr>
          <p:nvPr>
            <p:ph idx="1"/>
          </p:nvPr>
        </p:nvSpPr>
        <p:spPr>
          <a:xfrm>
            <a:off x="1296420" y="2343410"/>
            <a:ext cx="10404932" cy="4032337"/>
          </a:xfrm>
        </p:spPr>
        <p:txBody>
          <a:bodyPr vert="horz" lIns="91440" tIns="45720" rIns="91440" bIns="45720" rtlCol="0" anchor="ctr">
            <a:noAutofit/>
          </a:bodyPr>
          <a:lstStyle/>
          <a:p>
            <a:pPr algn="ctr">
              <a:buNone/>
            </a:pPr>
            <a:r>
              <a:rPr lang="en-GB" sz="2000" dirty="0">
                <a:latin typeface="Calibri"/>
                <a:ea typeface="Calibri"/>
                <a:cs typeface="Arial"/>
              </a:rPr>
              <a:t>Dr. Hart’s disappearance can be explained by several theories based on the available evidence. She might have been coerced into working on immoral AI programs, especially ones with military applications. Given her strong ethical beliefs, she might have been pressured into refusing, which could have resulted in her involuntary disappearance. </a:t>
            </a:r>
            <a:endParaRPr lang="en-US" sz="2000">
              <a:latin typeface="Calibri"/>
              <a:ea typeface="Calibri"/>
              <a:cs typeface="Calibri"/>
            </a:endParaRPr>
          </a:p>
          <a:p>
            <a:pPr algn="ctr">
              <a:buNone/>
            </a:pPr>
            <a:r>
              <a:rPr lang="en-GB" sz="2000" dirty="0">
                <a:latin typeface="Calibri"/>
                <a:ea typeface="Calibri"/>
                <a:cs typeface="Arial"/>
              </a:rPr>
              <a:t>Another possibility is that because her organisation put profit ahead of morality, she may have left on by choice due to the toxic work atmosphere and ethical dilemmas. (</a:t>
            </a:r>
            <a:r>
              <a:rPr lang="en-GB" sz="2000" err="1">
                <a:latin typeface="Calibri"/>
                <a:ea typeface="Calibri"/>
                <a:cs typeface="Arial"/>
              </a:rPr>
              <a:t>Coeckelbergh</a:t>
            </a:r>
            <a:r>
              <a:rPr lang="en-GB" sz="2000" dirty="0">
                <a:latin typeface="Calibri"/>
                <a:ea typeface="Calibri"/>
                <a:cs typeface="Arial"/>
              </a:rPr>
              <a:t>, 2020).Furthermore, she might have been targeted by influential groups that disagreed with her opinions since she criticised autonomous weaponry. </a:t>
            </a:r>
            <a:endParaRPr lang="en-GB" sz="2000">
              <a:latin typeface="Calibri"/>
              <a:ea typeface="Calibri"/>
              <a:cs typeface="Calibri"/>
            </a:endParaRPr>
          </a:p>
          <a:p>
            <a:pPr algn="ctr">
              <a:buNone/>
            </a:pPr>
            <a:r>
              <a:rPr lang="en-GB" sz="2000" dirty="0">
                <a:latin typeface="Calibri"/>
                <a:ea typeface="Calibri"/>
                <a:cs typeface="Arial"/>
              </a:rPr>
              <a:t>This theory is supported by similar events of threats and harassment directed at ethicists working in controversial fields.  (</a:t>
            </a:r>
            <a:r>
              <a:rPr lang="en-GB" sz="2000" err="1">
                <a:latin typeface="Calibri"/>
                <a:ea typeface="Calibri"/>
                <a:cs typeface="Arial"/>
              </a:rPr>
              <a:t>Tegmark</a:t>
            </a:r>
            <a:r>
              <a:rPr lang="en-GB" sz="2000" dirty="0">
                <a:latin typeface="Calibri"/>
                <a:ea typeface="Calibri"/>
                <a:cs typeface="Arial"/>
              </a:rPr>
              <a:t>, 2017).  Dr. Hart’s disappearance can be explained by several theories based on the available evidence. To confirm these possibilities, further investigation should focus on her latest projects, workplace dynamics, and potential threats, ensuring ethical considerations are maintained </a:t>
            </a:r>
            <a:endParaRPr lang="en-GB" sz="2000">
              <a:latin typeface="Calibri"/>
              <a:ea typeface="Calibri"/>
              <a:cs typeface="Calibri"/>
            </a:endParaRPr>
          </a:p>
          <a:p>
            <a:pPr marL="0" indent="0">
              <a:buNone/>
            </a:pPr>
            <a:endParaRPr lang="en-GB" dirty="0"/>
          </a:p>
        </p:txBody>
      </p:sp>
    </p:spTree>
    <p:extLst>
      <p:ext uri="{BB962C8B-B14F-4D97-AF65-F5344CB8AC3E}">
        <p14:creationId xmlns:p14="http://schemas.microsoft.com/office/powerpoint/2010/main" val="3795790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8B9C-A2F4-2985-25FB-F5864A5DC03D}"/>
              </a:ext>
            </a:extLst>
          </p:cNvPr>
          <p:cNvSpPr>
            <a:spLocks noGrp="1"/>
          </p:cNvSpPr>
          <p:nvPr>
            <p:ph type="title"/>
          </p:nvPr>
        </p:nvSpPr>
        <p:spPr>
          <a:xfrm>
            <a:off x="1484311" y="685800"/>
            <a:ext cx="10018713" cy="834024"/>
          </a:xfrm>
        </p:spPr>
        <p:txBody>
          <a:bodyPr>
            <a:normAutofit/>
          </a:bodyPr>
          <a:lstStyle/>
          <a:p>
            <a:r>
              <a:rPr lang="en-GB" sz="3600" dirty="0">
                <a:latin typeface="Calibri"/>
                <a:ea typeface="Calibri"/>
                <a:cs typeface="Calibri"/>
              </a:rPr>
              <a:t>REFLECTION</a:t>
            </a:r>
          </a:p>
        </p:txBody>
      </p:sp>
      <p:sp>
        <p:nvSpPr>
          <p:cNvPr id="3" name="Content Placeholder 2">
            <a:extLst>
              <a:ext uri="{FF2B5EF4-FFF2-40B4-BE49-F238E27FC236}">
                <a16:creationId xmlns:a16="http://schemas.microsoft.com/office/drawing/2014/main" id="{91CEBB27-C8C2-AB7E-AF11-64BA89C18434}"/>
              </a:ext>
            </a:extLst>
          </p:cNvPr>
          <p:cNvSpPr>
            <a:spLocks noGrp="1"/>
          </p:cNvSpPr>
          <p:nvPr>
            <p:ph idx="1"/>
          </p:nvPr>
        </p:nvSpPr>
        <p:spPr>
          <a:xfrm>
            <a:off x="1484310" y="1111684"/>
            <a:ext cx="10018713" cy="4679516"/>
          </a:xfrm>
        </p:spPr>
        <p:txBody>
          <a:bodyPr>
            <a:normAutofit/>
          </a:bodyPr>
          <a:lstStyle/>
          <a:p>
            <a:pPr marL="0" indent="0" algn="ctr">
              <a:buNone/>
            </a:pPr>
            <a:r>
              <a:rPr lang="en-GB" sz="2000" dirty="0">
                <a:latin typeface="Calibri"/>
                <a:ea typeface="+mn-lt"/>
                <a:cs typeface="+mn-lt"/>
              </a:rPr>
              <a:t>The investigation into Dr. Hart's disappearance emphasised the complexities of ethical issues in AI research, as well as the hazards that people advocating for responsible technology must face. Determining whether her absence was the result of voluntary escape or external threats was a significant difficulty, reflecting larger worries about the repression of moral voices in the IT sector (Bostrom, 2014). The case also demonstrated how government and corporate interests frequently put control and profit ahead of morality, making it challenging for ethicists to speak out against unethical behaviour without fear of repercussions. This supports worries that researchers and activists in sensitive sectors frequently face intimidation or coercion (Wallach &amp; Allen, 2008). The investigation emphasised how crucial it is to uphold strict ethical standards in research while safeguarding individuals who oppose immoral technology advancements. It also emphasised the need for transparency and accountability in AI-related projects to prevent similar situations in the future</a:t>
            </a:r>
            <a:endParaRPr lang="en-US" sz="2000">
              <a:latin typeface="Calibri"/>
              <a:ea typeface="Calibri"/>
              <a:cs typeface="Calibri"/>
            </a:endParaRPr>
          </a:p>
        </p:txBody>
      </p:sp>
    </p:spTree>
    <p:extLst>
      <p:ext uri="{BB962C8B-B14F-4D97-AF65-F5344CB8AC3E}">
        <p14:creationId xmlns:p14="http://schemas.microsoft.com/office/powerpoint/2010/main" val="4176900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136A7F-8703-4FA7-80B1-874F5E758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716B2278-BFC9-43BE-9620-278464A4A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82913"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tx2">
              <a:lumMod val="50000"/>
            </a:schemeClr>
          </a:solidFill>
          <a:ln>
            <a:noFill/>
          </a:ln>
        </p:spPr>
        <p:txBody>
          <a:bodyPr/>
          <a:lstStyle/>
          <a:p>
            <a:endParaRPr lang="en-US" dirty="0"/>
          </a:p>
        </p:txBody>
      </p:sp>
      <p:sp>
        <p:nvSpPr>
          <p:cNvPr id="12" name="Freeform 7">
            <a:extLst>
              <a:ext uri="{FF2B5EF4-FFF2-40B4-BE49-F238E27FC236}">
                <a16:creationId xmlns:a16="http://schemas.microsoft.com/office/drawing/2014/main" id="{E4CD00E4-F77A-49A5-A54B-A542D0DE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76525"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accent1"/>
          </a:solidFill>
          <a:ln>
            <a:noFill/>
          </a:ln>
        </p:spPr>
      </p:sp>
      <p:sp>
        <p:nvSpPr>
          <p:cNvPr id="14" name="Freeform 10">
            <a:extLst>
              <a:ext uri="{FF2B5EF4-FFF2-40B4-BE49-F238E27FC236}">
                <a16:creationId xmlns:a16="http://schemas.microsoft.com/office/drawing/2014/main" id="{17158038-9069-44CB-8794-762B5429B9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82913"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tx2">
              <a:lumMod val="25000"/>
              <a:alpha val="80000"/>
            </a:schemeClr>
          </a:solidFill>
          <a:ln>
            <a:noFill/>
          </a:ln>
        </p:spPr>
      </p:sp>
      <p:sp>
        <p:nvSpPr>
          <p:cNvPr id="16" name="Freeform: Shape 15">
            <a:extLst>
              <a:ext uri="{FF2B5EF4-FFF2-40B4-BE49-F238E27FC236}">
                <a16:creationId xmlns:a16="http://schemas.microsoft.com/office/drawing/2014/main" id="{045056AB-07D8-43D9-9343-AB85199AE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76525" y="5238750"/>
            <a:ext cx="1695450" cy="1619250"/>
          </a:xfrm>
          <a:custGeom>
            <a:avLst/>
            <a:gdLst>
              <a:gd name="connsiteX0" fmla="*/ 0 w 1695450"/>
              <a:gd name="connsiteY0" fmla="*/ 0 h 1619250"/>
              <a:gd name="connsiteX1" fmla="*/ 10414 w 1695450"/>
              <a:gd name="connsiteY1" fmla="*/ 1623 h 1619250"/>
              <a:gd name="connsiteX2" fmla="*/ 9236 w 1695450"/>
              <a:gd name="connsiteY2" fmla="*/ 0 h 1619250"/>
              <a:gd name="connsiteX3" fmla="*/ 10475 w 1695450"/>
              <a:gd name="connsiteY3" fmla="*/ 1633 h 1619250"/>
              <a:gd name="connsiteX4" fmla="*/ 244475 w 1695450"/>
              <a:gd name="connsiteY4" fmla="*/ 38100 h 1619250"/>
              <a:gd name="connsiteX5" fmla="*/ 249238 w 1695450"/>
              <a:gd name="connsiteY5" fmla="*/ 38100 h 1619250"/>
              <a:gd name="connsiteX6" fmla="*/ 249238 w 1695450"/>
              <a:gd name="connsiteY6" fmla="*/ 42863 h 1619250"/>
              <a:gd name="connsiteX7" fmla="*/ 244475 w 1695450"/>
              <a:gd name="connsiteY7" fmla="*/ 42863 h 1619250"/>
              <a:gd name="connsiteX8" fmla="*/ 292100 w 1695450"/>
              <a:gd name="connsiteY8" fmla="*/ 95250 h 1619250"/>
              <a:gd name="connsiteX9" fmla="*/ 1695450 w 1695450"/>
              <a:gd name="connsiteY9" fmla="*/ 1619250 h 1619250"/>
              <a:gd name="connsiteX10" fmla="*/ 1237961 w 1695450"/>
              <a:gd name="connsiteY10" fmla="*/ 1619250 h 1619250"/>
              <a:gd name="connsiteX11" fmla="*/ 1228725 w 1695450"/>
              <a:gd name="connsiteY11" fmla="*/ 1619250 h 1619250"/>
              <a:gd name="connsiteX12" fmla="*/ 1183986 w 1695450"/>
              <a:gd name="connsiteY12" fmla="*/ 1619250 h 1619250"/>
              <a:gd name="connsiteX13" fmla="*/ 210255 w 1695450"/>
              <a:gd name="connsiteY13" fmla="*/ 277080 h 1619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5450" h="1619250">
                <a:moveTo>
                  <a:pt x="0" y="0"/>
                </a:moveTo>
                <a:lnTo>
                  <a:pt x="10414" y="1623"/>
                </a:lnTo>
                <a:lnTo>
                  <a:pt x="9236" y="0"/>
                </a:lnTo>
                <a:lnTo>
                  <a:pt x="10475" y="1633"/>
                </a:lnTo>
                <a:lnTo>
                  <a:pt x="244475" y="38100"/>
                </a:lnTo>
                <a:lnTo>
                  <a:pt x="249238" y="38100"/>
                </a:lnTo>
                <a:lnTo>
                  <a:pt x="249238" y="42863"/>
                </a:lnTo>
                <a:lnTo>
                  <a:pt x="244475" y="42863"/>
                </a:lnTo>
                <a:lnTo>
                  <a:pt x="292100" y="95250"/>
                </a:lnTo>
                <a:lnTo>
                  <a:pt x="1695450" y="1619250"/>
                </a:lnTo>
                <a:lnTo>
                  <a:pt x="1237961" y="1619250"/>
                </a:lnTo>
                <a:lnTo>
                  <a:pt x="1228725" y="1619250"/>
                </a:lnTo>
                <a:lnTo>
                  <a:pt x="1183986" y="1619250"/>
                </a:lnTo>
                <a:lnTo>
                  <a:pt x="210255" y="277080"/>
                </a:lnTo>
                <a:close/>
              </a:path>
            </a:pathLst>
          </a:custGeom>
          <a:solidFill>
            <a:schemeClr val="accent1">
              <a:lumMod val="75000"/>
              <a:alpha val="80000"/>
            </a:schemeClr>
          </a:solidFill>
          <a:ln>
            <a:noFill/>
          </a:ln>
        </p:spPr>
      </p:sp>
      <p:sp>
        <p:nvSpPr>
          <p:cNvPr id="2" name="Title 1">
            <a:extLst>
              <a:ext uri="{FF2B5EF4-FFF2-40B4-BE49-F238E27FC236}">
                <a16:creationId xmlns:a16="http://schemas.microsoft.com/office/drawing/2014/main" id="{D7161637-AF54-B125-8D5D-EF46E17AC198}"/>
              </a:ext>
            </a:extLst>
          </p:cNvPr>
          <p:cNvSpPr>
            <a:spLocks noGrp="1"/>
          </p:cNvSpPr>
          <p:nvPr>
            <p:ph type="title"/>
          </p:nvPr>
        </p:nvSpPr>
        <p:spPr>
          <a:xfrm>
            <a:off x="8341910" y="1023257"/>
            <a:ext cx="3235083" cy="4767943"/>
          </a:xfrm>
          <a:effectLst/>
        </p:spPr>
        <p:txBody>
          <a:bodyPr anchor="ctr">
            <a:normAutofit/>
          </a:bodyPr>
          <a:lstStyle/>
          <a:p>
            <a:pPr algn="l"/>
            <a:r>
              <a:rPr lang="en-GB" sz="3200" b="1" dirty="0">
                <a:latin typeface="Calibri"/>
                <a:ea typeface="Calibri"/>
                <a:cs typeface="Calibri"/>
              </a:rPr>
              <a:t>REFERENCE</a:t>
            </a:r>
          </a:p>
        </p:txBody>
      </p:sp>
      <p:sp>
        <p:nvSpPr>
          <p:cNvPr id="18" name="Freeform: Shape 17">
            <a:extLst>
              <a:ext uri="{FF2B5EF4-FFF2-40B4-BE49-F238E27FC236}">
                <a16:creationId xmlns:a16="http://schemas.microsoft.com/office/drawing/2014/main" id="{E83D8662-D21C-4B0A-A8A5-EA1E5DEBC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43384" cy="6858001"/>
          </a:xfrm>
          <a:custGeom>
            <a:avLst/>
            <a:gdLst>
              <a:gd name="connsiteX0" fmla="*/ 0 w 8143384"/>
              <a:gd name="connsiteY0" fmla="*/ 0 h 6858001"/>
              <a:gd name="connsiteX1" fmla="*/ 3861881 w 8143384"/>
              <a:gd name="connsiteY1" fmla="*/ 0 h 6858001"/>
              <a:gd name="connsiteX2" fmla="*/ 3861881 w 8143384"/>
              <a:gd name="connsiteY2" fmla="*/ 1 h 6858001"/>
              <a:gd name="connsiteX3" fmla="*/ 6963565 w 8143384"/>
              <a:gd name="connsiteY3" fmla="*/ 1 h 6858001"/>
              <a:gd name="connsiteX4" fmla="*/ 6963565 w 8143384"/>
              <a:gd name="connsiteY4" fmla="*/ 0 h 6858001"/>
              <a:gd name="connsiteX5" fmla="*/ 7841583 w 8143384"/>
              <a:gd name="connsiteY5" fmla="*/ 0 h 6858001"/>
              <a:gd name="connsiteX6" fmla="*/ 6994625 w 8143384"/>
              <a:gd name="connsiteY6" fmla="*/ 5258645 h 6858001"/>
              <a:gd name="connsiteX7" fmla="*/ 6994625 w 8143384"/>
              <a:gd name="connsiteY7" fmla="*/ 5263939 h 6858001"/>
              <a:gd name="connsiteX8" fmla="*/ 8143384 w 8143384"/>
              <a:gd name="connsiteY8" fmla="*/ 6858001 h 6858001"/>
              <a:gd name="connsiteX9" fmla="*/ 6994625 w 8143384"/>
              <a:gd name="connsiteY9" fmla="*/ 6858001 h 6858001"/>
              <a:gd name="connsiteX10" fmla="*/ 6643195 w 8143384"/>
              <a:gd name="connsiteY10" fmla="*/ 6858001 h 6858001"/>
              <a:gd name="connsiteX11" fmla="*/ 3861881 w 8143384"/>
              <a:gd name="connsiteY11" fmla="*/ 6858001 h 6858001"/>
              <a:gd name="connsiteX12" fmla="*/ 3739675 w 8143384"/>
              <a:gd name="connsiteY12" fmla="*/ 6858001 h 6858001"/>
              <a:gd name="connsiteX13" fmla="*/ 0 w 8143384"/>
              <a:gd name="connsiteY13"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43384" h="6858001">
                <a:moveTo>
                  <a:pt x="0" y="0"/>
                </a:moveTo>
                <a:lnTo>
                  <a:pt x="3861881" y="0"/>
                </a:lnTo>
                <a:lnTo>
                  <a:pt x="3861881" y="1"/>
                </a:lnTo>
                <a:lnTo>
                  <a:pt x="6963565" y="1"/>
                </a:lnTo>
                <a:lnTo>
                  <a:pt x="6963565" y="0"/>
                </a:lnTo>
                <a:lnTo>
                  <a:pt x="7841583" y="0"/>
                </a:lnTo>
                <a:lnTo>
                  <a:pt x="6994625" y="5258645"/>
                </a:lnTo>
                <a:lnTo>
                  <a:pt x="6994625" y="5263939"/>
                </a:lnTo>
                <a:lnTo>
                  <a:pt x="8143384" y="6858001"/>
                </a:lnTo>
                <a:lnTo>
                  <a:pt x="6994625" y="6858001"/>
                </a:lnTo>
                <a:lnTo>
                  <a:pt x="6643195" y="6858001"/>
                </a:lnTo>
                <a:lnTo>
                  <a:pt x="3861881" y="6858001"/>
                </a:lnTo>
                <a:lnTo>
                  <a:pt x="3739675" y="6858001"/>
                </a:lnTo>
                <a:lnTo>
                  <a:pt x="0" y="6858001"/>
                </a:lnTo>
                <a:close/>
              </a:path>
            </a:pathLst>
          </a:custGeom>
          <a:solidFill>
            <a:schemeClr val="bg1">
              <a:lumMod val="75000"/>
              <a:lumOff val="2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56114D93-CEBE-2F30-AC74-461B8F8363B3}"/>
              </a:ext>
            </a:extLst>
          </p:cNvPr>
          <p:cNvSpPr>
            <a:spLocks noGrp="1"/>
          </p:cNvSpPr>
          <p:nvPr>
            <p:ph idx="1"/>
          </p:nvPr>
        </p:nvSpPr>
        <p:spPr>
          <a:xfrm>
            <a:off x="128591" y="825702"/>
            <a:ext cx="6956292" cy="4965499"/>
          </a:xfrm>
        </p:spPr>
        <p:txBody>
          <a:bodyPr anchor="ctr">
            <a:normAutofit lnSpcReduction="10000"/>
          </a:bodyPr>
          <a:lstStyle/>
          <a:p>
            <a:pPr algn="ctr">
              <a:buNone/>
            </a:pPr>
            <a:r>
              <a:rPr lang="en-GB" sz="2200" err="1">
                <a:latin typeface="Wingdings"/>
                <a:sym typeface="Wingdings"/>
              </a:rPr>
              <a:t>v</a:t>
            </a:r>
            <a:r>
              <a:rPr lang="en-GB" err="1">
                <a:latin typeface="Calibri"/>
                <a:ea typeface="Calibri"/>
                <a:cs typeface="Arial"/>
              </a:rPr>
              <a:t>Bostrom</a:t>
            </a:r>
            <a:r>
              <a:rPr lang="en-GB" dirty="0">
                <a:latin typeface="Calibri"/>
                <a:ea typeface="Calibri"/>
                <a:cs typeface="Arial"/>
              </a:rPr>
              <a:t>, N. (2014) Superintelligence: Paths, Dangers, Strategies. Oxford: Oxford University Press.</a:t>
            </a:r>
            <a:endParaRPr lang="en-US" dirty="0">
              <a:latin typeface="Calibri"/>
              <a:ea typeface="Calibri"/>
              <a:cs typeface="Calibri"/>
            </a:endParaRPr>
          </a:p>
          <a:p>
            <a:pPr algn="ctr">
              <a:buNone/>
            </a:pPr>
            <a:r>
              <a:rPr lang="en-GB" err="1">
                <a:latin typeface="Calibri"/>
                <a:ea typeface="Calibri"/>
                <a:cs typeface="Calibri"/>
              </a:rPr>
              <a:t>v</a:t>
            </a:r>
            <a:r>
              <a:rPr lang="en-GB" err="1">
                <a:latin typeface="Calibri"/>
                <a:ea typeface="Calibri"/>
                <a:cs typeface="Arial"/>
              </a:rPr>
              <a:t>Coeckelbergh</a:t>
            </a:r>
            <a:r>
              <a:rPr lang="en-GB" dirty="0">
                <a:latin typeface="Calibri"/>
                <a:ea typeface="Calibri"/>
                <a:cs typeface="Arial"/>
              </a:rPr>
              <a:t>, M. (2020) AI Ethics. Cambridge: MIT Press.</a:t>
            </a:r>
            <a:endParaRPr lang="en-GB">
              <a:latin typeface="Calibri"/>
              <a:ea typeface="Calibri"/>
              <a:cs typeface="Calibri"/>
            </a:endParaRPr>
          </a:p>
          <a:p>
            <a:pPr algn="ctr">
              <a:buNone/>
            </a:pPr>
            <a:r>
              <a:rPr lang="en-GB" err="1">
                <a:latin typeface="Calibri"/>
                <a:ea typeface="Calibri"/>
                <a:cs typeface="Calibri"/>
              </a:rPr>
              <a:t>v</a:t>
            </a:r>
            <a:r>
              <a:rPr lang="en-GB" err="1">
                <a:latin typeface="Calibri"/>
                <a:ea typeface="Calibri"/>
                <a:cs typeface="Arial"/>
              </a:rPr>
              <a:t>Lin</a:t>
            </a:r>
            <a:r>
              <a:rPr lang="en-GB" dirty="0">
                <a:latin typeface="Calibri"/>
                <a:ea typeface="Calibri"/>
                <a:cs typeface="Arial"/>
              </a:rPr>
              <a:t>, P., Abney, K. and </a:t>
            </a:r>
            <a:r>
              <a:rPr lang="en-GB" err="1">
                <a:latin typeface="Calibri"/>
                <a:ea typeface="Calibri"/>
                <a:cs typeface="Arial"/>
              </a:rPr>
              <a:t>Bekey</a:t>
            </a:r>
            <a:r>
              <a:rPr lang="en-GB" dirty="0">
                <a:latin typeface="Calibri"/>
                <a:ea typeface="Calibri"/>
                <a:cs typeface="Arial"/>
              </a:rPr>
              <a:t>, G. (2012) Robot Ethics: The Ethical and Social Implications of Robotics. Cambridge: MIT Press.</a:t>
            </a:r>
            <a:endParaRPr lang="en-GB">
              <a:latin typeface="Calibri"/>
              <a:ea typeface="Calibri"/>
              <a:cs typeface="Calibri"/>
            </a:endParaRPr>
          </a:p>
          <a:p>
            <a:pPr algn="ctr">
              <a:buNone/>
            </a:pPr>
            <a:r>
              <a:rPr lang="en-GB" err="1">
                <a:latin typeface="Calibri"/>
                <a:ea typeface="Calibri"/>
                <a:cs typeface="Calibri"/>
              </a:rPr>
              <a:t>v</a:t>
            </a:r>
            <a:r>
              <a:rPr lang="en-GB" err="1">
                <a:latin typeface="Calibri"/>
                <a:ea typeface="Calibri"/>
                <a:cs typeface="Arial"/>
              </a:rPr>
              <a:t>Tegmark</a:t>
            </a:r>
            <a:r>
              <a:rPr lang="en-GB" dirty="0">
                <a:latin typeface="Calibri"/>
                <a:ea typeface="Calibri"/>
                <a:cs typeface="Arial"/>
              </a:rPr>
              <a:t>, M. (2017) Life 3.0: Being Human in the Age of Artificial Intelligence. New York: Knopf.</a:t>
            </a:r>
            <a:endParaRPr lang="en-GB">
              <a:latin typeface="Calibri"/>
              <a:ea typeface="Calibri"/>
              <a:cs typeface="Calibri"/>
            </a:endParaRPr>
          </a:p>
          <a:p>
            <a:pPr algn="ctr">
              <a:buNone/>
            </a:pPr>
            <a:r>
              <a:rPr lang="en-GB" err="1">
                <a:latin typeface="Calibri"/>
                <a:ea typeface="Calibri"/>
                <a:cs typeface="Calibri"/>
              </a:rPr>
              <a:t>v</a:t>
            </a:r>
            <a:r>
              <a:rPr lang="en-GB" err="1">
                <a:latin typeface="Calibri"/>
                <a:ea typeface="Calibri"/>
                <a:cs typeface="Arial"/>
              </a:rPr>
              <a:t>Wallach</a:t>
            </a:r>
            <a:r>
              <a:rPr lang="en-GB" dirty="0">
                <a:latin typeface="Calibri"/>
                <a:ea typeface="Calibri"/>
                <a:cs typeface="Arial"/>
              </a:rPr>
              <a:t>, W. and Allen, C. (2008) Moral Machines: Teaching Robots Right from Wrong. Oxford: Oxford University Press.</a:t>
            </a:r>
            <a:endParaRPr lang="en-GB">
              <a:latin typeface="Calibri"/>
              <a:ea typeface="Calibri"/>
              <a:cs typeface="Calibri"/>
            </a:endParaRPr>
          </a:p>
          <a:p>
            <a:pPr marL="0" indent="0">
              <a:buNone/>
            </a:pPr>
            <a:endParaRPr lang="en-GB" sz="2000" dirty="0"/>
          </a:p>
        </p:txBody>
      </p:sp>
    </p:spTree>
    <p:extLst>
      <p:ext uri="{BB962C8B-B14F-4D97-AF65-F5344CB8AC3E}">
        <p14:creationId xmlns:p14="http://schemas.microsoft.com/office/powerpoint/2010/main" val="116825440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Parallax</vt:lpstr>
      <vt:lpstr>Assignment title : dr. Hart presentation module name : BMSW4013_CART Areeb Mian Azhar 2425897</vt:lpstr>
      <vt:lpstr>INTRODUCTION</vt:lpstr>
      <vt:lpstr>KEY EVIDENCE AND ANALYSIS </vt:lpstr>
      <vt:lpstr>THEORIES AND CONCLUSION</vt:lpstr>
      <vt:lpstr>REFLECTION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137</cp:revision>
  <dcterms:created xsi:type="dcterms:W3CDTF">2025-03-24T07:22:06Z</dcterms:created>
  <dcterms:modified xsi:type="dcterms:W3CDTF">2025-03-24T19:09:28Z</dcterms:modified>
</cp:coreProperties>
</file>