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2"/>
  </p:notesMasterIdLst>
  <p:sldIdLst>
    <p:sldId id="256" r:id="rId2"/>
    <p:sldId id="280" r:id="rId3"/>
    <p:sldId id="257" r:id="rId4"/>
    <p:sldId id="259" r:id="rId5"/>
    <p:sldId id="284" r:id="rId6"/>
    <p:sldId id="261" r:id="rId7"/>
    <p:sldId id="258" r:id="rId8"/>
    <p:sldId id="281" r:id="rId9"/>
    <p:sldId id="262" r:id="rId10"/>
    <p:sldId id="277" r:id="rId11"/>
    <p:sldId id="278" r:id="rId12"/>
    <p:sldId id="279" r:id="rId13"/>
    <p:sldId id="282" r:id="rId14"/>
    <p:sldId id="263" r:id="rId15"/>
    <p:sldId id="264" r:id="rId16"/>
    <p:sldId id="265" r:id="rId17"/>
    <p:sldId id="266" r:id="rId18"/>
    <p:sldId id="267" r:id="rId19"/>
    <p:sldId id="268" r:id="rId20"/>
    <p:sldId id="269" r:id="rId21"/>
    <p:sldId id="272" r:id="rId22"/>
    <p:sldId id="273" r:id="rId23"/>
    <p:sldId id="274" r:id="rId24"/>
    <p:sldId id="275" r:id="rId25"/>
    <p:sldId id="270" r:id="rId26"/>
    <p:sldId id="271" r:id="rId27"/>
    <p:sldId id="260" r:id="rId28"/>
    <p:sldId id="276" r:id="rId29"/>
    <p:sldId id="283" r:id="rId30"/>
    <p:sldId id="285" r:id="rId3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33"/>
    <a:srgbClr val="5EEC3C"/>
    <a:srgbClr val="9EFF29"/>
    <a:srgbClr val="A4660C"/>
    <a:srgbClr val="952F69"/>
    <a:srgbClr val="FF856D"/>
    <a:srgbClr val="FF2549"/>
    <a:srgbClr val="003635"/>
    <a:srgbClr val="005856"/>
    <a:srgbClr val="F1C8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1" d="100"/>
          <a:sy n="121" d="100"/>
        </p:scale>
        <p:origin x="346" y="7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C4FFD2-5819-4164-8813-2EA2A8BB7BFE}" type="doc">
      <dgm:prSet loTypeId="urn:microsoft.com/office/officeart/2018/2/layout/IconLabelList" loCatId="icon" qsTypeId="urn:microsoft.com/office/officeart/2005/8/quickstyle/simple2" qsCatId="simple" csTypeId="urn:microsoft.com/office/officeart/2005/8/colors/colorful1" csCatId="colorful" phldr="1"/>
      <dgm:spPr/>
      <dgm:t>
        <a:bodyPr/>
        <a:lstStyle/>
        <a:p>
          <a:endParaRPr lang="en-US"/>
        </a:p>
      </dgm:t>
    </dgm:pt>
    <dgm:pt modelId="{50D05726-66B7-4232-8D90-B038803AF0DA}">
      <dgm:prSet/>
      <dgm:spPr/>
      <dgm:t>
        <a:bodyPr/>
        <a:lstStyle/>
        <a:p>
          <a:pPr>
            <a:lnSpc>
              <a:spcPct val="100000"/>
            </a:lnSpc>
          </a:pPr>
          <a:r>
            <a:rPr lang="en-US"/>
            <a:t>Availability of the raw water</a:t>
          </a:r>
        </a:p>
      </dgm:t>
    </dgm:pt>
    <dgm:pt modelId="{2345EE76-16C3-416E-A545-F74A59C070DD}" type="parTrans" cxnId="{0F0FB13C-C790-4ECA-BE2B-85904E435D06}">
      <dgm:prSet/>
      <dgm:spPr/>
      <dgm:t>
        <a:bodyPr/>
        <a:lstStyle/>
        <a:p>
          <a:endParaRPr lang="en-US"/>
        </a:p>
      </dgm:t>
    </dgm:pt>
    <dgm:pt modelId="{AF7B5C71-28B9-41D5-8849-BA39B701562D}" type="sibTrans" cxnId="{0F0FB13C-C790-4ECA-BE2B-85904E435D06}">
      <dgm:prSet/>
      <dgm:spPr/>
      <dgm:t>
        <a:bodyPr/>
        <a:lstStyle/>
        <a:p>
          <a:endParaRPr lang="en-US"/>
        </a:p>
      </dgm:t>
    </dgm:pt>
    <dgm:pt modelId="{FCABD0D1-4075-42BC-AC79-3C03DA59C9D4}">
      <dgm:prSet/>
      <dgm:spPr/>
      <dgm:t>
        <a:bodyPr/>
        <a:lstStyle/>
        <a:p>
          <a:pPr>
            <a:lnSpc>
              <a:spcPct val="100000"/>
            </a:lnSpc>
          </a:pPr>
          <a:r>
            <a:rPr lang="en-US"/>
            <a:t>Supply chain of the pure water</a:t>
          </a:r>
        </a:p>
      </dgm:t>
    </dgm:pt>
    <dgm:pt modelId="{E3F20F0F-B1FA-41EC-BA84-5621E7F6B7EC}" type="parTrans" cxnId="{314A8D07-7297-4245-885B-DDFC0B970CF0}">
      <dgm:prSet/>
      <dgm:spPr/>
      <dgm:t>
        <a:bodyPr/>
        <a:lstStyle/>
        <a:p>
          <a:endParaRPr lang="en-US"/>
        </a:p>
      </dgm:t>
    </dgm:pt>
    <dgm:pt modelId="{47659663-216C-438E-AC3C-02959F9B1556}" type="sibTrans" cxnId="{314A8D07-7297-4245-885B-DDFC0B970CF0}">
      <dgm:prSet/>
      <dgm:spPr/>
      <dgm:t>
        <a:bodyPr/>
        <a:lstStyle/>
        <a:p>
          <a:endParaRPr lang="en-US"/>
        </a:p>
      </dgm:t>
    </dgm:pt>
    <dgm:pt modelId="{C665113A-87BE-4762-A9A3-817DEB1DCC54}">
      <dgm:prSet/>
      <dgm:spPr/>
      <dgm:t>
        <a:bodyPr/>
        <a:lstStyle/>
        <a:p>
          <a:pPr>
            <a:lnSpc>
              <a:spcPct val="100000"/>
            </a:lnSpc>
          </a:pPr>
          <a:r>
            <a:rPr lang="en-US"/>
            <a:t>Appropriate place for the refinery</a:t>
          </a:r>
        </a:p>
      </dgm:t>
    </dgm:pt>
    <dgm:pt modelId="{A85B5145-35A0-45C5-B90D-321997C82438}" type="parTrans" cxnId="{968D77A7-0F69-46AD-9BAD-D835004AA568}">
      <dgm:prSet/>
      <dgm:spPr/>
      <dgm:t>
        <a:bodyPr/>
        <a:lstStyle/>
        <a:p>
          <a:endParaRPr lang="en-US"/>
        </a:p>
      </dgm:t>
    </dgm:pt>
    <dgm:pt modelId="{9CFB2797-0C10-435E-AFB3-2EE71461ECF3}" type="sibTrans" cxnId="{968D77A7-0F69-46AD-9BAD-D835004AA568}">
      <dgm:prSet/>
      <dgm:spPr/>
      <dgm:t>
        <a:bodyPr/>
        <a:lstStyle/>
        <a:p>
          <a:endParaRPr lang="en-US"/>
        </a:p>
      </dgm:t>
    </dgm:pt>
    <dgm:pt modelId="{6786CDC0-CE99-468C-BC28-72D865BAADD0}" type="pres">
      <dgm:prSet presAssocID="{64C4FFD2-5819-4164-8813-2EA2A8BB7BFE}" presName="root" presStyleCnt="0">
        <dgm:presLayoutVars>
          <dgm:dir/>
          <dgm:resizeHandles val="exact"/>
        </dgm:presLayoutVars>
      </dgm:prSet>
      <dgm:spPr/>
    </dgm:pt>
    <dgm:pt modelId="{194A422D-FF26-4163-AA51-D2EEE0A90047}" type="pres">
      <dgm:prSet presAssocID="{50D05726-66B7-4232-8D90-B038803AF0DA}" presName="compNode" presStyleCnt="0"/>
      <dgm:spPr/>
    </dgm:pt>
    <dgm:pt modelId="{554C40CF-3BB9-46CB-A149-7D35CA09BA65}" type="pres">
      <dgm:prSet presAssocID="{50D05726-66B7-4232-8D90-B038803AF0DA}"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ter"/>
        </a:ext>
      </dgm:extLst>
    </dgm:pt>
    <dgm:pt modelId="{DA1F1FC1-83B3-4DB7-BBC2-817E69971F36}" type="pres">
      <dgm:prSet presAssocID="{50D05726-66B7-4232-8D90-B038803AF0DA}" presName="spaceRect" presStyleCnt="0"/>
      <dgm:spPr/>
    </dgm:pt>
    <dgm:pt modelId="{94DF2F28-CEE8-4016-BB31-9F7DC6175B60}" type="pres">
      <dgm:prSet presAssocID="{50D05726-66B7-4232-8D90-B038803AF0DA}" presName="textRect" presStyleLbl="revTx" presStyleIdx="0" presStyleCnt="3">
        <dgm:presLayoutVars>
          <dgm:chMax val="1"/>
          <dgm:chPref val="1"/>
        </dgm:presLayoutVars>
      </dgm:prSet>
      <dgm:spPr/>
    </dgm:pt>
    <dgm:pt modelId="{655D1FE3-CC6E-4F8C-881E-C5BC7160AACE}" type="pres">
      <dgm:prSet presAssocID="{AF7B5C71-28B9-41D5-8849-BA39B701562D}" presName="sibTrans" presStyleCnt="0"/>
      <dgm:spPr/>
    </dgm:pt>
    <dgm:pt modelId="{F28AF5E3-9B7A-46FD-8440-F955538E35F2}" type="pres">
      <dgm:prSet presAssocID="{FCABD0D1-4075-42BC-AC79-3C03DA59C9D4}" presName="compNode" presStyleCnt="0"/>
      <dgm:spPr/>
    </dgm:pt>
    <dgm:pt modelId="{3370A8E6-16A9-4611-B5C7-610AF4E73CC1}" type="pres">
      <dgm:prSet presAssocID="{FCABD0D1-4075-42BC-AC79-3C03DA59C9D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8925C28E-9C45-4115-84F4-D67B7652377C}" type="pres">
      <dgm:prSet presAssocID="{FCABD0D1-4075-42BC-AC79-3C03DA59C9D4}" presName="spaceRect" presStyleCnt="0"/>
      <dgm:spPr/>
    </dgm:pt>
    <dgm:pt modelId="{6990D07D-AB82-4BEA-8301-3638DE34BE05}" type="pres">
      <dgm:prSet presAssocID="{FCABD0D1-4075-42BC-AC79-3C03DA59C9D4}" presName="textRect" presStyleLbl="revTx" presStyleIdx="1" presStyleCnt="3">
        <dgm:presLayoutVars>
          <dgm:chMax val="1"/>
          <dgm:chPref val="1"/>
        </dgm:presLayoutVars>
      </dgm:prSet>
      <dgm:spPr/>
    </dgm:pt>
    <dgm:pt modelId="{36023024-0082-485E-9AD3-9A74D142E3B4}" type="pres">
      <dgm:prSet presAssocID="{47659663-216C-438E-AC3C-02959F9B1556}" presName="sibTrans" presStyleCnt="0"/>
      <dgm:spPr/>
    </dgm:pt>
    <dgm:pt modelId="{83750D95-81C4-45D8-8FB0-BF615A43885E}" type="pres">
      <dgm:prSet presAssocID="{C665113A-87BE-4762-A9A3-817DEB1DCC54}" presName="compNode" presStyleCnt="0"/>
      <dgm:spPr/>
    </dgm:pt>
    <dgm:pt modelId="{65E3B5C4-839E-411E-B42B-5BE6DD3720AE}" type="pres">
      <dgm:prSet presAssocID="{C665113A-87BE-4762-A9A3-817DEB1DCC54}"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DA243FA7-2027-4EC8-BCF2-882D51308347}" type="pres">
      <dgm:prSet presAssocID="{C665113A-87BE-4762-A9A3-817DEB1DCC54}" presName="spaceRect" presStyleCnt="0"/>
      <dgm:spPr/>
    </dgm:pt>
    <dgm:pt modelId="{D28712BD-297B-472F-A6E6-FDCC7F191067}" type="pres">
      <dgm:prSet presAssocID="{C665113A-87BE-4762-A9A3-817DEB1DCC54}" presName="textRect" presStyleLbl="revTx" presStyleIdx="2" presStyleCnt="3">
        <dgm:presLayoutVars>
          <dgm:chMax val="1"/>
          <dgm:chPref val="1"/>
        </dgm:presLayoutVars>
      </dgm:prSet>
      <dgm:spPr/>
    </dgm:pt>
  </dgm:ptLst>
  <dgm:cxnLst>
    <dgm:cxn modelId="{314A8D07-7297-4245-885B-DDFC0B970CF0}" srcId="{64C4FFD2-5819-4164-8813-2EA2A8BB7BFE}" destId="{FCABD0D1-4075-42BC-AC79-3C03DA59C9D4}" srcOrd="1" destOrd="0" parTransId="{E3F20F0F-B1FA-41EC-BA84-5621E7F6B7EC}" sibTransId="{47659663-216C-438E-AC3C-02959F9B1556}"/>
    <dgm:cxn modelId="{0F0FB13C-C790-4ECA-BE2B-85904E435D06}" srcId="{64C4FFD2-5819-4164-8813-2EA2A8BB7BFE}" destId="{50D05726-66B7-4232-8D90-B038803AF0DA}" srcOrd="0" destOrd="0" parTransId="{2345EE76-16C3-416E-A545-F74A59C070DD}" sibTransId="{AF7B5C71-28B9-41D5-8849-BA39B701562D}"/>
    <dgm:cxn modelId="{A8698C72-8C7D-4926-9F27-5CE8FC3EFF8C}" type="presOf" srcId="{50D05726-66B7-4232-8D90-B038803AF0DA}" destId="{94DF2F28-CEE8-4016-BB31-9F7DC6175B60}" srcOrd="0" destOrd="0" presId="urn:microsoft.com/office/officeart/2018/2/layout/IconLabelList"/>
    <dgm:cxn modelId="{3490A1A5-A110-45FF-A4D6-DA3616768D43}" type="presOf" srcId="{64C4FFD2-5819-4164-8813-2EA2A8BB7BFE}" destId="{6786CDC0-CE99-468C-BC28-72D865BAADD0}" srcOrd="0" destOrd="0" presId="urn:microsoft.com/office/officeart/2018/2/layout/IconLabelList"/>
    <dgm:cxn modelId="{968D77A7-0F69-46AD-9BAD-D835004AA568}" srcId="{64C4FFD2-5819-4164-8813-2EA2A8BB7BFE}" destId="{C665113A-87BE-4762-A9A3-817DEB1DCC54}" srcOrd="2" destOrd="0" parTransId="{A85B5145-35A0-45C5-B90D-321997C82438}" sibTransId="{9CFB2797-0C10-435E-AFB3-2EE71461ECF3}"/>
    <dgm:cxn modelId="{002FC7B4-C3C9-445A-9DB5-A1811E9063C0}" type="presOf" srcId="{C665113A-87BE-4762-A9A3-817DEB1DCC54}" destId="{D28712BD-297B-472F-A6E6-FDCC7F191067}" srcOrd="0" destOrd="0" presId="urn:microsoft.com/office/officeart/2018/2/layout/IconLabelList"/>
    <dgm:cxn modelId="{CD0118D2-DCD0-4C39-B56D-09EADA58717A}" type="presOf" srcId="{FCABD0D1-4075-42BC-AC79-3C03DA59C9D4}" destId="{6990D07D-AB82-4BEA-8301-3638DE34BE05}" srcOrd="0" destOrd="0" presId="urn:microsoft.com/office/officeart/2018/2/layout/IconLabelList"/>
    <dgm:cxn modelId="{7960EA31-BCFA-47E9-9871-88F5622A6AAE}" type="presParOf" srcId="{6786CDC0-CE99-468C-BC28-72D865BAADD0}" destId="{194A422D-FF26-4163-AA51-D2EEE0A90047}" srcOrd="0" destOrd="0" presId="urn:microsoft.com/office/officeart/2018/2/layout/IconLabelList"/>
    <dgm:cxn modelId="{BA09C9B9-2717-43EB-9345-A60AF929641B}" type="presParOf" srcId="{194A422D-FF26-4163-AA51-D2EEE0A90047}" destId="{554C40CF-3BB9-46CB-A149-7D35CA09BA65}" srcOrd="0" destOrd="0" presId="urn:microsoft.com/office/officeart/2018/2/layout/IconLabelList"/>
    <dgm:cxn modelId="{B5B5A5ED-15AB-43F3-9C16-10F1E682229C}" type="presParOf" srcId="{194A422D-FF26-4163-AA51-D2EEE0A90047}" destId="{DA1F1FC1-83B3-4DB7-BBC2-817E69971F36}" srcOrd="1" destOrd="0" presId="urn:microsoft.com/office/officeart/2018/2/layout/IconLabelList"/>
    <dgm:cxn modelId="{5CACF17B-4757-45BB-9C8D-83D376A7EF8F}" type="presParOf" srcId="{194A422D-FF26-4163-AA51-D2EEE0A90047}" destId="{94DF2F28-CEE8-4016-BB31-9F7DC6175B60}" srcOrd="2" destOrd="0" presId="urn:microsoft.com/office/officeart/2018/2/layout/IconLabelList"/>
    <dgm:cxn modelId="{CF3F48AC-12C9-48C2-90E4-FDA4C532351C}" type="presParOf" srcId="{6786CDC0-CE99-468C-BC28-72D865BAADD0}" destId="{655D1FE3-CC6E-4F8C-881E-C5BC7160AACE}" srcOrd="1" destOrd="0" presId="urn:microsoft.com/office/officeart/2018/2/layout/IconLabelList"/>
    <dgm:cxn modelId="{64F30D46-128F-47EE-B084-A02C0F31B6B4}" type="presParOf" srcId="{6786CDC0-CE99-468C-BC28-72D865BAADD0}" destId="{F28AF5E3-9B7A-46FD-8440-F955538E35F2}" srcOrd="2" destOrd="0" presId="urn:microsoft.com/office/officeart/2018/2/layout/IconLabelList"/>
    <dgm:cxn modelId="{7EFBEDE9-7A3B-4142-9661-EFDA20359F9C}" type="presParOf" srcId="{F28AF5E3-9B7A-46FD-8440-F955538E35F2}" destId="{3370A8E6-16A9-4611-B5C7-610AF4E73CC1}" srcOrd="0" destOrd="0" presId="urn:microsoft.com/office/officeart/2018/2/layout/IconLabelList"/>
    <dgm:cxn modelId="{1860D837-0C82-4252-8440-D790C190B5BD}" type="presParOf" srcId="{F28AF5E3-9B7A-46FD-8440-F955538E35F2}" destId="{8925C28E-9C45-4115-84F4-D67B7652377C}" srcOrd="1" destOrd="0" presId="urn:microsoft.com/office/officeart/2018/2/layout/IconLabelList"/>
    <dgm:cxn modelId="{66A51F90-D78D-48CF-90DC-A28C53AAA411}" type="presParOf" srcId="{F28AF5E3-9B7A-46FD-8440-F955538E35F2}" destId="{6990D07D-AB82-4BEA-8301-3638DE34BE05}" srcOrd="2" destOrd="0" presId="urn:microsoft.com/office/officeart/2018/2/layout/IconLabelList"/>
    <dgm:cxn modelId="{4D698034-0990-4ABF-91FD-AEE434B216A5}" type="presParOf" srcId="{6786CDC0-CE99-468C-BC28-72D865BAADD0}" destId="{36023024-0082-485E-9AD3-9A74D142E3B4}" srcOrd="3" destOrd="0" presId="urn:microsoft.com/office/officeart/2018/2/layout/IconLabelList"/>
    <dgm:cxn modelId="{3ADAF5BF-F00A-496B-B7EF-400B9FB9354B}" type="presParOf" srcId="{6786CDC0-CE99-468C-BC28-72D865BAADD0}" destId="{83750D95-81C4-45D8-8FB0-BF615A43885E}" srcOrd="4" destOrd="0" presId="urn:microsoft.com/office/officeart/2018/2/layout/IconLabelList"/>
    <dgm:cxn modelId="{029A2278-FE91-4A9C-8E86-F6EF3FCC3388}" type="presParOf" srcId="{83750D95-81C4-45D8-8FB0-BF615A43885E}" destId="{65E3B5C4-839E-411E-B42B-5BE6DD3720AE}" srcOrd="0" destOrd="0" presId="urn:microsoft.com/office/officeart/2018/2/layout/IconLabelList"/>
    <dgm:cxn modelId="{8210DBA5-7ED3-4E16-AB10-18C20625B45C}" type="presParOf" srcId="{83750D95-81C4-45D8-8FB0-BF615A43885E}" destId="{DA243FA7-2027-4EC8-BCF2-882D51308347}" srcOrd="1" destOrd="0" presId="urn:microsoft.com/office/officeart/2018/2/layout/IconLabelList"/>
    <dgm:cxn modelId="{CA372688-315B-4116-B830-381A8E6A16BD}" type="presParOf" srcId="{83750D95-81C4-45D8-8FB0-BF615A43885E}" destId="{D28712BD-297B-472F-A6E6-FDCC7F19106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B5727-03C3-4B33-AD40-7CF568F7EE70}" type="doc">
      <dgm:prSet loTypeId="urn:microsoft.com/office/officeart/2009/3/layout/BlockDescendingList" loCatId="list" qsTypeId="urn:microsoft.com/office/officeart/2005/8/quickstyle/simple3" qsCatId="simple" csTypeId="urn:microsoft.com/office/officeart/2005/8/colors/colorful5" csCatId="colorful" phldr="1"/>
      <dgm:spPr/>
      <dgm:t>
        <a:bodyPr/>
        <a:lstStyle/>
        <a:p>
          <a:pPr rtl="1"/>
          <a:endParaRPr lang="ur-PK"/>
        </a:p>
      </dgm:t>
    </dgm:pt>
    <dgm:pt modelId="{42AFF7DA-DD55-48F0-9085-BA3C4CE13CF6}">
      <dgm:prSet phldrT="[Text]" custT="1"/>
      <dgm:spPr/>
      <dgm:t>
        <a:bodyPr/>
        <a:lstStyle/>
        <a:p>
          <a:pPr rtl="1"/>
          <a:r>
            <a:rPr lang="en-US" sz="1600" u="sng" dirty="0"/>
            <a:t>Size 3 </a:t>
          </a:r>
          <a:r>
            <a:rPr lang="en-US" sz="1600" dirty="0"/>
            <a:t>large for hospitals</a:t>
          </a:r>
          <a:endParaRPr lang="ur-PK" sz="1600" dirty="0"/>
        </a:p>
      </dgm:t>
    </dgm:pt>
    <dgm:pt modelId="{89B6C3F0-65A9-4F93-B86A-BEDFB72C5B1D}" type="parTrans" cxnId="{5D027FB9-ACAC-4CFD-9F77-5B1AD44A24D3}">
      <dgm:prSet/>
      <dgm:spPr/>
      <dgm:t>
        <a:bodyPr/>
        <a:lstStyle/>
        <a:p>
          <a:pPr rtl="1"/>
          <a:endParaRPr lang="ur-PK"/>
        </a:p>
      </dgm:t>
    </dgm:pt>
    <dgm:pt modelId="{83238873-F80C-4B61-86BF-EA5305FE28D8}" type="sibTrans" cxnId="{5D027FB9-ACAC-4CFD-9F77-5B1AD44A24D3}">
      <dgm:prSet/>
      <dgm:spPr/>
      <dgm:t>
        <a:bodyPr/>
        <a:lstStyle/>
        <a:p>
          <a:pPr rtl="1"/>
          <a:endParaRPr lang="ur-PK"/>
        </a:p>
      </dgm:t>
    </dgm:pt>
    <dgm:pt modelId="{9F176888-69D0-40C4-968B-DC08F62C7E03}">
      <dgm:prSet phldrT="[Text]"/>
      <dgm:spPr/>
      <dgm:t>
        <a:bodyPr/>
        <a:lstStyle/>
        <a:p>
          <a:pPr rtl="1"/>
          <a:r>
            <a:rPr lang="en-US" dirty="0"/>
            <a:t>4,350</a:t>
          </a:r>
          <a:endParaRPr lang="ur-PK" dirty="0"/>
        </a:p>
      </dgm:t>
    </dgm:pt>
    <dgm:pt modelId="{CA44A46B-41C6-48DA-80AD-49F634F59C07}" type="parTrans" cxnId="{6509BEEB-6DBB-4D8B-9CF6-9250275C766B}">
      <dgm:prSet/>
      <dgm:spPr/>
      <dgm:t>
        <a:bodyPr/>
        <a:lstStyle/>
        <a:p>
          <a:pPr rtl="1"/>
          <a:endParaRPr lang="ur-PK"/>
        </a:p>
      </dgm:t>
    </dgm:pt>
    <dgm:pt modelId="{3CD4A3D3-A334-4C5D-99A7-E62DD365D822}" type="sibTrans" cxnId="{6509BEEB-6DBB-4D8B-9CF6-9250275C766B}">
      <dgm:prSet/>
      <dgm:spPr/>
      <dgm:t>
        <a:bodyPr/>
        <a:lstStyle/>
        <a:p>
          <a:pPr rtl="1"/>
          <a:endParaRPr lang="ur-PK"/>
        </a:p>
      </dgm:t>
    </dgm:pt>
    <dgm:pt modelId="{630AA558-AC99-477F-BABB-1EF7791026C5}">
      <dgm:prSet phldrT="[Text]"/>
      <dgm:spPr/>
      <dgm:t>
        <a:bodyPr/>
        <a:lstStyle/>
        <a:p>
          <a:pPr rtl="1"/>
          <a:r>
            <a:rPr lang="en-US" u="sng" dirty="0"/>
            <a:t>Size 2 </a:t>
          </a:r>
          <a:r>
            <a:rPr lang="en-US" dirty="0"/>
            <a:t>medium for average schools</a:t>
          </a:r>
          <a:endParaRPr lang="ur-PK" dirty="0"/>
        </a:p>
      </dgm:t>
    </dgm:pt>
    <dgm:pt modelId="{B3592FDA-E21C-4792-AAE2-766839EC1B96}" type="parTrans" cxnId="{3DAB7AA6-2116-4222-A577-8BDCF76F99F8}">
      <dgm:prSet/>
      <dgm:spPr/>
      <dgm:t>
        <a:bodyPr/>
        <a:lstStyle/>
        <a:p>
          <a:pPr rtl="1"/>
          <a:endParaRPr lang="ur-PK"/>
        </a:p>
      </dgm:t>
    </dgm:pt>
    <dgm:pt modelId="{B2666744-978B-49C1-BBF2-8807C54F985C}" type="sibTrans" cxnId="{3DAB7AA6-2116-4222-A577-8BDCF76F99F8}">
      <dgm:prSet/>
      <dgm:spPr/>
      <dgm:t>
        <a:bodyPr/>
        <a:lstStyle/>
        <a:p>
          <a:pPr rtl="1"/>
          <a:endParaRPr lang="ur-PK"/>
        </a:p>
      </dgm:t>
    </dgm:pt>
    <dgm:pt modelId="{D7ADB055-2C59-4D0A-AFDF-99C1EB439EA2}">
      <dgm:prSet phldrT="[Text]"/>
      <dgm:spPr/>
      <dgm:t>
        <a:bodyPr/>
        <a:lstStyle/>
        <a:p>
          <a:pPr rtl="1"/>
          <a:r>
            <a:rPr lang="en-US" dirty="0"/>
            <a:t>2,350</a:t>
          </a:r>
          <a:endParaRPr lang="ur-PK" dirty="0"/>
        </a:p>
      </dgm:t>
    </dgm:pt>
    <dgm:pt modelId="{589321B3-7161-4BC4-A5B9-FEA54A534C8A}" type="parTrans" cxnId="{A01A9EC2-9425-4481-88A6-19771087E0CE}">
      <dgm:prSet/>
      <dgm:spPr/>
      <dgm:t>
        <a:bodyPr/>
        <a:lstStyle/>
        <a:p>
          <a:pPr rtl="1"/>
          <a:endParaRPr lang="ur-PK"/>
        </a:p>
      </dgm:t>
    </dgm:pt>
    <dgm:pt modelId="{CF748FB8-43EE-4FFC-B16D-B080FFB8F380}" type="sibTrans" cxnId="{A01A9EC2-9425-4481-88A6-19771087E0CE}">
      <dgm:prSet/>
      <dgm:spPr/>
      <dgm:t>
        <a:bodyPr/>
        <a:lstStyle/>
        <a:p>
          <a:pPr rtl="1"/>
          <a:endParaRPr lang="ur-PK"/>
        </a:p>
      </dgm:t>
    </dgm:pt>
    <dgm:pt modelId="{F2F271FB-45F3-4674-9073-C4D582A0D20A}">
      <dgm:prSet phldrT="[Text]" custT="1"/>
      <dgm:spPr/>
      <dgm:t>
        <a:bodyPr/>
        <a:lstStyle/>
        <a:p>
          <a:pPr rtl="1"/>
          <a:r>
            <a:rPr lang="en-US" sz="1600" u="sng" dirty="0"/>
            <a:t>Size 1.</a:t>
          </a:r>
        </a:p>
        <a:p>
          <a:pPr rtl="1"/>
          <a:r>
            <a:rPr lang="en-US" sz="1600" dirty="0"/>
            <a:t> 3/4 bed household</a:t>
          </a:r>
          <a:endParaRPr lang="ur-PK" sz="1600" dirty="0"/>
        </a:p>
      </dgm:t>
    </dgm:pt>
    <dgm:pt modelId="{2A3FA658-EFC0-468E-B267-BA8698824A1C}" type="parTrans" cxnId="{81081940-F234-40DB-B520-174FE51BAF45}">
      <dgm:prSet/>
      <dgm:spPr/>
      <dgm:t>
        <a:bodyPr/>
        <a:lstStyle/>
        <a:p>
          <a:pPr rtl="1"/>
          <a:endParaRPr lang="ur-PK"/>
        </a:p>
      </dgm:t>
    </dgm:pt>
    <dgm:pt modelId="{53F35199-F20C-4694-BE74-96CA4136B7E2}" type="sibTrans" cxnId="{81081940-F234-40DB-B520-174FE51BAF45}">
      <dgm:prSet/>
      <dgm:spPr/>
      <dgm:t>
        <a:bodyPr/>
        <a:lstStyle/>
        <a:p>
          <a:pPr rtl="1"/>
          <a:endParaRPr lang="ur-PK"/>
        </a:p>
      </dgm:t>
    </dgm:pt>
    <dgm:pt modelId="{03D87CC6-8811-498E-8602-CCD96C1054A5}">
      <dgm:prSet/>
      <dgm:spPr/>
      <dgm:t>
        <a:bodyPr/>
        <a:lstStyle/>
        <a:p>
          <a:pPr rtl="1"/>
          <a:r>
            <a:rPr lang="en-US" dirty="0"/>
            <a:t>50 gallons per day recycling </a:t>
          </a:r>
        </a:p>
      </dgm:t>
    </dgm:pt>
    <dgm:pt modelId="{74F3BFCC-C9A7-4E07-AA8C-C02F6F7F5399}" type="parTrans" cxnId="{EA6A6667-AD7F-41B5-B5FB-C0F1FA0675F9}">
      <dgm:prSet/>
      <dgm:spPr/>
      <dgm:t>
        <a:bodyPr/>
        <a:lstStyle/>
        <a:p>
          <a:pPr rtl="1"/>
          <a:endParaRPr lang="ur-PK"/>
        </a:p>
      </dgm:t>
    </dgm:pt>
    <dgm:pt modelId="{03771907-2D5F-45E9-8C6E-BC4FEF8B8181}" type="sibTrans" cxnId="{EA6A6667-AD7F-41B5-B5FB-C0F1FA0675F9}">
      <dgm:prSet/>
      <dgm:spPr/>
      <dgm:t>
        <a:bodyPr/>
        <a:lstStyle/>
        <a:p>
          <a:pPr rtl="1"/>
          <a:endParaRPr lang="ur-PK"/>
        </a:p>
      </dgm:t>
    </dgm:pt>
    <dgm:pt modelId="{EFD66B27-1CEC-4060-8705-9C1E54240B60}">
      <dgm:prSet custT="1"/>
      <dgm:spPr/>
      <dgm:t>
        <a:bodyPr/>
        <a:lstStyle/>
        <a:p>
          <a:pPr rtl="1"/>
          <a:r>
            <a:rPr lang="en-US" sz="1600" dirty="0"/>
            <a:t>500 gallons per day recycling </a:t>
          </a:r>
          <a:endParaRPr lang="ur-PK" sz="1600" dirty="0"/>
        </a:p>
      </dgm:t>
    </dgm:pt>
    <dgm:pt modelId="{5814525C-F5D6-4610-AA3F-E3AAC028B8DB}" type="parTrans" cxnId="{F0401078-6E1E-4DE3-A163-C4529ACED24D}">
      <dgm:prSet/>
      <dgm:spPr/>
      <dgm:t>
        <a:bodyPr/>
        <a:lstStyle/>
        <a:p>
          <a:pPr rtl="1"/>
          <a:endParaRPr lang="ur-PK"/>
        </a:p>
      </dgm:t>
    </dgm:pt>
    <dgm:pt modelId="{C08BCE02-DB39-423E-BFD0-DA1E0ED7A6EA}" type="sibTrans" cxnId="{F0401078-6E1E-4DE3-A163-C4529ACED24D}">
      <dgm:prSet/>
      <dgm:spPr/>
      <dgm:t>
        <a:bodyPr/>
        <a:lstStyle/>
        <a:p>
          <a:pPr rtl="1"/>
          <a:endParaRPr lang="ur-PK"/>
        </a:p>
      </dgm:t>
    </dgm:pt>
    <dgm:pt modelId="{E3737F74-1DA1-428D-9F6E-BAA249A47674}">
      <dgm:prSet/>
      <dgm:spPr/>
      <dgm:t>
        <a:bodyPr/>
        <a:lstStyle/>
        <a:p>
          <a:pPr rtl="0"/>
          <a:endParaRPr lang="en-US" sz="1400" dirty="0"/>
        </a:p>
      </dgm:t>
    </dgm:pt>
    <dgm:pt modelId="{382CBF5A-7098-4F98-A41D-5827B6707D97}" type="parTrans" cxnId="{6C25C4D3-985B-4EDB-B5FD-400DF226F904}">
      <dgm:prSet/>
      <dgm:spPr/>
      <dgm:t>
        <a:bodyPr/>
        <a:lstStyle/>
        <a:p>
          <a:pPr rtl="1"/>
          <a:endParaRPr lang="ur-PK"/>
        </a:p>
      </dgm:t>
    </dgm:pt>
    <dgm:pt modelId="{485A7AB6-B894-413D-AA42-A9C6DBFC41E6}" type="sibTrans" cxnId="{6C25C4D3-985B-4EDB-B5FD-400DF226F904}">
      <dgm:prSet/>
      <dgm:spPr/>
      <dgm:t>
        <a:bodyPr/>
        <a:lstStyle/>
        <a:p>
          <a:pPr rtl="1"/>
          <a:endParaRPr lang="ur-PK"/>
        </a:p>
      </dgm:t>
    </dgm:pt>
    <dgm:pt modelId="{211C7D6D-4ADD-483F-9CD3-D2FC89B1A4A9}">
      <dgm:prSet custT="1"/>
      <dgm:spPr/>
      <dgm:t>
        <a:bodyPr/>
        <a:lstStyle/>
        <a:p>
          <a:pPr rtl="1"/>
          <a:r>
            <a:rPr lang="en-US" sz="1600" dirty="0"/>
            <a:t>17 gallons per day </a:t>
          </a:r>
        </a:p>
        <a:p>
          <a:pPr rtl="1"/>
          <a:r>
            <a:rPr lang="en-US" sz="1600" dirty="0"/>
            <a:t>recycling</a:t>
          </a:r>
          <a:endParaRPr lang="ur-PK" sz="1600" dirty="0"/>
        </a:p>
      </dgm:t>
    </dgm:pt>
    <dgm:pt modelId="{3ACCD9F8-CB06-4556-AB91-C05DA225F3BE}" type="parTrans" cxnId="{1243DEE2-DBF3-4ED1-B84C-A77D5878C571}">
      <dgm:prSet/>
      <dgm:spPr/>
      <dgm:t>
        <a:bodyPr/>
        <a:lstStyle/>
        <a:p>
          <a:pPr rtl="1"/>
          <a:endParaRPr lang="ur-PK"/>
        </a:p>
      </dgm:t>
    </dgm:pt>
    <dgm:pt modelId="{146560A2-951A-46D1-BCC3-623A0EB9FD55}" type="sibTrans" cxnId="{1243DEE2-DBF3-4ED1-B84C-A77D5878C571}">
      <dgm:prSet/>
      <dgm:spPr/>
      <dgm:t>
        <a:bodyPr/>
        <a:lstStyle/>
        <a:p>
          <a:pPr rtl="1"/>
          <a:endParaRPr lang="ur-PK"/>
        </a:p>
      </dgm:t>
    </dgm:pt>
    <dgm:pt modelId="{8621DA90-AF82-4497-BDFC-724FA23B1707}">
      <dgm:prSet phldrT="[Text]" custT="1"/>
      <dgm:spPr/>
      <dgm:t>
        <a:bodyPr/>
        <a:lstStyle/>
        <a:p>
          <a:pPr rtl="1"/>
          <a:r>
            <a:rPr lang="en-US" sz="4000" dirty="0"/>
            <a:t>6,350</a:t>
          </a:r>
          <a:endParaRPr lang="ur-PK" sz="4000" dirty="0"/>
        </a:p>
      </dgm:t>
    </dgm:pt>
    <dgm:pt modelId="{BA4CA775-8CD8-4429-B90C-8312336BE878}" type="sibTrans" cxnId="{C9C0CC22-9CF0-4F39-A1B8-E2D82C2A6BF1}">
      <dgm:prSet/>
      <dgm:spPr/>
      <dgm:t>
        <a:bodyPr/>
        <a:lstStyle/>
        <a:p>
          <a:pPr rtl="1"/>
          <a:endParaRPr lang="ur-PK"/>
        </a:p>
      </dgm:t>
    </dgm:pt>
    <dgm:pt modelId="{E0DA1138-9B65-43FD-A630-7C50E0BC69DD}" type="parTrans" cxnId="{C9C0CC22-9CF0-4F39-A1B8-E2D82C2A6BF1}">
      <dgm:prSet/>
      <dgm:spPr/>
      <dgm:t>
        <a:bodyPr/>
        <a:lstStyle/>
        <a:p>
          <a:pPr rtl="1"/>
          <a:endParaRPr lang="ur-PK"/>
        </a:p>
      </dgm:t>
    </dgm:pt>
    <dgm:pt modelId="{68093092-4242-4E19-98D8-8E37056B4B44}" type="pres">
      <dgm:prSet presAssocID="{3C9B5727-03C3-4B33-AD40-7CF568F7EE70}" presName="Name0" presStyleCnt="0">
        <dgm:presLayoutVars>
          <dgm:chMax val="7"/>
          <dgm:chPref val="7"/>
          <dgm:dir/>
          <dgm:animLvl val="lvl"/>
        </dgm:presLayoutVars>
      </dgm:prSet>
      <dgm:spPr/>
    </dgm:pt>
    <dgm:pt modelId="{4901DDB0-A030-4251-8782-C75206A5F425}" type="pres">
      <dgm:prSet presAssocID="{8621DA90-AF82-4497-BDFC-724FA23B1707}" presName="parentText_1" presStyleLbl="node1" presStyleIdx="0" presStyleCnt="3">
        <dgm:presLayoutVars>
          <dgm:chMax val="1"/>
          <dgm:chPref val="1"/>
          <dgm:bulletEnabled val="1"/>
        </dgm:presLayoutVars>
      </dgm:prSet>
      <dgm:spPr/>
    </dgm:pt>
    <dgm:pt modelId="{8AF4222E-AB1D-4738-BF8C-4278FE9688F6}" type="pres">
      <dgm:prSet presAssocID="{8621DA90-AF82-4497-BDFC-724FA23B1707}" presName="childText_1" presStyleLbl="node1" presStyleIdx="0" presStyleCnt="3">
        <dgm:presLayoutVars>
          <dgm:chMax val="0"/>
          <dgm:chPref val="0"/>
          <dgm:bulletEnabled val="1"/>
        </dgm:presLayoutVars>
      </dgm:prSet>
      <dgm:spPr/>
    </dgm:pt>
    <dgm:pt modelId="{7116B829-B14C-44E2-9134-A1D83690F92B}" type="pres">
      <dgm:prSet presAssocID="{8621DA90-AF82-4497-BDFC-724FA23B1707}" presName="accentShape_1" presStyleCnt="0"/>
      <dgm:spPr/>
    </dgm:pt>
    <dgm:pt modelId="{61F1B431-40FE-47CB-B126-4106FB83EC41}" type="pres">
      <dgm:prSet presAssocID="{8621DA90-AF82-4497-BDFC-724FA23B1707}" presName="imageRepeatNode" presStyleLbl="node1" presStyleIdx="0" presStyleCnt="3"/>
      <dgm:spPr/>
    </dgm:pt>
    <dgm:pt modelId="{2EE38117-0843-4A3D-B22D-5E614C2AA97F}" type="pres">
      <dgm:prSet presAssocID="{9F176888-69D0-40C4-968B-DC08F62C7E03}" presName="parentText_2" presStyleLbl="node1" presStyleIdx="0" presStyleCnt="3">
        <dgm:presLayoutVars>
          <dgm:chMax val="1"/>
          <dgm:chPref val="1"/>
          <dgm:bulletEnabled val="1"/>
        </dgm:presLayoutVars>
      </dgm:prSet>
      <dgm:spPr/>
    </dgm:pt>
    <dgm:pt modelId="{DB1EE8FC-7BFE-4568-8558-7CB3D75F60C5}" type="pres">
      <dgm:prSet presAssocID="{9F176888-69D0-40C4-968B-DC08F62C7E03}" presName="childText_2" presStyleLbl="node2" presStyleIdx="0" presStyleCnt="0">
        <dgm:presLayoutVars>
          <dgm:chMax val="0"/>
          <dgm:chPref val="0"/>
          <dgm:bulletEnabled val="1"/>
        </dgm:presLayoutVars>
      </dgm:prSet>
      <dgm:spPr/>
    </dgm:pt>
    <dgm:pt modelId="{A729DAF1-6148-4736-A9A9-807AB71E63D1}" type="pres">
      <dgm:prSet presAssocID="{9F176888-69D0-40C4-968B-DC08F62C7E03}" presName="accentShape_2" presStyleCnt="0"/>
      <dgm:spPr/>
    </dgm:pt>
    <dgm:pt modelId="{A6B2AF3F-DB36-4404-A7CF-176C6B3373A0}" type="pres">
      <dgm:prSet presAssocID="{9F176888-69D0-40C4-968B-DC08F62C7E03}" presName="imageRepeatNode" presStyleLbl="node1" presStyleIdx="1" presStyleCnt="3"/>
      <dgm:spPr/>
    </dgm:pt>
    <dgm:pt modelId="{69ED7374-1934-4327-B55F-D2BFF086DFD8}" type="pres">
      <dgm:prSet presAssocID="{D7ADB055-2C59-4D0A-AFDF-99C1EB439EA2}" presName="parentText_3" presStyleLbl="node1" presStyleIdx="1" presStyleCnt="3">
        <dgm:presLayoutVars>
          <dgm:chMax val="1"/>
          <dgm:chPref val="1"/>
          <dgm:bulletEnabled val="1"/>
        </dgm:presLayoutVars>
      </dgm:prSet>
      <dgm:spPr/>
    </dgm:pt>
    <dgm:pt modelId="{4AC431E5-06A8-4EC3-9F78-13AA3899E46E}" type="pres">
      <dgm:prSet presAssocID="{D7ADB055-2C59-4D0A-AFDF-99C1EB439EA2}" presName="childText_3" presStyleLbl="node2" presStyleIdx="0" presStyleCnt="0" custScaleX="126645">
        <dgm:presLayoutVars>
          <dgm:chMax val="0"/>
          <dgm:chPref val="0"/>
          <dgm:bulletEnabled val="1"/>
        </dgm:presLayoutVars>
      </dgm:prSet>
      <dgm:spPr/>
    </dgm:pt>
    <dgm:pt modelId="{BFC2E003-5F37-40CC-80AA-9BDC56055261}" type="pres">
      <dgm:prSet presAssocID="{D7ADB055-2C59-4D0A-AFDF-99C1EB439EA2}" presName="accentShape_3" presStyleCnt="0"/>
      <dgm:spPr/>
    </dgm:pt>
    <dgm:pt modelId="{81819175-E645-4696-B01C-FAA4CB270ADA}" type="pres">
      <dgm:prSet presAssocID="{D7ADB055-2C59-4D0A-AFDF-99C1EB439EA2}" presName="imageRepeatNode" presStyleLbl="node1" presStyleIdx="2" presStyleCnt="3" custScaleX="108530"/>
      <dgm:spPr/>
    </dgm:pt>
  </dgm:ptLst>
  <dgm:cxnLst>
    <dgm:cxn modelId="{AEE4C50E-484B-49F8-8210-7930BA2758A4}" type="presOf" srcId="{03D87CC6-8811-498E-8602-CCD96C1054A5}" destId="{DB1EE8FC-7BFE-4568-8558-7CB3D75F60C5}" srcOrd="0" destOrd="1" presId="urn:microsoft.com/office/officeart/2009/3/layout/BlockDescendingList"/>
    <dgm:cxn modelId="{7197721B-301E-4CE8-A9EF-F8AF7A7E8F3D}" type="presOf" srcId="{D7ADB055-2C59-4D0A-AFDF-99C1EB439EA2}" destId="{69ED7374-1934-4327-B55F-D2BFF086DFD8}" srcOrd="0" destOrd="0" presId="urn:microsoft.com/office/officeart/2009/3/layout/BlockDescendingList"/>
    <dgm:cxn modelId="{C9C0CC22-9CF0-4F39-A1B8-E2D82C2A6BF1}" srcId="{3C9B5727-03C3-4B33-AD40-7CF568F7EE70}" destId="{8621DA90-AF82-4497-BDFC-724FA23B1707}" srcOrd="0" destOrd="0" parTransId="{E0DA1138-9B65-43FD-A630-7C50E0BC69DD}" sibTransId="{BA4CA775-8CD8-4429-B90C-8312336BE878}"/>
    <dgm:cxn modelId="{B276DD22-CAC9-4C1B-B771-5BCCC8D84021}" type="presOf" srcId="{D7ADB055-2C59-4D0A-AFDF-99C1EB439EA2}" destId="{81819175-E645-4696-B01C-FAA4CB270ADA}" srcOrd="1" destOrd="0" presId="urn:microsoft.com/office/officeart/2009/3/layout/BlockDescendingList"/>
    <dgm:cxn modelId="{152C5426-9FFB-4C4D-A380-92F96BAA18A9}" type="presOf" srcId="{630AA558-AC99-477F-BABB-1EF7791026C5}" destId="{DB1EE8FC-7BFE-4568-8558-7CB3D75F60C5}" srcOrd="0" destOrd="0" presId="urn:microsoft.com/office/officeart/2009/3/layout/BlockDescendingList"/>
    <dgm:cxn modelId="{6EF2AB3C-FDC3-4E78-BD2D-C44C4EE9A949}" type="presOf" srcId="{3C9B5727-03C3-4B33-AD40-7CF568F7EE70}" destId="{68093092-4242-4E19-98D8-8E37056B4B44}" srcOrd="0" destOrd="0" presId="urn:microsoft.com/office/officeart/2009/3/layout/BlockDescendingList"/>
    <dgm:cxn modelId="{81081940-F234-40DB-B520-174FE51BAF45}" srcId="{D7ADB055-2C59-4D0A-AFDF-99C1EB439EA2}" destId="{F2F271FB-45F3-4674-9073-C4D582A0D20A}" srcOrd="0" destOrd="0" parTransId="{2A3FA658-EFC0-468E-B267-BA8698824A1C}" sibTransId="{53F35199-F20C-4694-BE74-96CA4136B7E2}"/>
    <dgm:cxn modelId="{DB35D464-89A5-48A1-88A2-1AFBB14E1DE0}" type="presOf" srcId="{8621DA90-AF82-4497-BDFC-724FA23B1707}" destId="{61F1B431-40FE-47CB-B126-4106FB83EC41}" srcOrd="1" destOrd="0" presId="urn:microsoft.com/office/officeart/2009/3/layout/BlockDescendingList"/>
    <dgm:cxn modelId="{EA6A6667-AD7F-41B5-B5FB-C0F1FA0675F9}" srcId="{9F176888-69D0-40C4-968B-DC08F62C7E03}" destId="{03D87CC6-8811-498E-8602-CCD96C1054A5}" srcOrd="1" destOrd="0" parTransId="{74F3BFCC-C9A7-4E07-AA8C-C02F6F7F5399}" sibTransId="{03771907-2D5F-45E9-8C6E-BC4FEF8B8181}"/>
    <dgm:cxn modelId="{C2960A6D-18DF-44DC-AE03-BA935A4DF3D9}" type="presOf" srcId="{8621DA90-AF82-4497-BDFC-724FA23B1707}" destId="{4901DDB0-A030-4251-8782-C75206A5F425}" srcOrd="0" destOrd="0" presId="urn:microsoft.com/office/officeart/2009/3/layout/BlockDescendingList"/>
    <dgm:cxn modelId="{F0401078-6E1E-4DE3-A163-C4529ACED24D}" srcId="{8621DA90-AF82-4497-BDFC-724FA23B1707}" destId="{EFD66B27-1CEC-4060-8705-9C1E54240B60}" srcOrd="1" destOrd="0" parTransId="{5814525C-F5D6-4610-AA3F-E3AAC028B8DB}" sibTransId="{C08BCE02-DB39-423E-BFD0-DA1E0ED7A6EA}"/>
    <dgm:cxn modelId="{B70F2283-4143-42E3-8F25-B3C11E81B5FE}" type="presOf" srcId="{211C7D6D-4ADD-483F-9CD3-D2FC89B1A4A9}" destId="{4AC431E5-06A8-4EC3-9F78-13AA3899E46E}" srcOrd="0" destOrd="1" presId="urn:microsoft.com/office/officeart/2009/3/layout/BlockDescendingList"/>
    <dgm:cxn modelId="{6619EB8C-A736-4397-9D28-28C3090312E9}" type="presOf" srcId="{F2F271FB-45F3-4674-9073-C4D582A0D20A}" destId="{4AC431E5-06A8-4EC3-9F78-13AA3899E46E}" srcOrd="0" destOrd="0" presId="urn:microsoft.com/office/officeart/2009/3/layout/BlockDescendingList"/>
    <dgm:cxn modelId="{14BBD2A1-1780-4417-AC18-B274D9F35C0E}" type="presOf" srcId="{E3737F74-1DA1-428D-9F6E-BAA249A47674}" destId="{8AF4222E-AB1D-4738-BF8C-4278FE9688F6}" srcOrd="0" destOrd="2" presId="urn:microsoft.com/office/officeart/2009/3/layout/BlockDescendingList"/>
    <dgm:cxn modelId="{3DAB7AA6-2116-4222-A577-8BDCF76F99F8}" srcId="{9F176888-69D0-40C4-968B-DC08F62C7E03}" destId="{630AA558-AC99-477F-BABB-1EF7791026C5}" srcOrd="0" destOrd="0" parTransId="{B3592FDA-E21C-4792-AAE2-766839EC1B96}" sibTransId="{B2666744-978B-49C1-BBF2-8807C54F985C}"/>
    <dgm:cxn modelId="{5D027FB9-ACAC-4CFD-9F77-5B1AD44A24D3}" srcId="{8621DA90-AF82-4497-BDFC-724FA23B1707}" destId="{42AFF7DA-DD55-48F0-9085-BA3C4CE13CF6}" srcOrd="0" destOrd="0" parTransId="{89B6C3F0-65A9-4F93-B86A-BEDFB72C5B1D}" sibTransId="{83238873-F80C-4B61-86BF-EA5305FE28D8}"/>
    <dgm:cxn modelId="{67F284BE-8DEA-49A8-84C4-F3E6E8DF04F6}" type="presOf" srcId="{42AFF7DA-DD55-48F0-9085-BA3C4CE13CF6}" destId="{8AF4222E-AB1D-4738-BF8C-4278FE9688F6}" srcOrd="0" destOrd="0" presId="urn:microsoft.com/office/officeart/2009/3/layout/BlockDescendingList"/>
    <dgm:cxn modelId="{7ACE4AC2-6427-4D78-8662-59306F48E157}" type="presOf" srcId="{9F176888-69D0-40C4-968B-DC08F62C7E03}" destId="{2EE38117-0843-4A3D-B22D-5E614C2AA97F}" srcOrd="0" destOrd="0" presId="urn:microsoft.com/office/officeart/2009/3/layout/BlockDescendingList"/>
    <dgm:cxn modelId="{A01A9EC2-9425-4481-88A6-19771087E0CE}" srcId="{3C9B5727-03C3-4B33-AD40-7CF568F7EE70}" destId="{D7ADB055-2C59-4D0A-AFDF-99C1EB439EA2}" srcOrd="2" destOrd="0" parTransId="{589321B3-7161-4BC4-A5B9-FEA54A534C8A}" sibTransId="{CF748FB8-43EE-4FFC-B16D-B080FFB8F380}"/>
    <dgm:cxn modelId="{6C25C4D3-985B-4EDB-B5FD-400DF226F904}" srcId="{8621DA90-AF82-4497-BDFC-724FA23B1707}" destId="{E3737F74-1DA1-428D-9F6E-BAA249A47674}" srcOrd="2" destOrd="0" parTransId="{382CBF5A-7098-4F98-A41D-5827B6707D97}" sibTransId="{485A7AB6-B894-413D-AA42-A9C6DBFC41E6}"/>
    <dgm:cxn modelId="{7DF847D8-4AE7-4EA7-BEE0-0A72E133C67B}" type="presOf" srcId="{9F176888-69D0-40C4-968B-DC08F62C7E03}" destId="{A6B2AF3F-DB36-4404-A7CF-176C6B3373A0}" srcOrd="1" destOrd="0" presId="urn:microsoft.com/office/officeart/2009/3/layout/BlockDescendingList"/>
    <dgm:cxn modelId="{1243DEE2-DBF3-4ED1-B84C-A77D5878C571}" srcId="{D7ADB055-2C59-4D0A-AFDF-99C1EB439EA2}" destId="{211C7D6D-4ADD-483F-9CD3-D2FC89B1A4A9}" srcOrd="1" destOrd="0" parTransId="{3ACCD9F8-CB06-4556-AB91-C05DA225F3BE}" sibTransId="{146560A2-951A-46D1-BCC3-623A0EB9FD55}"/>
    <dgm:cxn modelId="{6509BEEB-6DBB-4D8B-9CF6-9250275C766B}" srcId="{3C9B5727-03C3-4B33-AD40-7CF568F7EE70}" destId="{9F176888-69D0-40C4-968B-DC08F62C7E03}" srcOrd="1" destOrd="0" parTransId="{CA44A46B-41C6-48DA-80AD-49F634F59C07}" sibTransId="{3CD4A3D3-A334-4C5D-99A7-E62DD365D822}"/>
    <dgm:cxn modelId="{DB6F94FC-8F08-4917-A4B7-57D587026BF2}" type="presOf" srcId="{EFD66B27-1CEC-4060-8705-9C1E54240B60}" destId="{8AF4222E-AB1D-4738-BF8C-4278FE9688F6}" srcOrd="0" destOrd="1" presId="urn:microsoft.com/office/officeart/2009/3/layout/BlockDescendingList"/>
    <dgm:cxn modelId="{55AB7C81-166F-4D3C-9168-678329F79FE1}" type="presParOf" srcId="{68093092-4242-4E19-98D8-8E37056B4B44}" destId="{4901DDB0-A030-4251-8782-C75206A5F425}" srcOrd="0" destOrd="0" presId="urn:microsoft.com/office/officeart/2009/3/layout/BlockDescendingList"/>
    <dgm:cxn modelId="{20ABB21D-18ED-4505-BAB3-4E54FA784671}" type="presParOf" srcId="{68093092-4242-4E19-98D8-8E37056B4B44}" destId="{8AF4222E-AB1D-4738-BF8C-4278FE9688F6}" srcOrd="1" destOrd="0" presId="urn:microsoft.com/office/officeart/2009/3/layout/BlockDescendingList"/>
    <dgm:cxn modelId="{1E1E5C87-6D8A-4D6F-92A5-A0981CB6AEBD}" type="presParOf" srcId="{68093092-4242-4E19-98D8-8E37056B4B44}" destId="{7116B829-B14C-44E2-9134-A1D83690F92B}" srcOrd="2" destOrd="0" presId="urn:microsoft.com/office/officeart/2009/3/layout/BlockDescendingList"/>
    <dgm:cxn modelId="{AC431FA4-C9BB-48A8-A616-7960E0689615}" type="presParOf" srcId="{7116B829-B14C-44E2-9134-A1D83690F92B}" destId="{61F1B431-40FE-47CB-B126-4106FB83EC41}" srcOrd="0" destOrd="0" presId="urn:microsoft.com/office/officeart/2009/3/layout/BlockDescendingList"/>
    <dgm:cxn modelId="{95BE275B-674A-47AE-BEB5-C94457F7C7F8}" type="presParOf" srcId="{68093092-4242-4E19-98D8-8E37056B4B44}" destId="{2EE38117-0843-4A3D-B22D-5E614C2AA97F}" srcOrd="3" destOrd="0" presId="urn:microsoft.com/office/officeart/2009/3/layout/BlockDescendingList"/>
    <dgm:cxn modelId="{335A6D89-A28D-4EA9-99E6-42FCB08AFF92}" type="presParOf" srcId="{68093092-4242-4E19-98D8-8E37056B4B44}" destId="{DB1EE8FC-7BFE-4568-8558-7CB3D75F60C5}" srcOrd="4" destOrd="0" presId="urn:microsoft.com/office/officeart/2009/3/layout/BlockDescendingList"/>
    <dgm:cxn modelId="{F077AE86-6392-459E-A0FA-81F2C83214D4}" type="presParOf" srcId="{68093092-4242-4E19-98D8-8E37056B4B44}" destId="{A729DAF1-6148-4736-A9A9-807AB71E63D1}" srcOrd="5" destOrd="0" presId="urn:microsoft.com/office/officeart/2009/3/layout/BlockDescendingList"/>
    <dgm:cxn modelId="{9B317B75-CBF9-4270-9805-21B68D6A0C5F}" type="presParOf" srcId="{A729DAF1-6148-4736-A9A9-807AB71E63D1}" destId="{A6B2AF3F-DB36-4404-A7CF-176C6B3373A0}" srcOrd="0" destOrd="0" presId="urn:microsoft.com/office/officeart/2009/3/layout/BlockDescendingList"/>
    <dgm:cxn modelId="{F1A504E6-B089-42A9-8497-F9E47452FBC5}" type="presParOf" srcId="{68093092-4242-4E19-98D8-8E37056B4B44}" destId="{69ED7374-1934-4327-B55F-D2BFF086DFD8}" srcOrd="6" destOrd="0" presId="urn:microsoft.com/office/officeart/2009/3/layout/BlockDescendingList"/>
    <dgm:cxn modelId="{A7B658DD-DE6C-4247-B7BF-2D63C1C6227F}" type="presParOf" srcId="{68093092-4242-4E19-98D8-8E37056B4B44}" destId="{4AC431E5-06A8-4EC3-9F78-13AA3899E46E}" srcOrd="7" destOrd="0" presId="urn:microsoft.com/office/officeart/2009/3/layout/BlockDescendingList"/>
    <dgm:cxn modelId="{016F22F7-E2D9-4B18-8D1B-C120194F3F9B}" type="presParOf" srcId="{68093092-4242-4E19-98D8-8E37056B4B44}" destId="{BFC2E003-5F37-40CC-80AA-9BDC56055261}" srcOrd="8" destOrd="0" presId="urn:microsoft.com/office/officeart/2009/3/layout/BlockDescendingList"/>
    <dgm:cxn modelId="{3C657DC4-84E2-4F74-BD30-FF8C0C1F5862}" type="presParOf" srcId="{BFC2E003-5F37-40CC-80AA-9BDC56055261}" destId="{81819175-E645-4696-B01C-FAA4CB270ADA}" srcOrd="0" destOrd="0" presId="urn:microsoft.com/office/officeart/2009/3/layout/BlockDescending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D650F-13BA-4103-A050-92526500C0A5}" type="doc">
      <dgm:prSet loTypeId="urn:microsoft.com/office/officeart/2005/8/layout/pList1" loCatId="list" qsTypeId="urn:microsoft.com/office/officeart/2005/8/quickstyle/simple1" qsCatId="simple" csTypeId="urn:microsoft.com/office/officeart/2005/8/colors/accent1_2" csCatId="accent1" phldr="1"/>
      <dgm:spPr/>
      <dgm:t>
        <a:bodyPr/>
        <a:lstStyle/>
        <a:p>
          <a:pPr rtl="1"/>
          <a:endParaRPr lang="ur-PK"/>
        </a:p>
      </dgm:t>
    </dgm:pt>
    <dgm:pt modelId="{776D0490-D1BD-4BF9-B6B3-D4DDA03836E8}">
      <dgm:prSet phldrT="[Text]"/>
      <dgm:spPr/>
      <dgm:t>
        <a:bodyPr/>
        <a:lstStyle/>
        <a:p>
          <a:pPr rtl="1"/>
          <a:r>
            <a:rPr lang="en-US" dirty="0"/>
            <a:t>Noreen head of project  </a:t>
          </a:r>
          <a:endParaRPr lang="ur-PK" dirty="0"/>
        </a:p>
      </dgm:t>
    </dgm:pt>
    <dgm:pt modelId="{07196A4E-D514-42F8-91A0-C2F081403D88}" type="parTrans" cxnId="{90E8680E-5F6E-4F77-A0F0-0868422F63B3}">
      <dgm:prSet/>
      <dgm:spPr/>
      <dgm:t>
        <a:bodyPr/>
        <a:lstStyle/>
        <a:p>
          <a:pPr rtl="1"/>
          <a:endParaRPr lang="ur-PK"/>
        </a:p>
      </dgm:t>
    </dgm:pt>
    <dgm:pt modelId="{FF535165-1A0D-4DA1-829C-BC2F54A59111}" type="sibTrans" cxnId="{90E8680E-5F6E-4F77-A0F0-0868422F63B3}">
      <dgm:prSet/>
      <dgm:spPr/>
      <dgm:t>
        <a:bodyPr/>
        <a:lstStyle/>
        <a:p>
          <a:pPr rtl="1"/>
          <a:endParaRPr lang="ur-PK"/>
        </a:p>
      </dgm:t>
    </dgm:pt>
    <dgm:pt modelId="{98CB0D1F-765A-4CCD-A79F-2124F0ED393E}">
      <dgm:prSet phldrT="[Text]"/>
      <dgm:spPr/>
      <dgm:t>
        <a:bodyPr/>
        <a:lstStyle/>
        <a:p>
          <a:pPr rtl="1"/>
          <a:r>
            <a:rPr lang="en-US" dirty="0"/>
            <a:t>Tracey head marketing </a:t>
          </a:r>
          <a:endParaRPr lang="ur-PK" dirty="0"/>
        </a:p>
      </dgm:t>
    </dgm:pt>
    <dgm:pt modelId="{5D9640EB-AFEF-4DFD-BC53-E06594FD810E}" type="parTrans" cxnId="{7294A454-9B3F-469C-BBA6-CBA45F2F3F8A}">
      <dgm:prSet/>
      <dgm:spPr/>
      <dgm:t>
        <a:bodyPr/>
        <a:lstStyle/>
        <a:p>
          <a:pPr rtl="1"/>
          <a:endParaRPr lang="ur-PK"/>
        </a:p>
      </dgm:t>
    </dgm:pt>
    <dgm:pt modelId="{776EDFCE-C3AE-4520-865B-01A07BE20C46}" type="sibTrans" cxnId="{7294A454-9B3F-469C-BBA6-CBA45F2F3F8A}">
      <dgm:prSet/>
      <dgm:spPr/>
      <dgm:t>
        <a:bodyPr/>
        <a:lstStyle/>
        <a:p>
          <a:pPr rtl="1"/>
          <a:endParaRPr lang="ur-PK"/>
        </a:p>
      </dgm:t>
    </dgm:pt>
    <dgm:pt modelId="{D270421A-0478-48E5-938D-DCBC26433D06}">
      <dgm:prSet phldrT="[Text]"/>
      <dgm:spPr/>
      <dgm:t>
        <a:bodyPr/>
        <a:lstStyle/>
        <a:p>
          <a:pPr rtl="1"/>
          <a:r>
            <a:rPr lang="en-US" dirty="0" err="1"/>
            <a:t>Monalisa</a:t>
          </a:r>
          <a:r>
            <a:rPr lang="en-US" dirty="0"/>
            <a:t> project manager working with engineers </a:t>
          </a:r>
          <a:endParaRPr lang="ur-PK" dirty="0"/>
        </a:p>
      </dgm:t>
    </dgm:pt>
    <dgm:pt modelId="{46881F58-AEC1-48BD-96AD-892CE6C14305}" type="parTrans" cxnId="{FF3717A2-F852-4ECD-9306-D5EA4E827910}">
      <dgm:prSet/>
      <dgm:spPr/>
      <dgm:t>
        <a:bodyPr/>
        <a:lstStyle/>
        <a:p>
          <a:pPr rtl="1"/>
          <a:endParaRPr lang="ur-PK"/>
        </a:p>
      </dgm:t>
    </dgm:pt>
    <dgm:pt modelId="{A4947FE5-8551-4B06-A428-48EEB04813F7}" type="sibTrans" cxnId="{FF3717A2-F852-4ECD-9306-D5EA4E827910}">
      <dgm:prSet/>
      <dgm:spPr/>
      <dgm:t>
        <a:bodyPr/>
        <a:lstStyle/>
        <a:p>
          <a:pPr rtl="1"/>
          <a:endParaRPr lang="ur-PK"/>
        </a:p>
      </dgm:t>
    </dgm:pt>
    <dgm:pt modelId="{5CF0320A-50EC-4AFF-9B6F-BB5246B15DA1}">
      <dgm:prSet phldrT="[Text]"/>
      <dgm:spPr/>
      <dgm:t>
        <a:bodyPr/>
        <a:lstStyle/>
        <a:p>
          <a:pPr rtl="1"/>
          <a:r>
            <a:rPr lang="en-US" dirty="0"/>
            <a:t>Gloria head of HR  management </a:t>
          </a:r>
          <a:endParaRPr lang="ur-PK" dirty="0"/>
        </a:p>
      </dgm:t>
    </dgm:pt>
    <dgm:pt modelId="{E793348C-DD1B-4E49-B14D-C1D7292834D3}" type="parTrans" cxnId="{30AB9691-2C19-458C-AF88-673385EB0E8C}">
      <dgm:prSet/>
      <dgm:spPr/>
      <dgm:t>
        <a:bodyPr/>
        <a:lstStyle/>
        <a:p>
          <a:pPr rtl="1"/>
          <a:endParaRPr lang="ur-PK"/>
        </a:p>
      </dgm:t>
    </dgm:pt>
    <dgm:pt modelId="{28AD038D-EB4A-4234-82D3-2E3E2B76D950}" type="sibTrans" cxnId="{30AB9691-2C19-458C-AF88-673385EB0E8C}">
      <dgm:prSet/>
      <dgm:spPr/>
      <dgm:t>
        <a:bodyPr/>
        <a:lstStyle/>
        <a:p>
          <a:pPr rtl="1"/>
          <a:endParaRPr lang="ur-PK"/>
        </a:p>
      </dgm:t>
    </dgm:pt>
    <dgm:pt modelId="{35CCCF34-F72F-41E3-8FA7-3488A07B93D4}" type="pres">
      <dgm:prSet presAssocID="{E98D650F-13BA-4103-A050-92526500C0A5}" presName="Name0" presStyleCnt="0">
        <dgm:presLayoutVars>
          <dgm:dir/>
          <dgm:resizeHandles val="exact"/>
        </dgm:presLayoutVars>
      </dgm:prSet>
      <dgm:spPr/>
    </dgm:pt>
    <dgm:pt modelId="{671EB011-D65E-4EB2-8A5E-701A3D273F3C}" type="pres">
      <dgm:prSet presAssocID="{776D0490-D1BD-4BF9-B6B3-D4DDA03836E8}" presName="compNode" presStyleCnt="0"/>
      <dgm:spPr/>
    </dgm:pt>
    <dgm:pt modelId="{79FBA9DD-1756-4041-A7F4-0C17051951CE}" type="pres">
      <dgm:prSet presAssocID="{776D0490-D1BD-4BF9-B6B3-D4DDA03836E8}" presName="pictRect" presStyleLbl="node1" presStyleIdx="0" presStyleCnt="4" custFlipHor="1" custScaleY="10767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dgm:spPr>
    </dgm:pt>
    <dgm:pt modelId="{0C75158C-B6BC-40BF-B341-4D7392DCE108}" type="pres">
      <dgm:prSet presAssocID="{776D0490-D1BD-4BF9-B6B3-D4DDA03836E8}" presName="textRect" presStyleLbl="revTx" presStyleIdx="0" presStyleCnt="4">
        <dgm:presLayoutVars>
          <dgm:bulletEnabled val="1"/>
        </dgm:presLayoutVars>
      </dgm:prSet>
      <dgm:spPr/>
    </dgm:pt>
    <dgm:pt modelId="{86AB3377-C5CA-40B8-A3B6-B85FFD7B17B5}" type="pres">
      <dgm:prSet presAssocID="{FF535165-1A0D-4DA1-829C-BC2F54A59111}" presName="sibTrans" presStyleLbl="sibTrans2D1" presStyleIdx="0" presStyleCnt="0"/>
      <dgm:spPr/>
    </dgm:pt>
    <dgm:pt modelId="{CD354D05-9EED-4235-85E7-E0D930F4E292}" type="pres">
      <dgm:prSet presAssocID="{98CB0D1F-765A-4CCD-A79F-2124F0ED393E}" presName="compNode" presStyleCnt="0"/>
      <dgm:spPr/>
    </dgm:pt>
    <dgm:pt modelId="{95899058-0EB4-4364-83C1-5F5029040A12}" type="pres">
      <dgm:prSet presAssocID="{98CB0D1F-765A-4CCD-A79F-2124F0ED393E}" presName="pictRect" presStyleLbl="node1" presStyleIdx="1" presStyleCnt="4" custAng="5400000" custScaleX="72375" custScaleY="122245" custLinFactNeighborX="-595" custLinFactNeighborY="-1727"/>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dgm:spPr>
    </dgm:pt>
    <dgm:pt modelId="{0CBA8519-F6E9-4795-A0F3-9047DE0F4298}" type="pres">
      <dgm:prSet presAssocID="{98CB0D1F-765A-4CCD-A79F-2124F0ED393E}" presName="textRect" presStyleLbl="revTx" presStyleIdx="1" presStyleCnt="4">
        <dgm:presLayoutVars>
          <dgm:bulletEnabled val="1"/>
        </dgm:presLayoutVars>
      </dgm:prSet>
      <dgm:spPr/>
    </dgm:pt>
    <dgm:pt modelId="{D70CB605-12B2-4A19-B16F-12B80E686E5B}" type="pres">
      <dgm:prSet presAssocID="{776EDFCE-C3AE-4520-865B-01A07BE20C46}" presName="sibTrans" presStyleLbl="sibTrans2D1" presStyleIdx="0" presStyleCnt="0"/>
      <dgm:spPr/>
    </dgm:pt>
    <dgm:pt modelId="{3AF912CE-05AA-421B-876D-91452B4A1A89}" type="pres">
      <dgm:prSet presAssocID="{D270421A-0478-48E5-938D-DCBC26433D06}" presName="compNode" presStyleCnt="0"/>
      <dgm:spPr/>
    </dgm:pt>
    <dgm:pt modelId="{4AB8229C-61DC-48E7-8391-F08ACB04EA9B}" type="pres">
      <dgm:prSet presAssocID="{D270421A-0478-48E5-938D-DCBC26433D06}"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dgm:spPr>
    </dgm:pt>
    <dgm:pt modelId="{A8B966B4-F305-40C7-A880-9041104AE0DA}" type="pres">
      <dgm:prSet presAssocID="{D270421A-0478-48E5-938D-DCBC26433D06}" presName="textRect" presStyleLbl="revTx" presStyleIdx="2" presStyleCnt="4">
        <dgm:presLayoutVars>
          <dgm:bulletEnabled val="1"/>
        </dgm:presLayoutVars>
      </dgm:prSet>
      <dgm:spPr/>
    </dgm:pt>
    <dgm:pt modelId="{864046E1-715C-493C-BA74-36A4400E36C7}" type="pres">
      <dgm:prSet presAssocID="{A4947FE5-8551-4B06-A428-48EEB04813F7}" presName="sibTrans" presStyleLbl="sibTrans2D1" presStyleIdx="0" presStyleCnt="0"/>
      <dgm:spPr/>
    </dgm:pt>
    <dgm:pt modelId="{FDDDD76D-B9B5-4C7E-988C-A39A66DC2ACA}" type="pres">
      <dgm:prSet presAssocID="{5CF0320A-50EC-4AFF-9B6F-BB5246B15DA1}" presName="compNode" presStyleCnt="0"/>
      <dgm:spPr/>
    </dgm:pt>
    <dgm:pt modelId="{EADB254B-B6E4-4DF8-8892-71786C3063AF}" type="pres">
      <dgm:prSet presAssocID="{5CF0320A-50EC-4AFF-9B6F-BB5246B15DA1}" presName="pictRect"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dgm:spPr>
    </dgm:pt>
    <dgm:pt modelId="{7FB513F5-489A-414E-A15D-ADE403BCF58D}" type="pres">
      <dgm:prSet presAssocID="{5CF0320A-50EC-4AFF-9B6F-BB5246B15DA1}" presName="textRect" presStyleLbl="revTx" presStyleIdx="3" presStyleCnt="4">
        <dgm:presLayoutVars>
          <dgm:bulletEnabled val="1"/>
        </dgm:presLayoutVars>
      </dgm:prSet>
      <dgm:spPr/>
    </dgm:pt>
  </dgm:ptLst>
  <dgm:cxnLst>
    <dgm:cxn modelId="{90E8680E-5F6E-4F77-A0F0-0868422F63B3}" srcId="{E98D650F-13BA-4103-A050-92526500C0A5}" destId="{776D0490-D1BD-4BF9-B6B3-D4DDA03836E8}" srcOrd="0" destOrd="0" parTransId="{07196A4E-D514-42F8-91A0-C2F081403D88}" sibTransId="{FF535165-1A0D-4DA1-829C-BC2F54A59111}"/>
    <dgm:cxn modelId="{757AD339-EDB3-45AA-989F-15C6C37550FA}" type="presOf" srcId="{E98D650F-13BA-4103-A050-92526500C0A5}" destId="{35CCCF34-F72F-41E3-8FA7-3488A07B93D4}" srcOrd="0" destOrd="0" presId="urn:microsoft.com/office/officeart/2005/8/layout/pList1"/>
    <dgm:cxn modelId="{6E83045B-3668-4EB1-9FF4-887AB7A39A96}" type="presOf" srcId="{A4947FE5-8551-4B06-A428-48EEB04813F7}" destId="{864046E1-715C-493C-BA74-36A4400E36C7}" srcOrd="0" destOrd="0" presId="urn:microsoft.com/office/officeart/2005/8/layout/pList1"/>
    <dgm:cxn modelId="{7294A454-9B3F-469C-BBA6-CBA45F2F3F8A}" srcId="{E98D650F-13BA-4103-A050-92526500C0A5}" destId="{98CB0D1F-765A-4CCD-A79F-2124F0ED393E}" srcOrd="1" destOrd="0" parTransId="{5D9640EB-AFEF-4DFD-BC53-E06594FD810E}" sibTransId="{776EDFCE-C3AE-4520-865B-01A07BE20C46}"/>
    <dgm:cxn modelId="{21B52E84-1444-45FE-AB94-4E7569C06BAD}" type="presOf" srcId="{D270421A-0478-48E5-938D-DCBC26433D06}" destId="{A8B966B4-F305-40C7-A880-9041104AE0DA}" srcOrd="0" destOrd="0" presId="urn:microsoft.com/office/officeart/2005/8/layout/pList1"/>
    <dgm:cxn modelId="{30AB9691-2C19-458C-AF88-673385EB0E8C}" srcId="{E98D650F-13BA-4103-A050-92526500C0A5}" destId="{5CF0320A-50EC-4AFF-9B6F-BB5246B15DA1}" srcOrd="3" destOrd="0" parTransId="{E793348C-DD1B-4E49-B14D-C1D7292834D3}" sibTransId="{28AD038D-EB4A-4234-82D3-2E3E2B76D950}"/>
    <dgm:cxn modelId="{6A2C3999-6299-4A8F-AAEA-4463A8C6820A}" type="presOf" srcId="{5CF0320A-50EC-4AFF-9B6F-BB5246B15DA1}" destId="{7FB513F5-489A-414E-A15D-ADE403BCF58D}" srcOrd="0" destOrd="0" presId="urn:microsoft.com/office/officeart/2005/8/layout/pList1"/>
    <dgm:cxn modelId="{FF3717A2-F852-4ECD-9306-D5EA4E827910}" srcId="{E98D650F-13BA-4103-A050-92526500C0A5}" destId="{D270421A-0478-48E5-938D-DCBC26433D06}" srcOrd="2" destOrd="0" parTransId="{46881F58-AEC1-48BD-96AD-892CE6C14305}" sibTransId="{A4947FE5-8551-4B06-A428-48EEB04813F7}"/>
    <dgm:cxn modelId="{0042CFA3-3EE6-4471-B344-07ED7B51A59A}" type="presOf" srcId="{776D0490-D1BD-4BF9-B6B3-D4DDA03836E8}" destId="{0C75158C-B6BC-40BF-B341-4D7392DCE108}" srcOrd="0" destOrd="0" presId="urn:microsoft.com/office/officeart/2005/8/layout/pList1"/>
    <dgm:cxn modelId="{E90392D8-6001-4097-8356-F200C4B94068}" type="presOf" srcId="{98CB0D1F-765A-4CCD-A79F-2124F0ED393E}" destId="{0CBA8519-F6E9-4795-A0F3-9047DE0F4298}" srcOrd="0" destOrd="0" presId="urn:microsoft.com/office/officeart/2005/8/layout/pList1"/>
    <dgm:cxn modelId="{551C40E1-BE34-4ECE-A67B-CD83C394124A}" type="presOf" srcId="{776EDFCE-C3AE-4520-865B-01A07BE20C46}" destId="{D70CB605-12B2-4A19-B16F-12B80E686E5B}" srcOrd="0" destOrd="0" presId="urn:microsoft.com/office/officeart/2005/8/layout/pList1"/>
    <dgm:cxn modelId="{6AB3F2EA-A515-4359-A3AC-A3D4B8F86F00}" type="presOf" srcId="{FF535165-1A0D-4DA1-829C-BC2F54A59111}" destId="{86AB3377-C5CA-40B8-A3B6-B85FFD7B17B5}" srcOrd="0" destOrd="0" presId="urn:microsoft.com/office/officeart/2005/8/layout/pList1"/>
    <dgm:cxn modelId="{79093DED-CE7C-4062-8678-B7F56821F19C}" type="presParOf" srcId="{35CCCF34-F72F-41E3-8FA7-3488A07B93D4}" destId="{671EB011-D65E-4EB2-8A5E-701A3D273F3C}" srcOrd="0" destOrd="0" presId="urn:microsoft.com/office/officeart/2005/8/layout/pList1"/>
    <dgm:cxn modelId="{CA1CD3F6-75E8-4AFB-BB51-41692C450E1D}" type="presParOf" srcId="{671EB011-D65E-4EB2-8A5E-701A3D273F3C}" destId="{79FBA9DD-1756-4041-A7F4-0C17051951CE}" srcOrd="0" destOrd="0" presId="urn:microsoft.com/office/officeart/2005/8/layout/pList1"/>
    <dgm:cxn modelId="{D9CAC469-0BA7-4538-B9FD-5D3FD0135554}" type="presParOf" srcId="{671EB011-D65E-4EB2-8A5E-701A3D273F3C}" destId="{0C75158C-B6BC-40BF-B341-4D7392DCE108}" srcOrd="1" destOrd="0" presId="urn:microsoft.com/office/officeart/2005/8/layout/pList1"/>
    <dgm:cxn modelId="{3F7812B8-039F-4894-99D5-310FF10C2477}" type="presParOf" srcId="{35CCCF34-F72F-41E3-8FA7-3488A07B93D4}" destId="{86AB3377-C5CA-40B8-A3B6-B85FFD7B17B5}" srcOrd="1" destOrd="0" presId="urn:microsoft.com/office/officeart/2005/8/layout/pList1"/>
    <dgm:cxn modelId="{838B3C2F-F696-4256-B6BC-93B52B3FE8B6}" type="presParOf" srcId="{35CCCF34-F72F-41E3-8FA7-3488A07B93D4}" destId="{CD354D05-9EED-4235-85E7-E0D930F4E292}" srcOrd="2" destOrd="0" presId="urn:microsoft.com/office/officeart/2005/8/layout/pList1"/>
    <dgm:cxn modelId="{2031E5C8-7754-4736-A7A8-C63E9879C910}" type="presParOf" srcId="{CD354D05-9EED-4235-85E7-E0D930F4E292}" destId="{95899058-0EB4-4364-83C1-5F5029040A12}" srcOrd="0" destOrd="0" presId="urn:microsoft.com/office/officeart/2005/8/layout/pList1"/>
    <dgm:cxn modelId="{000CDF5A-4A17-4FFD-9B52-C8C78C0BC29D}" type="presParOf" srcId="{CD354D05-9EED-4235-85E7-E0D930F4E292}" destId="{0CBA8519-F6E9-4795-A0F3-9047DE0F4298}" srcOrd="1" destOrd="0" presId="urn:microsoft.com/office/officeart/2005/8/layout/pList1"/>
    <dgm:cxn modelId="{1DEBB546-6FD1-4F87-87DB-C0AC01D12E22}" type="presParOf" srcId="{35CCCF34-F72F-41E3-8FA7-3488A07B93D4}" destId="{D70CB605-12B2-4A19-B16F-12B80E686E5B}" srcOrd="3" destOrd="0" presId="urn:microsoft.com/office/officeart/2005/8/layout/pList1"/>
    <dgm:cxn modelId="{E57154F5-1821-4D25-B70B-DCC31E9202C1}" type="presParOf" srcId="{35CCCF34-F72F-41E3-8FA7-3488A07B93D4}" destId="{3AF912CE-05AA-421B-876D-91452B4A1A89}" srcOrd="4" destOrd="0" presId="urn:microsoft.com/office/officeart/2005/8/layout/pList1"/>
    <dgm:cxn modelId="{9857A376-5D2F-4A50-9E50-865557249B8F}" type="presParOf" srcId="{3AF912CE-05AA-421B-876D-91452B4A1A89}" destId="{4AB8229C-61DC-48E7-8391-F08ACB04EA9B}" srcOrd="0" destOrd="0" presId="urn:microsoft.com/office/officeart/2005/8/layout/pList1"/>
    <dgm:cxn modelId="{6F7AEA8D-4ECF-483C-B40B-3ABC5C3514B4}" type="presParOf" srcId="{3AF912CE-05AA-421B-876D-91452B4A1A89}" destId="{A8B966B4-F305-40C7-A880-9041104AE0DA}" srcOrd="1" destOrd="0" presId="urn:microsoft.com/office/officeart/2005/8/layout/pList1"/>
    <dgm:cxn modelId="{80FCD5C8-C919-4249-9013-E88D764DAE68}" type="presParOf" srcId="{35CCCF34-F72F-41E3-8FA7-3488A07B93D4}" destId="{864046E1-715C-493C-BA74-36A4400E36C7}" srcOrd="5" destOrd="0" presId="urn:microsoft.com/office/officeart/2005/8/layout/pList1"/>
    <dgm:cxn modelId="{2EBF8A91-F80D-4533-B812-7F2FB88B06E9}" type="presParOf" srcId="{35CCCF34-F72F-41E3-8FA7-3488A07B93D4}" destId="{FDDDD76D-B9B5-4C7E-988C-A39A66DC2ACA}" srcOrd="6" destOrd="0" presId="urn:microsoft.com/office/officeart/2005/8/layout/pList1"/>
    <dgm:cxn modelId="{1FF60D55-0CD5-4DBA-8695-C9BEDAE61791}" type="presParOf" srcId="{FDDDD76D-B9B5-4C7E-988C-A39A66DC2ACA}" destId="{EADB254B-B6E4-4DF8-8892-71786C3063AF}" srcOrd="0" destOrd="0" presId="urn:microsoft.com/office/officeart/2005/8/layout/pList1"/>
    <dgm:cxn modelId="{EE226E74-2D51-4028-95B0-13DC57726968}" type="presParOf" srcId="{FDDDD76D-B9B5-4C7E-988C-A39A66DC2ACA}" destId="{7FB513F5-489A-414E-A15D-ADE403BCF58D}"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96B941-12C5-42D0-8062-17C8A5B4387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pPr rtl="1"/>
          <a:endParaRPr lang="ur-PK"/>
        </a:p>
      </dgm:t>
    </dgm:pt>
    <dgm:pt modelId="{C4DC7C2D-1C50-4E23-93E1-481AC9A48426}">
      <dgm:prSet phldrT="[Text]"/>
      <dgm:spPr/>
      <dgm:t>
        <a:bodyPr/>
        <a:lstStyle/>
        <a:p>
          <a:pPr rtl="1"/>
          <a:r>
            <a:rPr lang="en-US" dirty="0"/>
            <a:t>Opening and closing balance </a:t>
          </a:r>
          <a:endParaRPr lang="ur-PK" dirty="0"/>
        </a:p>
      </dgm:t>
    </dgm:pt>
    <dgm:pt modelId="{B13A2514-60D3-4AF7-A858-3DA534189F29}" type="parTrans" cxnId="{F8B853C3-23AE-400D-99AD-F4338A88E732}">
      <dgm:prSet/>
      <dgm:spPr/>
      <dgm:t>
        <a:bodyPr/>
        <a:lstStyle/>
        <a:p>
          <a:pPr rtl="1"/>
          <a:endParaRPr lang="ur-PK"/>
        </a:p>
      </dgm:t>
    </dgm:pt>
    <dgm:pt modelId="{DD950BC0-E69C-486A-9B4F-B2C0F8ABDD38}" type="sibTrans" cxnId="{F8B853C3-23AE-400D-99AD-F4338A88E732}">
      <dgm:prSet/>
      <dgm:spPr/>
      <dgm:t>
        <a:bodyPr/>
        <a:lstStyle/>
        <a:p>
          <a:pPr rtl="1"/>
          <a:endParaRPr lang="ur-PK"/>
        </a:p>
      </dgm:t>
    </dgm:pt>
    <dgm:pt modelId="{F912C3D2-9ABC-420F-9D5D-EE5D3AA5147B}">
      <dgm:prSet phldrT="[Text]"/>
      <dgm:spPr/>
      <dgm:t>
        <a:bodyPr/>
        <a:lstStyle/>
        <a:p>
          <a:pPr rtl="1"/>
          <a:r>
            <a:rPr lang="en-US" dirty="0"/>
            <a:t>25,000</a:t>
          </a:r>
          <a:endParaRPr lang="ur-PK" dirty="0"/>
        </a:p>
      </dgm:t>
    </dgm:pt>
    <dgm:pt modelId="{B88580F2-2565-42F1-B1AF-508B7DD7DEA3}" type="parTrans" cxnId="{1244C9D2-A623-466E-8088-218A1507D792}">
      <dgm:prSet/>
      <dgm:spPr/>
      <dgm:t>
        <a:bodyPr/>
        <a:lstStyle/>
        <a:p>
          <a:pPr rtl="1"/>
          <a:endParaRPr lang="ur-PK"/>
        </a:p>
      </dgm:t>
    </dgm:pt>
    <dgm:pt modelId="{58F92789-149F-4233-8FBC-F7233F34501D}" type="sibTrans" cxnId="{1244C9D2-A623-466E-8088-218A1507D792}">
      <dgm:prSet/>
      <dgm:spPr/>
      <dgm:t>
        <a:bodyPr/>
        <a:lstStyle/>
        <a:p>
          <a:pPr rtl="1"/>
          <a:endParaRPr lang="ur-PK"/>
        </a:p>
      </dgm:t>
    </dgm:pt>
    <dgm:pt modelId="{D59677B2-91D1-4DCC-AF98-48D1692C1C66}">
      <dgm:prSet phldrT="[Text]"/>
      <dgm:spPr/>
      <dgm:t>
        <a:bodyPr/>
        <a:lstStyle/>
        <a:p>
          <a:pPr rtl="1"/>
          <a:r>
            <a:rPr lang="en-US" dirty="0"/>
            <a:t>10,000</a:t>
          </a:r>
          <a:endParaRPr lang="ur-PK" dirty="0"/>
        </a:p>
      </dgm:t>
    </dgm:pt>
    <dgm:pt modelId="{5CA43203-63B5-41B6-938A-8480527A348D}" type="parTrans" cxnId="{B62D0EE4-E91A-49C1-B78E-C9F0C41C5391}">
      <dgm:prSet/>
      <dgm:spPr/>
      <dgm:t>
        <a:bodyPr/>
        <a:lstStyle/>
        <a:p>
          <a:pPr rtl="1"/>
          <a:endParaRPr lang="ur-PK"/>
        </a:p>
      </dgm:t>
    </dgm:pt>
    <dgm:pt modelId="{AFB93F0C-480F-4985-8962-FD4C63B1B089}" type="sibTrans" cxnId="{B62D0EE4-E91A-49C1-B78E-C9F0C41C5391}">
      <dgm:prSet/>
      <dgm:spPr/>
      <dgm:t>
        <a:bodyPr/>
        <a:lstStyle/>
        <a:p>
          <a:pPr rtl="1"/>
          <a:endParaRPr lang="ur-PK"/>
        </a:p>
      </dgm:t>
    </dgm:pt>
    <dgm:pt modelId="{A709D0AB-C8B1-4D20-884C-952217FB9148}">
      <dgm:prSet phldrT="[Text]"/>
      <dgm:spPr/>
      <dgm:t>
        <a:bodyPr/>
        <a:lstStyle/>
        <a:p>
          <a:pPr rtl="1"/>
          <a:r>
            <a:rPr lang="en-US" dirty="0"/>
            <a:t>    Per product profit               expected profit in  6 months </a:t>
          </a:r>
          <a:endParaRPr lang="ur-PK" dirty="0"/>
        </a:p>
      </dgm:t>
    </dgm:pt>
    <dgm:pt modelId="{DB5CF64E-0F16-433A-B7DF-65FDB2621A99}" type="parTrans" cxnId="{8C9FEAF3-12F8-4E5C-860D-7287C0779E34}">
      <dgm:prSet/>
      <dgm:spPr/>
      <dgm:t>
        <a:bodyPr/>
        <a:lstStyle/>
        <a:p>
          <a:pPr rtl="1"/>
          <a:endParaRPr lang="ur-PK"/>
        </a:p>
      </dgm:t>
    </dgm:pt>
    <dgm:pt modelId="{BBC2DA2B-C229-41B6-BF56-7B3A0CB5A7C3}" type="sibTrans" cxnId="{8C9FEAF3-12F8-4E5C-860D-7287C0779E34}">
      <dgm:prSet/>
      <dgm:spPr/>
      <dgm:t>
        <a:bodyPr/>
        <a:lstStyle/>
        <a:p>
          <a:pPr rtl="1"/>
          <a:endParaRPr lang="ur-PK"/>
        </a:p>
      </dgm:t>
    </dgm:pt>
    <dgm:pt modelId="{00BB3906-F7AB-48E0-A8CC-B9027F78414D}">
      <dgm:prSet phldrT="[Text]"/>
      <dgm:spPr/>
      <dgm:t>
        <a:bodyPr/>
        <a:lstStyle/>
        <a:p>
          <a:pPr rtl="1"/>
          <a:r>
            <a:rPr lang="en-US" dirty="0"/>
            <a:t>2000</a:t>
          </a:r>
          <a:endParaRPr lang="ur-PK" dirty="0"/>
        </a:p>
      </dgm:t>
    </dgm:pt>
    <dgm:pt modelId="{6B8D88AF-F4F3-4498-97CC-8E4D19F5008D}" type="parTrans" cxnId="{B443DBFA-CA29-488E-89CE-DCE5BDFC9B82}">
      <dgm:prSet/>
      <dgm:spPr/>
      <dgm:t>
        <a:bodyPr/>
        <a:lstStyle/>
        <a:p>
          <a:pPr rtl="1"/>
          <a:endParaRPr lang="ur-PK"/>
        </a:p>
      </dgm:t>
    </dgm:pt>
    <dgm:pt modelId="{69966B06-2A9E-482B-98BC-2F025D0C320F}" type="sibTrans" cxnId="{B443DBFA-CA29-488E-89CE-DCE5BDFC9B82}">
      <dgm:prSet/>
      <dgm:spPr/>
      <dgm:t>
        <a:bodyPr/>
        <a:lstStyle/>
        <a:p>
          <a:pPr rtl="1"/>
          <a:endParaRPr lang="ur-PK"/>
        </a:p>
      </dgm:t>
    </dgm:pt>
    <dgm:pt modelId="{5D8404B0-4F69-4032-8844-DE91DA4DC5CA}">
      <dgm:prSet phldrT="[Text]"/>
      <dgm:spPr/>
      <dgm:t>
        <a:bodyPr/>
        <a:lstStyle/>
        <a:p>
          <a:pPr rtl="1"/>
          <a:r>
            <a:rPr lang="en-US" dirty="0"/>
            <a:t>12,000</a:t>
          </a:r>
          <a:endParaRPr lang="ur-PK" dirty="0"/>
        </a:p>
      </dgm:t>
    </dgm:pt>
    <dgm:pt modelId="{6787969C-9A8D-4702-A8C7-C4EA9BE19BEA}" type="parTrans" cxnId="{632727D9-0EF3-4522-8005-2932F0847CF7}">
      <dgm:prSet/>
      <dgm:spPr/>
      <dgm:t>
        <a:bodyPr/>
        <a:lstStyle/>
        <a:p>
          <a:pPr rtl="1"/>
          <a:endParaRPr lang="ur-PK"/>
        </a:p>
      </dgm:t>
    </dgm:pt>
    <dgm:pt modelId="{C67F7821-9A46-4D04-BB1F-CAEF69777B81}" type="sibTrans" cxnId="{632727D9-0EF3-4522-8005-2932F0847CF7}">
      <dgm:prSet/>
      <dgm:spPr/>
      <dgm:t>
        <a:bodyPr/>
        <a:lstStyle/>
        <a:p>
          <a:pPr rtl="1"/>
          <a:endParaRPr lang="ur-PK"/>
        </a:p>
      </dgm:t>
    </dgm:pt>
    <dgm:pt modelId="{562B844F-2E32-4A1F-965C-21CEF0E2701D}">
      <dgm:prSet phldrT="[Text]"/>
      <dgm:spPr/>
      <dgm:t>
        <a:bodyPr/>
        <a:lstStyle/>
        <a:p>
          <a:pPr rtl="1"/>
          <a:r>
            <a:rPr lang="en-US" dirty="0"/>
            <a:t>Maintenance for every month</a:t>
          </a:r>
          <a:endParaRPr lang="ur-PK" dirty="0"/>
        </a:p>
      </dgm:t>
    </dgm:pt>
    <dgm:pt modelId="{F9D3AA41-B934-42FC-A36F-FE9B608EEF10}" type="parTrans" cxnId="{49B55534-F439-4A81-AF50-AF10695FAE2F}">
      <dgm:prSet/>
      <dgm:spPr/>
      <dgm:t>
        <a:bodyPr/>
        <a:lstStyle/>
        <a:p>
          <a:pPr rtl="1"/>
          <a:endParaRPr lang="ur-PK"/>
        </a:p>
      </dgm:t>
    </dgm:pt>
    <dgm:pt modelId="{B1C54BEB-5D63-457F-8186-B20497FACB59}" type="sibTrans" cxnId="{49B55534-F439-4A81-AF50-AF10695FAE2F}">
      <dgm:prSet/>
      <dgm:spPr/>
      <dgm:t>
        <a:bodyPr/>
        <a:lstStyle/>
        <a:p>
          <a:pPr rtl="1"/>
          <a:endParaRPr lang="ur-PK"/>
        </a:p>
      </dgm:t>
    </dgm:pt>
    <dgm:pt modelId="{E3DBD62D-EDC1-42DC-95AE-3D57E47DC0D4}">
      <dgm:prSet phldrT="[Text]"/>
      <dgm:spPr/>
      <dgm:t>
        <a:bodyPr/>
        <a:lstStyle/>
        <a:p>
          <a:pPr rtl="1"/>
          <a:r>
            <a:rPr lang="en-US" dirty="0"/>
            <a:t>350</a:t>
          </a:r>
          <a:endParaRPr lang="ur-PK" dirty="0"/>
        </a:p>
      </dgm:t>
    </dgm:pt>
    <dgm:pt modelId="{ED1B7BFD-9279-492C-9807-07B4802D0029}" type="parTrans" cxnId="{027F6263-0414-4A47-A898-8B003CC6B097}">
      <dgm:prSet/>
      <dgm:spPr/>
      <dgm:t>
        <a:bodyPr/>
        <a:lstStyle/>
        <a:p>
          <a:pPr rtl="1"/>
          <a:endParaRPr lang="ur-PK"/>
        </a:p>
      </dgm:t>
    </dgm:pt>
    <dgm:pt modelId="{4B29D303-4CB9-4529-AA0D-7A46F4845B4B}" type="sibTrans" cxnId="{027F6263-0414-4A47-A898-8B003CC6B097}">
      <dgm:prSet/>
      <dgm:spPr/>
      <dgm:t>
        <a:bodyPr/>
        <a:lstStyle/>
        <a:p>
          <a:pPr rtl="1"/>
          <a:endParaRPr lang="ur-PK"/>
        </a:p>
      </dgm:t>
    </dgm:pt>
    <dgm:pt modelId="{6546C39E-0BA9-42D6-8E4C-8B3ECC2A2E8E}">
      <dgm:prSet phldrT="[Text]"/>
      <dgm:spPr/>
      <dgm:t>
        <a:bodyPr/>
        <a:lstStyle/>
        <a:p>
          <a:pPr rtl="1"/>
          <a:r>
            <a:rPr lang="en-US" dirty="0"/>
            <a:t>500</a:t>
          </a:r>
          <a:endParaRPr lang="ur-PK" dirty="0"/>
        </a:p>
      </dgm:t>
    </dgm:pt>
    <dgm:pt modelId="{A1379D06-80FD-4414-93DE-6F0336BC6DBA}" type="parTrans" cxnId="{8D3166D1-3972-450A-9E5C-B04C689BD64D}">
      <dgm:prSet/>
      <dgm:spPr/>
      <dgm:t>
        <a:bodyPr/>
        <a:lstStyle/>
        <a:p>
          <a:pPr rtl="1"/>
          <a:endParaRPr lang="ur-PK"/>
        </a:p>
      </dgm:t>
    </dgm:pt>
    <dgm:pt modelId="{94B7A94F-2E40-4A47-B185-4734AAFA8401}" type="sibTrans" cxnId="{8D3166D1-3972-450A-9E5C-B04C689BD64D}">
      <dgm:prSet/>
      <dgm:spPr/>
      <dgm:t>
        <a:bodyPr/>
        <a:lstStyle/>
        <a:p>
          <a:pPr rtl="1"/>
          <a:endParaRPr lang="ur-PK"/>
        </a:p>
      </dgm:t>
    </dgm:pt>
    <dgm:pt modelId="{E6842026-424C-4AAC-A2E9-E927ED294C4D}" type="pres">
      <dgm:prSet presAssocID="{0396B941-12C5-42D0-8062-17C8A5B43875}" presName="Name0" presStyleCnt="0">
        <dgm:presLayoutVars>
          <dgm:dir/>
          <dgm:animLvl val="lvl"/>
          <dgm:resizeHandles val="exact"/>
        </dgm:presLayoutVars>
      </dgm:prSet>
      <dgm:spPr/>
    </dgm:pt>
    <dgm:pt modelId="{383B21CC-975A-41A4-8375-4A76478F0C94}" type="pres">
      <dgm:prSet presAssocID="{562B844F-2E32-4A1F-965C-21CEF0E2701D}" presName="boxAndChildren" presStyleCnt="0"/>
      <dgm:spPr/>
    </dgm:pt>
    <dgm:pt modelId="{E3B27F99-E3AA-480A-B4D3-D27B87FE480C}" type="pres">
      <dgm:prSet presAssocID="{562B844F-2E32-4A1F-965C-21CEF0E2701D}" presName="parentTextBox" presStyleLbl="node1" presStyleIdx="0" presStyleCnt="3"/>
      <dgm:spPr/>
    </dgm:pt>
    <dgm:pt modelId="{CF495E68-5798-4462-A648-54D5C5A2D725}" type="pres">
      <dgm:prSet presAssocID="{562B844F-2E32-4A1F-965C-21CEF0E2701D}" presName="entireBox" presStyleLbl="node1" presStyleIdx="0" presStyleCnt="3"/>
      <dgm:spPr/>
    </dgm:pt>
    <dgm:pt modelId="{0EDFE4F3-95EA-4FD2-B0BC-F2A4BDA82B58}" type="pres">
      <dgm:prSet presAssocID="{562B844F-2E32-4A1F-965C-21CEF0E2701D}" presName="descendantBox" presStyleCnt="0"/>
      <dgm:spPr/>
    </dgm:pt>
    <dgm:pt modelId="{EB2AA58F-7672-4717-A4F3-D04349C314C7}" type="pres">
      <dgm:prSet presAssocID="{E3DBD62D-EDC1-42DC-95AE-3D57E47DC0D4}" presName="childTextBox" presStyleLbl="fgAccFollowNode1" presStyleIdx="0" presStyleCnt="6">
        <dgm:presLayoutVars>
          <dgm:bulletEnabled val="1"/>
        </dgm:presLayoutVars>
      </dgm:prSet>
      <dgm:spPr/>
    </dgm:pt>
    <dgm:pt modelId="{3C15FBEA-2867-40DF-8E3F-942B00E6BABD}" type="pres">
      <dgm:prSet presAssocID="{6546C39E-0BA9-42D6-8E4C-8B3ECC2A2E8E}" presName="childTextBox" presStyleLbl="fgAccFollowNode1" presStyleIdx="1" presStyleCnt="6">
        <dgm:presLayoutVars>
          <dgm:bulletEnabled val="1"/>
        </dgm:presLayoutVars>
      </dgm:prSet>
      <dgm:spPr/>
    </dgm:pt>
    <dgm:pt modelId="{24C0A631-542E-49CD-8E33-1AC8D19FC047}" type="pres">
      <dgm:prSet presAssocID="{BBC2DA2B-C229-41B6-BF56-7B3A0CB5A7C3}" presName="sp" presStyleCnt="0"/>
      <dgm:spPr/>
    </dgm:pt>
    <dgm:pt modelId="{F17B8EB0-026D-4042-AD79-C8F1A9CDF9A9}" type="pres">
      <dgm:prSet presAssocID="{A709D0AB-C8B1-4D20-884C-952217FB9148}" presName="arrowAndChildren" presStyleCnt="0"/>
      <dgm:spPr/>
    </dgm:pt>
    <dgm:pt modelId="{81280DFF-AF92-44C1-AE5B-377CB07D42F0}" type="pres">
      <dgm:prSet presAssocID="{A709D0AB-C8B1-4D20-884C-952217FB9148}" presName="parentTextArrow" presStyleLbl="node1" presStyleIdx="0" presStyleCnt="3"/>
      <dgm:spPr/>
    </dgm:pt>
    <dgm:pt modelId="{C3C2F9A7-4E43-4CEC-94B2-93EBF1D86591}" type="pres">
      <dgm:prSet presAssocID="{A709D0AB-C8B1-4D20-884C-952217FB9148}" presName="arrow" presStyleLbl="node1" presStyleIdx="1" presStyleCnt="3"/>
      <dgm:spPr/>
    </dgm:pt>
    <dgm:pt modelId="{032B9BE7-5045-4516-A414-CB7195FE67F9}" type="pres">
      <dgm:prSet presAssocID="{A709D0AB-C8B1-4D20-884C-952217FB9148}" presName="descendantArrow" presStyleCnt="0"/>
      <dgm:spPr/>
    </dgm:pt>
    <dgm:pt modelId="{D0275D36-D573-4B56-95F1-B68CE4133E67}" type="pres">
      <dgm:prSet presAssocID="{00BB3906-F7AB-48E0-A8CC-B9027F78414D}" presName="childTextArrow" presStyleLbl="fgAccFollowNode1" presStyleIdx="2" presStyleCnt="6" custScaleX="58188">
        <dgm:presLayoutVars>
          <dgm:bulletEnabled val="1"/>
        </dgm:presLayoutVars>
      </dgm:prSet>
      <dgm:spPr/>
    </dgm:pt>
    <dgm:pt modelId="{44A38CB7-6C72-46C0-949E-87DADBEFC7D7}" type="pres">
      <dgm:prSet presAssocID="{5D8404B0-4F69-4032-8844-DE91DA4DC5CA}" presName="childTextArrow" presStyleLbl="fgAccFollowNode1" presStyleIdx="3" presStyleCnt="6" custScaleX="62693">
        <dgm:presLayoutVars>
          <dgm:bulletEnabled val="1"/>
        </dgm:presLayoutVars>
      </dgm:prSet>
      <dgm:spPr/>
    </dgm:pt>
    <dgm:pt modelId="{6FAAC184-FDAE-4315-9AA5-A5071053B682}" type="pres">
      <dgm:prSet presAssocID="{DD950BC0-E69C-486A-9B4F-B2C0F8ABDD38}" presName="sp" presStyleCnt="0"/>
      <dgm:spPr/>
    </dgm:pt>
    <dgm:pt modelId="{F43FA3C4-7558-4128-80A4-D3D1F6DAE5C7}" type="pres">
      <dgm:prSet presAssocID="{C4DC7C2D-1C50-4E23-93E1-481AC9A48426}" presName="arrowAndChildren" presStyleCnt="0"/>
      <dgm:spPr/>
    </dgm:pt>
    <dgm:pt modelId="{A63AC8C1-8A92-4A02-BC76-F798D5256322}" type="pres">
      <dgm:prSet presAssocID="{C4DC7C2D-1C50-4E23-93E1-481AC9A48426}" presName="parentTextArrow" presStyleLbl="node1" presStyleIdx="1" presStyleCnt="3"/>
      <dgm:spPr/>
    </dgm:pt>
    <dgm:pt modelId="{389850A7-B8B5-4C32-86AB-1BF5AD948629}" type="pres">
      <dgm:prSet presAssocID="{C4DC7C2D-1C50-4E23-93E1-481AC9A48426}" presName="arrow" presStyleLbl="node1" presStyleIdx="2" presStyleCnt="3"/>
      <dgm:spPr/>
    </dgm:pt>
    <dgm:pt modelId="{B3FE00A7-0CF8-4525-8028-024C7FAF347A}" type="pres">
      <dgm:prSet presAssocID="{C4DC7C2D-1C50-4E23-93E1-481AC9A48426}" presName="descendantArrow" presStyleCnt="0"/>
      <dgm:spPr/>
    </dgm:pt>
    <dgm:pt modelId="{153B7D53-B2CA-469A-A37A-2451C513916D}" type="pres">
      <dgm:prSet presAssocID="{F912C3D2-9ABC-420F-9D5D-EE5D3AA5147B}" presName="childTextArrow" presStyleLbl="fgAccFollowNode1" presStyleIdx="4" presStyleCnt="6">
        <dgm:presLayoutVars>
          <dgm:bulletEnabled val="1"/>
        </dgm:presLayoutVars>
      </dgm:prSet>
      <dgm:spPr/>
    </dgm:pt>
    <dgm:pt modelId="{73FCCF8C-A810-423B-A6D3-752B45A7FC62}" type="pres">
      <dgm:prSet presAssocID="{D59677B2-91D1-4DCC-AF98-48D1692C1C66}" presName="childTextArrow" presStyleLbl="fgAccFollowNode1" presStyleIdx="5" presStyleCnt="6">
        <dgm:presLayoutVars>
          <dgm:bulletEnabled val="1"/>
        </dgm:presLayoutVars>
      </dgm:prSet>
      <dgm:spPr/>
    </dgm:pt>
  </dgm:ptLst>
  <dgm:cxnLst>
    <dgm:cxn modelId="{E320A625-A4EB-4473-947E-AC6D02F4C5B2}" type="presOf" srcId="{6546C39E-0BA9-42D6-8E4C-8B3ECC2A2E8E}" destId="{3C15FBEA-2867-40DF-8E3F-942B00E6BABD}" srcOrd="0" destOrd="0" presId="urn:microsoft.com/office/officeart/2005/8/layout/process4"/>
    <dgm:cxn modelId="{BAA3F925-797E-434B-8DC9-037B60187918}" type="presOf" srcId="{C4DC7C2D-1C50-4E23-93E1-481AC9A48426}" destId="{389850A7-B8B5-4C32-86AB-1BF5AD948629}" srcOrd="1" destOrd="0" presId="urn:microsoft.com/office/officeart/2005/8/layout/process4"/>
    <dgm:cxn modelId="{83E0442A-0B5E-4D20-A23C-C51BC2019A53}" type="presOf" srcId="{F912C3D2-9ABC-420F-9D5D-EE5D3AA5147B}" destId="{153B7D53-B2CA-469A-A37A-2451C513916D}" srcOrd="0" destOrd="0" presId="urn:microsoft.com/office/officeart/2005/8/layout/process4"/>
    <dgm:cxn modelId="{49B55534-F439-4A81-AF50-AF10695FAE2F}" srcId="{0396B941-12C5-42D0-8062-17C8A5B43875}" destId="{562B844F-2E32-4A1F-965C-21CEF0E2701D}" srcOrd="2" destOrd="0" parTransId="{F9D3AA41-B934-42FC-A36F-FE9B608EEF10}" sibTransId="{B1C54BEB-5D63-457F-8186-B20497FACB59}"/>
    <dgm:cxn modelId="{027F6263-0414-4A47-A898-8B003CC6B097}" srcId="{562B844F-2E32-4A1F-965C-21CEF0E2701D}" destId="{E3DBD62D-EDC1-42DC-95AE-3D57E47DC0D4}" srcOrd="0" destOrd="0" parTransId="{ED1B7BFD-9279-492C-9807-07B4802D0029}" sibTransId="{4B29D303-4CB9-4529-AA0D-7A46F4845B4B}"/>
    <dgm:cxn modelId="{C1578F6B-42B7-4D1F-8E2E-97D5E235F855}" type="presOf" srcId="{0396B941-12C5-42D0-8062-17C8A5B43875}" destId="{E6842026-424C-4AAC-A2E9-E927ED294C4D}" srcOrd="0" destOrd="0" presId="urn:microsoft.com/office/officeart/2005/8/layout/process4"/>
    <dgm:cxn modelId="{8B09F46B-220E-4097-8A1E-C306D3DC18AE}" type="presOf" srcId="{A709D0AB-C8B1-4D20-884C-952217FB9148}" destId="{81280DFF-AF92-44C1-AE5B-377CB07D42F0}" srcOrd="0" destOrd="0" presId="urn:microsoft.com/office/officeart/2005/8/layout/process4"/>
    <dgm:cxn modelId="{D74E5497-D8E6-468A-AA55-063EAED10BD5}" type="presOf" srcId="{D59677B2-91D1-4DCC-AF98-48D1692C1C66}" destId="{73FCCF8C-A810-423B-A6D3-752B45A7FC62}" srcOrd="0" destOrd="0" presId="urn:microsoft.com/office/officeart/2005/8/layout/process4"/>
    <dgm:cxn modelId="{EA1595B5-4934-49FB-8573-E0D82A8F97D9}" type="presOf" srcId="{00BB3906-F7AB-48E0-A8CC-B9027F78414D}" destId="{D0275D36-D573-4B56-95F1-B68CE4133E67}" srcOrd="0" destOrd="0" presId="urn:microsoft.com/office/officeart/2005/8/layout/process4"/>
    <dgm:cxn modelId="{8771A0BC-2EE9-49AF-9283-B05DA5EA4731}" type="presOf" srcId="{562B844F-2E32-4A1F-965C-21CEF0E2701D}" destId="{CF495E68-5798-4462-A648-54D5C5A2D725}" srcOrd="1" destOrd="0" presId="urn:microsoft.com/office/officeart/2005/8/layout/process4"/>
    <dgm:cxn modelId="{F8B853C3-23AE-400D-99AD-F4338A88E732}" srcId="{0396B941-12C5-42D0-8062-17C8A5B43875}" destId="{C4DC7C2D-1C50-4E23-93E1-481AC9A48426}" srcOrd="0" destOrd="0" parTransId="{B13A2514-60D3-4AF7-A858-3DA534189F29}" sibTransId="{DD950BC0-E69C-486A-9B4F-B2C0F8ABDD38}"/>
    <dgm:cxn modelId="{2ECED0C6-AA08-4C71-8E96-54557AF99B2B}" type="presOf" srcId="{562B844F-2E32-4A1F-965C-21CEF0E2701D}" destId="{E3B27F99-E3AA-480A-B4D3-D27B87FE480C}" srcOrd="0" destOrd="0" presId="urn:microsoft.com/office/officeart/2005/8/layout/process4"/>
    <dgm:cxn modelId="{4C132DD0-93AD-45B4-9772-520FA7373F76}" type="presOf" srcId="{A709D0AB-C8B1-4D20-884C-952217FB9148}" destId="{C3C2F9A7-4E43-4CEC-94B2-93EBF1D86591}" srcOrd="1" destOrd="0" presId="urn:microsoft.com/office/officeart/2005/8/layout/process4"/>
    <dgm:cxn modelId="{8D3166D1-3972-450A-9E5C-B04C689BD64D}" srcId="{562B844F-2E32-4A1F-965C-21CEF0E2701D}" destId="{6546C39E-0BA9-42D6-8E4C-8B3ECC2A2E8E}" srcOrd="1" destOrd="0" parTransId="{A1379D06-80FD-4414-93DE-6F0336BC6DBA}" sibTransId="{94B7A94F-2E40-4A47-B185-4734AAFA8401}"/>
    <dgm:cxn modelId="{1244C9D2-A623-466E-8088-218A1507D792}" srcId="{C4DC7C2D-1C50-4E23-93E1-481AC9A48426}" destId="{F912C3D2-9ABC-420F-9D5D-EE5D3AA5147B}" srcOrd="0" destOrd="0" parTransId="{B88580F2-2565-42F1-B1AF-508B7DD7DEA3}" sibTransId="{58F92789-149F-4233-8FBC-F7233F34501D}"/>
    <dgm:cxn modelId="{632727D9-0EF3-4522-8005-2932F0847CF7}" srcId="{A709D0AB-C8B1-4D20-884C-952217FB9148}" destId="{5D8404B0-4F69-4032-8844-DE91DA4DC5CA}" srcOrd="1" destOrd="0" parTransId="{6787969C-9A8D-4702-A8C7-C4EA9BE19BEA}" sibTransId="{C67F7821-9A46-4D04-BB1F-CAEF69777B81}"/>
    <dgm:cxn modelId="{B62D0EE4-E91A-49C1-B78E-C9F0C41C5391}" srcId="{C4DC7C2D-1C50-4E23-93E1-481AC9A48426}" destId="{D59677B2-91D1-4DCC-AF98-48D1692C1C66}" srcOrd="1" destOrd="0" parTransId="{5CA43203-63B5-41B6-938A-8480527A348D}" sibTransId="{AFB93F0C-480F-4985-8962-FD4C63B1B089}"/>
    <dgm:cxn modelId="{DBD7F7E5-CC1E-467B-83C1-98DB52F096DD}" type="presOf" srcId="{5D8404B0-4F69-4032-8844-DE91DA4DC5CA}" destId="{44A38CB7-6C72-46C0-949E-87DADBEFC7D7}" srcOrd="0" destOrd="0" presId="urn:microsoft.com/office/officeart/2005/8/layout/process4"/>
    <dgm:cxn modelId="{A1B384E7-E9EC-4153-8439-785B55ABEE18}" type="presOf" srcId="{C4DC7C2D-1C50-4E23-93E1-481AC9A48426}" destId="{A63AC8C1-8A92-4A02-BC76-F798D5256322}" srcOrd="0" destOrd="0" presId="urn:microsoft.com/office/officeart/2005/8/layout/process4"/>
    <dgm:cxn modelId="{F68FFCF1-C979-4FC2-8AFC-65353CA09FCA}" type="presOf" srcId="{E3DBD62D-EDC1-42DC-95AE-3D57E47DC0D4}" destId="{EB2AA58F-7672-4717-A4F3-D04349C314C7}" srcOrd="0" destOrd="0" presId="urn:microsoft.com/office/officeart/2005/8/layout/process4"/>
    <dgm:cxn modelId="{8C9FEAF3-12F8-4E5C-860D-7287C0779E34}" srcId="{0396B941-12C5-42D0-8062-17C8A5B43875}" destId="{A709D0AB-C8B1-4D20-884C-952217FB9148}" srcOrd="1" destOrd="0" parTransId="{DB5CF64E-0F16-433A-B7DF-65FDB2621A99}" sibTransId="{BBC2DA2B-C229-41B6-BF56-7B3A0CB5A7C3}"/>
    <dgm:cxn modelId="{B443DBFA-CA29-488E-89CE-DCE5BDFC9B82}" srcId="{A709D0AB-C8B1-4D20-884C-952217FB9148}" destId="{00BB3906-F7AB-48E0-A8CC-B9027F78414D}" srcOrd="0" destOrd="0" parTransId="{6B8D88AF-F4F3-4498-97CC-8E4D19F5008D}" sibTransId="{69966B06-2A9E-482B-98BC-2F025D0C320F}"/>
    <dgm:cxn modelId="{FDB78AB1-6846-4C54-B363-8348479509DD}" type="presParOf" srcId="{E6842026-424C-4AAC-A2E9-E927ED294C4D}" destId="{383B21CC-975A-41A4-8375-4A76478F0C94}" srcOrd="0" destOrd="0" presId="urn:microsoft.com/office/officeart/2005/8/layout/process4"/>
    <dgm:cxn modelId="{5FFB5552-2521-4D0F-89F5-B94B19B78EDA}" type="presParOf" srcId="{383B21CC-975A-41A4-8375-4A76478F0C94}" destId="{E3B27F99-E3AA-480A-B4D3-D27B87FE480C}" srcOrd="0" destOrd="0" presId="urn:microsoft.com/office/officeart/2005/8/layout/process4"/>
    <dgm:cxn modelId="{6157C5AF-6A7C-4258-82B8-A5965990C206}" type="presParOf" srcId="{383B21CC-975A-41A4-8375-4A76478F0C94}" destId="{CF495E68-5798-4462-A648-54D5C5A2D725}" srcOrd="1" destOrd="0" presId="urn:microsoft.com/office/officeart/2005/8/layout/process4"/>
    <dgm:cxn modelId="{06ECAD24-0527-426D-8BB5-0D3056D8E8A3}" type="presParOf" srcId="{383B21CC-975A-41A4-8375-4A76478F0C94}" destId="{0EDFE4F3-95EA-4FD2-B0BC-F2A4BDA82B58}" srcOrd="2" destOrd="0" presId="urn:microsoft.com/office/officeart/2005/8/layout/process4"/>
    <dgm:cxn modelId="{2017DEEC-3453-4BAD-83E6-1937F4B309F4}" type="presParOf" srcId="{0EDFE4F3-95EA-4FD2-B0BC-F2A4BDA82B58}" destId="{EB2AA58F-7672-4717-A4F3-D04349C314C7}" srcOrd="0" destOrd="0" presId="urn:microsoft.com/office/officeart/2005/8/layout/process4"/>
    <dgm:cxn modelId="{9383C834-6024-487C-89D2-7F0DEE345DFE}" type="presParOf" srcId="{0EDFE4F3-95EA-4FD2-B0BC-F2A4BDA82B58}" destId="{3C15FBEA-2867-40DF-8E3F-942B00E6BABD}" srcOrd="1" destOrd="0" presId="urn:microsoft.com/office/officeart/2005/8/layout/process4"/>
    <dgm:cxn modelId="{B6E95D20-3C84-493B-9EDC-AACD31CFF67D}" type="presParOf" srcId="{E6842026-424C-4AAC-A2E9-E927ED294C4D}" destId="{24C0A631-542E-49CD-8E33-1AC8D19FC047}" srcOrd="1" destOrd="0" presId="urn:microsoft.com/office/officeart/2005/8/layout/process4"/>
    <dgm:cxn modelId="{BA7DD8E7-9B21-4DAF-8003-C5ED576708A7}" type="presParOf" srcId="{E6842026-424C-4AAC-A2E9-E927ED294C4D}" destId="{F17B8EB0-026D-4042-AD79-C8F1A9CDF9A9}" srcOrd="2" destOrd="0" presId="urn:microsoft.com/office/officeart/2005/8/layout/process4"/>
    <dgm:cxn modelId="{002A4A3D-EC6A-44F3-9571-7268293A418D}" type="presParOf" srcId="{F17B8EB0-026D-4042-AD79-C8F1A9CDF9A9}" destId="{81280DFF-AF92-44C1-AE5B-377CB07D42F0}" srcOrd="0" destOrd="0" presId="urn:microsoft.com/office/officeart/2005/8/layout/process4"/>
    <dgm:cxn modelId="{240137C4-B41C-48F3-8925-4BCE8E817128}" type="presParOf" srcId="{F17B8EB0-026D-4042-AD79-C8F1A9CDF9A9}" destId="{C3C2F9A7-4E43-4CEC-94B2-93EBF1D86591}" srcOrd="1" destOrd="0" presId="urn:microsoft.com/office/officeart/2005/8/layout/process4"/>
    <dgm:cxn modelId="{66040096-AF5F-492F-BF6A-825F372624E0}" type="presParOf" srcId="{F17B8EB0-026D-4042-AD79-C8F1A9CDF9A9}" destId="{032B9BE7-5045-4516-A414-CB7195FE67F9}" srcOrd="2" destOrd="0" presId="urn:microsoft.com/office/officeart/2005/8/layout/process4"/>
    <dgm:cxn modelId="{0B51C373-727D-47B7-8941-AF541B755EC5}" type="presParOf" srcId="{032B9BE7-5045-4516-A414-CB7195FE67F9}" destId="{D0275D36-D573-4B56-95F1-B68CE4133E67}" srcOrd="0" destOrd="0" presId="urn:microsoft.com/office/officeart/2005/8/layout/process4"/>
    <dgm:cxn modelId="{A13E785D-83AB-4A07-8F6E-9268C7619E65}" type="presParOf" srcId="{032B9BE7-5045-4516-A414-CB7195FE67F9}" destId="{44A38CB7-6C72-46C0-949E-87DADBEFC7D7}" srcOrd="1" destOrd="0" presId="urn:microsoft.com/office/officeart/2005/8/layout/process4"/>
    <dgm:cxn modelId="{5D2FD53F-AD86-41DF-80FA-BF7A8D149376}" type="presParOf" srcId="{E6842026-424C-4AAC-A2E9-E927ED294C4D}" destId="{6FAAC184-FDAE-4315-9AA5-A5071053B682}" srcOrd="3" destOrd="0" presId="urn:microsoft.com/office/officeart/2005/8/layout/process4"/>
    <dgm:cxn modelId="{9353AA5D-EF2A-4A1C-A257-0F05CB198080}" type="presParOf" srcId="{E6842026-424C-4AAC-A2E9-E927ED294C4D}" destId="{F43FA3C4-7558-4128-80A4-D3D1F6DAE5C7}" srcOrd="4" destOrd="0" presId="urn:microsoft.com/office/officeart/2005/8/layout/process4"/>
    <dgm:cxn modelId="{C09BD4AB-1D3C-4FDB-BB4E-6E272F6650C3}" type="presParOf" srcId="{F43FA3C4-7558-4128-80A4-D3D1F6DAE5C7}" destId="{A63AC8C1-8A92-4A02-BC76-F798D5256322}" srcOrd="0" destOrd="0" presId="urn:microsoft.com/office/officeart/2005/8/layout/process4"/>
    <dgm:cxn modelId="{40DADF09-C356-469D-9F6E-5B45DAEEF7D3}" type="presParOf" srcId="{F43FA3C4-7558-4128-80A4-D3D1F6DAE5C7}" destId="{389850A7-B8B5-4C32-86AB-1BF5AD948629}" srcOrd="1" destOrd="0" presId="urn:microsoft.com/office/officeart/2005/8/layout/process4"/>
    <dgm:cxn modelId="{280500AA-31DE-4A2C-9F02-8632D6447733}" type="presParOf" srcId="{F43FA3C4-7558-4128-80A4-D3D1F6DAE5C7}" destId="{B3FE00A7-0CF8-4525-8028-024C7FAF347A}" srcOrd="2" destOrd="0" presId="urn:microsoft.com/office/officeart/2005/8/layout/process4"/>
    <dgm:cxn modelId="{FABD87D3-2553-41A5-BC64-3A8C5A834E8B}" type="presParOf" srcId="{B3FE00A7-0CF8-4525-8028-024C7FAF347A}" destId="{153B7D53-B2CA-469A-A37A-2451C513916D}" srcOrd="0" destOrd="0" presId="urn:microsoft.com/office/officeart/2005/8/layout/process4"/>
    <dgm:cxn modelId="{4C4DE95F-F62D-4704-9BBB-86EC7F588317}" type="presParOf" srcId="{B3FE00A7-0CF8-4525-8028-024C7FAF347A}" destId="{73FCCF8C-A810-423B-A6D3-752B45A7FC62}"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C40CF-3BB9-46CB-A149-7D35CA09BA65}">
      <dsp:nvSpPr>
        <dsp:cNvPr id="0" name=""/>
        <dsp:cNvSpPr/>
      </dsp:nvSpPr>
      <dsp:spPr>
        <a:xfrm>
          <a:off x="729506" y="322265"/>
          <a:ext cx="1078799" cy="10787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4DF2F28-CEE8-4016-BB31-9F7DC6175B60}">
      <dsp:nvSpPr>
        <dsp:cNvPr id="0" name=""/>
        <dsp:cNvSpPr/>
      </dsp:nvSpPr>
      <dsp:spPr>
        <a:xfrm>
          <a:off x="7024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Availability of the raw water</a:t>
          </a:r>
        </a:p>
      </dsp:txBody>
      <dsp:txXfrm>
        <a:off x="70240" y="1718621"/>
        <a:ext cx="2397332" cy="720000"/>
      </dsp:txXfrm>
    </dsp:sp>
    <dsp:sp modelId="{3370A8E6-16A9-4611-B5C7-610AF4E73CC1}">
      <dsp:nvSpPr>
        <dsp:cNvPr id="0" name=""/>
        <dsp:cNvSpPr/>
      </dsp:nvSpPr>
      <dsp:spPr>
        <a:xfrm>
          <a:off x="3546371" y="322265"/>
          <a:ext cx="1078799" cy="10787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990D07D-AB82-4BEA-8301-3638DE34BE05}">
      <dsp:nvSpPr>
        <dsp:cNvPr id="0" name=""/>
        <dsp:cNvSpPr/>
      </dsp:nvSpPr>
      <dsp:spPr>
        <a:xfrm>
          <a:off x="2887105"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Supply chain of the pure water</a:t>
          </a:r>
        </a:p>
      </dsp:txBody>
      <dsp:txXfrm>
        <a:off x="2887105" y="1718621"/>
        <a:ext cx="2397332" cy="720000"/>
      </dsp:txXfrm>
    </dsp:sp>
    <dsp:sp modelId="{65E3B5C4-839E-411E-B42B-5BE6DD3720AE}">
      <dsp:nvSpPr>
        <dsp:cNvPr id="0" name=""/>
        <dsp:cNvSpPr/>
      </dsp:nvSpPr>
      <dsp:spPr>
        <a:xfrm>
          <a:off x="6363237" y="322265"/>
          <a:ext cx="1078799" cy="10787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28712BD-297B-472F-A6E6-FDCC7F191067}">
      <dsp:nvSpPr>
        <dsp:cNvPr id="0" name=""/>
        <dsp:cNvSpPr/>
      </dsp:nvSpPr>
      <dsp:spPr>
        <a:xfrm>
          <a:off x="570397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Appropriate place for the refinery</a:t>
          </a:r>
        </a:p>
      </dsp:txBody>
      <dsp:txXfrm>
        <a:off x="5703970" y="1718621"/>
        <a:ext cx="239733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19175-E645-4696-B01C-FAA4CB270ADA}">
      <dsp:nvSpPr>
        <dsp:cNvPr id="0" name=""/>
        <dsp:cNvSpPr/>
      </dsp:nvSpPr>
      <dsp:spPr>
        <a:xfrm>
          <a:off x="4207376" y="836933"/>
          <a:ext cx="1457133" cy="2554400"/>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marL="0" lvl="0" indent="0" algn="ctr" defTabSz="977900" rtl="1">
            <a:lnSpc>
              <a:spcPct val="90000"/>
            </a:lnSpc>
            <a:spcBef>
              <a:spcPct val="0"/>
            </a:spcBef>
            <a:spcAft>
              <a:spcPct val="35000"/>
            </a:spcAft>
            <a:buNone/>
          </a:pPr>
          <a:r>
            <a:rPr lang="en-US" sz="2200" kern="1200" dirty="0"/>
            <a:t>2,350</a:t>
          </a:r>
          <a:endParaRPr lang="ur-PK" sz="2200" kern="1200" dirty="0"/>
        </a:p>
      </dsp:txBody>
      <dsp:txXfrm rot="16200000">
        <a:off x="4289622" y="1796986"/>
        <a:ext cx="2298960" cy="378854"/>
      </dsp:txXfrm>
    </dsp:sp>
    <dsp:sp modelId="{A6B2AF3F-DB36-4404-A7CF-176C6B3373A0}">
      <dsp:nvSpPr>
        <dsp:cNvPr id="0" name=""/>
        <dsp:cNvSpPr/>
      </dsp:nvSpPr>
      <dsp:spPr>
        <a:xfrm>
          <a:off x="2801982" y="406033"/>
          <a:ext cx="1342609" cy="2983938"/>
        </a:xfrm>
        <a:prstGeom prst="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marL="0" lvl="0" indent="0" algn="ctr" defTabSz="977900" rtl="1">
            <a:lnSpc>
              <a:spcPct val="90000"/>
            </a:lnSpc>
            <a:spcBef>
              <a:spcPct val="0"/>
            </a:spcBef>
            <a:spcAft>
              <a:spcPct val="35000"/>
            </a:spcAft>
            <a:buNone/>
          </a:pPr>
          <a:r>
            <a:rPr lang="en-US" sz="2200" kern="1200" dirty="0"/>
            <a:t>4,350</a:t>
          </a:r>
          <a:endParaRPr lang="ur-PK" sz="2200" kern="1200" dirty="0"/>
        </a:p>
      </dsp:txBody>
      <dsp:txXfrm rot="16200000">
        <a:off x="2594128" y="1574266"/>
        <a:ext cx="2685544" cy="349078"/>
      </dsp:txXfrm>
    </dsp:sp>
    <dsp:sp modelId="{61F1B431-40FE-47CB-B126-4106FB83EC41}">
      <dsp:nvSpPr>
        <dsp:cNvPr id="0" name=""/>
        <dsp:cNvSpPr/>
      </dsp:nvSpPr>
      <dsp:spPr>
        <a:xfrm>
          <a:off x="1335004" y="0"/>
          <a:ext cx="1342609" cy="3389971"/>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0" rIns="228600" bIns="50800" numCol="1" spcCol="1270" anchor="ctr" anchorCtr="0">
          <a:noAutofit/>
        </a:bodyPr>
        <a:lstStyle/>
        <a:p>
          <a:pPr marL="0" lvl="0" indent="0" algn="ctr" defTabSz="1778000" rtl="1">
            <a:lnSpc>
              <a:spcPct val="90000"/>
            </a:lnSpc>
            <a:spcBef>
              <a:spcPct val="0"/>
            </a:spcBef>
            <a:spcAft>
              <a:spcPct val="35000"/>
            </a:spcAft>
            <a:buNone/>
          </a:pPr>
          <a:r>
            <a:rPr lang="en-US" sz="4000" kern="1200" dirty="0"/>
            <a:t>6,350</a:t>
          </a:r>
          <a:endParaRPr lang="ur-PK" sz="4000" kern="1200" dirty="0"/>
        </a:p>
      </dsp:txBody>
      <dsp:txXfrm rot="16200000">
        <a:off x="944435" y="1350948"/>
        <a:ext cx="3050974" cy="349078"/>
      </dsp:txXfrm>
    </dsp:sp>
    <dsp:sp modelId="{8AF4222E-AB1D-4738-BF8C-4278FE9688F6}">
      <dsp:nvSpPr>
        <dsp:cNvPr id="0" name=""/>
        <dsp:cNvSpPr/>
      </dsp:nvSpPr>
      <dsp:spPr>
        <a:xfrm>
          <a:off x="1335004" y="0"/>
          <a:ext cx="953252" cy="3406322"/>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marL="0" lvl="0" indent="0" algn="ctr" defTabSz="711200" rtl="1">
            <a:lnSpc>
              <a:spcPct val="90000"/>
            </a:lnSpc>
            <a:spcBef>
              <a:spcPct val="0"/>
            </a:spcBef>
            <a:spcAft>
              <a:spcPct val="35000"/>
            </a:spcAft>
            <a:buNone/>
          </a:pPr>
          <a:r>
            <a:rPr lang="en-US" sz="1600" u="sng" kern="1200" dirty="0"/>
            <a:t>Size 3 </a:t>
          </a:r>
          <a:r>
            <a:rPr lang="en-US" sz="1600" kern="1200" dirty="0"/>
            <a:t>large for hospitals</a:t>
          </a:r>
          <a:endParaRPr lang="ur-PK" sz="1600" kern="1200" dirty="0"/>
        </a:p>
        <a:p>
          <a:pPr marL="0" lvl="0" indent="0" algn="ctr" defTabSz="711200" rtl="1">
            <a:lnSpc>
              <a:spcPct val="90000"/>
            </a:lnSpc>
            <a:spcBef>
              <a:spcPct val="0"/>
            </a:spcBef>
            <a:spcAft>
              <a:spcPct val="35000"/>
            </a:spcAft>
            <a:buNone/>
          </a:pPr>
          <a:r>
            <a:rPr lang="en-US" sz="1600" kern="1200" dirty="0"/>
            <a:t>500 gallons per day recycling </a:t>
          </a:r>
          <a:endParaRPr lang="ur-PK" sz="1600" kern="1200" dirty="0"/>
        </a:p>
        <a:p>
          <a:pPr marL="0" lvl="0" indent="0" algn="l" defTabSz="622300" rtl="0">
            <a:lnSpc>
              <a:spcPct val="90000"/>
            </a:lnSpc>
            <a:spcBef>
              <a:spcPct val="0"/>
            </a:spcBef>
            <a:spcAft>
              <a:spcPct val="35000"/>
            </a:spcAft>
            <a:buNone/>
          </a:pPr>
          <a:endParaRPr lang="en-US" sz="1400" kern="1200" dirty="0"/>
        </a:p>
      </dsp:txBody>
      <dsp:txXfrm>
        <a:off x="1335004" y="0"/>
        <a:ext cx="953252" cy="3406322"/>
      </dsp:txXfrm>
    </dsp:sp>
    <dsp:sp modelId="{DB1EE8FC-7BFE-4568-8558-7CB3D75F60C5}">
      <dsp:nvSpPr>
        <dsp:cNvPr id="0" name=""/>
        <dsp:cNvSpPr/>
      </dsp:nvSpPr>
      <dsp:spPr>
        <a:xfrm>
          <a:off x="2801982" y="406033"/>
          <a:ext cx="953252" cy="30002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ctr" defTabSz="755650" rtl="1">
            <a:lnSpc>
              <a:spcPct val="90000"/>
            </a:lnSpc>
            <a:spcBef>
              <a:spcPct val="0"/>
            </a:spcBef>
            <a:spcAft>
              <a:spcPct val="35000"/>
            </a:spcAft>
            <a:buNone/>
          </a:pPr>
          <a:r>
            <a:rPr lang="en-US" sz="1700" u="sng" kern="1200" dirty="0"/>
            <a:t>Size 2 </a:t>
          </a:r>
          <a:r>
            <a:rPr lang="en-US" sz="1700" kern="1200" dirty="0"/>
            <a:t>medium for average schools</a:t>
          </a:r>
          <a:endParaRPr lang="ur-PK" sz="1700" kern="1200" dirty="0"/>
        </a:p>
        <a:p>
          <a:pPr marL="0" lvl="0" indent="0" algn="ctr" defTabSz="755650" rtl="1">
            <a:lnSpc>
              <a:spcPct val="90000"/>
            </a:lnSpc>
            <a:spcBef>
              <a:spcPct val="0"/>
            </a:spcBef>
            <a:spcAft>
              <a:spcPct val="35000"/>
            </a:spcAft>
            <a:buNone/>
          </a:pPr>
          <a:r>
            <a:rPr lang="en-US" sz="1700" kern="1200" dirty="0"/>
            <a:t>50 gallons per day recycling </a:t>
          </a:r>
        </a:p>
      </dsp:txBody>
      <dsp:txXfrm>
        <a:off x="2801982" y="406033"/>
        <a:ext cx="953252" cy="3000288"/>
      </dsp:txXfrm>
    </dsp:sp>
    <dsp:sp modelId="{4AC431E5-06A8-4EC3-9F78-13AA3899E46E}">
      <dsp:nvSpPr>
        <dsp:cNvPr id="0" name=""/>
        <dsp:cNvSpPr/>
      </dsp:nvSpPr>
      <dsp:spPr>
        <a:xfrm>
          <a:off x="4137641" y="836933"/>
          <a:ext cx="1207246" cy="25693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marL="0" lvl="0" indent="0" algn="ctr" defTabSz="711200" rtl="1">
            <a:lnSpc>
              <a:spcPct val="90000"/>
            </a:lnSpc>
            <a:spcBef>
              <a:spcPct val="0"/>
            </a:spcBef>
            <a:spcAft>
              <a:spcPct val="35000"/>
            </a:spcAft>
            <a:buNone/>
          </a:pPr>
          <a:r>
            <a:rPr lang="en-US" sz="1600" u="sng" kern="1200" dirty="0"/>
            <a:t>Size 1.</a:t>
          </a:r>
        </a:p>
        <a:p>
          <a:pPr marL="0" lvl="0" indent="0" algn="ctr" defTabSz="711200" rtl="1">
            <a:lnSpc>
              <a:spcPct val="90000"/>
            </a:lnSpc>
            <a:spcBef>
              <a:spcPct val="0"/>
            </a:spcBef>
            <a:spcAft>
              <a:spcPct val="35000"/>
            </a:spcAft>
            <a:buNone/>
          </a:pPr>
          <a:r>
            <a:rPr lang="en-US" sz="1600" kern="1200" dirty="0"/>
            <a:t> 3/4 bed household</a:t>
          </a:r>
          <a:endParaRPr lang="ur-PK" sz="1600" kern="1200" dirty="0"/>
        </a:p>
        <a:p>
          <a:pPr marL="0" lvl="0" indent="0" algn="ctr" defTabSz="711200" rtl="1">
            <a:lnSpc>
              <a:spcPct val="90000"/>
            </a:lnSpc>
            <a:spcBef>
              <a:spcPct val="0"/>
            </a:spcBef>
            <a:spcAft>
              <a:spcPct val="35000"/>
            </a:spcAft>
            <a:buNone/>
          </a:pPr>
          <a:r>
            <a:rPr lang="en-US" sz="1600" kern="1200" dirty="0"/>
            <a:t>17 gallons per day </a:t>
          </a:r>
        </a:p>
        <a:p>
          <a:pPr marL="0" lvl="0" indent="0" algn="ctr" defTabSz="711200" rtl="1">
            <a:lnSpc>
              <a:spcPct val="90000"/>
            </a:lnSpc>
            <a:spcBef>
              <a:spcPct val="0"/>
            </a:spcBef>
            <a:spcAft>
              <a:spcPct val="35000"/>
            </a:spcAft>
            <a:buNone/>
          </a:pPr>
          <a:r>
            <a:rPr lang="en-US" sz="1600" kern="1200" dirty="0"/>
            <a:t>recycling</a:t>
          </a:r>
          <a:endParaRPr lang="ur-PK" sz="1600" kern="1200" dirty="0"/>
        </a:p>
      </dsp:txBody>
      <dsp:txXfrm>
        <a:off x="4137641" y="836933"/>
        <a:ext cx="1207246" cy="2569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BA9DD-1756-4041-A7F4-0C17051951CE}">
      <dsp:nvSpPr>
        <dsp:cNvPr id="0" name=""/>
        <dsp:cNvSpPr/>
      </dsp:nvSpPr>
      <dsp:spPr>
        <a:xfrm flipH="1">
          <a:off x="4145" y="814382"/>
          <a:ext cx="1972631" cy="1463430"/>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5158C-B6BC-40BF-B341-4D7392DCE108}">
      <dsp:nvSpPr>
        <dsp:cNvPr id="0" name=""/>
        <dsp:cNvSpPr/>
      </dsp:nvSpPr>
      <dsp:spPr>
        <a:xfrm>
          <a:off x="4145" y="2225669"/>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Noreen head of project  </a:t>
          </a:r>
          <a:endParaRPr lang="ur-PK" sz="1400" kern="1200" dirty="0"/>
        </a:p>
      </dsp:txBody>
      <dsp:txXfrm>
        <a:off x="4145" y="2225669"/>
        <a:ext cx="1972631" cy="731846"/>
      </dsp:txXfrm>
    </dsp:sp>
    <dsp:sp modelId="{95899058-0EB4-4364-83C1-5F5029040A12}">
      <dsp:nvSpPr>
        <dsp:cNvPr id="0" name=""/>
        <dsp:cNvSpPr/>
      </dsp:nvSpPr>
      <dsp:spPr>
        <a:xfrm rot="5400000">
          <a:off x="2434855" y="741396"/>
          <a:ext cx="1427692" cy="1661484"/>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A8519-F6E9-4795-A0F3-9047DE0F4298}">
      <dsp:nvSpPr>
        <dsp:cNvPr id="0" name=""/>
        <dsp:cNvSpPr/>
      </dsp:nvSpPr>
      <dsp:spPr>
        <a:xfrm>
          <a:off x="2174123" y="2275183"/>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Tracey head marketing </a:t>
          </a:r>
          <a:endParaRPr lang="ur-PK" sz="1400" kern="1200" dirty="0"/>
        </a:p>
      </dsp:txBody>
      <dsp:txXfrm>
        <a:off x="2174123" y="2275183"/>
        <a:ext cx="1972631" cy="731846"/>
      </dsp:txXfrm>
    </dsp:sp>
    <dsp:sp modelId="{4AB8229C-61DC-48E7-8391-F08ACB04EA9B}">
      <dsp:nvSpPr>
        <dsp:cNvPr id="0" name=""/>
        <dsp:cNvSpPr/>
      </dsp:nvSpPr>
      <dsp:spPr>
        <a:xfrm>
          <a:off x="4344101" y="840454"/>
          <a:ext cx="1972631" cy="135914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966B4-F305-40C7-A880-9041104AE0DA}">
      <dsp:nvSpPr>
        <dsp:cNvPr id="0" name=""/>
        <dsp:cNvSpPr/>
      </dsp:nvSpPr>
      <dsp:spPr>
        <a:xfrm>
          <a:off x="4344101"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err="1"/>
            <a:t>Monalisa</a:t>
          </a:r>
          <a:r>
            <a:rPr lang="en-US" sz="1400" kern="1200" dirty="0"/>
            <a:t> project manager working with engineers </a:t>
          </a:r>
          <a:endParaRPr lang="ur-PK" sz="1400" kern="1200" dirty="0"/>
        </a:p>
      </dsp:txBody>
      <dsp:txXfrm>
        <a:off x="4344101" y="2199597"/>
        <a:ext cx="1972631" cy="731846"/>
      </dsp:txXfrm>
    </dsp:sp>
    <dsp:sp modelId="{EADB254B-B6E4-4DF8-8892-71786C3063AF}">
      <dsp:nvSpPr>
        <dsp:cNvPr id="0" name=""/>
        <dsp:cNvSpPr/>
      </dsp:nvSpPr>
      <dsp:spPr>
        <a:xfrm>
          <a:off x="6514078" y="840454"/>
          <a:ext cx="1972631" cy="1359143"/>
        </a:xfrm>
        <a:prstGeom prst="round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B513F5-489A-414E-A15D-ADE403BCF58D}">
      <dsp:nvSpPr>
        <dsp:cNvPr id="0" name=""/>
        <dsp:cNvSpPr/>
      </dsp:nvSpPr>
      <dsp:spPr>
        <a:xfrm>
          <a:off x="6514078"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Gloria head of HR  management </a:t>
          </a:r>
          <a:endParaRPr lang="ur-PK" sz="1400" kern="1200" dirty="0"/>
        </a:p>
      </dsp:txBody>
      <dsp:txXfrm>
        <a:off x="6514078" y="2199597"/>
        <a:ext cx="1972631" cy="731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95E68-5798-4462-A648-54D5C5A2D725}">
      <dsp:nvSpPr>
        <dsp:cNvPr id="0" name=""/>
        <dsp:cNvSpPr/>
      </dsp:nvSpPr>
      <dsp:spPr>
        <a:xfrm>
          <a:off x="0" y="2899400"/>
          <a:ext cx="6096000" cy="9516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Maintenance for every month</a:t>
          </a:r>
          <a:endParaRPr lang="ur-PK" sz="1800" kern="1200" dirty="0"/>
        </a:p>
      </dsp:txBody>
      <dsp:txXfrm>
        <a:off x="0" y="2899400"/>
        <a:ext cx="6096000" cy="513889"/>
      </dsp:txXfrm>
    </dsp:sp>
    <dsp:sp modelId="{EB2AA58F-7672-4717-A4F3-D04349C314C7}">
      <dsp:nvSpPr>
        <dsp:cNvPr id="0" name=""/>
        <dsp:cNvSpPr/>
      </dsp:nvSpPr>
      <dsp:spPr>
        <a:xfrm>
          <a:off x="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350</a:t>
          </a:r>
          <a:endParaRPr lang="ur-PK" sz="2600" kern="1200" dirty="0"/>
        </a:p>
      </dsp:txBody>
      <dsp:txXfrm>
        <a:off x="0" y="3394257"/>
        <a:ext cx="3047999" cy="437758"/>
      </dsp:txXfrm>
    </dsp:sp>
    <dsp:sp modelId="{3C15FBEA-2867-40DF-8E3F-942B00E6BABD}">
      <dsp:nvSpPr>
        <dsp:cNvPr id="0" name=""/>
        <dsp:cNvSpPr/>
      </dsp:nvSpPr>
      <dsp:spPr>
        <a:xfrm>
          <a:off x="304800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500</a:t>
          </a:r>
          <a:endParaRPr lang="ur-PK" sz="2600" kern="1200" dirty="0"/>
        </a:p>
      </dsp:txBody>
      <dsp:txXfrm>
        <a:off x="3048000" y="3394257"/>
        <a:ext cx="3047999" cy="437758"/>
      </dsp:txXfrm>
    </dsp:sp>
    <dsp:sp modelId="{C3C2F9A7-4E43-4CEC-94B2-93EBF1D86591}">
      <dsp:nvSpPr>
        <dsp:cNvPr id="0" name=""/>
        <dsp:cNvSpPr/>
      </dsp:nvSpPr>
      <dsp:spPr>
        <a:xfrm rot="10800000">
          <a:off x="0" y="145004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    Per product profit               expected profit in  6 months </a:t>
          </a:r>
          <a:endParaRPr lang="ur-PK" sz="1800" kern="1200" dirty="0"/>
        </a:p>
      </dsp:txBody>
      <dsp:txXfrm rot="-10800000">
        <a:off x="0" y="1450040"/>
        <a:ext cx="6096000" cy="513735"/>
      </dsp:txXfrm>
    </dsp:sp>
    <dsp:sp modelId="{D0275D36-D573-4B56-95F1-B68CE4133E67}">
      <dsp:nvSpPr>
        <dsp:cNvPr id="0" name=""/>
        <dsp:cNvSpPr/>
      </dsp:nvSpPr>
      <dsp:spPr>
        <a:xfrm>
          <a:off x="410" y="1963776"/>
          <a:ext cx="2934011"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2000</a:t>
          </a:r>
          <a:endParaRPr lang="ur-PK" sz="2600" kern="1200" dirty="0"/>
        </a:p>
      </dsp:txBody>
      <dsp:txXfrm>
        <a:off x="410" y="1963776"/>
        <a:ext cx="2934011" cy="437626"/>
      </dsp:txXfrm>
    </dsp:sp>
    <dsp:sp modelId="{44A38CB7-6C72-46C0-949E-87DADBEFC7D7}">
      <dsp:nvSpPr>
        <dsp:cNvPr id="0" name=""/>
        <dsp:cNvSpPr/>
      </dsp:nvSpPr>
      <dsp:spPr>
        <a:xfrm>
          <a:off x="2934422" y="1963776"/>
          <a:ext cx="3161167"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12,000</a:t>
          </a:r>
          <a:endParaRPr lang="ur-PK" sz="2600" kern="1200" dirty="0"/>
        </a:p>
      </dsp:txBody>
      <dsp:txXfrm>
        <a:off x="2934422" y="1963776"/>
        <a:ext cx="3161167" cy="437626"/>
      </dsp:txXfrm>
    </dsp:sp>
    <dsp:sp modelId="{389850A7-B8B5-4C32-86AB-1BF5AD948629}">
      <dsp:nvSpPr>
        <dsp:cNvPr id="0" name=""/>
        <dsp:cNvSpPr/>
      </dsp:nvSpPr>
      <dsp:spPr>
        <a:xfrm rot="10800000">
          <a:off x="0" y="68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Opening and closing balance </a:t>
          </a:r>
          <a:endParaRPr lang="ur-PK" sz="1800" kern="1200" dirty="0"/>
        </a:p>
      </dsp:txBody>
      <dsp:txXfrm rot="-10800000">
        <a:off x="0" y="680"/>
        <a:ext cx="6096000" cy="513735"/>
      </dsp:txXfrm>
    </dsp:sp>
    <dsp:sp modelId="{153B7D53-B2CA-469A-A37A-2451C513916D}">
      <dsp:nvSpPr>
        <dsp:cNvPr id="0" name=""/>
        <dsp:cNvSpPr/>
      </dsp:nvSpPr>
      <dsp:spPr>
        <a:xfrm>
          <a:off x="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25,000</a:t>
          </a:r>
          <a:endParaRPr lang="ur-PK" sz="2600" kern="1200" dirty="0"/>
        </a:p>
      </dsp:txBody>
      <dsp:txXfrm>
        <a:off x="0" y="514416"/>
        <a:ext cx="3047999" cy="437626"/>
      </dsp:txXfrm>
    </dsp:sp>
    <dsp:sp modelId="{73FCCF8C-A810-423B-A6D3-752B45A7FC62}">
      <dsp:nvSpPr>
        <dsp:cNvPr id="0" name=""/>
        <dsp:cNvSpPr/>
      </dsp:nvSpPr>
      <dsp:spPr>
        <a:xfrm>
          <a:off x="304800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10,000</a:t>
          </a:r>
          <a:endParaRPr lang="ur-PK" sz="2600" kern="1200" dirty="0"/>
        </a:p>
      </dsp:txBody>
      <dsp:txXfrm>
        <a:off x="3048000" y="514416"/>
        <a:ext cx="3047999" cy="4376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9/3/layout/BlockDescendingList">
  <dgm:title val=""/>
  <dgm:desc val=""/>
  <dgm:catLst>
    <dgm:cat type="list" pri="185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13" srcId="10" destId="11" srcOrd="0" destOrd="0"/>
        <dgm:cxn modelId="14" srcId="10" destId="12" srcOrd="0" destOrd="0"/>
        <dgm:cxn modelId="50" srcId="0" destId="20" srcOrd="1" destOrd="0"/>
        <dgm:cxn modelId="23" srcId="20" destId="21" srcOrd="0" destOrd="0"/>
        <dgm:cxn modelId="24" srcId="20" destId="22" srcOrd="0" destOrd="0"/>
        <dgm:cxn modelId="60" srcId="0" destId="30" srcOrd="2" destOrd="0"/>
        <dgm:cxn modelId="33" srcId="30" destId="31" srcOrd="0" destOrd="0"/>
        <dgm:cxn modelId="34" srcId="30" destId="32"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70">
          <dgm:prSet phldr="1"/>
        </dgm:pt>
      </dgm:ptLst>
      <dgm:cxnLst>
        <dgm:cxn modelId="40" srcId="0" destId="10" srcOrd="0" destOrd="0"/>
        <dgm:cxn modelId="50" srcId="0" destId="20" srcOrd="1" destOrd="0"/>
        <dgm:cxn modelId="60" srcId="0" destId="30" srcOrd="2" destOrd="0"/>
        <dgm:cxn modelId="80" srcId="0" destId="7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axis="ch" ptType="node" func="cnt" op="equ" val="1">
        <dgm:alg type="composite">
          <dgm:param type="ar" val="0.5516"/>
        </dgm:alg>
        <dgm:choose name="Name3">
          <dgm:if name="Name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if>
          <dgm:else name="Name5">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else>
        </dgm:choose>
      </dgm:if>
      <dgm:if name="Name6" axis="ch" ptType="node" func="cnt" op="equ" val="2">
        <dgm:alg type="composite">
          <dgm:param type="ar" val="0.9804"/>
        </dgm:alg>
        <dgm:choose name="Name7">
          <dgm:if name="Name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2" refType="w" fact="0.4393"/>
              <dgm:constr type="t" for="ch" forName="accentShape_2" refType="h" fact="0.1192"/>
              <dgm:constr type="w" for="ch" forName="accentShape_2" refType="w" fact="0.4021"/>
              <dgm:constr type="h" for="ch" forName="accentShape_2" refType="h" fact="0.876"/>
              <dgm:constr type="l" for="ch" forName="accentShape_1" refType="w" fact="0"/>
              <dgm:constr type="t" for="ch" forName="accentShape_1" refType="h" fact="0"/>
              <dgm:constr type="w" for="ch" forName="accentShape_1" refType="w" fact="0.4021"/>
              <dgm:constr type="h" for="ch" forName="accentShape_1" refType="h" fact="0.9952"/>
              <dgm:constr type="l" for="ch" forName="parentText_1" refType="w" fact="0.2946"/>
              <dgm:constr type="t" for="ch" forName="parentText_1" refType="h" fact="0"/>
              <dgm:constr type="w" for="ch" forName="parentText_1" refType="w" refFor="ch" refForName="accentShape_1" fact="0.26"/>
              <dgm:constr type="h" for="ch" forName="parentText_1" refType="h" fact="0.78"/>
              <dgm:constr type="l" for="ch" forName="parentText_2" refType="w" fact="0.7339"/>
              <dgm:constr type="t" for="ch" forName="parentText_2" refType="h" fact="0.1192"/>
              <dgm:constr type="w" for="ch" forName="parentText_2" refType="w" refFor="ch" refForName="accentShape_1" fact="0.26"/>
              <dgm:constr type="h" for="ch" forName="parentText_2"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4393"/>
              <dgm:constr type="t" for="ch" forName="childText_2" refType="h" fact="0.1192"/>
              <dgm:constr type="w" for="ch" forName="childText_2" refType="w" refFor="ch" refForName="accentShape_2" fact="0.71"/>
              <dgm:constr type="h" for="ch" forName="childText_2" refType="h" fact="0.8808"/>
            </dgm:constrLst>
          </dgm:if>
          <dgm:else name="Name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1" refType="w" fact="0.4393"/>
              <dgm:constr type="t" for="ch" forName="accentShape_2" refType="h" fact="0.1192"/>
              <dgm:constr type="w" for="ch" forName="accentShape_2" refType="w" fact="0.4021"/>
              <dgm:constr type="h" for="ch" forName="accentShape_2" refType="h" fact="0.876"/>
              <dgm:constr type="l" for="ch" forName="accentShape_2" refType="w" fact="0"/>
              <dgm:constr type="t" for="ch" forName="accentShape_1" refType="h" fact="0"/>
              <dgm:constr type="w" for="ch" forName="accentShape_1" refType="w" fact="0.4021"/>
              <dgm:constr type="h" for="ch" forName="accentShape_1" refType="h" fact="0.9952"/>
              <dgm:constr type="l" for="ch" forName="parentText_2" refType="w" fact="0.2946"/>
              <dgm:constr type="t" for="ch" forName="parentText_1" refType="h" fact="0"/>
              <dgm:constr type="w" for="ch" forName="parentText_1" refType="w" refFor="ch" refForName="accentShape_1" fact="0.26"/>
              <dgm:constr type="h" for="ch" forName="parentText_1" refType="h" fact="0.78"/>
              <dgm:constr type="l" for="ch" forName="parentText_1" refType="w" fact="0.7339"/>
              <dgm:constr type="t" for="ch" forName="parentText_2" refType="h" fact="0.1192"/>
              <dgm:constr type="w" for="ch" forName="parentText_2" refType="w" refFor="ch" refForName="accentShape_1" fact="0.26"/>
              <dgm:constr type="h" for="ch" forName="parentText_2" refType="h" fact="0.78"/>
              <dgm:constr type="l" for="ch" forName="childText_2" refType="w" fact="0"/>
              <dgm:constr type="t" for="ch" forName="childText_1" refType="h" fact="0"/>
              <dgm:constr type="w" for="ch" forName="childText_1" refType="w" refFor="ch" refForName="accentShape_1" fact="0.71"/>
              <dgm:constr type="h" for="ch" forName="childText_1" refType="h"/>
              <dgm:constr type="l" for="ch" forName="childText_1" refType="w" fact="0.4393"/>
              <dgm:constr type="t" for="ch" forName="childText_2" refType="h" fact="0.1192"/>
              <dgm:constr type="w" for="ch" forName="childText_2" refType="w" refFor="ch" refForName="accentShape_2" fact="0.71"/>
              <dgm:constr type="h" for="ch" forName="childText_2" refType="h" fact="0.8808"/>
            </dgm:constrLst>
          </dgm:else>
        </dgm:choose>
      </dgm:if>
      <dgm:if name="Name10" axis="ch" ptType="node" func="cnt" op="equ" val="3">
        <dgm:alg type="composite">
          <dgm:param type="ar" val="1.4097"/>
        </dgm:alg>
        <dgm:choose name="Name11">
          <dgm:if name="Name12"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1"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3" refType="w" fact="0.6101"/>
              <dgm:constr type="t" for="ch" forName="accentShape_3" refType="h" fact="0.2457"/>
              <dgm:constr type="w" for="ch" forName="accentShape_3" refType="w" fact="0.2796"/>
              <dgm:constr type="h" for="ch" forName="accentShape_3" refType="h" fact="0.7499"/>
              <dgm:constr type="l" for="ch" forName="parentText_1"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3" refType="w" fact="0.6101"/>
              <dgm:constr type="t" for="ch" forName="childText_3" refType="h" fact="0.2457"/>
              <dgm:constr type="w" for="ch" forName="childText_3" refType="w" refFor="ch" refForName="accentShape_3" fact="0.71"/>
              <dgm:constr type="h" for="ch" forName="childText_3" refType="h" fact="0.7543"/>
            </dgm:constrLst>
          </dgm:if>
          <dgm:else name="Name13">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3"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1" refType="w" fact="0.6101"/>
              <dgm:constr type="t" for="ch" forName="accentShape_3" refType="h" fact="0.2457"/>
              <dgm:constr type="w" for="ch" forName="accentShape_3" refType="w" fact="0.2796"/>
              <dgm:constr type="h" for="ch" forName="accentShape_3" refType="h" fact="0.7499"/>
              <dgm:constr type="l" for="ch" forName="parentText_3"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1"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3"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1" refType="w" fact="0.6101"/>
              <dgm:constr type="t" for="ch" forName="childText_3" refType="h" fact="0.2457"/>
              <dgm:constr type="w" for="ch" forName="childText_3" refType="w" refFor="ch" refForName="accentShape_3" fact="0.71"/>
              <dgm:constr type="h" for="ch" forName="childText_3" refType="h" fact="0.7543"/>
            </dgm:constrLst>
          </dgm:else>
        </dgm:choose>
      </dgm:if>
      <dgm:if name="Name14" axis="ch" ptType="node" func="cnt" op="equ" val="4">
        <dgm:alg type="composite">
          <dgm:param type="ar" val="1.8305"/>
        </dgm:alg>
        <dgm:choose name="Name15">
          <dgm:if name="Name16"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1" refType="w" fact="0"/>
              <dgm:constr type="t" for="ch" forName="accentShape_1" refType="h" fact="0"/>
              <dgm:constr type="w" for="ch" forName="accentShape_1" refType="w" fact="0.2153"/>
              <dgm:constr type="h" for="ch" forName="accentShape_1" refType="h" fact="0.9952"/>
              <dgm:constr type="l" for="ch" forName="accentShape_2" refType="w" fact="0.2353"/>
              <dgm:constr type="t" for="ch" forName="accentShape_2" refType="h" fact="0.1192"/>
              <dgm:constr type="w" for="ch" forName="accentShape_2" refType="w" fact="0.2153"/>
              <dgm:constr type="h" for="ch" forName="accentShape_2" refType="h" fact="0.876"/>
              <dgm:constr type="l" for="ch" forName="accentShape_3" refType="w" fact="0.4699"/>
              <dgm:constr type="t" for="ch" forName="accentShape_3" refType="h" fact="0.2457"/>
              <dgm:constr type="w" for="ch" forName="accentShape_3" refType="w" fact="0.2153"/>
              <dgm:constr type="h" for="ch" forName="accentShape_3" refType="h" fact="0.7495"/>
              <dgm:constr type="l" for="ch" forName="accentShape_4" refType="w" fact="0.6997"/>
              <dgm:constr type="t" for="ch" forName="accentShape_4" refType="h" fact="0.3696"/>
              <dgm:constr type="w" for="ch" forName="accentShape_4" refType="w" fact="0.2153"/>
              <dgm:constr type="h" for="ch" forName="accentShape_4" refType="h" fact="0.6256"/>
              <dgm:constr type="l" for="ch" forName="parentText_1"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2353"/>
              <dgm:constr type="t" for="ch" forName="childText_2" refType="h" fact="0.1192"/>
              <dgm:constr type="w" for="ch" forName="childText_2" refType="w" refFor="ch" refForName="accentShape_2" fact="0.71"/>
              <dgm:constr type="h" for="ch" forName="childText_2" refType="h" fact="0.8808"/>
              <dgm:constr type="l" for="ch" forName="childText_3" refType="w" fact="0.4699"/>
              <dgm:constr type="t" for="ch" forName="childText_3" refType="h" fact="0.2457"/>
              <dgm:constr type="w" for="ch" forName="childText_3" refType="w" refFor="ch" refForName="accentShape_3" fact="0.71"/>
              <dgm:constr type="h" for="ch" forName="childText_3" refType="h" fact="0.7543"/>
              <dgm:constr type="l" for="ch" forName="childText_4" refType="w" fact="0.6997"/>
              <dgm:constr type="t" for="ch" forName="childText_4" refType="h" fact="0.3696"/>
              <dgm:constr type="w" for="ch" forName="childText_4" refType="w" refFor="ch" refForName="accentShape_4" fact="0.71"/>
              <dgm:constr type="h" for="ch" forName="childText_4" refType="h" fact="0.6261"/>
            </dgm:constrLst>
          </dgm:if>
          <dgm:else name="Name17">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4" refType="w" fact="0"/>
              <dgm:constr type="t" for="ch" forName="accentShape_1" refType="h" fact="0"/>
              <dgm:constr type="w" for="ch" forName="accentShape_1" refType="w" fact="0.2153"/>
              <dgm:constr type="h" for="ch" forName="accentShape_1" refType="h" fact="0.9952"/>
              <dgm:constr type="l" for="ch" forName="accentShape_3" refType="w" fact="0.2353"/>
              <dgm:constr type="t" for="ch" forName="accentShape_2" refType="h" fact="0.1192"/>
              <dgm:constr type="w" for="ch" forName="accentShape_2" refType="w" fact="0.2153"/>
              <dgm:constr type="h" for="ch" forName="accentShape_2" refType="h" fact="0.876"/>
              <dgm:constr type="l" for="ch" forName="accentShape_2" refType="w" fact="0.4699"/>
              <dgm:constr type="t" for="ch" forName="accentShape_3" refType="h" fact="0.2457"/>
              <dgm:constr type="w" for="ch" forName="accentShape_3" refType="w" fact="0.2153"/>
              <dgm:constr type="h" for="ch" forName="accentShape_3" refType="h" fact="0.7495"/>
              <dgm:constr type="l" for="ch" forName="accentShape_1" refType="w" fact="0.6997"/>
              <dgm:constr type="t" for="ch" forName="accentShape_4" refType="h" fact="0.3696"/>
              <dgm:constr type="w" for="ch" forName="accentShape_4" refType="w" fact="0.2153"/>
              <dgm:constr type="h" for="ch" forName="accentShape_4" refType="h" fact="0.6256"/>
              <dgm:constr type="l" for="ch" forName="parentText_4"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3"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2"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1"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4" refType="w" fact="0"/>
              <dgm:constr type="t" for="ch" forName="childText_1" refType="h" fact="0"/>
              <dgm:constr type="w" for="ch" forName="childText_1" refType="w" refFor="ch" refForName="accentShape_1" fact="0.71"/>
              <dgm:constr type="h" for="ch" forName="childText_1" refType="h"/>
              <dgm:constr type="l" for="ch" forName="childText_3" refType="w" fact="0.2353"/>
              <dgm:constr type="t" for="ch" forName="childText_2" refType="h" fact="0.1192"/>
              <dgm:constr type="w" for="ch" forName="childText_2" refType="w" refFor="ch" refForName="accentShape_2" fact="0.71"/>
              <dgm:constr type="h" for="ch" forName="childText_2" refType="h" fact="0.8808"/>
              <dgm:constr type="l" for="ch" forName="childText_2" refType="w" fact="0.4699"/>
              <dgm:constr type="t" for="ch" forName="childText_3" refType="h" fact="0.2457"/>
              <dgm:constr type="w" for="ch" forName="childText_3" refType="w" refFor="ch" refForName="accentShape_3" fact="0.71"/>
              <dgm:constr type="h" for="ch" forName="childText_3" refType="h" fact="0.7543"/>
              <dgm:constr type="l" for="ch" forName="childText_1" refType="w" fact="0.6997"/>
              <dgm:constr type="t" for="ch" forName="childText_4" refType="h" fact="0.3696"/>
              <dgm:constr type="w" for="ch" forName="childText_4" refType="w" refFor="ch" refForName="accentShape_4" fact="0.71"/>
              <dgm:constr type="h" for="ch" forName="childText_4" refType="h" fact="0.6261"/>
            </dgm:constrLst>
          </dgm:else>
        </dgm:choose>
      </dgm:if>
      <dgm:if name="Name18" axis="ch" ptType="node" func="cnt" op="equ" val="5">
        <dgm:alg type="composite">
          <dgm:param type="ar" val="2.0125"/>
        </dgm:alg>
        <dgm:choose name="Name19">
          <dgm:if name="Name20"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1" refType="w" fact="0"/>
              <dgm:constr type="t" for="ch" forName="accentShape_1" refType="h" fact="0"/>
              <dgm:constr type="w" for="ch" forName="accentShape_1" refType="w" fact="0.1759"/>
              <dgm:constr type="h" for="ch" forName="accentShape_1" refType="h" fact="0.9952"/>
              <dgm:constr type="l" for="ch" forName="accentShape_2"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4" refType="w" fact="0.5759"/>
              <dgm:constr type="t" for="ch" forName="accentShape_4" refType="h" fact="0.3739"/>
              <dgm:constr type="w" for="ch" forName="accentShape_4" refType="w" fact="0.1759"/>
              <dgm:constr type="h" for="ch" forName="accentShape_4" refType="h" fact="0.6217"/>
              <dgm:constr type="l" for="ch" forName="accentShape_5" refType="w" fact="0.7679"/>
              <dgm:constr type="t" for="ch" forName="accentShape_5" refType="h" fact="0.5"/>
              <dgm:constr type="w" for="ch" forName="accentShape_5" refType="w" fact="0.1759"/>
              <dgm:constr type="h" for="ch" forName="accentShape_5" refType="h" fact="0.4956"/>
              <dgm:constr type="l" for="ch" forName="parentText_1"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5"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4" refType="w" fact="0.5759"/>
              <dgm:constr type="t" for="ch" forName="childText_4" refType="h" fact="0.3739"/>
              <dgm:constr type="w" for="ch" forName="childText_4" refType="w" refFor="ch" refForName="accentShape_4" fact="0.71"/>
              <dgm:constr type="h" for="ch" forName="childText_4" refType="h" fact="0.6217"/>
              <dgm:constr type="l" for="ch" forName="childText_5" refType="w" fact="0.7679"/>
              <dgm:constr type="t" for="ch" forName="childText_5" refType="h" fact="0.5001"/>
              <dgm:constr type="w" for="ch" forName="childText_5" refType="w" refFor="ch" refForName="accentShape_5" fact="0.71"/>
              <dgm:constr type="h" for="ch" forName="childText_5" refType="h" fact="0.4956"/>
            </dgm:constrLst>
          </dgm:if>
          <dgm:else name="Name21">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5" refType="w" fact="0"/>
              <dgm:constr type="t" for="ch" forName="accentShape_1" refType="h" fact="0"/>
              <dgm:constr type="w" for="ch" forName="accentShape_1" refType="w" fact="0.1759"/>
              <dgm:constr type="h" for="ch" forName="accentShape_1" refType="h" fact="0.9952"/>
              <dgm:constr type="l" for="ch" forName="accentShape_4"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2" refType="w" fact="0.5759"/>
              <dgm:constr type="t" for="ch" forName="accentShape_4" refType="h" fact="0.3739"/>
              <dgm:constr type="w" for="ch" forName="accentShape_4" refType="w" fact="0.1759"/>
              <dgm:constr type="h" for="ch" forName="accentShape_4" refType="h" fact="0.6217"/>
              <dgm:constr type="l" for="ch" forName="accentShape_1" refType="w" fact="0.7679"/>
              <dgm:constr type="t" for="ch" forName="accentShape_5" refType="h" fact="0.5"/>
              <dgm:constr type="w" for="ch" forName="accentShape_5" refType="w" fact="0.1759"/>
              <dgm:constr type="h" for="ch" forName="accentShape_5" refType="h" fact="0.4956"/>
              <dgm:constr type="l" for="ch" forName="parentText_5"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4"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2"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1"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5" refType="w" fact="0"/>
              <dgm:constr type="t" for="ch" forName="childText_1" refType="h" fact="0"/>
              <dgm:constr type="w" for="ch" forName="childText_1" refType="w" refFor="ch" refForName="accentShape_1" fact="0.71"/>
              <dgm:constr type="h" for="ch" forName="childText_1" refType="h"/>
              <dgm:constr type="l" for="ch" forName="childText_4"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2" refType="w" fact="0.5759"/>
              <dgm:constr type="t" for="ch" forName="childText_4" refType="h" fact="0.3739"/>
              <dgm:constr type="w" for="ch" forName="childText_4" refType="w" refFor="ch" refForName="accentShape_4" fact="0.71"/>
              <dgm:constr type="h" for="ch" forName="childText_4" refType="h" fact="0.6261"/>
              <dgm:constr type="l" for="ch" forName="childText_1" refType="w" fact="0.7679"/>
              <dgm:constr type="t" for="ch" forName="childText_5" refType="h" fact="0.5001"/>
              <dgm:constr type="w" for="ch" forName="childText_5" refType="w" refFor="ch" refForName="accentShape_5" fact="0.71"/>
              <dgm:constr type="h" for="ch" forName="childText_5" refType="h" fact="0.4999"/>
            </dgm:constrLst>
          </dgm:else>
        </dgm:choose>
      </dgm:if>
      <dgm:if name="Name22" axis="ch" ptType="node" func="cnt" op="equ" val="6">
        <dgm:alg type="composite">
          <dgm:param type="ar" val="2.4006"/>
        </dgm:alg>
        <dgm:shape xmlns:r="http://schemas.openxmlformats.org/officeDocument/2006/relationships" r:blip="">
          <dgm:adjLst/>
        </dgm:shape>
        <dgm:choose name="Name23">
          <dgm:if name="Name2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1" refType="w" fact="0"/>
              <dgm:constr type="t" for="ch" forName="accentShape_1" refType="h" fact="0"/>
              <dgm:constr type="w" for="ch" forName="accentShape_1" refType="w" fact="0.1473"/>
              <dgm:constr type="h" for="ch" forName="accentShape_1" refType="h"/>
              <dgm:constr type="l" for="ch" forName="accentShape_2" refType="w" fact="0.1608"/>
              <dgm:constr type="t" for="ch" forName="accentShape_2" refType="h" fact="0.1"/>
              <dgm:constr type="w" for="ch" forName="accentShape_2" refType="w" fact="0.1473"/>
              <dgm:constr type="h" for="ch" forName="accentShape_2" refType="h" fact="0.9"/>
              <dgm:constr type="l" for="ch" forName="accentShape_3" refType="w" fact="0.3216"/>
              <dgm:constr type="t" for="ch" forName="accentShape_3" refType="h" fact="0.2"/>
              <dgm:constr type="w" for="ch" forName="accentShape_3" refType="w" fact="0.1473"/>
              <dgm:constr type="h" for="ch" forName="accentShape_3" refType="h" fact="0.8"/>
              <dgm:constr type="l" for="ch" forName="accentShape_4" refType="w" fact="0.4824"/>
              <dgm:constr type="t" for="ch" forName="accentShape_4" refType="h" fact="0.3"/>
              <dgm:constr type="w" for="ch" forName="accentShape_4" refType="w" fact="0.1473"/>
              <dgm:constr type="h" for="ch" forName="accentShape_4" refType="h" fact="0.7"/>
              <dgm:constr type="l" for="ch" forName="accentShape_5" refType="w" fact="0.6432"/>
              <dgm:constr type="t" for="ch" forName="accentShape_5" refType="h" fact="0.4"/>
              <dgm:constr type="w" for="ch" forName="accentShape_5" refType="w" fact="0.1473"/>
              <dgm:constr type="h" for="ch" forName="accentShape_5" refType="h" fact="0.6"/>
              <dgm:constr type="l" for="ch" forName="accentShape_6" refType="w" fact="0.8056"/>
              <dgm:constr type="t" for="ch" forName="accentShape_6" refType="h" fact="0.5"/>
              <dgm:constr type="w" for="ch" forName="accentShape_6" refType="w" fact="0.1473"/>
              <dgm:constr type="h" for="ch" forName="accentShape_6" refType="h" fact="0.5"/>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3"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4"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5"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6"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1"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3"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4"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5"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6" refType="w" fact="0.9101"/>
              <dgm:constr type="t" for="ch" forName="parentText_6" refType="h" fact="0.5"/>
              <dgm:constr type="w" for="ch" forName="parentText_6" refType="w" refFor="ch" refForName="accentShape_6" fact="0.26"/>
              <dgm:constr type="h" for="ch" forName="parentText_6" refType="h" refFor="ch" refForName="accentShape_6" fact="0.9"/>
            </dgm:constrLst>
          </dgm:if>
          <dgm:else name="Name25">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6" refType="w" fact="0"/>
              <dgm:constr type="t" for="ch" forName="accentShape_1" refType="h" fact="0"/>
              <dgm:constr type="w" for="ch" forName="accentShape_1" refType="w" fact="0.1473"/>
              <dgm:constr type="h" for="ch" forName="accentShape_1" refType="h"/>
              <dgm:constr type="l" for="ch" forName="accentShape_5" refType="w" fact="0.1608"/>
              <dgm:constr type="t" for="ch" forName="accentShape_2" refType="h" fact="0.1"/>
              <dgm:constr type="w" for="ch" forName="accentShape_2" refType="w" fact="0.1473"/>
              <dgm:constr type="h" for="ch" forName="accentShape_2" refType="h" fact="0.9"/>
              <dgm:constr type="l" for="ch" forName="accentShape_4" refType="w" fact="0.3216"/>
              <dgm:constr type="t" for="ch" forName="accentShape_3" refType="h" fact="0.2"/>
              <dgm:constr type="w" for="ch" forName="accentShape_3" refType="w" fact="0.1473"/>
              <dgm:constr type="h" for="ch" forName="accentShape_3" refType="h" fact="0.8"/>
              <dgm:constr type="l" for="ch" forName="accentShape_3" refType="w" fact="0.4824"/>
              <dgm:constr type="t" for="ch" forName="accentShape_4" refType="h" fact="0.3"/>
              <dgm:constr type="w" for="ch" forName="accentShape_4" refType="w" fact="0.1473"/>
              <dgm:constr type="h" for="ch" forName="accentShape_4" refType="h" fact="0.7"/>
              <dgm:constr type="l" for="ch" forName="accentShape_2" refType="w" fact="0.6432"/>
              <dgm:constr type="t" for="ch" forName="accentShape_5" refType="h" fact="0.4"/>
              <dgm:constr type="w" for="ch" forName="accentShape_5" refType="w" fact="0.1473"/>
              <dgm:constr type="h" for="ch" forName="accentShape_5" refType="h" fact="0.6"/>
              <dgm:constr type="l" for="ch" forName="accentShape_1" refType="w" fact="0.8056"/>
              <dgm:constr type="t" for="ch" forName="accentShape_6" refType="h" fact="0.5"/>
              <dgm:constr type="w" for="ch" forName="accentShape_6" refType="w" fact="0.1473"/>
              <dgm:constr type="h" for="ch" forName="accentShape_6" refType="h" fact="0.5"/>
              <dgm:constr type="l" for="ch" forName="childText_6"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5"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4"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3"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2"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1"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6"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5"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4"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3"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2"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1" refType="w" fact="0.9101"/>
              <dgm:constr type="t" for="ch" forName="parentText_6" refType="h" fact="0.5"/>
              <dgm:constr type="w" for="ch" forName="parentText_6" refType="w" refFor="ch" refForName="accentShape_6" fact="0.26"/>
              <dgm:constr type="h" for="ch" forName="parentText_6" refType="h" refFor="ch" refForName="accentShape_6" fact="0.9"/>
            </dgm:constrLst>
          </dgm:else>
        </dgm:choose>
      </dgm:if>
      <dgm:else name="Name26">
        <dgm:alg type="composite">
          <dgm:param type="ar" val="2.7874"/>
        </dgm:alg>
        <dgm:shape xmlns:r="http://schemas.openxmlformats.org/officeDocument/2006/relationships" r:blip="">
          <dgm:adjLst/>
        </dgm:shape>
        <dgm:choose name="Name27">
          <dgm:if name="Name2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1" refType="w" fact="0"/>
              <dgm:constr type="t" for="ch" forName="accentShape_1" refType="h" fact="0"/>
              <dgm:constr type="w" for="ch" forName="accentShape_1" refType="w" fact="0.1269"/>
              <dgm:constr type="h" for="ch" forName="accentShape_1" refType="h"/>
              <dgm:constr type="l" for="ch" forName="accentShape_2" refType="w" fact="0.1385"/>
              <dgm:constr type="t" for="ch" forName="accentShape_2" refType="h" fact="0.0833"/>
              <dgm:constr type="w" for="ch" forName="accentShape_2" refType="w" fact="0.1269"/>
              <dgm:constr type="h" for="ch" forName="accentShape_2" refType="h" fact="0.9165"/>
              <dgm:constr type="l" for="ch" forName="accentShape_3"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5" refType="w" fact="0.5539"/>
              <dgm:constr type="t" for="ch" forName="accentShape_5" refType="h" fact="0.3332"/>
              <dgm:constr type="w" for="ch" forName="accentShape_5" refType="w" fact="0.1269"/>
              <dgm:constr type="h" for="ch" forName="accentShape_5" refType="h" fact="0.6666"/>
              <dgm:constr type="l" for="ch" forName="accentShape_6" refType="w" fact="0.6938"/>
              <dgm:constr type="t" for="ch" forName="accentShape_6" refType="h" fact="0.4165"/>
              <dgm:constr type="w" for="ch" forName="accentShape_6" refType="w" fact="0.1269"/>
              <dgm:constr type="h" for="ch" forName="accentShape_6" refType="h" fact="0.5833"/>
              <dgm:constr type="l" for="ch" forName="accentShape_7" refType="w" fact="0.8326"/>
              <dgm:constr type="t" for="ch" forName="accentShape_7" refType="h" fact="0.5"/>
              <dgm:constr type="w" for="ch" forName="accentShape_7" refType="w" fact="0.1269"/>
              <dgm:constr type="h" for="ch" forName="accentShape_7" refType="h" fact="0.5"/>
              <dgm:constr type="l" for="ch" forName="parentText_1"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3"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5"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6"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7"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3"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5"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6"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7" refType="w" fact="0.8326"/>
              <dgm:constr type="t" for="ch" forName="childText_7" refType="h" fact="0.5"/>
              <dgm:constr type="w" for="ch" forName="childText_7" refType="w" refFor="ch" refForName="accentShape_7" fact="0.7"/>
              <dgm:constr type="h" for="ch" forName="childText_7" refType="h" refFor="ch" refForName="accentShape_7"/>
            </dgm:constrLst>
          </dgm:if>
          <dgm:else name="Name2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7" refType="w" fact="0"/>
              <dgm:constr type="t" for="ch" forName="accentShape_1" refType="h" fact="0"/>
              <dgm:constr type="w" for="ch" forName="accentShape_1" refType="w" fact="0.1269"/>
              <dgm:constr type="h" for="ch" forName="accentShape_1" refType="h"/>
              <dgm:constr type="l" for="ch" forName="accentShape_6" refType="w" fact="0.1385"/>
              <dgm:constr type="t" for="ch" forName="accentShape_2" refType="h" fact="0.0833"/>
              <dgm:constr type="w" for="ch" forName="accentShape_2" refType="w" fact="0.1269"/>
              <dgm:constr type="h" for="ch" forName="accentShape_2" refType="h" fact="0.9165"/>
              <dgm:constr type="l" for="ch" forName="accentShape_5"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3" refType="w" fact="0.5539"/>
              <dgm:constr type="t" for="ch" forName="accentShape_5" refType="h" fact="0.3332"/>
              <dgm:constr type="w" for="ch" forName="accentShape_5" refType="w" fact="0.1269"/>
              <dgm:constr type="h" for="ch" forName="accentShape_5" refType="h" fact="0.6666"/>
              <dgm:constr type="l" for="ch" forName="accentShape_2" refType="w" fact="0.6938"/>
              <dgm:constr type="t" for="ch" forName="accentShape_6" refType="h" fact="0.4165"/>
              <dgm:constr type="w" for="ch" forName="accentShape_6" refType="w" fact="0.1269"/>
              <dgm:constr type="h" for="ch" forName="accentShape_6" refType="h" fact="0.5833"/>
              <dgm:constr type="l" for="ch" forName="accentShape_1" refType="w" fact="0.8326"/>
              <dgm:constr type="t" for="ch" forName="accentShape_7" refType="h" fact="0.5"/>
              <dgm:constr type="w" for="ch" forName="accentShape_7" refType="w" fact="0.1269"/>
              <dgm:constr type="h" for="ch" forName="accentShape_7" refType="h" fact="0.5"/>
              <dgm:constr type="l" for="ch" forName="parentText_7"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6"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5"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3"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2"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1"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7"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6"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5"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3"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2"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1" refType="w" fact="0.8326"/>
              <dgm:constr type="t" for="ch" forName="childText_7" refType="h" fact="0.5"/>
              <dgm:constr type="w" for="ch" forName="childText_7" refType="w" refFor="ch" refForName="accentShape_7" fact="0.7"/>
              <dgm:constr type="h" for="ch" forName="childText_7" refType="h" refFor="ch" refForName="accentShape_7"/>
            </dgm:constrLst>
          </dgm:else>
        </dgm:choose>
      </dgm:else>
    </dgm:choose>
    <dgm:forEach name="wrapper" axis="self" ptType="parTrans">
      <dgm:forEach name="accentRepeat" axis="self">
        <dgm:layoutNode name="imageRepeatNode" styleLbl="node1">
          <dgm:alg type="sp"/>
          <dgm:shape xmlns:r="http://schemas.openxmlformats.org/officeDocument/2006/relationships" type="rect" r:blip="" zOrderOff="-10">
            <dgm:adjLst/>
          </dgm:shape>
          <dgm:presOf axis="self"/>
        </dgm:layoutNode>
      </dgm:forEach>
    </dgm:forEach>
    <dgm:forEach name="Name30" axis="ch" ptType="node" cnt="1">
      <dgm:layoutNode name="parentText_1" styleLbl="node1">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1" styleLbl="node1">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1">
        <dgm:alg type="sp"/>
        <dgm:shape xmlns:r="http://schemas.openxmlformats.org/officeDocument/2006/relationships" r:blip="">
          <dgm:adjLst/>
        </dgm:shape>
        <dgm:presOf/>
        <dgm:constrLst/>
        <dgm:forEach name="Name31" ref="accentRepeat"/>
      </dgm:layoutNode>
    </dgm:forEach>
    <dgm:forEach name="Name32" axis="ch" ptType="node" st="2" cnt="1">
      <dgm:layoutNode name="parentText_2">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2">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2">
        <dgm:alg type="sp"/>
        <dgm:shape xmlns:r="http://schemas.openxmlformats.org/officeDocument/2006/relationships" r:blip="">
          <dgm:adjLst/>
        </dgm:shape>
        <dgm:presOf/>
        <dgm:constrLst/>
        <dgm:forEach name="Name33" ref="accentRepeat"/>
      </dgm:layoutNode>
    </dgm:forEach>
    <dgm:forEach name="Name34" axis="ch" ptType="node" st="3" cnt="1">
      <dgm:layoutNode name="parentText_3">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3">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3">
        <dgm:alg type="sp"/>
        <dgm:shape xmlns:r="http://schemas.openxmlformats.org/officeDocument/2006/relationships" r:blip="">
          <dgm:adjLst/>
        </dgm:shape>
        <dgm:presOf/>
        <dgm:constrLst/>
        <dgm:forEach name="Name35" ref="accentRepeat"/>
      </dgm:layoutNode>
    </dgm:forEach>
    <dgm:forEach name="Name36" axis="ch" ptType="node" st="4" cnt="1">
      <dgm:layoutNode name="parentText_4">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4">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4">
        <dgm:alg type="sp"/>
        <dgm:shape xmlns:r="http://schemas.openxmlformats.org/officeDocument/2006/relationships" r:blip="">
          <dgm:adjLst/>
        </dgm:shape>
        <dgm:presOf/>
        <dgm:constrLst/>
        <dgm:forEach name="Name37" ref="accentRepeat"/>
      </dgm:layoutNode>
    </dgm:forEach>
    <dgm:forEach name="Name38" axis="ch" ptType="node" st="5" cnt="1">
      <dgm:layoutNode name="parentText_5">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5">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5">
        <dgm:alg type="sp"/>
        <dgm:shape xmlns:r="http://schemas.openxmlformats.org/officeDocument/2006/relationships" r:blip="">
          <dgm:adjLst/>
        </dgm:shape>
        <dgm:presOf/>
        <dgm:constrLst/>
        <dgm:forEach name="Name39" ref="accentRepeat"/>
      </dgm:layoutNode>
    </dgm:forEach>
    <dgm:forEach name="Name40" axis="ch" ptType="node" st="6" cnt="1">
      <dgm:layoutNode name="parentText_6">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6">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6">
        <dgm:alg type="sp"/>
        <dgm:shape xmlns:r="http://schemas.openxmlformats.org/officeDocument/2006/relationships" r:blip="">
          <dgm:adjLst/>
        </dgm:shape>
        <dgm:presOf/>
        <dgm:constrLst/>
        <dgm:forEach name="Name41" ref="accentRepeat"/>
      </dgm:layoutNode>
    </dgm:forEach>
    <dgm:forEach name="Name42" axis="ch" ptType="node" st="7" cnt="1">
      <dgm:layoutNode name="parentText_7">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7">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7">
        <dgm:alg type="sp"/>
        <dgm:shape xmlns:r="http://schemas.openxmlformats.org/officeDocument/2006/relationships" r:blip="">
          <dgm:adjLst/>
        </dgm:shape>
        <dgm:presOf/>
        <dgm:constrLst/>
        <dgm:forEach name="Name43" ref="accent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33752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proper planning of business can help the company to improve with time. The Business planning is also responsible for the expansion of the business (</a:t>
            </a:r>
            <a:r>
              <a:rPr lang="en-GB" dirty="0" err="1"/>
              <a:t>Schmidtova</a:t>
            </a:r>
            <a:r>
              <a:rPr lang="en-GB" dirty="0"/>
              <a:t>, and </a:t>
            </a:r>
            <a:r>
              <a:rPr lang="en-GB" dirty="0" err="1"/>
              <a:t>Formanek</a:t>
            </a:r>
            <a:r>
              <a:rPr lang="en-GB" dirty="0"/>
              <a:t>, 2019). The process is able to make proper strategies of the business of that organization</a:t>
            </a:r>
            <a:endParaRPr lang="en-US" dirty="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96662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introducing the new business to the people, the organizer has to express the need of water recycling to the local people. The place should be proper and near to the water body for a strong control of the business (Dearman et al., 2018). The organizer has to make sure the strong water supply chain collects the dirty water and provides the pure ones to the people.</a:t>
            </a:r>
            <a:endParaRPr lang="en-US" dirty="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40885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27</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212" y="2492477"/>
            <a:ext cx="7989723" cy="1659194"/>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08590" y="4114809"/>
            <a:ext cx="7975483" cy="685791"/>
          </a:xfrm>
        </p:spPr>
        <p:txBody>
          <a:bodyPr>
            <a:normAutofit/>
          </a:bodyPr>
          <a:lstStyle>
            <a:lvl1pPr marL="0" indent="0" algn="r">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497180"/>
            <a:ext cx="8246070" cy="763526"/>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26843" y="1275735"/>
            <a:ext cx="8246070" cy="3262122"/>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25500" y="465530"/>
            <a:ext cx="6461299"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25500" y="1229055"/>
            <a:ext cx="6461299" cy="3511061"/>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2189" y="448625"/>
            <a:ext cx="8093365" cy="763525"/>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03909"/>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76306"/>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03909"/>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76306"/>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3.xml"/><Relationship Id="rId4" Type="http://schemas.openxmlformats.org/officeDocument/2006/relationships/image" Target="../media/image7.gif"/></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image" Target="../media/image40.jpg"/></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2721" y="3537857"/>
            <a:ext cx="8203575" cy="565707"/>
          </a:xfrm>
        </p:spPr>
        <p:txBody>
          <a:bodyPr>
            <a:noAutofit/>
          </a:bodyPr>
          <a:lstStyle/>
          <a:p>
            <a:r>
              <a:rPr lang="en-US" sz="4800" dirty="0">
                <a:solidFill>
                  <a:schemeClr val="bg1"/>
                </a:solidFill>
              </a:rPr>
              <a:t>Midlands water recycle </a:t>
            </a:r>
            <a:endParaRPr lang="en-US" altLang="ko-KR" sz="4800" dirty="0">
              <a:solidFill>
                <a:schemeClr val="bg1"/>
              </a:solidFill>
              <a:latin typeface="Arial" pitchFamily="34" charset="0"/>
              <a:ea typeface="맑은 고딕" pitchFamily="50" charset="-127"/>
              <a:cs typeface="Arial" pitchFamily="34" charset="0"/>
            </a:endParaRPr>
          </a:p>
        </p:txBody>
      </p:sp>
      <p:sp>
        <p:nvSpPr>
          <p:cNvPr id="3" name="Subtitle 2"/>
          <p:cNvSpPr>
            <a:spLocks noGrp="1"/>
          </p:cNvSpPr>
          <p:nvPr>
            <p:ph type="subTitle" idx="1"/>
          </p:nvPr>
        </p:nvSpPr>
        <p:spPr>
          <a:xfrm>
            <a:off x="1230086" y="4143045"/>
            <a:ext cx="7427345" cy="763525"/>
          </a:xfrm>
        </p:spPr>
        <p:txBody>
          <a:bodyPr>
            <a:normAutofit fontScale="40000" lnSpcReduction="20000"/>
          </a:bodyPr>
          <a:lstStyle/>
          <a:p>
            <a:r>
              <a:rPr lang="en-US" sz="6000" b="1" dirty="0">
                <a:solidFill>
                  <a:srgbClr val="FF0000"/>
                </a:solidFill>
              </a:rPr>
              <a:t>Conserving water,  reusing water while saving money.    </a:t>
            </a:r>
          </a:p>
          <a:p>
            <a:r>
              <a:rPr lang="en-US" altLang="ko-KR" sz="2400" b="1" dirty="0">
                <a:solidFill>
                  <a:schemeClr val="accent3">
                    <a:lumMod val="20000"/>
                    <a:lumOff val="80000"/>
                  </a:schemeClr>
                </a:solidFill>
                <a:latin typeface="Arial" pitchFamily="34" charset="0"/>
                <a:cs typeface="Arial" pitchFamily="34" charset="0"/>
              </a:rPr>
              <a:t>r </a:t>
            </a:r>
          </a:p>
          <a:p>
            <a:endParaRPr lang="en-US" sz="2400"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4766" y="217715"/>
            <a:ext cx="1709056" cy="1709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Mission statement </a:t>
            </a:r>
            <a:endParaRPr lang="ur-PK" dirty="0"/>
          </a:p>
        </p:txBody>
      </p:sp>
      <p:sp>
        <p:nvSpPr>
          <p:cNvPr id="3" name="Content Placeholder 2"/>
          <p:cNvSpPr>
            <a:spLocks noGrp="1"/>
          </p:cNvSpPr>
          <p:nvPr>
            <p:ph idx="1"/>
          </p:nvPr>
        </p:nvSpPr>
        <p:spPr/>
        <p:txBody>
          <a:bodyPr>
            <a:normAutofit fontScale="62500" lnSpcReduction="20000"/>
          </a:bodyPr>
          <a:lstStyle/>
          <a:p>
            <a:pPr marL="0" indent="0" algn="ctr">
              <a:buNone/>
            </a:pPr>
            <a:r>
              <a:rPr lang="en-US" sz="5400" b="1" dirty="0">
                <a:solidFill>
                  <a:srgbClr val="FFFF00"/>
                </a:solidFill>
                <a:cs typeface="+mj-cs"/>
              </a:rPr>
              <a:t>Our purpose is to conserve water, reuse it and save you money in the process. Our values are to educate, inform and promote the importance of water conservation and recycling in-order for us to play our part in helping to save the planet we love.</a:t>
            </a:r>
            <a:endParaRPr lang="ur-PK" b="1" dirty="0">
              <a:solidFill>
                <a:srgbClr val="FFFF00"/>
              </a:solidFill>
              <a:cs typeface="+mj-cs"/>
            </a:endParaRP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9467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p>
        </p:txBody>
      </p:sp>
      <p:sp>
        <p:nvSpPr>
          <p:cNvPr id="3" name="Content Placeholder 2"/>
          <p:cNvSpPr>
            <a:spLocks noGrp="1"/>
          </p:cNvSpPr>
          <p:nvPr>
            <p:ph idx="1"/>
          </p:nvPr>
        </p:nvSpPr>
        <p:spPr>
          <a:xfrm>
            <a:off x="326571" y="1275734"/>
            <a:ext cx="8346342" cy="3742579"/>
          </a:xfrm>
        </p:spPr>
        <p:txBody>
          <a:bodyPr>
            <a:normAutofit fontScale="85000" lnSpcReduction="20000"/>
          </a:bodyPr>
          <a:lstStyle/>
          <a:p>
            <a:r>
              <a:rPr lang="en-US" b="1" dirty="0"/>
              <a:t>Considering the climate change has drastic effect on the earth, six people came together for making this a place a better place with our new business idea called </a:t>
            </a:r>
            <a:r>
              <a:rPr lang="en-US" sz="3100" b="1" dirty="0">
                <a:solidFill>
                  <a:srgbClr val="007033"/>
                </a:solidFill>
              </a:rPr>
              <a:t>Midlands recycle water. </a:t>
            </a:r>
          </a:p>
          <a:p>
            <a:r>
              <a:rPr lang="en-US" b="1" dirty="0"/>
              <a:t>The shareholders of this business are: </a:t>
            </a:r>
          </a:p>
          <a:p>
            <a:pPr marL="514350" indent="-514350">
              <a:buFont typeface="+mj-lt"/>
              <a:buAutoNum type="arabicPeriod"/>
            </a:pPr>
            <a:r>
              <a:rPr lang="en-US" b="1" dirty="0"/>
              <a:t>Gloria </a:t>
            </a:r>
            <a:r>
              <a:rPr lang="en-US" b="1" dirty="0" err="1"/>
              <a:t>Mihaela</a:t>
            </a:r>
            <a:r>
              <a:rPr lang="en-US" b="1" dirty="0"/>
              <a:t> </a:t>
            </a:r>
            <a:r>
              <a:rPr lang="en-US" b="1" dirty="0" err="1"/>
              <a:t>Alexe</a:t>
            </a:r>
            <a:r>
              <a:rPr lang="en-US" b="1" dirty="0"/>
              <a:t> (2019710)</a:t>
            </a:r>
          </a:p>
          <a:p>
            <a:pPr marL="514350" indent="-514350">
              <a:buFont typeface="+mj-lt"/>
              <a:buAutoNum type="arabicPeriod"/>
            </a:pPr>
            <a:r>
              <a:rPr lang="en-US" b="1" dirty="0" err="1"/>
              <a:t>Monalisa</a:t>
            </a:r>
            <a:r>
              <a:rPr lang="en-US" b="1" dirty="0"/>
              <a:t> </a:t>
            </a:r>
            <a:r>
              <a:rPr lang="en-US" b="1" dirty="0" err="1"/>
              <a:t>Cosma</a:t>
            </a:r>
            <a:r>
              <a:rPr lang="en-US" b="1" dirty="0"/>
              <a:t> (1921082)</a:t>
            </a:r>
          </a:p>
          <a:p>
            <a:pPr marL="514350" indent="-514350">
              <a:buFont typeface="+mj-lt"/>
              <a:buAutoNum type="arabicPeriod"/>
            </a:pPr>
            <a:r>
              <a:rPr lang="en-US" b="1" dirty="0"/>
              <a:t>Noreen Akhtar (2016489)</a:t>
            </a:r>
          </a:p>
          <a:p>
            <a:pPr marL="514350" indent="-514350">
              <a:buFont typeface="+mj-lt"/>
              <a:buAutoNum type="arabicPeriod"/>
            </a:pPr>
            <a:r>
              <a:rPr lang="en-US" b="1" dirty="0"/>
              <a:t>Tracey Arthurs  (1920224)</a:t>
            </a:r>
          </a:p>
          <a:p>
            <a:pPr marL="514350" indent="-514350" fontAlgn="t">
              <a:buFont typeface="+mj-lt"/>
              <a:buAutoNum type="arabicPeriod"/>
            </a:pPr>
            <a:r>
              <a:rPr lang="en-US" b="1" dirty="0"/>
              <a:t>Bianca </a:t>
            </a:r>
            <a:r>
              <a:rPr lang="en-US" b="1" dirty="0" err="1"/>
              <a:t>Petronela</a:t>
            </a:r>
            <a:r>
              <a:rPr lang="en-US" b="1" dirty="0"/>
              <a:t> </a:t>
            </a:r>
            <a:r>
              <a:rPr lang="en-US" b="1" dirty="0" err="1"/>
              <a:t>Lambrino</a:t>
            </a:r>
            <a:r>
              <a:rPr lang="en-US" b="1" dirty="0"/>
              <a:t> (2017447)</a:t>
            </a: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t>Business overview </a:t>
            </a:r>
          </a:p>
        </p:txBody>
      </p:sp>
      <p:sp>
        <p:nvSpPr>
          <p:cNvPr id="5" name="Content Placeholder 4"/>
          <p:cNvSpPr>
            <a:spLocks noGrp="1"/>
          </p:cNvSpPr>
          <p:nvPr>
            <p:ph idx="1"/>
          </p:nvPr>
        </p:nvSpPr>
        <p:spPr/>
        <p:txBody>
          <a:bodyPr>
            <a:normAutofit fontScale="92500" lnSpcReduction="10000"/>
          </a:bodyPr>
          <a:lstStyle/>
          <a:p>
            <a:r>
              <a:rPr lang="en-US" dirty="0"/>
              <a:t>Midlands recycle water provides the system of vertical gardening along with Grey water recycling (water coming from wash basins, bath, showers excluding toilet water). The recycled water can be used for non-potable purposes that means replacing fresh water needs.</a:t>
            </a:r>
          </a:p>
          <a:p>
            <a:r>
              <a:rPr lang="en-US" b="1" dirty="0">
                <a:solidFill>
                  <a:srgbClr val="FFFF00"/>
                </a:solidFill>
              </a:rPr>
              <a:t>Conserving water,  reusing water and saving money in the process.    </a:t>
            </a:r>
          </a:p>
          <a:p>
            <a:endParaRPr lang="en-GB" b="1" dirty="0">
              <a:solidFill>
                <a:schemeClr val="tx1"/>
              </a:solidFill>
            </a:endParaRPr>
          </a:p>
          <a:p>
            <a:endParaRPr lang="en-US" dirty="0"/>
          </a:p>
        </p:txBody>
      </p:sp>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a:t>Types of plants </a:t>
            </a:r>
            <a:endParaRPr lang="ur-PK"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4172"/>
            <a:ext cx="2982836" cy="4969328"/>
          </a:xfrm>
        </p:spPr>
      </p:pic>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8127" y="1959429"/>
            <a:ext cx="2820714" cy="3075215"/>
          </a:xfrm>
          <a:prstGeom prst="rect">
            <a:avLst/>
          </a:prstGeom>
        </p:spPr>
      </p:pic>
      <p:sp>
        <p:nvSpPr>
          <p:cNvPr id="8" name="Rectangle 7"/>
          <p:cNvSpPr/>
          <p:nvPr/>
        </p:nvSpPr>
        <p:spPr>
          <a:xfrm>
            <a:off x="5858841" y="1004535"/>
            <a:ext cx="2501388" cy="3477875"/>
          </a:xfrm>
          <a:prstGeom prst="rect">
            <a:avLst/>
          </a:prstGeom>
        </p:spPr>
        <p:txBody>
          <a:bodyPr wrap="square">
            <a:spAutoFit/>
          </a:bodyPr>
          <a:lstStyle/>
          <a:p>
            <a:pPr marL="342900" indent="-342900">
              <a:buFont typeface="Arial" panose="020B0604020202020204" pitchFamily="34" charset="0"/>
              <a:buChar char="•"/>
            </a:pPr>
            <a:r>
              <a:rPr lang="en-US" sz="2000" dirty="0">
                <a:solidFill>
                  <a:srgbClr val="C00000"/>
                </a:solidFill>
              </a:rPr>
              <a:t>Lotus (</a:t>
            </a:r>
            <a:r>
              <a:rPr lang="en-US" sz="2000" dirty="0" err="1">
                <a:solidFill>
                  <a:srgbClr val="C00000"/>
                </a:solidFill>
              </a:rPr>
              <a:t>Nelumbo</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Hydrilla</a:t>
            </a:r>
            <a:r>
              <a:rPr lang="en-US" sz="2000" dirty="0">
                <a:solidFill>
                  <a:srgbClr val="C00000"/>
                </a:solidFill>
              </a:rPr>
              <a:t> which is commonly seen in ponds lakes etc.</a:t>
            </a:r>
          </a:p>
          <a:p>
            <a:pPr marL="342900" indent="-342900">
              <a:buFont typeface="Arial" panose="020B0604020202020204" pitchFamily="34" charset="0"/>
              <a:buChar char="•"/>
            </a:pPr>
            <a:r>
              <a:rPr lang="en-US" sz="2000" dirty="0" err="1">
                <a:solidFill>
                  <a:srgbClr val="C00000"/>
                </a:solidFill>
              </a:rPr>
              <a:t>Eichhornia</a:t>
            </a:r>
            <a:r>
              <a:rPr lang="en-US" sz="2000" dirty="0">
                <a:solidFill>
                  <a:srgbClr val="C00000"/>
                </a:solidFill>
              </a:rPr>
              <a:t> which is commonly called as Water Hyacinth.</a:t>
            </a:r>
          </a:p>
          <a:p>
            <a:pPr marL="342900" indent="-342900">
              <a:buFont typeface="Arial" panose="020B0604020202020204" pitchFamily="34" charset="0"/>
              <a:buChar char="•"/>
            </a:pPr>
            <a:r>
              <a:rPr lang="en-US" sz="2000" dirty="0" err="1">
                <a:solidFill>
                  <a:srgbClr val="C00000"/>
                </a:solidFill>
              </a:rPr>
              <a:t>Trapa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Vallisneria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Potamogeton</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Salvinia</a:t>
            </a:r>
            <a:r>
              <a:rPr lang="en-US" sz="2000" dirty="0">
                <a:solidFill>
                  <a:srgbClr val="C00000"/>
                </a:solidFill>
              </a:rPr>
              <a:t>.</a:t>
            </a:r>
          </a:p>
        </p:txBody>
      </p:sp>
    </p:spTree>
    <p:extLst>
      <p:ext uri="{BB962C8B-B14F-4D97-AF65-F5344CB8AC3E}">
        <p14:creationId xmlns:p14="http://schemas.microsoft.com/office/powerpoint/2010/main" val="1331592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25501" y="465530"/>
            <a:ext cx="5699300" cy="725349"/>
          </a:xfrm>
        </p:spPr>
        <p:txBody>
          <a:bodyPr>
            <a:normAutofit fontScale="90000"/>
          </a:bodyPr>
          <a:lstStyle/>
          <a:p>
            <a:r>
              <a:rPr lang="en-US" altLang="ko-KR" dirty="0"/>
              <a:t>How does Midlands recycle water works </a:t>
            </a:r>
            <a:endParaRPr lang="en-US" dirty="0"/>
          </a:p>
        </p:txBody>
      </p:sp>
      <p:sp>
        <p:nvSpPr>
          <p:cNvPr id="5" name="Content Placeholder 4"/>
          <p:cNvSpPr>
            <a:spLocks noGrp="1"/>
          </p:cNvSpPr>
          <p:nvPr>
            <p:ph idx="1"/>
          </p:nvPr>
        </p:nvSpPr>
        <p:spPr/>
        <p:txBody>
          <a:bodyPr>
            <a:normAutofit fontScale="92500" lnSpcReduction="10000"/>
          </a:bodyPr>
          <a:lstStyle/>
          <a:p>
            <a:r>
              <a:rPr lang="en-US" sz="3600" b="1" dirty="0"/>
              <a:t>Taking water from education institutions, car washes,     laundry houses, restaurants and house holds putting    into water garden. Water garden will purify, recycle      the grey water and make is usable again.  </a:t>
            </a:r>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9403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51104" y="0"/>
            <a:ext cx="1238250" cy="1238250"/>
          </a:xfrm>
          <a:prstGeom prst="rect">
            <a:avLst/>
          </a:prstGeom>
        </p:spPr>
      </p:pic>
      <p:sp>
        <p:nvSpPr>
          <p:cNvPr id="3" name="Title 2"/>
          <p:cNvSpPr>
            <a:spLocks noGrp="1"/>
          </p:cNvSpPr>
          <p:nvPr>
            <p:ph type="title"/>
          </p:nvPr>
        </p:nvSpPr>
        <p:spPr/>
        <p:txBody>
          <a:bodyPr/>
          <a:lstStyle/>
          <a:p>
            <a:endParaRPr lang="ur-PK"/>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219700"/>
          </a:xfrm>
          <a:prstGeom prst="rect">
            <a:avLst/>
          </a:prstGeom>
        </p:spPr>
      </p:pic>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35686" y="2993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0783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a:t>Product capacity </a:t>
            </a:r>
            <a:endParaRPr lang="ur-PK" dirty="0"/>
          </a:p>
        </p:txBody>
      </p:sp>
      <p:sp>
        <p:nvSpPr>
          <p:cNvPr id="3" name="Content Placeholder 2"/>
          <p:cNvSpPr>
            <a:spLocks noGrp="1"/>
          </p:cNvSpPr>
          <p:nvPr>
            <p:ph idx="4294967295"/>
          </p:nvPr>
        </p:nvSpPr>
        <p:spPr>
          <a:xfrm>
            <a:off x="3886200" y="1228725"/>
            <a:ext cx="5257800" cy="3511550"/>
          </a:xfrm>
        </p:spPr>
        <p:txBody>
          <a:bodyPr>
            <a:normAutofit fontScale="92500" lnSpcReduction="20000"/>
          </a:bodyPr>
          <a:lstStyle/>
          <a:p>
            <a:r>
              <a:rPr lang="en-US" dirty="0"/>
              <a:t>Size 1 small for households </a:t>
            </a:r>
          </a:p>
          <a:p>
            <a:r>
              <a:rPr lang="en-US" dirty="0"/>
              <a:t>17 gallons per day recycling </a:t>
            </a:r>
          </a:p>
          <a:p>
            <a:r>
              <a:rPr lang="en-US" dirty="0"/>
              <a:t>Size 2 medium for institution like schools</a:t>
            </a:r>
          </a:p>
          <a:p>
            <a:r>
              <a:rPr lang="en-US" dirty="0"/>
              <a:t>50 gallons per day recycling </a:t>
            </a:r>
          </a:p>
          <a:p>
            <a:r>
              <a:rPr lang="en-US" dirty="0"/>
              <a:t>Size 3 large for hospitals and car washing industry </a:t>
            </a:r>
          </a:p>
          <a:p>
            <a:r>
              <a:rPr lang="en-US" dirty="0"/>
              <a:t>500 gallons per day recycling </a:t>
            </a:r>
            <a:endParaRPr lang="ur-PK"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77686"/>
            <a:ext cx="3897086" cy="3635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0886"/>
            <a:ext cx="925286" cy="92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21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79" y="747552"/>
            <a:ext cx="8246070" cy="763526"/>
          </a:xfrm>
        </p:spPr>
        <p:txBody>
          <a:bodyPr/>
          <a:lstStyle/>
          <a:p>
            <a:r>
              <a:rPr lang="en-US" dirty="0"/>
              <a:t>Product and services </a:t>
            </a:r>
            <a:endParaRPr lang="ur-PK" dirty="0"/>
          </a:p>
        </p:txBody>
      </p:sp>
      <p:sp>
        <p:nvSpPr>
          <p:cNvPr id="3" name="Content Placeholder 2"/>
          <p:cNvSpPr>
            <a:spLocks noGrp="1"/>
          </p:cNvSpPr>
          <p:nvPr>
            <p:ph idx="1"/>
          </p:nvPr>
        </p:nvSpPr>
        <p:spPr>
          <a:xfrm>
            <a:off x="426843" y="1754706"/>
            <a:ext cx="8246070" cy="3262122"/>
          </a:xfrm>
        </p:spPr>
        <p:txBody>
          <a:bodyPr/>
          <a:lstStyle/>
          <a:p>
            <a:pPr lvl="0"/>
            <a:r>
              <a:rPr lang="en-US" dirty="0">
                <a:latin typeface="Times New Roman" panose="02020603050405020304" pitchFamily="18" charset="0"/>
                <a:cs typeface="Times New Roman" panose="02020603050405020304" pitchFamily="18" charset="0"/>
              </a:rPr>
              <a:t>Improvement</a:t>
            </a:r>
          </a:p>
          <a:p>
            <a:pPr lvl="0"/>
            <a:r>
              <a:rPr lang="en-US" dirty="0">
                <a:latin typeface="Times New Roman" panose="02020603050405020304" pitchFamily="18" charset="0"/>
                <a:cs typeface="Times New Roman" panose="02020603050405020304" pitchFamily="18" charset="0"/>
              </a:rPr>
              <a:t>Expansion</a:t>
            </a:r>
          </a:p>
          <a:p>
            <a:pPr lvl="0"/>
            <a:r>
              <a:rPr lang="en-US" dirty="0">
                <a:latin typeface="Times New Roman" panose="02020603050405020304" pitchFamily="18" charset="0"/>
                <a:cs typeface="Times New Roman" panose="02020603050405020304" pitchFamily="18" charset="0"/>
              </a:rPr>
              <a:t>Proper strategies</a:t>
            </a:r>
          </a:p>
          <a:p>
            <a:endParaRPr lang="en-US" dirty="0"/>
          </a:p>
          <a:p>
            <a:endParaRPr lang="ur-PK" dirty="0"/>
          </a:p>
        </p:txBody>
      </p:sp>
      <p:sp>
        <p:nvSpPr>
          <p:cNvPr id="5" name="Title 1"/>
          <p:cNvSpPr txBox="1">
            <a:spLocks/>
          </p:cNvSpPr>
          <p:nvPr/>
        </p:nvSpPr>
        <p:spPr>
          <a:xfrm>
            <a:off x="0" y="1965589"/>
            <a:ext cx="3272093" cy="2674198"/>
          </a:xfrm>
          <a:prstGeom prst="rect">
            <a:avLst/>
          </a:prstGeom>
        </p:spPr>
        <p:txBody>
          <a:bodyPr vert="horz" lIns="91440" tIns="45720" rIns="91440" bIns="45720" rtlCol="0" anchor="t">
            <a:normAutofit/>
          </a:bodyPr>
          <a:lstStyle>
            <a:lvl1pPr algn="r" defTabSz="914400" rtl="0" eaLnBrk="1" latinLnBrk="0" hangingPunct="1">
              <a:spcBef>
                <a:spcPct val="0"/>
              </a:spcBef>
              <a:buNone/>
              <a:defRPr sz="3600" kern="1200" baseline="0">
                <a:solidFill>
                  <a:srgbClr val="002060"/>
                </a:solidFill>
                <a:effectLst>
                  <a:outerShdw blurRad="50800" dist="38100" dir="2700000" algn="tl" rotWithShape="0">
                    <a:prstClr val="black">
                      <a:alpha val="40000"/>
                    </a:prstClr>
                  </a:outerShdw>
                </a:effectLst>
                <a:latin typeface="+mj-lt"/>
                <a:ea typeface="+mj-ea"/>
                <a:cs typeface="+mj-cs"/>
              </a:defRPr>
            </a:lvl1pPr>
          </a:lstStyle>
          <a:p>
            <a:endParaRPr lang="en-US" dirty="0">
              <a:latin typeface="Times New Roman" panose="02020603050405020304" pitchFamily="18" charset="0"/>
              <a:cs typeface="Times New Roman" panose="02020603050405020304" pitchFamily="18" charset="0"/>
            </a:endParaRPr>
          </a:p>
        </p:txBody>
      </p:sp>
      <p:pic>
        <p:nvPicPr>
          <p:cNvPr id="7" name="Picture 6"/>
          <p:cNvPicPr/>
          <p:nvPr/>
        </p:nvPicPr>
        <p:blipFill>
          <a:blip r:embed="rId3"/>
          <a:stretch>
            <a:fillRect/>
          </a:stretch>
        </p:blipFill>
        <p:spPr bwMode="auto">
          <a:xfrm>
            <a:off x="4615543" y="1592505"/>
            <a:ext cx="3820886" cy="3047282"/>
          </a:xfrm>
          <a:prstGeom prst="rect">
            <a:avLst/>
          </a:prstGeom>
          <a:noFill/>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9408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ur-PK"/>
          </a:p>
        </p:txBody>
      </p:sp>
      <p:sp>
        <p:nvSpPr>
          <p:cNvPr id="3" name="Content Placeholder 2"/>
          <p:cNvSpPr>
            <a:spLocks noGrp="1"/>
          </p:cNvSpPr>
          <p:nvPr>
            <p:ph idx="1"/>
          </p:nvPr>
        </p:nvSpPr>
        <p:spPr>
          <a:xfrm>
            <a:off x="426843" y="1275735"/>
            <a:ext cx="5277271" cy="3262122"/>
          </a:xfrm>
        </p:spPr>
        <p:txBody>
          <a:bodyPr>
            <a:normAutofit/>
          </a:bodyPr>
          <a:lstStyle/>
          <a:p>
            <a:pPr lvl="0"/>
            <a:r>
              <a:rPr lang="en-US" dirty="0"/>
              <a:t>Product with proper prizing</a:t>
            </a:r>
          </a:p>
          <a:p>
            <a:pPr lvl="0"/>
            <a:r>
              <a:rPr lang="en-US" dirty="0"/>
              <a:t>Process of the startup</a:t>
            </a:r>
          </a:p>
          <a:p>
            <a:pPr lvl="0"/>
            <a:r>
              <a:rPr lang="en-US" dirty="0"/>
              <a:t>Strategies to promote the startup</a:t>
            </a:r>
          </a:p>
          <a:p>
            <a:endParaRPr lang="ur-PK"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7904" y="3774621"/>
            <a:ext cx="1238250" cy="123825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84261" y="1099457"/>
            <a:ext cx="3707201" cy="3913414"/>
          </a:xfrm>
          <a:prstGeom prst="rect">
            <a:avLst/>
          </a:prstGeom>
        </p:spPr>
      </p:pic>
      <p:pic>
        <p:nvPicPr>
          <p:cNvPr id="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7808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36" y="1085008"/>
            <a:ext cx="8246070" cy="3008019"/>
          </a:xfrm>
        </p:spPr>
        <p:txBody>
          <a:bodyPr>
            <a:noAutofit/>
          </a:bodyPr>
          <a:lstStyle/>
          <a:p>
            <a:pPr lvl="0" algn="l"/>
            <a:r>
              <a:rPr lang="en-US" sz="2400" dirty="0">
                <a:latin typeface="Times New Roman" panose="02020603050405020304" pitchFamily="18" charset="0"/>
                <a:cs typeface="Times New Roman" panose="02020603050405020304" pitchFamily="18" charset="0"/>
              </a:rPr>
              <a:t>Quality of the product</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Issues of service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Desired result of the startup</a:t>
            </a:r>
            <a:br>
              <a:rPr lang="en-US" sz="2400" dirty="0">
                <a:latin typeface="Times New Roman" panose="02020603050405020304" pitchFamily="18" charset="0"/>
                <a:cs typeface="Times New Roman" panose="02020603050405020304" pitchFamily="18" charset="0"/>
              </a:rPr>
            </a:br>
            <a:r>
              <a:rPr lang="en-GB" sz="2400" dirty="0"/>
              <a:t>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a:t>
            </a:r>
            <a:endParaRPr lang="en-US" sz="2400" dirty="0"/>
          </a:p>
        </p:txBody>
      </p:sp>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521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a:t>
            </a:r>
            <a:endParaRPr lang="ur-PK" dirty="0"/>
          </a:p>
        </p:txBody>
      </p:sp>
      <p:graphicFrame>
        <p:nvGraphicFramePr>
          <p:cNvPr id="6" name="Content Placeholder 2">
            <a:extLst>
              <a:ext uri="{FF2B5EF4-FFF2-40B4-BE49-F238E27FC236}">
                <a16:creationId xmlns:a16="http://schemas.microsoft.com/office/drawing/2014/main" id="{09B99C1A-CDD0-4466-9589-36605408844D}"/>
              </a:ext>
            </a:extLst>
          </p:cNvPr>
          <p:cNvGraphicFramePr>
            <a:graphicFrameLocks/>
          </p:cNvGraphicFramePr>
          <p:nvPr>
            <p:extLst>
              <p:ext uri="{D42A27DB-BD31-4B8C-83A1-F6EECF244321}">
                <p14:modId xmlns:p14="http://schemas.microsoft.com/office/powerpoint/2010/main" val="3949996184"/>
              </p:ext>
            </p:extLst>
          </p:nvPr>
        </p:nvGraphicFramePr>
        <p:xfrm>
          <a:off x="199571" y="1292227"/>
          <a:ext cx="8171543" cy="2760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31627" y="4131129"/>
            <a:ext cx="1012371" cy="10123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5970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Service </a:t>
            </a:r>
            <a:endParaRPr lang="ur-PK" dirty="0"/>
          </a:p>
        </p:txBody>
      </p:sp>
      <p:sp>
        <p:nvSpPr>
          <p:cNvPr id="3" name="Content Placeholder 2"/>
          <p:cNvSpPr>
            <a:spLocks noGrp="1"/>
          </p:cNvSpPr>
          <p:nvPr>
            <p:ph idx="1"/>
          </p:nvPr>
        </p:nvSpPr>
        <p:spPr/>
        <p:txBody>
          <a:bodyPr>
            <a:normAutofit fontScale="77500" lnSpcReduction="20000"/>
          </a:bodyPr>
          <a:lstStyle/>
          <a:p>
            <a:pPr lvl="0"/>
            <a:r>
              <a:rPr lang="en-US" sz="3200" dirty="0">
                <a:latin typeface="Times New Roman" panose="02020603050405020304" pitchFamily="18" charset="0"/>
                <a:cs typeface="Times New Roman" panose="02020603050405020304" pitchFamily="18" charset="0"/>
              </a:rPr>
              <a:t>Hard work</a:t>
            </a:r>
          </a:p>
          <a:p>
            <a:pPr lvl="0"/>
            <a:r>
              <a:rPr lang="en-US" sz="3200" dirty="0">
                <a:latin typeface="Times New Roman" panose="02020603050405020304" pitchFamily="18" charset="0"/>
                <a:cs typeface="Times New Roman" panose="02020603050405020304" pitchFamily="18" charset="0"/>
              </a:rPr>
              <a:t>Proper maintenance</a:t>
            </a:r>
          </a:p>
          <a:p>
            <a:pPr lvl="0"/>
            <a:r>
              <a:rPr lang="en-US" sz="3200" dirty="0">
                <a:latin typeface="Times New Roman" panose="02020603050405020304" pitchFamily="18" charset="0"/>
                <a:cs typeface="Times New Roman" panose="02020603050405020304" pitchFamily="18" charset="0"/>
              </a:rPr>
              <a:t>Suitable transformations</a:t>
            </a:r>
          </a:p>
          <a:p>
            <a:r>
              <a:rPr lang="en-GB" dirty="0"/>
              <a:t>The new start-up should be introducing the ideas of availability of water. The organizer arranged £25000 for the start up. They should build the refinery near to the main source of water. That will help them to be more effective and accurate. They also make sure about the strong supply chain of the refined water. Bu the modern techniques the refinery should be able to produce minimum 4000 litters of refined water. </a:t>
            </a:r>
            <a:endParaRPr lang="en-US" sz="3200"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91500" y="4191000"/>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4168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 </a:t>
            </a:r>
            <a:endParaRPr lang="ur-PK" dirty="0"/>
          </a:p>
        </p:txBody>
      </p:sp>
      <p:sp>
        <p:nvSpPr>
          <p:cNvPr id="3" name="Content Placeholder 2"/>
          <p:cNvSpPr>
            <a:spLocks noGrp="1"/>
          </p:cNvSpPr>
          <p:nvPr>
            <p:ph idx="1"/>
          </p:nvPr>
        </p:nvSpPr>
        <p:spPr/>
        <p:txBody>
          <a:bodyPr/>
          <a:lstStyle/>
          <a:p>
            <a:r>
              <a:rPr lang="en-US" dirty="0"/>
              <a:t>Recycling water…</a:t>
            </a:r>
          </a:p>
          <a:p>
            <a:endParaRPr lang="ur-PK" dirty="0"/>
          </a:p>
        </p:txBody>
      </p:sp>
      <p:pic>
        <p:nvPicPr>
          <p:cNvPr id="4" name="Picture 3"/>
          <p:cNvPicPr>
            <a:picLocks noChangeAspect="1"/>
          </p:cNvPicPr>
          <p:nvPr/>
        </p:nvPicPr>
        <p:blipFill>
          <a:blip r:embed="rId2"/>
          <a:stretch>
            <a:fillRect/>
          </a:stretch>
        </p:blipFill>
        <p:spPr>
          <a:xfrm>
            <a:off x="694057" y="2024841"/>
            <a:ext cx="2462799" cy="2649637"/>
          </a:xfrm>
          <a:prstGeom prst="rect">
            <a:avLst/>
          </a:prstGeom>
        </p:spPr>
      </p:pic>
      <p:sp>
        <p:nvSpPr>
          <p:cNvPr id="5" name="Rectangle 4"/>
          <p:cNvSpPr/>
          <p:nvPr/>
        </p:nvSpPr>
        <p:spPr>
          <a:xfrm>
            <a:off x="4006316" y="2027992"/>
            <a:ext cx="4636939" cy="3693319"/>
          </a:xfrm>
          <a:prstGeom prst="rect">
            <a:avLst/>
          </a:prstGeom>
        </p:spPr>
        <p:txBody>
          <a:bodyPr wrap="square">
            <a:spAutoFit/>
          </a:bodyPr>
          <a:lstStyle/>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Water is there in the World?</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of the Water in the World is Drinkable?</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of the Water in the World is Drinkable Right Now?</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Many People in the World Have Access to Clean Water?</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Many People in the World Do Not Have Access to Clean Water?</a:t>
            </a: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endParaRPr lang="en-US" b="0" i="0" dirty="0">
              <a:solidFill>
                <a:srgbClr val="303030"/>
              </a:solidFill>
              <a:effectLst/>
              <a:latin typeface="Open Sans" panose="020B0606030504020204" pitchFamily="34" charset="0"/>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71114" y="4370614"/>
            <a:ext cx="772886" cy="772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6494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a:t>
            </a:r>
            <a:endParaRPr lang="ur-PK" dirty="0"/>
          </a:p>
        </p:txBody>
      </p:sp>
      <p:sp>
        <p:nvSpPr>
          <p:cNvPr id="3" name="Content Placeholder 2"/>
          <p:cNvSpPr>
            <a:spLocks noGrp="1"/>
          </p:cNvSpPr>
          <p:nvPr>
            <p:ph idx="1"/>
          </p:nvPr>
        </p:nvSpPr>
        <p:spPr/>
        <p:txBody>
          <a:bodyPr/>
          <a:lstStyle/>
          <a:p>
            <a:r>
              <a:rPr lang="en-US" dirty="0"/>
              <a:t>Locations: Health and Education(hospitals and university) </a:t>
            </a:r>
          </a:p>
          <a:p>
            <a:r>
              <a:rPr lang="en-US" dirty="0"/>
              <a:t>Costs:1000 per ear</a:t>
            </a:r>
          </a:p>
          <a:p>
            <a:r>
              <a:rPr lang="en-US" dirty="0"/>
              <a:t>Approval Licenses: council tax, gas ,water</a:t>
            </a:r>
          </a:p>
          <a:p>
            <a:r>
              <a:rPr lang="en-US" dirty="0"/>
              <a:t>Plans: installation guide (how to)</a:t>
            </a:r>
          </a:p>
          <a:p>
            <a:r>
              <a:rPr lang="en-US" dirty="0"/>
              <a:t>Materials: Bio/Eco  pipes( 100% recyclable materials)</a:t>
            </a:r>
          </a:p>
          <a:p>
            <a:endParaRPr lang="en-US"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24156" y="4223656"/>
            <a:ext cx="919843" cy="919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9417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Competitors</a:t>
            </a:r>
            <a:endParaRPr lang="ur-PK" dirty="0"/>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v"/>
            </a:pPr>
            <a:r>
              <a:rPr lang="en-US" dirty="0"/>
              <a:t>Anglian Water</a:t>
            </a:r>
          </a:p>
          <a:p>
            <a:pPr>
              <a:buFont typeface="Wingdings" panose="05000000000000000000" pitchFamily="2" charset="2"/>
              <a:buChar char="v"/>
            </a:pPr>
            <a:r>
              <a:rPr lang="en-US" dirty="0"/>
              <a:t>	Northumbrian Water</a:t>
            </a:r>
          </a:p>
          <a:p>
            <a:pPr>
              <a:buFont typeface="Wingdings" panose="05000000000000000000" pitchFamily="2" charset="2"/>
              <a:buChar char="v"/>
            </a:pPr>
            <a:r>
              <a:rPr lang="en-US" dirty="0"/>
              <a:t>	Severn Trent Water</a:t>
            </a:r>
          </a:p>
          <a:p>
            <a:pPr>
              <a:buFont typeface="Wingdings" panose="05000000000000000000" pitchFamily="2" charset="2"/>
              <a:buChar char="v"/>
            </a:pPr>
            <a:r>
              <a:rPr lang="en-US" dirty="0"/>
              <a:t>	Southern Water</a:t>
            </a:r>
          </a:p>
          <a:p>
            <a:pPr>
              <a:buFont typeface="Wingdings" panose="05000000000000000000" pitchFamily="2" charset="2"/>
              <a:buChar char="v"/>
            </a:pPr>
            <a:r>
              <a:rPr lang="en-US" dirty="0"/>
              <a:t>	South West Water</a:t>
            </a:r>
          </a:p>
          <a:p>
            <a:pPr>
              <a:buFont typeface="Wingdings" panose="05000000000000000000" pitchFamily="2" charset="2"/>
              <a:buChar char="v"/>
            </a:pPr>
            <a:r>
              <a:rPr lang="en-US" dirty="0"/>
              <a:t>	Thames Water</a:t>
            </a:r>
          </a:p>
          <a:p>
            <a:pPr>
              <a:buFont typeface="Wingdings" panose="05000000000000000000" pitchFamily="2" charset="2"/>
              <a:buChar char="v"/>
            </a:pPr>
            <a:r>
              <a:rPr lang="en-US" dirty="0"/>
              <a:t>	United Utilities</a:t>
            </a:r>
          </a:p>
          <a:p>
            <a:pPr>
              <a:buFont typeface="Wingdings" panose="05000000000000000000" pitchFamily="2" charset="2"/>
              <a:buChar char="v"/>
            </a:pPr>
            <a:r>
              <a:rPr lang="en-US" dirty="0"/>
              <a:t>	Welsh Water (not for profit)</a:t>
            </a:r>
          </a:p>
          <a:p>
            <a:pPr>
              <a:buFont typeface="Wingdings" panose="05000000000000000000" pitchFamily="2" charset="2"/>
              <a:buChar char="v"/>
            </a:pPr>
            <a:r>
              <a:rPr lang="en-US" dirty="0"/>
              <a:t>	</a:t>
            </a:r>
            <a:r>
              <a:rPr lang="en-US" dirty="0" err="1"/>
              <a:t>Wessex</a:t>
            </a:r>
            <a:r>
              <a:rPr lang="en-US" dirty="0"/>
              <a:t> Water</a:t>
            </a:r>
          </a:p>
          <a:p>
            <a:pPr>
              <a:buFont typeface="Wingdings" panose="05000000000000000000" pitchFamily="2" charset="2"/>
              <a:buChar char="v"/>
            </a:pPr>
            <a:r>
              <a:rPr lang="en-US" dirty="0"/>
              <a:t>	Yorkshire Water</a:t>
            </a:r>
          </a:p>
          <a:p>
            <a:endParaRPr lang="ur-PK" dirty="0"/>
          </a:p>
        </p:txBody>
      </p:sp>
      <p:sp>
        <p:nvSpPr>
          <p:cNvPr id="5" name="TextBox 4"/>
          <p:cNvSpPr txBox="1"/>
          <p:nvPr/>
        </p:nvSpPr>
        <p:spPr>
          <a:xfrm>
            <a:off x="5710787" y="2687367"/>
            <a:ext cx="2615381"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80% using same water</a:t>
            </a:r>
          </a:p>
          <a:p>
            <a:r>
              <a:rPr lang="en-US" dirty="0"/>
              <a:t>No additional fees</a:t>
            </a:r>
          </a:p>
          <a:p>
            <a:endParaRPr lang="en-US" dirty="0"/>
          </a:p>
          <a:p>
            <a:endParaRPr lang="en-US" dirty="0"/>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26168" y="4325668"/>
            <a:ext cx="817832" cy="817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4850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a:t>
            </a:r>
            <a:endParaRPr lang="ur-PK" dirty="0"/>
          </a:p>
        </p:txBody>
      </p:sp>
      <p:sp>
        <p:nvSpPr>
          <p:cNvPr id="4" name="TextBox 3"/>
          <p:cNvSpPr txBox="1"/>
          <p:nvPr/>
        </p:nvSpPr>
        <p:spPr>
          <a:xfrm>
            <a:off x="4801621" y="1337047"/>
            <a:ext cx="3906950" cy="1477328"/>
          </a:xfrm>
          <a:prstGeom prst="rect">
            <a:avLst/>
          </a:prstGeom>
          <a:noFill/>
        </p:spPr>
        <p:txBody>
          <a:bodyPr wrap="square" rtlCol="0">
            <a:spAutoFit/>
          </a:bodyPr>
          <a:lstStyle/>
          <a:p>
            <a:r>
              <a:rPr lang="en-US" dirty="0"/>
              <a:t>Strengths: Eco /Bio</a:t>
            </a:r>
          </a:p>
          <a:p>
            <a:r>
              <a:rPr lang="en-US" dirty="0"/>
              <a:t>Weaknesses: the implementary system  </a:t>
            </a:r>
          </a:p>
          <a:p>
            <a:r>
              <a:rPr lang="en-US" dirty="0"/>
              <a:t>Opportunity: more usable water </a:t>
            </a:r>
          </a:p>
          <a:p>
            <a:r>
              <a:rPr lang="en-US" dirty="0"/>
              <a:t>Threats:</a:t>
            </a:r>
            <a:r>
              <a:rPr lang="en-US" dirty="0">
                <a:solidFill>
                  <a:prstClr val="black"/>
                </a:solidFill>
              </a:rPr>
              <a:t> water could be contaminated </a:t>
            </a:r>
            <a:endParaRPr lang="en-US" dirty="0"/>
          </a:p>
          <a:p>
            <a:endParaRPr lang="en-US" dirty="0"/>
          </a:p>
        </p:txBody>
      </p:sp>
      <p:pic>
        <p:nvPicPr>
          <p:cNvPr id="5" name="Content Placeholder 4"/>
          <p:cNvPicPr>
            <a:picLocks noGrp="1" noChangeAspect="1"/>
          </p:cNvPicPr>
          <p:nvPr>
            <p:ph idx="1"/>
          </p:nvPr>
        </p:nvPicPr>
        <p:blipFill>
          <a:blip r:embed="rId2"/>
          <a:stretch>
            <a:fillRect/>
          </a:stretch>
        </p:blipFill>
        <p:spPr>
          <a:xfrm>
            <a:off x="337457" y="1337047"/>
            <a:ext cx="4363809" cy="3260725"/>
          </a:xfrm>
          <a:prstGeom prst="rect">
            <a:avLst/>
          </a:prstGeom>
        </p:spPr>
      </p:pic>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26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endParaRPr lang="ur-PK" dirty="0"/>
          </a:p>
        </p:txBody>
      </p:sp>
      <p:pic>
        <p:nvPicPr>
          <p:cNvPr id="5" name="Content Placeholder 4"/>
          <p:cNvPicPr>
            <a:picLocks noGrp="1" noChangeAspect="1"/>
          </p:cNvPicPr>
          <p:nvPr>
            <p:ph idx="1"/>
          </p:nvPr>
        </p:nvPicPr>
        <p:blipFill>
          <a:blip r:embed="rId2"/>
          <a:stretch>
            <a:fillRect/>
          </a:stretch>
        </p:blipFill>
        <p:spPr>
          <a:xfrm>
            <a:off x="157399" y="1287236"/>
            <a:ext cx="2993552" cy="3260725"/>
          </a:xfrm>
          <a:prstGeom prst="rect">
            <a:avLst/>
          </a:prstGeom>
        </p:spPr>
      </p:pic>
      <p:sp>
        <p:nvSpPr>
          <p:cNvPr id="6" name="TextBox 5"/>
          <p:cNvSpPr txBox="1"/>
          <p:nvPr/>
        </p:nvSpPr>
        <p:spPr>
          <a:xfrm>
            <a:off x="4240173" y="1350204"/>
            <a:ext cx="3858798" cy="2954655"/>
          </a:xfrm>
          <a:prstGeom prst="rect">
            <a:avLst/>
          </a:prstGeom>
          <a:noFill/>
        </p:spPr>
        <p:txBody>
          <a:bodyPr wrap="square" rtlCol="0">
            <a:spAutoFit/>
          </a:bodyPr>
          <a:lstStyle/>
          <a:p>
            <a:pPr marL="342900" indent="-342900">
              <a:buAutoNum type="alphaUcPeriod"/>
            </a:pPr>
            <a:r>
              <a:rPr lang="en-US" sz="2800" dirty="0"/>
              <a:t>Political: </a:t>
            </a:r>
          </a:p>
          <a:p>
            <a:pPr marL="342900" indent="-342900">
              <a:buAutoNum type="alphaUcPeriod"/>
            </a:pPr>
            <a:r>
              <a:rPr lang="en-US" sz="2800" dirty="0"/>
              <a:t>Economic:</a:t>
            </a:r>
          </a:p>
          <a:p>
            <a:pPr marL="342900" indent="-342900">
              <a:buAutoNum type="alphaUcPeriod"/>
            </a:pPr>
            <a:r>
              <a:rPr lang="en-US" sz="2800" dirty="0"/>
              <a:t>Social:</a:t>
            </a:r>
          </a:p>
          <a:p>
            <a:pPr marL="342900" indent="-342900">
              <a:buAutoNum type="alphaUcPeriod"/>
            </a:pPr>
            <a:r>
              <a:rPr lang="en-US" sz="2800" dirty="0"/>
              <a:t>Technological:</a:t>
            </a:r>
          </a:p>
          <a:p>
            <a:pPr marL="342900" indent="-342900">
              <a:buAutoNum type="alphaUcPeriod"/>
            </a:pPr>
            <a:r>
              <a:rPr lang="en-US" sz="2800" dirty="0"/>
              <a:t>Environmental:</a:t>
            </a:r>
          </a:p>
          <a:p>
            <a:pPr marL="342900" indent="-342900">
              <a:buAutoNum type="alphaUcPeriod"/>
            </a:pPr>
            <a:r>
              <a:rPr lang="en-US" sz="2800" dirty="0"/>
              <a:t>Legal:</a:t>
            </a:r>
          </a:p>
          <a:p>
            <a:endParaRPr lang="en-US" dirty="0"/>
          </a:p>
        </p:txBody>
      </p:sp>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0614" y="4180114"/>
            <a:ext cx="963386" cy="963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8757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endParaRPr lang="ur-PK" dirty="0"/>
          </a:p>
        </p:txBody>
      </p:sp>
      <p:sp>
        <p:nvSpPr>
          <p:cNvPr id="5" name="Content Placeholder 4"/>
          <p:cNvSpPr txBox="1">
            <a:spLocks noGrp="1"/>
          </p:cNvSpPr>
          <p:nvPr>
            <p:ph idx="1"/>
          </p:nvPr>
        </p:nvSpPr>
        <p:spPr>
          <a:xfrm>
            <a:off x="366938" y="1643045"/>
            <a:ext cx="3182859" cy="2074414"/>
          </a:xfrm>
          <a:prstGeom prst="rect">
            <a:avLst/>
          </a:prstGeom>
          <a:noFill/>
        </p:spPr>
        <p:txBody>
          <a:bodyPr wrap="none" rtlCol="0">
            <a:spAutoFit/>
          </a:bodyPr>
          <a:lstStyle/>
          <a:p>
            <a:pPr marL="285750" indent="-285750">
              <a:buFont typeface="Wingdings" panose="05000000000000000000" pitchFamily="2" charset="2"/>
              <a:buChar char="§"/>
            </a:pPr>
            <a:r>
              <a:rPr lang="en-US" dirty="0"/>
              <a:t>Education </a:t>
            </a:r>
          </a:p>
          <a:p>
            <a:pPr marL="285750" indent="-285750">
              <a:buFont typeface="Wingdings" panose="05000000000000000000" pitchFamily="2" charset="2"/>
              <a:buChar char="§"/>
            </a:pPr>
            <a:r>
              <a:rPr lang="en-US" dirty="0"/>
              <a:t>Health and care</a:t>
            </a:r>
          </a:p>
          <a:p>
            <a:pPr marL="285750" indent="-285750">
              <a:buFont typeface="Wingdings" panose="05000000000000000000" pitchFamily="2" charset="2"/>
              <a:buChar char="§"/>
            </a:pPr>
            <a:r>
              <a:rPr lang="en-US" dirty="0"/>
              <a:t>Hospitals industry </a:t>
            </a:r>
          </a:p>
          <a:p>
            <a:pPr marL="285750" indent="-285750">
              <a:buFont typeface="Wingdings" panose="05000000000000000000" pitchFamily="2" charset="2"/>
              <a:buChar char="§"/>
            </a:pPr>
            <a:endParaRPr lang="en-US" dirty="0"/>
          </a:p>
        </p:txBody>
      </p:sp>
      <p:sp>
        <p:nvSpPr>
          <p:cNvPr id="6" name="Right Brace 5"/>
          <p:cNvSpPr/>
          <p:nvPr/>
        </p:nvSpPr>
        <p:spPr>
          <a:xfrm>
            <a:off x="3549797" y="1741017"/>
            <a:ext cx="1052051" cy="1740309"/>
          </a:xfrm>
          <a:prstGeom prst="rightBrace">
            <a:avLst/>
          </a:pr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642" y="1294454"/>
            <a:ext cx="3913187" cy="287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05800" y="4305300"/>
            <a:ext cx="838200" cy="83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8389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 </a:t>
            </a:r>
            <a:endParaRPr lang="ur-PK" dirty="0"/>
          </a:p>
        </p:txBody>
      </p:sp>
      <p:sp>
        <p:nvSpPr>
          <p:cNvPr id="3" name="Content Placeholder 2"/>
          <p:cNvSpPr>
            <a:spLocks noGrp="1"/>
          </p:cNvSpPr>
          <p:nvPr>
            <p:ph idx="1"/>
          </p:nvPr>
        </p:nvSpPr>
        <p:spPr/>
        <p:txBody>
          <a:bodyPr/>
          <a:lstStyle/>
          <a:p>
            <a:r>
              <a:rPr lang="en-GB" dirty="0"/>
              <a:t>What is a marketing plan</a:t>
            </a:r>
          </a:p>
          <a:p>
            <a:r>
              <a:rPr lang="en-GB" dirty="0"/>
              <a:t>What are its aims</a:t>
            </a:r>
          </a:p>
          <a:p>
            <a:r>
              <a:rPr lang="en-GB" dirty="0"/>
              <a:t>What are its primary role</a:t>
            </a:r>
          </a:p>
          <a:p>
            <a:r>
              <a:rPr lang="en-GB" dirty="0"/>
              <a:t>The 4 P’s</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5123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Product/Service</a:t>
            </a:r>
            <a:endParaRPr lang="ur-PK" dirty="0"/>
          </a:p>
        </p:txBody>
      </p:sp>
      <p:sp>
        <p:nvSpPr>
          <p:cNvPr id="3" name="Content Placeholder 2"/>
          <p:cNvSpPr>
            <a:spLocks noGrp="1"/>
          </p:cNvSpPr>
          <p:nvPr>
            <p:ph idx="1"/>
          </p:nvPr>
        </p:nvSpPr>
        <p:spPr/>
        <p:txBody>
          <a:bodyPr/>
          <a:lstStyle/>
          <a:p>
            <a:r>
              <a:rPr lang="en-GB" dirty="0"/>
              <a:t>How we built our brand</a:t>
            </a:r>
          </a:p>
          <a:p>
            <a:pPr lvl="1">
              <a:buFontTx/>
              <a:buChar char="-"/>
            </a:pPr>
            <a:r>
              <a:rPr lang="en-GB" dirty="0"/>
              <a:t>Business name</a:t>
            </a:r>
          </a:p>
          <a:p>
            <a:pPr lvl="1">
              <a:buFontTx/>
              <a:buChar char="-"/>
            </a:pPr>
            <a:r>
              <a:rPr lang="en-GB" dirty="0"/>
              <a:t>Logo</a:t>
            </a:r>
          </a:p>
          <a:p>
            <a:pPr lvl="1">
              <a:buFontTx/>
              <a:buChar char="-"/>
            </a:pPr>
            <a:r>
              <a:rPr lang="en-GB" dirty="0"/>
              <a:t>Brand personality</a:t>
            </a:r>
          </a:p>
          <a:p>
            <a:pPr lvl="1">
              <a:buFontTx/>
              <a:buChar char="-"/>
            </a:pPr>
            <a:r>
              <a:rPr lang="en-GB" dirty="0"/>
              <a:t>Provide high quality</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40486" y="4239986"/>
            <a:ext cx="903514" cy="903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1573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strategy </a:t>
            </a:r>
            <a:endParaRPr lang="ur-PK" dirty="0"/>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a:p>
            <a:pPr lvl="1">
              <a:buFontTx/>
              <a:buChar char="-"/>
            </a:pPr>
            <a:endParaRPr lang="en-GB" dirty="0"/>
          </a:p>
          <a:p>
            <a:pPr>
              <a:buFontTx/>
              <a:buChar char="-"/>
            </a:pPr>
            <a:endParaRPr lang="en-GB" dirty="0"/>
          </a:p>
          <a:p>
            <a:endParaRPr lang="ur-PK" dirty="0"/>
          </a:p>
        </p:txBody>
      </p:sp>
      <p:graphicFrame>
        <p:nvGraphicFramePr>
          <p:cNvPr id="6" name="Diagram 5"/>
          <p:cNvGraphicFramePr/>
          <p:nvPr>
            <p:extLst>
              <p:ext uri="{D42A27DB-BD31-4B8C-83A1-F6EECF244321}">
                <p14:modId xmlns:p14="http://schemas.microsoft.com/office/powerpoint/2010/main" val="3434475706"/>
              </p:ext>
            </p:extLst>
          </p:nvPr>
        </p:nvGraphicFramePr>
        <p:xfrm>
          <a:off x="478970" y="1236435"/>
          <a:ext cx="6999515" cy="3406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438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a:t>
            </a:r>
            <a:endParaRPr lang="ur-PK" dirty="0"/>
          </a:p>
        </p:txBody>
      </p:sp>
      <p:sp>
        <p:nvSpPr>
          <p:cNvPr id="3" name="Content Placeholder 2"/>
          <p:cNvSpPr>
            <a:spLocks noGrp="1"/>
          </p:cNvSpPr>
          <p:nvPr>
            <p:ph idx="1"/>
          </p:nvPr>
        </p:nvSpPr>
        <p:spPr/>
        <p:txBody>
          <a:bodyPr/>
          <a:lstStyle/>
          <a:p>
            <a:r>
              <a:rPr lang="en-GB" dirty="0"/>
              <a:t>Location</a:t>
            </a:r>
          </a:p>
          <a:p>
            <a:r>
              <a:rPr lang="en-GB" dirty="0"/>
              <a:t>Internet/online</a:t>
            </a:r>
          </a:p>
          <a:p>
            <a:r>
              <a:rPr lang="en-GB" dirty="0"/>
              <a:t>Non retail</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5290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Promotion</a:t>
            </a:r>
            <a:endParaRPr lang="ur-PK"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a:t>Promotional materials, brochures etc. </a:t>
            </a:r>
          </a:p>
          <a:p>
            <a:pPr marL="514350" indent="-514350">
              <a:buFont typeface="+mj-lt"/>
              <a:buAutoNum type="arabicPeriod"/>
            </a:pPr>
            <a:r>
              <a:rPr lang="en-US" dirty="0"/>
              <a:t>Launch social media interest  </a:t>
            </a:r>
          </a:p>
          <a:p>
            <a:pPr marL="514350" indent="-514350">
              <a:buFont typeface="+mj-lt"/>
              <a:buAutoNum type="arabicPeriod"/>
            </a:pPr>
            <a:r>
              <a:rPr lang="en-US" dirty="0"/>
              <a:t>Meeting with local authorities and PCT</a:t>
            </a:r>
          </a:p>
          <a:p>
            <a:pPr marL="514350" indent="-514350">
              <a:buFont typeface="+mj-lt"/>
              <a:buAutoNum type="arabicPeriod"/>
            </a:pPr>
            <a:r>
              <a:rPr lang="en-US" dirty="0"/>
              <a:t>Visit schools, universities and NHS</a:t>
            </a:r>
          </a:p>
          <a:p>
            <a:pPr marL="514350" indent="-514350">
              <a:buFont typeface="+mj-lt"/>
              <a:buAutoNum type="arabicPeriod"/>
            </a:pPr>
            <a:endParaRPr lang="en-US"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993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team </a:t>
            </a:r>
            <a:endParaRPr lang="ur-PK" dirty="0"/>
          </a:p>
        </p:txBody>
      </p:sp>
      <p:sp>
        <p:nvSpPr>
          <p:cNvPr id="3" name="Content Placeholder 2"/>
          <p:cNvSpPr>
            <a:spLocks noGrp="1"/>
          </p:cNvSpPr>
          <p:nvPr>
            <p:ph idx="1"/>
          </p:nvPr>
        </p:nvSpPr>
        <p:spPr/>
        <p:txBody>
          <a:bodyPr/>
          <a:lstStyle/>
          <a:p>
            <a:pPr marL="0" indent="0">
              <a:buNone/>
            </a:pPr>
            <a:r>
              <a:rPr lang="en-US" dirty="0"/>
              <a:t> </a:t>
            </a:r>
          </a:p>
          <a:p>
            <a:endParaRPr lang="ur-PK" dirty="0"/>
          </a:p>
        </p:txBody>
      </p:sp>
      <p:graphicFrame>
        <p:nvGraphicFramePr>
          <p:cNvPr id="5" name="Diagram 4"/>
          <p:cNvGraphicFramePr/>
          <p:nvPr>
            <p:extLst>
              <p:ext uri="{D42A27DB-BD31-4B8C-83A1-F6EECF244321}">
                <p14:modId xmlns:p14="http://schemas.microsoft.com/office/powerpoint/2010/main" val="3535843769"/>
              </p:ext>
            </p:extLst>
          </p:nvPr>
        </p:nvGraphicFramePr>
        <p:xfrm>
          <a:off x="163287" y="1240971"/>
          <a:ext cx="8490856" cy="3771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5399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plan </a:t>
            </a:r>
            <a:endParaRPr lang="ur-P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61843144"/>
              </p:ext>
            </p:extLst>
          </p:nvPr>
        </p:nvGraphicFramePr>
        <p:xfrm>
          <a:off x="1012370" y="1262740"/>
          <a:ext cx="8131630" cy="3880760"/>
        </p:xfrm>
        <a:graphic>
          <a:graphicData uri="http://schemas.openxmlformats.org/drawingml/2006/table">
            <a:tbl>
              <a:tblPr rtl="1" firstRow="1" bandRow="1">
                <a:tableStyleId>{D113A9D2-9D6B-4929-AA2D-F23B5EE8CBE7}</a:tableStyleId>
              </a:tblPr>
              <a:tblGrid>
                <a:gridCol w="813163">
                  <a:extLst>
                    <a:ext uri="{9D8B030D-6E8A-4147-A177-3AD203B41FA5}">
                      <a16:colId xmlns:a16="http://schemas.microsoft.com/office/drawing/2014/main" val="20000"/>
                    </a:ext>
                  </a:extLst>
                </a:gridCol>
                <a:gridCol w="813163">
                  <a:extLst>
                    <a:ext uri="{9D8B030D-6E8A-4147-A177-3AD203B41FA5}">
                      <a16:colId xmlns:a16="http://schemas.microsoft.com/office/drawing/2014/main" val="20001"/>
                    </a:ext>
                  </a:extLst>
                </a:gridCol>
                <a:gridCol w="813163">
                  <a:extLst>
                    <a:ext uri="{9D8B030D-6E8A-4147-A177-3AD203B41FA5}">
                      <a16:colId xmlns:a16="http://schemas.microsoft.com/office/drawing/2014/main" val="20002"/>
                    </a:ext>
                  </a:extLst>
                </a:gridCol>
                <a:gridCol w="813163">
                  <a:extLst>
                    <a:ext uri="{9D8B030D-6E8A-4147-A177-3AD203B41FA5}">
                      <a16:colId xmlns:a16="http://schemas.microsoft.com/office/drawing/2014/main" val="20003"/>
                    </a:ext>
                  </a:extLst>
                </a:gridCol>
                <a:gridCol w="813163">
                  <a:extLst>
                    <a:ext uri="{9D8B030D-6E8A-4147-A177-3AD203B41FA5}">
                      <a16:colId xmlns:a16="http://schemas.microsoft.com/office/drawing/2014/main" val="20004"/>
                    </a:ext>
                  </a:extLst>
                </a:gridCol>
                <a:gridCol w="813163">
                  <a:extLst>
                    <a:ext uri="{9D8B030D-6E8A-4147-A177-3AD203B41FA5}">
                      <a16:colId xmlns:a16="http://schemas.microsoft.com/office/drawing/2014/main" val="20005"/>
                    </a:ext>
                  </a:extLst>
                </a:gridCol>
                <a:gridCol w="813163">
                  <a:extLst>
                    <a:ext uri="{9D8B030D-6E8A-4147-A177-3AD203B41FA5}">
                      <a16:colId xmlns:a16="http://schemas.microsoft.com/office/drawing/2014/main" val="20006"/>
                    </a:ext>
                  </a:extLst>
                </a:gridCol>
                <a:gridCol w="813163">
                  <a:extLst>
                    <a:ext uri="{9D8B030D-6E8A-4147-A177-3AD203B41FA5}">
                      <a16:colId xmlns:a16="http://schemas.microsoft.com/office/drawing/2014/main" val="20007"/>
                    </a:ext>
                  </a:extLst>
                </a:gridCol>
                <a:gridCol w="813163">
                  <a:extLst>
                    <a:ext uri="{9D8B030D-6E8A-4147-A177-3AD203B41FA5}">
                      <a16:colId xmlns:a16="http://schemas.microsoft.com/office/drawing/2014/main" val="20008"/>
                    </a:ext>
                  </a:extLst>
                </a:gridCol>
                <a:gridCol w="813163">
                  <a:extLst>
                    <a:ext uri="{9D8B030D-6E8A-4147-A177-3AD203B41FA5}">
                      <a16:colId xmlns:a16="http://schemas.microsoft.com/office/drawing/2014/main" val="20009"/>
                    </a:ext>
                  </a:extLst>
                </a:gridCol>
              </a:tblGrid>
              <a:tr h="485095">
                <a:tc>
                  <a:txBody>
                    <a:bodyPr/>
                    <a:lstStyle/>
                    <a:p>
                      <a:pPr algn="l" rtl="0"/>
                      <a:r>
                        <a:rPr lang="en-US" b="1" dirty="0"/>
                        <a:t>SEP</a:t>
                      </a:r>
                      <a:endParaRPr lang="ur-PK" b="1" dirty="0"/>
                    </a:p>
                  </a:txBody>
                  <a:tcPr/>
                </a:tc>
                <a:tc>
                  <a:txBody>
                    <a:bodyPr/>
                    <a:lstStyle/>
                    <a:p>
                      <a:pPr rtl="1"/>
                      <a:r>
                        <a:rPr lang="en-US" b="1" dirty="0"/>
                        <a:t>AUG</a:t>
                      </a:r>
                      <a:endParaRPr lang="ur-PK" b="1" dirty="0"/>
                    </a:p>
                  </a:txBody>
                  <a:tcPr/>
                </a:tc>
                <a:tc>
                  <a:txBody>
                    <a:bodyPr/>
                    <a:lstStyle/>
                    <a:p>
                      <a:pPr rtl="1"/>
                      <a:r>
                        <a:rPr lang="en-US" b="1" dirty="0"/>
                        <a:t>JULY</a:t>
                      </a:r>
                      <a:endParaRPr lang="ur-PK" b="1" dirty="0"/>
                    </a:p>
                  </a:txBody>
                  <a:tcPr/>
                </a:tc>
                <a:tc>
                  <a:txBody>
                    <a:bodyPr/>
                    <a:lstStyle/>
                    <a:p>
                      <a:pPr rtl="1"/>
                      <a:r>
                        <a:rPr lang="en-US" b="1" dirty="0"/>
                        <a:t>JUNE</a:t>
                      </a:r>
                      <a:endParaRPr lang="ur-PK" b="1" dirty="0"/>
                    </a:p>
                  </a:txBody>
                  <a:tcPr/>
                </a:tc>
                <a:tc>
                  <a:txBody>
                    <a:bodyPr/>
                    <a:lstStyle/>
                    <a:p>
                      <a:pPr rtl="1"/>
                      <a:r>
                        <a:rPr lang="en-US" b="1" dirty="0"/>
                        <a:t>MAY</a:t>
                      </a:r>
                      <a:endParaRPr lang="ur-PK" b="1" dirty="0"/>
                    </a:p>
                  </a:txBody>
                  <a:tcPr/>
                </a:tc>
                <a:tc>
                  <a:txBody>
                    <a:bodyPr/>
                    <a:lstStyle/>
                    <a:p>
                      <a:pPr rtl="1"/>
                      <a:r>
                        <a:rPr lang="en-US" b="1" dirty="0"/>
                        <a:t>APRIL</a:t>
                      </a:r>
                      <a:endParaRPr lang="ur-PK" b="1" dirty="0"/>
                    </a:p>
                  </a:txBody>
                  <a:tcPr/>
                </a:tc>
                <a:tc>
                  <a:txBody>
                    <a:bodyPr/>
                    <a:lstStyle/>
                    <a:p>
                      <a:pPr algn="l" rtl="0"/>
                      <a:r>
                        <a:rPr lang="en-US" b="1" dirty="0"/>
                        <a:t>MAR</a:t>
                      </a:r>
                      <a:endParaRPr lang="ur-PK" b="1" dirty="0"/>
                    </a:p>
                  </a:txBody>
                  <a:tcPr/>
                </a:tc>
                <a:tc>
                  <a:txBody>
                    <a:bodyPr/>
                    <a:lstStyle/>
                    <a:p>
                      <a:pPr rtl="1"/>
                      <a:r>
                        <a:rPr lang="en-US" b="1" dirty="0"/>
                        <a:t>FEB</a:t>
                      </a:r>
                      <a:endParaRPr lang="ur-PK" b="1" dirty="0"/>
                    </a:p>
                  </a:txBody>
                  <a:tcPr/>
                </a:tc>
                <a:tc>
                  <a:txBody>
                    <a:bodyPr/>
                    <a:lstStyle/>
                    <a:p>
                      <a:pPr rtl="1"/>
                      <a:r>
                        <a:rPr lang="en-US" b="1" dirty="0"/>
                        <a:t>JAN </a:t>
                      </a:r>
                      <a:endParaRPr lang="ur-PK" b="1" dirty="0"/>
                    </a:p>
                  </a:txBody>
                  <a:tcPr/>
                </a:tc>
                <a:tc>
                  <a:txBody>
                    <a:bodyPr/>
                    <a:lstStyle/>
                    <a:p>
                      <a:pPr rtl="1"/>
                      <a:r>
                        <a:rPr lang="en-US" b="1" dirty="0"/>
                        <a:t>DEC</a:t>
                      </a:r>
                      <a:endParaRPr lang="ur-PK" b="1" dirty="0"/>
                    </a:p>
                  </a:txBody>
                  <a:tcPr/>
                </a:tc>
                <a:extLst>
                  <a:ext uri="{0D108BD9-81ED-4DB2-BD59-A6C34878D82A}">
                    <a16:rowId xmlns:a16="http://schemas.microsoft.com/office/drawing/2014/main" val="10000"/>
                  </a:ext>
                </a:extLst>
              </a:tr>
              <a:tr h="485095">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1"/>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2"/>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3"/>
                  </a:ext>
                </a:extLst>
              </a:tr>
              <a:tr h="485095">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extLst>
                  <a:ext uri="{0D108BD9-81ED-4DB2-BD59-A6C34878D82A}">
                    <a16:rowId xmlns:a16="http://schemas.microsoft.com/office/drawing/2014/main" val="10004"/>
                  </a:ext>
                </a:extLst>
              </a:tr>
              <a:tr h="485095">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extLst>
                  <a:ext uri="{0D108BD9-81ED-4DB2-BD59-A6C34878D82A}">
                    <a16:rowId xmlns:a16="http://schemas.microsoft.com/office/drawing/2014/main" val="10005"/>
                  </a:ext>
                </a:extLst>
              </a:tr>
              <a:tr h="485095">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extLst>
                  <a:ext uri="{0D108BD9-81ED-4DB2-BD59-A6C34878D82A}">
                    <a16:rowId xmlns:a16="http://schemas.microsoft.com/office/drawing/2014/main" val="10006"/>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7"/>
                  </a:ext>
                </a:extLst>
              </a:tr>
            </a:tbl>
          </a:graphicData>
        </a:graphic>
      </p:graphicFrame>
      <p:sp>
        <p:nvSpPr>
          <p:cNvPr id="3" name="Rectangle 2"/>
          <p:cNvSpPr/>
          <p:nvPr/>
        </p:nvSpPr>
        <p:spPr>
          <a:xfrm>
            <a:off x="0" y="1306285"/>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Months </a:t>
            </a:r>
            <a:endParaRPr lang="ur-PK" dirty="0"/>
          </a:p>
        </p:txBody>
      </p:sp>
      <p:sp>
        <p:nvSpPr>
          <p:cNvPr id="6" name="Rectangle 5"/>
          <p:cNvSpPr/>
          <p:nvPr/>
        </p:nvSpPr>
        <p:spPr>
          <a:xfrm>
            <a:off x="0" y="1779813"/>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Rent </a:t>
            </a:r>
            <a:endParaRPr lang="ur-PK" dirty="0"/>
          </a:p>
        </p:txBody>
      </p:sp>
      <p:sp>
        <p:nvSpPr>
          <p:cNvPr id="7" name="Rectangle 6"/>
          <p:cNvSpPr/>
          <p:nvPr/>
        </p:nvSpPr>
        <p:spPr>
          <a:xfrm>
            <a:off x="0" y="2737756"/>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P.R.</a:t>
            </a:r>
            <a:endParaRPr lang="ur-PK" dirty="0"/>
          </a:p>
        </p:txBody>
      </p:sp>
      <p:sp>
        <p:nvSpPr>
          <p:cNvPr id="8" name="Rectangle 7"/>
          <p:cNvSpPr/>
          <p:nvPr/>
        </p:nvSpPr>
        <p:spPr>
          <a:xfrm>
            <a:off x="0" y="2269670"/>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Material</a:t>
            </a:r>
            <a:endParaRPr lang="ur-PK" dirty="0"/>
          </a:p>
        </p:txBody>
      </p:sp>
      <p:sp>
        <p:nvSpPr>
          <p:cNvPr id="9" name="Rectangle 8"/>
          <p:cNvSpPr/>
          <p:nvPr/>
        </p:nvSpPr>
        <p:spPr>
          <a:xfrm>
            <a:off x="0" y="3205842"/>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a:t>Insurance</a:t>
            </a:r>
            <a:endParaRPr lang="ur-PK" sz="1600" dirty="0"/>
          </a:p>
        </p:txBody>
      </p:sp>
      <p:sp>
        <p:nvSpPr>
          <p:cNvPr id="10" name="Rectangle 9"/>
          <p:cNvSpPr/>
          <p:nvPr/>
        </p:nvSpPr>
        <p:spPr>
          <a:xfrm>
            <a:off x="0" y="3673928"/>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Vans </a:t>
            </a:r>
            <a:endParaRPr lang="ur-PK" dirty="0"/>
          </a:p>
        </p:txBody>
      </p:sp>
      <p:sp>
        <p:nvSpPr>
          <p:cNvPr id="11" name="Rectangle 10"/>
          <p:cNvSpPr/>
          <p:nvPr/>
        </p:nvSpPr>
        <p:spPr>
          <a:xfrm>
            <a:off x="0" y="4142014"/>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Phones </a:t>
            </a:r>
            <a:endParaRPr lang="ur-PK" dirty="0"/>
          </a:p>
        </p:txBody>
      </p:sp>
      <p:sp>
        <p:nvSpPr>
          <p:cNvPr id="12" name="Rectangle 11"/>
          <p:cNvSpPr/>
          <p:nvPr/>
        </p:nvSpPr>
        <p:spPr>
          <a:xfrm>
            <a:off x="0" y="4610100"/>
            <a:ext cx="990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Man power </a:t>
            </a:r>
            <a:endParaRPr lang="ur-PK" dirty="0"/>
          </a:p>
        </p:txBody>
      </p:sp>
      <p:pic>
        <p:nvPicPr>
          <p:cNvPr id="1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39842" y="0"/>
            <a:ext cx="604157" cy="604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221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902985243"/>
              </p:ext>
            </p:extLst>
          </p:nvPr>
        </p:nvGraphicFramePr>
        <p:xfrm>
          <a:off x="1524000" y="1262738"/>
          <a:ext cx="7620000" cy="3796940"/>
        </p:xfrm>
        <a:graphic>
          <a:graphicData uri="http://schemas.openxmlformats.org/drawingml/2006/table">
            <a:tbl>
              <a:tblPr rtl="1" firstRow="1" bandRow="1">
                <a:tableStyleId>{D113A9D2-9D6B-4929-AA2D-F23B5EE8CBE7}</a:tableStyleId>
              </a:tblPr>
              <a:tblGrid>
                <a:gridCol w="762000">
                  <a:extLst>
                    <a:ext uri="{9D8B030D-6E8A-4147-A177-3AD203B41FA5}">
                      <a16:colId xmlns:a16="http://schemas.microsoft.com/office/drawing/2014/main" val="20000"/>
                    </a:ext>
                  </a:extLst>
                </a:gridCol>
                <a:gridCol w="762000">
                  <a:extLst>
                    <a:ext uri="{9D8B030D-6E8A-4147-A177-3AD203B41FA5}">
                      <a16:colId xmlns:a16="http://schemas.microsoft.com/office/drawing/2014/main" val="20001"/>
                    </a:ext>
                  </a:extLst>
                </a:gridCol>
                <a:gridCol w="762000">
                  <a:extLst>
                    <a:ext uri="{9D8B030D-6E8A-4147-A177-3AD203B41FA5}">
                      <a16:colId xmlns:a16="http://schemas.microsoft.com/office/drawing/2014/main" val="20002"/>
                    </a:ext>
                  </a:extLst>
                </a:gridCol>
                <a:gridCol w="762000">
                  <a:extLst>
                    <a:ext uri="{9D8B030D-6E8A-4147-A177-3AD203B41FA5}">
                      <a16:colId xmlns:a16="http://schemas.microsoft.com/office/drawing/2014/main" val="20003"/>
                    </a:ext>
                  </a:extLst>
                </a:gridCol>
                <a:gridCol w="762000">
                  <a:extLst>
                    <a:ext uri="{9D8B030D-6E8A-4147-A177-3AD203B41FA5}">
                      <a16:colId xmlns:a16="http://schemas.microsoft.com/office/drawing/2014/main" val="20004"/>
                    </a:ext>
                  </a:extLst>
                </a:gridCol>
                <a:gridCol w="762000">
                  <a:extLst>
                    <a:ext uri="{9D8B030D-6E8A-4147-A177-3AD203B41FA5}">
                      <a16:colId xmlns:a16="http://schemas.microsoft.com/office/drawing/2014/main" val="20005"/>
                    </a:ext>
                  </a:extLst>
                </a:gridCol>
                <a:gridCol w="762000">
                  <a:extLst>
                    <a:ext uri="{9D8B030D-6E8A-4147-A177-3AD203B41FA5}">
                      <a16:colId xmlns:a16="http://schemas.microsoft.com/office/drawing/2014/main" val="20006"/>
                    </a:ext>
                  </a:extLst>
                </a:gridCol>
                <a:gridCol w="762000">
                  <a:extLst>
                    <a:ext uri="{9D8B030D-6E8A-4147-A177-3AD203B41FA5}">
                      <a16:colId xmlns:a16="http://schemas.microsoft.com/office/drawing/2014/main" val="20007"/>
                    </a:ext>
                  </a:extLst>
                </a:gridCol>
                <a:gridCol w="762000">
                  <a:extLst>
                    <a:ext uri="{9D8B030D-6E8A-4147-A177-3AD203B41FA5}">
                      <a16:colId xmlns:a16="http://schemas.microsoft.com/office/drawing/2014/main" val="20008"/>
                    </a:ext>
                  </a:extLst>
                </a:gridCol>
                <a:gridCol w="762000">
                  <a:extLst>
                    <a:ext uri="{9D8B030D-6E8A-4147-A177-3AD203B41FA5}">
                      <a16:colId xmlns:a16="http://schemas.microsoft.com/office/drawing/2014/main" val="20009"/>
                    </a:ext>
                  </a:extLst>
                </a:gridCol>
              </a:tblGrid>
              <a:tr h="631372">
                <a:tc>
                  <a:txBody>
                    <a:bodyPr/>
                    <a:lstStyle/>
                    <a:p>
                      <a:pPr algn="l"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algn="l"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algn="r"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extLst>
                  <a:ext uri="{0D108BD9-81ED-4DB2-BD59-A6C34878D82A}">
                    <a16:rowId xmlns:a16="http://schemas.microsoft.com/office/drawing/2014/main" val="10000"/>
                  </a:ext>
                </a:extLst>
              </a:tr>
              <a:tr h="631372">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1"/>
                  </a:ext>
                </a:extLst>
              </a:tr>
              <a:tr h="631372">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extLst>
                  <a:ext uri="{0D108BD9-81ED-4DB2-BD59-A6C34878D82A}">
                    <a16:rowId xmlns:a16="http://schemas.microsoft.com/office/drawing/2014/main" val="10002"/>
                  </a:ext>
                </a:extLst>
              </a:tr>
              <a:tr h="631372">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3"/>
                  </a:ext>
                </a:extLst>
              </a:tr>
              <a:tr h="631372">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ur-PK" b="1" dirty="0"/>
                        <a:t>1000</a:t>
                      </a:r>
                    </a:p>
                  </a:txBody>
                  <a:tcPr/>
                </a:tc>
                <a:extLst>
                  <a:ext uri="{0D108BD9-81ED-4DB2-BD59-A6C34878D82A}">
                    <a16:rowId xmlns:a16="http://schemas.microsoft.com/office/drawing/2014/main" val="10004"/>
                  </a:ext>
                </a:extLst>
              </a:tr>
              <a:tr h="631372">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5"/>
                  </a:ext>
                </a:extLst>
              </a:tr>
            </a:tbl>
          </a:graphicData>
        </a:graphic>
      </p:graphicFrame>
      <p:sp>
        <p:nvSpPr>
          <p:cNvPr id="3" name="Rectangle 2"/>
          <p:cNvSpPr/>
          <p:nvPr/>
        </p:nvSpPr>
        <p:spPr>
          <a:xfrm>
            <a:off x="0" y="1295401"/>
            <a:ext cx="1513114" cy="6204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b="1" dirty="0"/>
              <a:t>Fuel</a:t>
            </a:r>
            <a:endParaRPr lang="ur-PK" b="1" dirty="0"/>
          </a:p>
        </p:txBody>
      </p:sp>
      <p:sp>
        <p:nvSpPr>
          <p:cNvPr id="5" name="Rectangle 4"/>
          <p:cNvSpPr/>
          <p:nvPr/>
        </p:nvSpPr>
        <p:spPr>
          <a:xfrm>
            <a:off x="0" y="1915886"/>
            <a:ext cx="1513114" cy="6422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a:t>Electricity </a:t>
            </a:r>
            <a:endParaRPr lang="ur-PK" sz="1600" dirty="0"/>
          </a:p>
        </p:txBody>
      </p:sp>
      <p:sp>
        <p:nvSpPr>
          <p:cNvPr id="6" name="Rectangle 5"/>
          <p:cNvSpPr/>
          <p:nvPr/>
        </p:nvSpPr>
        <p:spPr>
          <a:xfrm>
            <a:off x="0" y="2558143"/>
            <a:ext cx="1513114" cy="598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Taxes </a:t>
            </a:r>
            <a:endParaRPr lang="ur-PK" dirty="0"/>
          </a:p>
        </p:txBody>
      </p:sp>
      <p:sp>
        <p:nvSpPr>
          <p:cNvPr id="7" name="Rectangle 6"/>
          <p:cNvSpPr/>
          <p:nvPr/>
        </p:nvSpPr>
        <p:spPr>
          <a:xfrm>
            <a:off x="0" y="3156858"/>
            <a:ext cx="1513114" cy="6095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Repairs</a:t>
            </a:r>
            <a:endParaRPr lang="ur-PK" dirty="0"/>
          </a:p>
        </p:txBody>
      </p:sp>
      <p:sp>
        <p:nvSpPr>
          <p:cNvPr id="8" name="Rectangle 7"/>
          <p:cNvSpPr/>
          <p:nvPr/>
        </p:nvSpPr>
        <p:spPr>
          <a:xfrm>
            <a:off x="0" y="3793671"/>
            <a:ext cx="1513114"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Furniture</a:t>
            </a:r>
            <a:endParaRPr lang="ur-PK" dirty="0"/>
          </a:p>
        </p:txBody>
      </p:sp>
      <p:sp>
        <p:nvSpPr>
          <p:cNvPr id="9" name="Rectangle 8"/>
          <p:cNvSpPr/>
          <p:nvPr/>
        </p:nvSpPr>
        <p:spPr>
          <a:xfrm>
            <a:off x="-4" y="4441371"/>
            <a:ext cx="1513118" cy="6259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Others expenses </a:t>
            </a:r>
            <a:endParaRPr lang="ur-PK" dirty="0"/>
          </a:p>
        </p:txBody>
      </p:sp>
      <p:pic>
        <p:nvPicPr>
          <p:cNvPr id="1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0"/>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42456" y="129268"/>
            <a:ext cx="4103915" cy="9797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4800" b="1" dirty="0"/>
              <a:t>Cash flow </a:t>
            </a:r>
            <a:endParaRPr lang="ur-PK" sz="4800" b="1" dirty="0"/>
          </a:p>
        </p:txBody>
      </p:sp>
      <p:graphicFrame>
        <p:nvGraphicFramePr>
          <p:cNvPr id="6" name="Diagram 5"/>
          <p:cNvGraphicFramePr/>
          <p:nvPr>
            <p:extLst>
              <p:ext uri="{D42A27DB-BD31-4B8C-83A1-F6EECF244321}">
                <p14:modId xmlns:p14="http://schemas.microsoft.com/office/powerpoint/2010/main" val="1889573044"/>
              </p:ext>
            </p:extLst>
          </p:nvPr>
        </p:nvGraphicFramePr>
        <p:xfrm>
          <a:off x="1436915" y="1238250"/>
          <a:ext cx="6096000" cy="3851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72400" y="619123"/>
            <a:ext cx="1371600" cy="2613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This cash flow is for the medium size of our product. That is for the school sector </a:t>
            </a:r>
            <a:endParaRPr lang="ur-PK" dirty="0"/>
          </a:p>
        </p:txBody>
      </p:sp>
    </p:spTree>
    <p:extLst>
      <p:ext uri="{BB962C8B-B14F-4D97-AF65-F5344CB8AC3E}">
        <p14:creationId xmlns:p14="http://schemas.microsoft.com/office/powerpoint/2010/main" val="1314580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9870" y="1880505"/>
            <a:ext cx="2433988" cy="214992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1973" y="941615"/>
            <a:ext cx="2247426" cy="29935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50572"/>
            <a:ext cx="3026546" cy="2688771"/>
          </a:xfrm>
          <a:prstGeom prst="rect">
            <a:avLst/>
          </a:prstGeom>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5042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A Huge Thank You&amp;quot; — Here&amp;#39;s What You Need to Know"/>
          <p:cNvSpPr>
            <a:spLocks noChangeAspect="1" noChangeArrowheads="1"/>
          </p:cNvSpPr>
          <p:nvPr/>
        </p:nvSpPr>
        <p:spPr bwMode="auto">
          <a:xfrm>
            <a:off x="8923338"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3" name="AutoShape 4" descr="A Huge Thank You&amp;quot; — Here&amp;#39;s What You Need to Know"/>
          <p:cNvSpPr>
            <a:spLocks noChangeAspect="1" noChangeArrowheads="1"/>
          </p:cNvSpPr>
          <p:nvPr/>
        </p:nvSpPr>
        <p:spPr bwMode="auto">
          <a:xfrm>
            <a:off x="9075738"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5" name="AutoShape 6" descr="A Huge Thank You&amp;quot; — Here&amp;#39;s What You Need to Know"/>
          <p:cNvSpPr>
            <a:spLocks noChangeAspect="1" noChangeArrowheads="1"/>
          </p:cNvSpPr>
          <p:nvPr/>
        </p:nvSpPr>
        <p:spPr bwMode="auto">
          <a:xfrm>
            <a:off x="9228138"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pic>
        <p:nvPicPr>
          <p:cNvPr id="103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0158" y="1371600"/>
            <a:ext cx="6068583" cy="3413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1075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1164</Words>
  <Application>Microsoft Office PowerPoint</Application>
  <PresentationFormat>On-screen Show (16:9)</PresentationFormat>
  <Paragraphs>306</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Open Sans</vt:lpstr>
      <vt:lpstr>Times New Roman</vt:lpstr>
      <vt:lpstr>Wingdings</vt:lpstr>
      <vt:lpstr>Office Theme</vt:lpstr>
      <vt:lpstr>Midlands water recycle </vt:lpstr>
      <vt:lpstr>Mission statement </vt:lpstr>
      <vt:lpstr> </vt:lpstr>
      <vt:lpstr>Business overview </vt:lpstr>
      <vt:lpstr>Types of plants </vt:lpstr>
      <vt:lpstr>How does Midlands recycle water works </vt:lpstr>
      <vt:lpstr>PowerPoint Presentation</vt:lpstr>
      <vt:lpstr>Product capacity </vt:lpstr>
      <vt:lpstr>Product and services </vt:lpstr>
      <vt:lpstr>PowerPoint Presentation</vt:lpstr>
      <vt:lpstr>Quality of the product Issues of service Desired result of the startup 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vt:lpstr>
      <vt:lpstr>Service</vt:lpstr>
      <vt:lpstr>Service </vt:lpstr>
      <vt:lpstr>Market audit </vt:lpstr>
      <vt:lpstr>Market Audit</vt:lpstr>
      <vt:lpstr>Competitors</vt:lpstr>
      <vt:lpstr>SWOT Analysis</vt:lpstr>
      <vt:lpstr>Pestle Analysis</vt:lpstr>
      <vt:lpstr>Target Market</vt:lpstr>
      <vt:lpstr>Marketing plan </vt:lpstr>
      <vt:lpstr>Product/Service</vt:lpstr>
      <vt:lpstr>Price strategy </vt:lpstr>
      <vt:lpstr>Place</vt:lpstr>
      <vt:lpstr>Promotion</vt:lpstr>
      <vt:lpstr>Management team </vt:lpstr>
      <vt:lpstr>Financial plan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2021-11-19T14:03:19Z</dcterms:modified>
</cp:coreProperties>
</file>