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92" r:id="rId5"/>
    <p:sldId id="276" r:id="rId6"/>
    <p:sldId id="282" r:id="rId7"/>
    <p:sldId id="296" r:id="rId8"/>
    <p:sldId id="297" r:id="rId9"/>
    <p:sldId id="299" r:id="rId10"/>
    <p:sldId id="298" r:id="rId11"/>
    <p:sldId id="300" r:id="rId12"/>
    <p:sldId id="301" r:id="rId13"/>
    <p:sldId id="302" r:id="rId14"/>
    <p:sldId id="303" r:id="rId15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536" userDrawn="1">
          <p15:clr>
            <a:srgbClr val="A4A3A4"/>
          </p15:clr>
        </p15:guide>
        <p15:guide id="2" pos="31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6992"/>
    <a:srgbClr val="AEC2D8"/>
    <a:srgbClr val="98432A"/>
    <a:srgbClr val="D84400"/>
    <a:srgbClr val="44678D"/>
    <a:srgbClr val="263E5A"/>
    <a:srgbClr val="D6E0EB"/>
    <a:srgbClr val="728DAB"/>
    <a:srgbClr val="C95B3A"/>
    <a:srgbClr val="2D4C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634"/>
  </p:normalViewPr>
  <p:slideViewPr>
    <p:cSldViewPr snapToGrid="0" showGuides="1">
      <p:cViewPr varScale="1">
        <p:scale>
          <a:sx n="82" d="100"/>
          <a:sy n="82" d="100"/>
        </p:scale>
        <p:origin x="720" y="96"/>
      </p:cViewPr>
      <p:guideLst>
        <p:guide orient="horz" pos="1536"/>
        <p:guide pos="312"/>
      </p:guideLst>
    </p:cSldViewPr>
  </p:slideViewPr>
  <p:outlineViewPr>
    <p:cViewPr>
      <p:scale>
        <a:sx n="33" d="100"/>
        <a:sy n="33" d="100"/>
      </p:scale>
      <p:origin x="0" y="-161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50" d="100"/>
        <a:sy n="150" d="100"/>
      </p:scale>
      <p:origin x="0" y="0"/>
    </p:cViewPr>
  </p:sorterViewPr>
  <p:notesViewPr>
    <p:cSldViewPr snapToGrid="0">
      <p:cViewPr varScale="1">
        <p:scale>
          <a:sx n="58" d="100"/>
          <a:sy n="58" d="100"/>
        </p:scale>
        <p:origin x="2491" y="6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27E3961-5613-64C6-63C3-6085D0CDAE5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6D1F08-FF42-95F6-3130-AE63E56048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D26A2A-0A96-0647-84E5-C82F2EFD9474}" type="datetimeFigureOut">
              <a:rPr lang="en-US" smtClean="0"/>
              <a:t>10/29/2023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D5B35B-A046-EC3C-A80E-3D9D12C1498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02DDE3-703C-8B4C-9506-EC0A39AACD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DC1D1-B6C2-C644-8BF1-C34DBFFE1C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479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er Placeholder 7">
            <a:extLst>
              <a:ext uri="{FF2B5EF4-FFF2-40B4-BE49-F238E27FC236}">
                <a16:creationId xmlns:a16="http://schemas.microsoft.com/office/drawing/2014/main" id="{A894A48D-3417-BE20-3062-A3660969046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9" name="Slide Image Placeholder 8">
            <a:extLst>
              <a:ext uri="{FF2B5EF4-FFF2-40B4-BE49-F238E27FC236}">
                <a16:creationId xmlns:a16="http://schemas.microsoft.com/office/drawing/2014/main" id="{AC9ED954-709D-51DC-3EA0-0E06FE1D72A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F57F2FB-2942-7663-E6DB-E3A976549D5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ED31FE42-8AA6-DC9C-5EE7-8737143C1DDB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58D246-FB21-4ACB-9068-6447CC7872F8}" type="datetimeFigureOut">
              <a:rPr lang="en-US" smtClean="0"/>
              <a:t>10/29/2023</a:t>
            </a:fld>
            <a:endParaRPr lang="en-US"/>
          </a:p>
        </p:txBody>
      </p:sp>
      <p:sp>
        <p:nvSpPr>
          <p:cNvPr id="12" name="Notes Placeholder 11">
            <a:extLst>
              <a:ext uri="{FF2B5EF4-FFF2-40B4-BE49-F238E27FC236}">
                <a16:creationId xmlns:a16="http://schemas.microsoft.com/office/drawing/2014/main" id="{5F659C92-43C4-05C5-9170-5CF256AF99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4923A81-0599-8ECF-BDF0-A4898D4682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BF3159-94EB-4F6B-8273-09F1A6B019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65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1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7128833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2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2358183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3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1052496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4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790119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5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2834483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6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9932254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7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8706943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8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8100943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9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9163242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10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5196289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bg>
      <p:bgPr>
        <a:solidFill>
          <a:schemeClr val="accent3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764" y="1986926"/>
            <a:ext cx="5257793" cy="2057441"/>
          </a:xfrm>
        </p:spPr>
        <p:txBody>
          <a:bodyPr>
            <a:no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cxnSp>
        <p:nvCxnSpPr>
          <p:cNvPr id="24" name="Straight Connector 2">
            <a:extLst>
              <a:ext uri="{FF2B5EF4-FFF2-40B4-BE49-F238E27FC236}">
                <a16:creationId xmlns:a16="http://schemas.microsoft.com/office/drawing/2014/main" id="{F1FCCFDB-D985-4322-AC87-F69214893708}"/>
              </a:ext>
            </a:extLst>
          </p:cNvPr>
          <p:cNvCxnSpPr/>
          <p:nvPr userDrawn="1"/>
        </p:nvCxnSpPr>
        <p:spPr>
          <a:xfrm>
            <a:off x="1509005" y="4172084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601366" y="4172084"/>
            <a:ext cx="1570612" cy="76028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/>
              <a:t>Click to edit Master title style </a:t>
            </a:r>
          </a:p>
        </p:txBody>
      </p:sp>
      <p:sp>
        <p:nvSpPr>
          <p:cNvPr id="47" name="Content placeholder 47">
            <a:extLst>
              <a:ext uri="{FF2B5EF4-FFF2-40B4-BE49-F238E27FC236}">
                <a16:creationId xmlns:a16="http://schemas.microsoft.com/office/drawing/2014/main" id="{0FFAAB58-ABE4-41AC-B94E-432936CE030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6742557" y="821836"/>
            <a:ext cx="4405503" cy="5066346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noProof="0" dirty="0"/>
              <a:t>Click icon to add picture≈≈</a:t>
            </a:r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9ECA281C-F2CB-AE9D-DCD6-F94D3FEE2E67}"/>
              </a:ext>
            </a:extLst>
          </p:cNvPr>
          <p:cNvSpPr/>
          <p:nvPr userDrawn="1"/>
        </p:nvSpPr>
        <p:spPr>
          <a:xfrm>
            <a:off x="7441324" y="5568778"/>
            <a:ext cx="829927" cy="949454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3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66495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5518B595-5A04-0768-52B1-73F11E475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572" y="3435545"/>
            <a:ext cx="4253399" cy="1740114"/>
          </a:xfr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4">
            <a:extLst>
              <a:ext uri="{FF2B5EF4-FFF2-40B4-BE49-F238E27FC236}">
                <a16:creationId xmlns:a16="http://schemas.microsoft.com/office/drawing/2014/main" id="{AE722AFD-22D7-4BD8-B055-3867C3800E16}"/>
              </a:ext>
            </a:extLst>
          </p:cNvPr>
          <p:cNvSpPr/>
          <p:nvPr userDrawn="1"/>
        </p:nvSpPr>
        <p:spPr>
          <a:xfrm>
            <a:off x="6282845" y="525294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D0355E4-3980-42A9-9376-74163520D39D}"/>
              </a:ext>
            </a:extLst>
          </p:cNvPr>
          <p:cNvSpPr/>
          <p:nvPr userDrawn="1"/>
        </p:nvSpPr>
        <p:spPr>
          <a:xfrm>
            <a:off x="8375472" y="496110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0174533-8C0E-4E82-A582-891A0555FA1F}"/>
              </a:ext>
            </a:extLst>
          </p:cNvPr>
          <p:cNvSpPr/>
          <p:nvPr userDrawn="1"/>
        </p:nvSpPr>
        <p:spPr>
          <a:xfrm>
            <a:off x="7328126" y="2310315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71E3938-A754-4D49-B509-249EE9BD83AB}"/>
              </a:ext>
            </a:extLst>
          </p:cNvPr>
          <p:cNvSpPr/>
          <p:nvPr userDrawn="1"/>
        </p:nvSpPr>
        <p:spPr>
          <a:xfrm>
            <a:off x="8375472" y="4095335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D430ED-A815-4274-966C-8192C4230569}"/>
              </a:ext>
            </a:extLst>
          </p:cNvPr>
          <p:cNvSpPr/>
          <p:nvPr userDrawn="1"/>
        </p:nvSpPr>
        <p:spPr>
          <a:xfrm>
            <a:off x="9403474" y="231031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24" name="Content placeholder 47" descr="Click icon to add picture">
            <a:extLst>
              <a:ext uri="{FF2B5EF4-FFF2-40B4-BE49-F238E27FC236}">
                <a16:creationId xmlns:a16="http://schemas.microsoft.com/office/drawing/2014/main" id="{5414CF94-2913-4AE7-AAC3-3D61FE742888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74027" y="1076241"/>
            <a:ext cx="1913128" cy="1054727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</a:t>
            </a:r>
            <a:r>
              <a:rPr lang="zh-CN" altLang="en-US" dirty="0"/>
              <a:t> </a:t>
            </a:r>
            <a:r>
              <a:rPr lang="en-US" altLang="zh-CN" dirty="0"/>
              <a:t>Master title style </a:t>
            </a:r>
          </a:p>
        </p:txBody>
      </p:sp>
      <p:sp>
        <p:nvSpPr>
          <p:cNvPr id="26" name="Content placeholder 47" descr="Click icon to add picture">
            <a:extLst>
              <a:ext uri="{FF2B5EF4-FFF2-40B4-BE49-F238E27FC236}">
                <a16:creationId xmlns:a16="http://schemas.microsoft.com/office/drawing/2014/main" id="{3CE3485A-395E-4C5F-A00F-D230FF7CFB9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375472" y="1076241"/>
            <a:ext cx="1904890" cy="105472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</a:t>
            </a:r>
            <a:r>
              <a:rPr lang="zh-CN" altLang="en-US" dirty="0"/>
              <a:t> </a:t>
            </a:r>
            <a:r>
              <a:rPr lang="en-US" altLang="zh-CN" dirty="0"/>
              <a:t>Master title style </a:t>
            </a:r>
          </a:p>
        </p:txBody>
      </p:sp>
      <p:sp>
        <p:nvSpPr>
          <p:cNvPr id="33" name="Content placeholder 47" descr="Click icon to add picture">
            <a:extLst>
              <a:ext uri="{FF2B5EF4-FFF2-40B4-BE49-F238E27FC236}">
                <a16:creationId xmlns:a16="http://schemas.microsoft.com/office/drawing/2014/main" id="{6A8DFBFF-5B07-49C6-ADB8-341FCD1E7531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321949" y="2844725"/>
            <a:ext cx="1914694" cy="1089194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4" name="Content placeholder 47" descr="Click icon to add picture">
            <a:extLst>
              <a:ext uri="{FF2B5EF4-FFF2-40B4-BE49-F238E27FC236}">
                <a16:creationId xmlns:a16="http://schemas.microsoft.com/office/drawing/2014/main" id="{1AC7F192-CFC3-470A-9467-330212C6F52D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9409651" y="2826795"/>
            <a:ext cx="1913128" cy="1107124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5" name="Content placeholder 47" descr="Click icon to add picture">
            <a:extLst>
              <a:ext uri="{FF2B5EF4-FFF2-40B4-BE49-F238E27FC236}">
                <a16:creationId xmlns:a16="http://schemas.microsoft.com/office/drawing/2014/main" id="{A5D53FF3-B0CD-4D31-9128-2D2E0E89F09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67234" y="4631270"/>
            <a:ext cx="1913128" cy="1075689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6" name="Freeform: Shape 6">
            <a:extLst>
              <a:ext uri="{FF2B5EF4-FFF2-40B4-BE49-F238E27FC236}">
                <a16:creationId xmlns:a16="http://schemas.microsoft.com/office/drawing/2014/main" id="{4D27EAE5-5D14-4E2B-9A4E-E1CE7C26F40F}"/>
              </a:ext>
            </a:extLst>
          </p:cNvPr>
          <p:cNvSpPr/>
          <p:nvPr userDrawn="1"/>
        </p:nvSpPr>
        <p:spPr>
          <a:xfrm>
            <a:off x="630971" y="606175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0B88ADED-0863-78D3-7710-E131932E965F}"/>
              </a:ext>
            </a:extLst>
          </p:cNvPr>
          <p:cNvSpPr/>
          <p:nvPr userDrawn="1"/>
        </p:nvSpPr>
        <p:spPr>
          <a:xfrm>
            <a:off x="10460480" y="505838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8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8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32435EB1-8BEE-9EEE-D9E4-E53D56B7E09C}"/>
              </a:ext>
            </a:extLst>
          </p:cNvPr>
          <p:cNvSpPr/>
          <p:nvPr userDrawn="1"/>
        </p:nvSpPr>
        <p:spPr>
          <a:xfrm>
            <a:off x="11498097" y="2436654"/>
            <a:ext cx="698022" cy="1868948"/>
          </a:xfrm>
          <a:custGeom>
            <a:avLst/>
            <a:gdLst>
              <a:gd name="connsiteX0" fmla="*/ 698022 w 698022"/>
              <a:gd name="connsiteY0" fmla="*/ 0 h 1868948"/>
              <a:gd name="connsiteX1" fmla="*/ 698022 w 698022"/>
              <a:gd name="connsiteY1" fmla="*/ 1868948 h 1868948"/>
              <a:gd name="connsiteX2" fmla="*/ 0 w 698022"/>
              <a:gd name="connsiteY2" fmla="*/ 1477709 h 1868948"/>
              <a:gd name="connsiteX3" fmla="*/ 0 w 698022"/>
              <a:gd name="connsiteY3" fmla="*/ 397939 h 1868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8022" h="1868948">
                <a:moveTo>
                  <a:pt x="698022" y="0"/>
                </a:moveTo>
                <a:lnTo>
                  <a:pt x="698022" y="1868948"/>
                </a:lnTo>
                <a:lnTo>
                  <a:pt x="0" y="1477709"/>
                </a:lnTo>
                <a:lnTo>
                  <a:pt x="0" y="397939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Freeform 29">
            <a:extLst>
              <a:ext uri="{FF2B5EF4-FFF2-40B4-BE49-F238E27FC236}">
                <a16:creationId xmlns:a16="http://schemas.microsoft.com/office/drawing/2014/main" id="{2692688E-3654-181E-6244-F2CED7612746}"/>
              </a:ext>
            </a:extLst>
          </p:cNvPr>
          <p:cNvSpPr/>
          <p:nvPr userDrawn="1"/>
        </p:nvSpPr>
        <p:spPr>
          <a:xfrm>
            <a:off x="10460480" y="4114794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9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9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1796F5D-2CC8-44C2-B5B5-E61BEFFF5A72}"/>
              </a:ext>
            </a:extLst>
          </p:cNvPr>
          <p:cNvSpPr/>
          <p:nvPr userDrawn="1"/>
        </p:nvSpPr>
        <p:spPr>
          <a:xfrm>
            <a:off x="5252937" y="2290859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3093633-6A91-42B5-961C-4B3A5DDF2146}"/>
              </a:ext>
            </a:extLst>
          </p:cNvPr>
          <p:cNvSpPr/>
          <p:nvPr userDrawn="1"/>
        </p:nvSpPr>
        <p:spPr>
          <a:xfrm>
            <a:off x="6310033" y="405642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6B1A7E0-D0BF-7FCA-D296-94BFC0D611C5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>
          <a:xfrm>
            <a:off x="484632" y="6217920"/>
            <a:ext cx="4114800" cy="365125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CAC10D1-DF42-8734-0793-84312B963E6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>
          <a:xfrm>
            <a:off x="11194169" y="6217920"/>
            <a:ext cx="458592" cy="365125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8620970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8">
          <p15:clr>
            <a:srgbClr val="FBAE40"/>
          </p15:clr>
        </p15:guide>
        <p15:guide id="2" pos="504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0C1D3CF-F6AF-93EB-C40E-C278E5844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2096892"/>
            <a:ext cx="5117162" cy="1325563"/>
          </a:xfr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Content placeholder 47">
            <a:extLst>
              <a:ext uri="{FF2B5EF4-FFF2-40B4-BE49-F238E27FC236}">
                <a16:creationId xmlns:a16="http://schemas.microsoft.com/office/drawing/2014/main" id="{E61594E5-F661-407F-9B5E-62267D2E6AA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09574" y="3435546"/>
            <a:ext cx="4260180" cy="12945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988BDF24-3B67-5B77-0D48-319FA7FD0F65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5745001" y="0"/>
            <a:ext cx="6446999" cy="6858000"/>
          </a:xfrm>
          <a:custGeom>
            <a:avLst/>
            <a:gdLst>
              <a:gd name="connsiteX0" fmla="*/ 2550369 w 6483642"/>
              <a:gd name="connsiteY0" fmla="*/ 0 h 6858000"/>
              <a:gd name="connsiteX1" fmla="*/ 4338592 w 6483642"/>
              <a:gd name="connsiteY1" fmla="*/ 0 h 6858000"/>
              <a:gd name="connsiteX2" fmla="*/ 6483642 w 6483642"/>
              <a:gd name="connsiteY2" fmla="*/ 1338386 h 6858000"/>
              <a:gd name="connsiteX3" fmla="*/ 6483642 w 6483642"/>
              <a:gd name="connsiteY3" fmla="*/ 5624376 h 6858000"/>
              <a:gd name="connsiteX4" fmla="*/ 4378767 w 6483642"/>
              <a:gd name="connsiteY4" fmla="*/ 6858000 h 6858000"/>
              <a:gd name="connsiteX5" fmla="*/ 2590564 w 6483642"/>
              <a:gd name="connsiteY5" fmla="*/ 6858000 h 6858000"/>
              <a:gd name="connsiteX6" fmla="*/ 133 w 6483642"/>
              <a:gd name="connsiteY6" fmla="*/ 5332429 h 6858000"/>
              <a:gd name="connsiteX7" fmla="*/ 20164 w 6483642"/>
              <a:gd name="connsiteY7" fmla="*/ 1404433 h 6858000"/>
              <a:gd name="connsiteX0" fmla="*/ 2530205 w 6463478"/>
              <a:gd name="connsiteY0" fmla="*/ 0 h 6858000"/>
              <a:gd name="connsiteX1" fmla="*/ 4318428 w 6463478"/>
              <a:gd name="connsiteY1" fmla="*/ 0 h 6858000"/>
              <a:gd name="connsiteX2" fmla="*/ 6463478 w 6463478"/>
              <a:gd name="connsiteY2" fmla="*/ 1338386 h 6858000"/>
              <a:gd name="connsiteX3" fmla="*/ 6463478 w 6463478"/>
              <a:gd name="connsiteY3" fmla="*/ 5624376 h 6858000"/>
              <a:gd name="connsiteX4" fmla="*/ 4358603 w 6463478"/>
              <a:gd name="connsiteY4" fmla="*/ 6858000 h 6858000"/>
              <a:gd name="connsiteX5" fmla="*/ 2570400 w 6463478"/>
              <a:gd name="connsiteY5" fmla="*/ 6858000 h 6858000"/>
              <a:gd name="connsiteX6" fmla="*/ 17140 w 6463478"/>
              <a:gd name="connsiteY6" fmla="*/ 5339864 h 6858000"/>
              <a:gd name="connsiteX7" fmla="*/ 0 w 6463478"/>
              <a:gd name="connsiteY7" fmla="*/ 1404433 h 6858000"/>
              <a:gd name="connsiteX8" fmla="*/ 2530205 w 6463478"/>
              <a:gd name="connsiteY8" fmla="*/ 0 h 6858000"/>
              <a:gd name="connsiteX0" fmla="*/ 2513726 w 6446999"/>
              <a:gd name="connsiteY0" fmla="*/ 0 h 6858000"/>
              <a:gd name="connsiteX1" fmla="*/ 4301949 w 6446999"/>
              <a:gd name="connsiteY1" fmla="*/ 0 h 6858000"/>
              <a:gd name="connsiteX2" fmla="*/ 6446999 w 6446999"/>
              <a:gd name="connsiteY2" fmla="*/ 1338386 h 6858000"/>
              <a:gd name="connsiteX3" fmla="*/ 6446999 w 6446999"/>
              <a:gd name="connsiteY3" fmla="*/ 5624376 h 6858000"/>
              <a:gd name="connsiteX4" fmla="*/ 4342124 w 6446999"/>
              <a:gd name="connsiteY4" fmla="*/ 6858000 h 6858000"/>
              <a:gd name="connsiteX5" fmla="*/ 2553921 w 6446999"/>
              <a:gd name="connsiteY5" fmla="*/ 6858000 h 6858000"/>
              <a:gd name="connsiteX6" fmla="*/ 661 w 6446999"/>
              <a:gd name="connsiteY6" fmla="*/ 5339864 h 6858000"/>
              <a:gd name="connsiteX7" fmla="*/ 299 w 6446999"/>
              <a:gd name="connsiteY7" fmla="*/ 1396044 h 6858000"/>
              <a:gd name="connsiteX8" fmla="*/ 2513726 w 6446999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46999" h="6858000">
                <a:moveTo>
                  <a:pt x="2513726" y="0"/>
                </a:moveTo>
                <a:lnTo>
                  <a:pt x="4301949" y="0"/>
                </a:lnTo>
                <a:lnTo>
                  <a:pt x="6446999" y="1338386"/>
                </a:lnTo>
                <a:lnTo>
                  <a:pt x="6446999" y="5624376"/>
                </a:lnTo>
                <a:lnTo>
                  <a:pt x="4342124" y="6858000"/>
                </a:lnTo>
                <a:lnTo>
                  <a:pt x="2553921" y="6858000"/>
                </a:lnTo>
                <a:lnTo>
                  <a:pt x="661" y="5339864"/>
                </a:lnTo>
                <a:cubicBezTo>
                  <a:pt x="-1473" y="4048155"/>
                  <a:pt x="2433" y="2687753"/>
                  <a:pt x="299" y="1396044"/>
                </a:cubicBezTo>
                <a:lnTo>
                  <a:pt x="2513726" y="0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en-US" dirty="0">
                <a:solidFill>
                  <a:schemeClr val="accent6"/>
                </a:solidFill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6C45B-70BB-86F1-1866-F93BEC26ACF8}"/>
              </a:ext>
            </a:extLst>
          </p:cNvPr>
          <p:cNvSpPr>
            <a:spLocks noGrp="1"/>
          </p:cNvSpPr>
          <p:nvPr>
            <p:ph type="ftr" sz="quarter" idx="5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0044D-485D-043B-9D5B-C01AA8E06447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4161259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4">
            <a:extLst>
              <a:ext uri="{FF2B5EF4-FFF2-40B4-BE49-F238E27FC236}">
                <a16:creationId xmlns:a16="http://schemas.microsoft.com/office/drawing/2014/main" id="{F73BF8E3-2426-5D65-6582-D4B03C765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0510" y="2016579"/>
            <a:ext cx="4441188" cy="277585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Hexagon 17">
            <a:extLst>
              <a:ext uri="{FF2B5EF4-FFF2-40B4-BE49-F238E27FC236}">
                <a16:creationId xmlns:a16="http://schemas.microsoft.com/office/drawing/2014/main" id="{ADF8D8A3-175E-9A50-A98B-3766DAAB5EE2}"/>
              </a:ext>
            </a:extLst>
          </p:cNvPr>
          <p:cNvSpPr/>
          <p:nvPr userDrawn="1"/>
        </p:nvSpPr>
        <p:spPr>
          <a:xfrm rot="5400000">
            <a:off x="1308232" y="2004972"/>
            <a:ext cx="3593592" cy="2880360"/>
          </a:xfrm>
          <a:prstGeom prst="hexagon">
            <a:avLst>
              <a:gd name="adj" fmla="val 31211"/>
              <a:gd name="vf" fmla="val 11547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1" name="Text 47" descr="Click icon to add picture">
            <a:extLst>
              <a:ext uri="{FF2B5EF4-FFF2-40B4-BE49-F238E27FC236}">
                <a16:creationId xmlns:a16="http://schemas.microsoft.com/office/drawing/2014/main" id="{B264F104-ED4D-9A7F-E598-295893E05B7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319235" y="2911781"/>
            <a:ext cx="1570612" cy="107082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1" cap="all" baseline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7A084A88-6A62-9495-6CFE-1127D5CAAAB2}"/>
              </a:ext>
            </a:extLst>
          </p:cNvPr>
          <p:cNvSpPr>
            <a:spLocks noGrp="1"/>
          </p:cNvSpPr>
          <p:nvPr>
            <p:ph type="pic" sz="quarter" idx="47"/>
          </p:nvPr>
        </p:nvSpPr>
        <p:spPr>
          <a:xfrm>
            <a:off x="581710" y="555648"/>
            <a:ext cx="5045662" cy="5783096"/>
          </a:xfrm>
          <a:custGeom>
            <a:avLst/>
            <a:gdLst>
              <a:gd name="connsiteX0" fmla="*/ 2523318 w 5045662"/>
              <a:gd name="connsiteY0" fmla="*/ 1092708 h 5783096"/>
              <a:gd name="connsiteX1" fmla="*/ 1083139 w 5045662"/>
              <a:gd name="connsiteY1" fmla="*/ 1991697 h 5783096"/>
              <a:gd name="connsiteX2" fmla="*/ 1083139 w 5045662"/>
              <a:gd name="connsiteY2" fmla="*/ 3787311 h 5783096"/>
              <a:gd name="connsiteX3" fmla="*/ 2523318 w 5045662"/>
              <a:gd name="connsiteY3" fmla="*/ 4686300 h 5783096"/>
              <a:gd name="connsiteX4" fmla="*/ 3963497 w 5045662"/>
              <a:gd name="connsiteY4" fmla="*/ 3787311 h 5783096"/>
              <a:gd name="connsiteX5" fmla="*/ 3963497 w 5045662"/>
              <a:gd name="connsiteY5" fmla="*/ 1991697 h 5783096"/>
              <a:gd name="connsiteX6" fmla="*/ 2470122 w 5045662"/>
              <a:gd name="connsiteY6" fmla="*/ 0 h 5783096"/>
              <a:gd name="connsiteX7" fmla="*/ 5037208 w 5045662"/>
              <a:gd name="connsiteY7" fmla="*/ 1458369 h 5783096"/>
              <a:gd name="connsiteX8" fmla="*/ 5045662 w 5045662"/>
              <a:gd name="connsiteY8" fmla="*/ 4339769 h 5783096"/>
              <a:gd name="connsiteX9" fmla="*/ 2561576 w 5045662"/>
              <a:gd name="connsiteY9" fmla="*/ 5783096 h 5783096"/>
              <a:gd name="connsiteX10" fmla="*/ 24164 w 5045662"/>
              <a:gd name="connsiteY10" fmla="*/ 4354881 h 5783096"/>
              <a:gd name="connsiteX11" fmla="*/ 0 w 5045662"/>
              <a:gd name="connsiteY11" fmla="*/ 1453765 h 5783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45662" h="5783096">
                <a:moveTo>
                  <a:pt x="2523318" y="1092708"/>
                </a:moveTo>
                <a:lnTo>
                  <a:pt x="1083139" y="1991697"/>
                </a:lnTo>
                <a:lnTo>
                  <a:pt x="1083139" y="3787311"/>
                </a:lnTo>
                <a:lnTo>
                  <a:pt x="2523318" y="4686300"/>
                </a:lnTo>
                <a:lnTo>
                  <a:pt x="3963497" y="3787311"/>
                </a:lnTo>
                <a:lnTo>
                  <a:pt x="3963497" y="1991697"/>
                </a:lnTo>
                <a:close/>
                <a:moveTo>
                  <a:pt x="2470122" y="0"/>
                </a:moveTo>
                <a:lnTo>
                  <a:pt x="5037208" y="1458369"/>
                </a:lnTo>
                <a:cubicBezTo>
                  <a:pt x="5040026" y="2418836"/>
                  <a:pt x="5042844" y="3379302"/>
                  <a:pt x="5045662" y="4339769"/>
                </a:cubicBezTo>
                <a:lnTo>
                  <a:pt x="2561576" y="5783096"/>
                </a:lnTo>
                <a:lnTo>
                  <a:pt x="24164" y="4354881"/>
                </a:lnTo>
                <a:lnTo>
                  <a:pt x="0" y="1453765"/>
                </a:lnTo>
                <a:close/>
              </a:path>
            </a:pathLst>
          </a:custGeom>
        </p:spPr>
        <p:txBody>
          <a:bodyPr wrap="square" tIns="457200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77113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2BC57-1D8D-9F59-24F9-1E8232279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829" y="507076"/>
            <a:ext cx="10515600" cy="1115434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47">
            <a:extLst>
              <a:ext uri="{FF2B5EF4-FFF2-40B4-BE49-F238E27FC236}">
                <a16:creationId xmlns:a16="http://schemas.microsoft.com/office/drawing/2014/main" id="{561744A6-D3EA-42C3-8E71-3BB8BA1E6149}"/>
              </a:ext>
            </a:extLst>
          </p:cNvPr>
          <p:cNvSpPr>
            <a:spLocks noGrp="1"/>
          </p:cNvSpPr>
          <p:nvPr>
            <p:ph type="chart" sz="quarter" idx="27" hasCustomPrompt="1"/>
          </p:nvPr>
        </p:nvSpPr>
        <p:spPr>
          <a:xfrm>
            <a:off x="587829" y="1622510"/>
            <a:ext cx="10889796" cy="415575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dirty="0"/>
              <a:t>Click to edit master text style</a:t>
            </a:r>
            <a:endParaRPr lang="zh-CN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C82179-6F61-D1EC-D800-74B748B37F0E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803A51-0211-9F66-D20B-444BC94AA39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676827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Placeholder 4">
            <a:extLst>
              <a:ext uri="{FF2B5EF4-FFF2-40B4-BE49-F238E27FC236}">
                <a16:creationId xmlns:a16="http://schemas.microsoft.com/office/drawing/2014/main" id="{05751864-B11A-0286-13EA-2AC2A2C8D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709" y="721538"/>
            <a:ext cx="10889796" cy="141899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able placeholder">
            <a:extLst>
              <a:ext uri="{FF2B5EF4-FFF2-40B4-BE49-F238E27FC236}">
                <a16:creationId xmlns:a16="http://schemas.microsoft.com/office/drawing/2014/main" id="{CFC5FF09-DE50-4155-81A0-5DD9B700F205}"/>
              </a:ext>
            </a:extLst>
          </p:cNvPr>
          <p:cNvSpPr>
            <a:spLocks noGrp="1"/>
          </p:cNvSpPr>
          <p:nvPr>
            <p:ph type="tbl" sz="quarter" idx="27" hasCustomPrompt="1"/>
          </p:nvPr>
        </p:nvSpPr>
        <p:spPr>
          <a:xfrm>
            <a:off x="581709" y="1614198"/>
            <a:ext cx="10889796" cy="431785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dirty="0"/>
              <a:t>Click to edit master text style</a:t>
            </a:r>
            <a:endParaRPr lang="zh-CN" altLang="en-US"/>
          </a:p>
        </p:txBody>
      </p:sp>
      <p:sp>
        <p:nvSpPr>
          <p:cNvPr id="9" name="Freeform: Shape 5">
            <a:extLst>
              <a:ext uri="{FF2B5EF4-FFF2-40B4-BE49-F238E27FC236}">
                <a16:creationId xmlns:a16="http://schemas.microsoft.com/office/drawing/2014/main" id="{3F619E6B-153E-B522-47EB-4104C405736C}"/>
              </a:ext>
            </a:extLst>
          </p:cNvPr>
          <p:cNvSpPr/>
          <p:nvPr userDrawn="1"/>
        </p:nvSpPr>
        <p:spPr>
          <a:xfrm>
            <a:off x="10551278" y="4665388"/>
            <a:ext cx="603952" cy="68174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87A7B3D-E004-6D6A-5979-8F1BADBC9237}"/>
              </a:ext>
            </a:extLst>
          </p:cNvPr>
          <p:cNvSpPr/>
          <p:nvPr userDrawn="1"/>
        </p:nvSpPr>
        <p:spPr>
          <a:xfrm>
            <a:off x="10524774" y="5146146"/>
            <a:ext cx="1667226" cy="1711855"/>
          </a:xfrm>
          <a:custGeom>
            <a:avLst/>
            <a:gdLst>
              <a:gd name="connsiteX0" fmla="*/ 998834 w 1667226"/>
              <a:gd name="connsiteY0" fmla="*/ 0 h 1711855"/>
              <a:gd name="connsiteX1" fmla="*/ 1667226 w 1667226"/>
              <a:gd name="connsiteY1" fmla="*/ 373790 h 1711855"/>
              <a:gd name="connsiteX2" fmla="*/ 1667226 w 1667226"/>
              <a:gd name="connsiteY2" fmla="*/ 1711855 h 1711855"/>
              <a:gd name="connsiteX3" fmla="*/ 48502 w 1667226"/>
              <a:gd name="connsiteY3" fmla="*/ 1711855 h 1711855"/>
              <a:gd name="connsiteX4" fmla="*/ 0 w 1667226"/>
              <a:gd name="connsiteY4" fmla="*/ 1684915 h 1711855"/>
              <a:gd name="connsiteX5" fmla="*/ 0 w 1667226"/>
              <a:gd name="connsiteY5" fmla="*/ 564300 h 1711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226" h="1711855">
                <a:moveTo>
                  <a:pt x="998834" y="0"/>
                </a:moveTo>
                <a:lnTo>
                  <a:pt x="1667226" y="373790"/>
                </a:lnTo>
                <a:lnTo>
                  <a:pt x="1667226" y="1711855"/>
                </a:lnTo>
                <a:lnTo>
                  <a:pt x="48502" y="1711855"/>
                </a:lnTo>
                <a:lnTo>
                  <a:pt x="0" y="1684915"/>
                </a:lnTo>
                <a:lnTo>
                  <a:pt x="0" y="564300"/>
                </a:lnTo>
                <a:close/>
              </a:path>
            </a:pathLst>
          </a:cu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A4CA3A93-BDBF-112D-54A0-05BF6B06BCC1}"/>
              </a:ext>
            </a:extLst>
          </p:cNvPr>
          <p:cNvSpPr/>
          <p:nvPr userDrawn="1"/>
        </p:nvSpPr>
        <p:spPr>
          <a:xfrm>
            <a:off x="10177285" y="5347130"/>
            <a:ext cx="748554" cy="85636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F7A154B-D8F5-C1FB-307D-496380875BD1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28715E-D2CE-A33E-1A28-4E627F239BB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121256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BF58E95-E9E1-28E6-FB2F-DE80889223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9079" y="1856195"/>
            <a:ext cx="4518122" cy="1688906"/>
          </a:xfrm>
        </p:spPr>
        <p:txBody>
          <a:bodyPr anchor="b">
            <a:noAutofit/>
          </a:bodyPr>
          <a:lstStyle>
            <a:lvl1pPr>
              <a:defRPr sz="2700">
                <a:latin typeface="+mn-lt"/>
              </a:defRPr>
            </a:lvl1pPr>
          </a:lstStyle>
          <a:p>
            <a:r>
              <a:rPr lang="en-US" dirty="0"/>
              <a:t>Click to edit </a:t>
            </a:r>
            <a:r>
              <a:rPr lang="en-US" altLang="zh-CN" dirty="0"/>
              <a:t>Text</a:t>
            </a:r>
            <a:r>
              <a:rPr lang="zh-CN" altLang="en-US" dirty="0"/>
              <a:t> </a:t>
            </a:r>
            <a:r>
              <a:rPr lang="en-US" dirty="0"/>
              <a:t>style</a:t>
            </a:r>
          </a:p>
        </p:txBody>
      </p:sp>
      <p:sp>
        <p:nvSpPr>
          <p:cNvPr id="11" name="subtitle 47">
            <a:extLst>
              <a:ext uri="{FF2B5EF4-FFF2-40B4-BE49-F238E27FC236}">
                <a16:creationId xmlns:a16="http://schemas.microsoft.com/office/drawing/2014/main" id="{3B45AD65-2B81-A368-E5F0-5C61D0B1DFE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095999" y="3695015"/>
            <a:ext cx="4672693" cy="168890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4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4" name="Freeform: Shape 5">
            <a:extLst>
              <a:ext uri="{FF2B5EF4-FFF2-40B4-BE49-F238E27FC236}">
                <a16:creationId xmlns:a16="http://schemas.microsoft.com/office/drawing/2014/main" id="{0CA4AA19-0D07-46AB-AC12-64054BBBB499}"/>
              </a:ext>
            </a:extLst>
          </p:cNvPr>
          <p:cNvSpPr/>
          <p:nvPr userDrawn="1"/>
        </p:nvSpPr>
        <p:spPr>
          <a:xfrm>
            <a:off x="3843559" y="722518"/>
            <a:ext cx="1244907" cy="140525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: Shape 6">
            <a:extLst>
              <a:ext uri="{FF2B5EF4-FFF2-40B4-BE49-F238E27FC236}">
                <a16:creationId xmlns:a16="http://schemas.microsoft.com/office/drawing/2014/main" id="{DF781D9E-0DF5-4DDA-84E6-35DFB054158C}"/>
              </a:ext>
            </a:extLst>
          </p:cNvPr>
          <p:cNvSpPr/>
          <p:nvPr userDrawn="1"/>
        </p:nvSpPr>
        <p:spPr>
          <a:xfrm>
            <a:off x="1223929" y="1436914"/>
            <a:ext cx="2857005" cy="326977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600" dirty="0"/>
          </a:p>
        </p:txBody>
      </p:sp>
      <p:sp>
        <p:nvSpPr>
          <p:cNvPr id="6" name="Freeform: Shape 7">
            <a:extLst>
              <a:ext uri="{FF2B5EF4-FFF2-40B4-BE49-F238E27FC236}">
                <a16:creationId xmlns:a16="http://schemas.microsoft.com/office/drawing/2014/main" id="{86BA1075-E23C-4BC9-8F67-B2E408F864D2}"/>
              </a:ext>
            </a:extLst>
          </p:cNvPr>
          <p:cNvSpPr/>
          <p:nvPr userDrawn="1"/>
        </p:nvSpPr>
        <p:spPr>
          <a:xfrm>
            <a:off x="758702" y="3457554"/>
            <a:ext cx="1208037" cy="138175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: Shape 11">
            <a:extLst>
              <a:ext uri="{FF2B5EF4-FFF2-40B4-BE49-F238E27FC236}">
                <a16:creationId xmlns:a16="http://schemas.microsoft.com/office/drawing/2014/main" id="{B2A4CA75-D17E-243B-9C56-A63C75AF6D56}"/>
              </a:ext>
            </a:extLst>
          </p:cNvPr>
          <p:cNvSpPr/>
          <p:nvPr userDrawn="1"/>
        </p:nvSpPr>
        <p:spPr>
          <a:xfrm>
            <a:off x="2917915" y="4662164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64077E-956B-EA3A-700F-A833D82341FE}"/>
              </a:ext>
            </a:extLst>
          </p:cNvPr>
          <p:cNvSpPr>
            <a:spLocks noGrp="1"/>
          </p:cNvSpPr>
          <p:nvPr>
            <p:ph type="ftr" sz="quarter" idx="30"/>
          </p:nvPr>
        </p:nvSpPr>
        <p:spPr/>
        <p:txBody>
          <a:bodyPr>
            <a:noAutofit/>
          </a:bodyPr>
          <a:lstStyle/>
          <a:p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ED455D4-27F3-B6AD-2A20-7475F307E5E4}"/>
              </a:ext>
            </a:extLst>
          </p:cNvPr>
          <p:cNvSpPr>
            <a:spLocks noGrp="1"/>
          </p:cNvSpPr>
          <p:nvPr>
            <p:ph type="sldNum" sz="quarter" idx="31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25641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Team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Placeholder 4">
            <a:extLst>
              <a:ext uri="{FF2B5EF4-FFF2-40B4-BE49-F238E27FC236}">
                <a16:creationId xmlns:a16="http://schemas.microsoft.com/office/drawing/2014/main" id="{DCA6F28B-ACF1-D3CB-8968-4F64BEA02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0" name="Content placeholder 47">
            <a:extLst>
              <a:ext uri="{FF2B5EF4-FFF2-40B4-BE49-F238E27FC236}">
                <a16:creationId xmlns:a16="http://schemas.microsoft.com/office/drawing/2014/main" id="{E2F72F6F-0172-47B0-8D9E-0EED383332E2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1114798" y="2560353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52" name="Content placeholder 47" descr="Click icon to add picture">
            <a:extLst>
              <a:ext uri="{FF2B5EF4-FFF2-40B4-BE49-F238E27FC236}">
                <a16:creationId xmlns:a16="http://schemas.microsoft.com/office/drawing/2014/main" id="{2369DDD8-CFC2-4980-A0DB-411AA173B47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214003" y="476428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3" name="Content placeholder 47">
            <a:extLst>
              <a:ext uri="{FF2B5EF4-FFF2-40B4-BE49-F238E27FC236}">
                <a16:creationId xmlns:a16="http://schemas.microsoft.com/office/drawing/2014/main" id="{B66AC261-5929-40D2-A646-8F16675DE38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214003" y="5295180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1" name="Content placeholder 47">
            <a:extLst>
              <a:ext uri="{FF2B5EF4-FFF2-40B4-BE49-F238E27FC236}">
                <a16:creationId xmlns:a16="http://schemas.microsoft.com/office/drawing/2014/main" id="{B33A9FB2-1610-4389-B352-D99255F77BEC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623536" y="1840730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DEE851A8-3FB7-B319-A053-BE08A45763C5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3720440" y="4045832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2" name="Content placeholder 47">
            <a:extLst>
              <a:ext uri="{FF2B5EF4-FFF2-40B4-BE49-F238E27FC236}">
                <a16:creationId xmlns:a16="http://schemas.microsoft.com/office/drawing/2014/main" id="{5743B59B-3EAA-B249-07CE-9C9C5B0B6AB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3720440" y="4576723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2" name="Content placeholder 47">
            <a:extLst>
              <a:ext uri="{FF2B5EF4-FFF2-40B4-BE49-F238E27FC236}">
                <a16:creationId xmlns:a16="http://schemas.microsoft.com/office/drawing/2014/main" id="{0AC60B87-71AC-4AA8-9AE7-B3B427BACB12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6113401" y="2560353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19" name="Content placeholder 47" descr="Click icon to add picture">
            <a:extLst>
              <a:ext uri="{FF2B5EF4-FFF2-40B4-BE49-F238E27FC236}">
                <a16:creationId xmlns:a16="http://schemas.microsoft.com/office/drawing/2014/main" id="{110FBA5D-2CEB-4D44-16CA-0F24099B1401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6218710" y="476428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2108E774-D145-FA07-58F1-7DB37A30A59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218710" y="5295180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3" name="Content placeholder 47">
            <a:extLst>
              <a:ext uri="{FF2B5EF4-FFF2-40B4-BE49-F238E27FC236}">
                <a16:creationId xmlns:a16="http://schemas.microsoft.com/office/drawing/2014/main" id="{05B25D7D-82BA-4FF5-9C92-4AD181847515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8500328" y="1836331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5" name="Content placeholder 47" descr="Click icon to add picture">
            <a:extLst>
              <a:ext uri="{FF2B5EF4-FFF2-40B4-BE49-F238E27FC236}">
                <a16:creationId xmlns:a16="http://schemas.microsoft.com/office/drawing/2014/main" id="{A9C2624B-E6E6-C673-E8FF-F4BF909C3AC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635340" y="4045832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6" name="Content placeholder 47">
            <a:extLst>
              <a:ext uri="{FF2B5EF4-FFF2-40B4-BE49-F238E27FC236}">
                <a16:creationId xmlns:a16="http://schemas.microsoft.com/office/drawing/2014/main" id="{A003837A-CCD7-3699-D86F-CB884CA4C675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8635340" y="4576723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9028585-56FF-7B3D-783D-D06964F7C099}"/>
              </a:ext>
            </a:extLst>
          </p:cNvPr>
          <p:cNvSpPr>
            <a:spLocks noGrp="1"/>
          </p:cNvSpPr>
          <p:nvPr>
            <p:ph type="ftr" sz="quarter" idx="58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090978-DDC9-0FA2-2CFD-733C8B854F3C}"/>
              </a:ext>
            </a:extLst>
          </p:cNvPr>
          <p:cNvSpPr>
            <a:spLocks noGrp="1"/>
          </p:cNvSpPr>
          <p:nvPr>
            <p:ph type="sldNum" sz="quarter" idx="5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26368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 Team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92FA2A-46BA-2A19-C3CE-EC6985867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2367293"/>
            <a:ext cx="3909993" cy="3629708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Content placeholder 47">
            <a:extLst>
              <a:ext uri="{FF2B5EF4-FFF2-40B4-BE49-F238E27FC236}">
                <a16:creationId xmlns:a16="http://schemas.microsoft.com/office/drawing/2014/main" id="{BF9EDF7D-3BB1-43C0-92BB-091CCC520477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4269796" y="436455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39" name="Content placeholder 47" descr="Click icon to add picture">
            <a:extLst>
              <a:ext uri="{FF2B5EF4-FFF2-40B4-BE49-F238E27FC236}">
                <a16:creationId xmlns:a16="http://schemas.microsoft.com/office/drawing/2014/main" id="{15896C2C-7C25-4BC0-AF9B-DF590A2909AA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520210" y="522515"/>
            <a:ext cx="2289842" cy="626551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0" name="Content placeholder 47">
            <a:extLst>
              <a:ext uri="{FF2B5EF4-FFF2-40B4-BE49-F238E27FC236}">
                <a16:creationId xmlns:a16="http://schemas.microsoft.com/office/drawing/2014/main" id="{CAC554EF-FF8F-4055-A716-E82F461413B7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520211" y="1165881"/>
            <a:ext cx="2289842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56" name="Content placeholder 47">
            <a:extLst>
              <a:ext uri="{FF2B5EF4-FFF2-40B4-BE49-F238E27FC236}">
                <a16:creationId xmlns:a16="http://schemas.microsoft.com/office/drawing/2014/main" id="{4F0742C0-A9F2-4886-B17E-6915399483C3}"/>
              </a:ext>
            </a:extLst>
          </p:cNvPr>
          <p:cNvSpPr>
            <a:spLocks noGrp="1"/>
          </p:cNvSpPr>
          <p:nvPr>
            <p:ph type="pic" sz="quarter" idx="72"/>
          </p:nvPr>
        </p:nvSpPr>
        <p:spPr>
          <a:xfrm>
            <a:off x="8059916" y="436455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1" name="Content placeholder 47" descr="Click icon to add picture">
            <a:extLst>
              <a:ext uri="{FF2B5EF4-FFF2-40B4-BE49-F238E27FC236}">
                <a16:creationId xmlns:a16="http://schemas.microsoft.com/office/drawing/2014/main" id="{CE3DC674-39AB-43B9-AC30-97A68D221596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309889" y="642667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2" name="Content placeholder 47">
            <a:extLst>
              <a:ext uri="{FF2B5EF4-FFF2-40B4-BE49-F238E27FC236}">
                <a16:creationId xmlns:a16="http://schemas.microsoft.com/office/drawing/2014/main" id="{F12189CA-0E22-41A5-91FD-03761860993D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309891" y="1165881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8" name="Content placeholder 47">
            <a:extLst>
              <a:ext uri="{FF2B5EF4-FFF2-40B4-BE49-F238E27FC236}">
                <a16:creationId xmlns:a16="http://schemas.microsoft.com/office/drawing/2014/main" id="{A962C62E-F92F-445A-9243-8B433747A548}"/>
              </a:ext>
            </a:extLst>
          </p:cNvPr>
          <p:cNvSpPr>
            <a:spLocks noGrp="1"/>
          </p:cNvSpPr>
          <p:nvPr>
            <p:ph type="pic" sz="quarter" idx="69"/>
          </p:nvPr>
        </p:nvSpPr>
        <p:spPr>
          <a:xfrm>
            <a:off x="4269796" y="2004222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3" name="Content placeholder 47" descr="Click icon to add picture">
            <a:extLst>
              <a:ext uri="{FF2B5EF4-FFF2-40B4-BE49-F238E27FC236}">
                <a16:creationId xmlns:a16="http://schemas.microsoft.com/office/drawing/2014/main" id="{DE6F9463-BB2D-43FC-BE8F-21D3F9A2539C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5520210" y="2105171"/>
            <a:ext cx="2193021" cy="617418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4" name="Content placeholder 47">
            <a:extLst>
              <a:ext uri="{FF2B5EF4-FFF2-40B4-BE49-F238E27FC236}">
                <a16:creationId xmlns:a16="http://schemas.microsoft.com/office/drawing/2014/main" id="{7DF27694-08A2-4530-B763-5A9B9D4DC6E0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5520212" y="2739721"/>
            <a:ext cx="2193021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1" name="Content placeholder 47">
            <a:extLst>
              <a:ext uri="{FF2B5EF4-FFF2-40B4-BE49-F238E27FC236}">
                <a16:creationId xmlns:a16="http://schemas.microsoft.com/office/drawing/2014/main" id="{2EA753B3-D0BB-4484-85D1-E28345D99F4C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8059916" y="2004222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 dirty="0"/>
          </a:p>
        </p:txBody>
      </p:sp>
      <p:sp>
        <p:nvSpPr>
          <p:cNvPr id="45" name="Content placeholder 47" descr="Click icon to add picture">
            <a:extLst>
              <a:ext uri="{FF2B5EF4-FFF2-40B4-BE49-F238E27FC236}">
                <a16:creationId xmlns:a16="http://schemas.microsoft.com/office/drawing/2014/main" id="{20398AA4-3D68-487D-BE7C-9F1D45E3F5F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9309890" y="2032203"/>
            <a:ext cx="2098039" cy="70114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6" name="Content placeholder 47">
            <a:extLst>
              <a:ext uri="{FF2B5EF4-FFF2-40B4-BE49-F238E27FC236}">
                <a16:creationId xmlns:a16="http://schemas.microsoft.com/office/drawing/2014/main" id="{6B623D7A-5E96-42AB-9B1F-14E445503187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9309890" y="274640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9" name="Content placeholder 47">
            <a:extLst>
              <a:ext uri="{FF2B5EF4-FFF2-40B4-BE49-F238E27FC236}">
                <a16:creationId xmlns:a16="http://schemas.microsoft.com/office/drawing/2014/main" id="{EAA5B0EA-1F3B-4D8B-9BB9-F9037A393705}"/>
              </a:ext>
            </a:extLst>
          </p:cNvPr>
          <p:cNvSpPr>
            <a:spLocks noGrp="1"/>
          </p:cNvSpPr>
          <p:nvPr>
            <p:ph type="pic" sz="quarter" idx="70"/>
          </p:nvPr>
        </p:nvSpPr>
        <p:spPr>
          <a:xfrm>
            <a:off x="4269796" y="3571991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7" name="Content placeholder 47" descr="Click icon to add picture">
            <a:extLst>
              <a:ext uri="{FF2B5EF4-FFF2-40B4-BE49-F238E27FC236}">
                <a16:creationId xmlns:a16="http://schemas.microsoft.com/office/drawing/2014/main" id="{2C93687D-1E42-4B01-9F16-9FA098CE1153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5520210" y="3775516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0" name="Content placeholder 47">
            <a:extLst>
              <a:ext uri="{FF2B5EF4-FFF2-40B4-BE49-F238E27FC236}">
                <a16:creationId xmlns:a16="http://schemas.microsoft.com/office/drawing/2014/main" id="{7AB91474-458B-45F7-9773-FA375C2CF7FD}"/>
              </a:ext>
            </a:extLst>
          </p:cNvPr>
          <p:cNvSpPr>
            <a:spLocks noGrp="1"/>
          </p:cNvSpPr>
          <p:nvPr>
            <p:ph type="body" sz="quarter" idx="62" hasCustomPrompt="1"/>
          </p:nvPr>
        </p:nvSpPr>
        <p:spPr>
          <a:xfrm>
            <a:off x="5520211" y="431207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2" name="Content placeholder 47">
            <a:extLst>
              <a:ext uri="{FF2B5EF4-FFF2-40B4-BE49-F238E27FC236}">
                <a16:creationId xmlns:a16="http://schemas.microsoft.com/office/drawing/2014/main" id="{52E587E7-A09A-4FB2-8774-8073E737F106}"/>
              </a:ext>
            </a:extLst>
          </p:cNvPr>
          <p:cNvSpPr>
            <a:spLocks noGrp="1"/>
          </p:cNvSpPr>
          <p:nvPr>
            <p:ph type="pic" sz="quarter" idx="74"/>
          </p:nvPr>
        </p:nvSpPr>
        <p:spPr>
          <a:xfrm>
            <a:off x="8059916" y="3571991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1" name="Content placeholder 47" descr="Click icon to add picture">
            <a:extLst>
              <a:ext uri="{FF2B5EF4-FFF2-40B4-BE49-F238E27FC236}">
                <a16:creationId xmlns:a16="http://schemas.microsoft.com/office/drawing/2014/main" id="{FBF01DC7-D684-4484-B2AA-B50F7B1A00DA}"/>
              </a:ext>
            </a:extLst>
          </p:cNvPr>
          <p:cNvSpPr>
            <a:spLocks noGrp="1"/>
          </p:cNvSpPr>
          <p:nvPr>
            <p:ph type="body" sz="quarter" idx="63" hasCustomPrompt="1"/>
          </p:nvPr>
        </p:nvSpPr>
        <p:spPr>
          <a:xfrm>
            <a:off x="9309889" y="3775516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2" name="Content placeholder 47">
            <a:extLst>
              <a:ext uri="{FF2B5EF4-FFF2-40B4-BE49-F238E27FC236}">
                <a16:creationId xmlns:a16="http://schemas.microsoft.com/office/drawing/2014/main" id="{6046C90F-8A25-4E70-9BC9-4496C6B94EBC}"/>
              </a:ext>
            </a:extLst>
          </p:cNvPr>
          <p:cNvSpPr>
            <a:spLocks noGrp="1"/>
          </p:cNvSpPr>
          <p:nvPr>
            <p:ph type="body" sz="quarter" idx="64" hasCustomPrompt="1"/>
          </p:nvPr>
        </p:nvSpPr>
        <p:spPr>
          <a:xfrm>
            <a:off x="9309891" y="431207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55" name="Content placeholder 47">
            <a:extLst>
              <a:ext uri="{FF2B5EF4-FFF2-40B4-BE49-F238E27FC236}">
                <a16:creationId xmlns:a16="http://schemas.microsoft.com/office/drawing/2014/main" id="{D05B9A22-6B21-40BB-BBC1-9586C432A97B}"/>
              </a:ext>
            </a:extLst>
          </p:cNvPr>
          <p:cNvSpPr>
            <a:spLocks noGrp="1"/>
          </p:cNvSpPr>
          <p:nvPr>
            <p:ph type="pic" sz="quarter" idx="71"/>
          </p:nvPr>
        </p:nvSpPr>
        <p:spPr>
          <a:xfrm>
            <a:off x="4269796" y="5153614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3" name="Content placeholder 47" descr="Click icon to add picture">
            <a:extLst>
              <a:ext uri="{FF2B5EF4-FFF2-40B4-BE49-F238E27FC236}">
                <a16:creationId xmlns:a16="http://schemas.microsoft.com/office/drawing/2014/main" id="{F5E2B418-8D0E-4995-A3ED-4348C6F4A1AF}"/>
              </a:ext>
            </a:extLst>
          </p:cNvPr>
          <p:cNvSpPr>
            <a:spLocks noGrp="1"/>
          </p:cNvSpPr>
          <p:nvPr>
            <p:ph type="body" sz="quarter" idx="65" hasCustomPrompt="1"/>
          </p:nvPr>
        </p:nvSpPr>
        <p:spPr>
          <a:xfrm>
            <a:off x="5520210" y="536944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8" name="Content placeholder 47">
            <a:extLst>
              <a:ext uri="{FF2B5EF4-FFF2-40B4-BE49-F238E27FC236}">
                <a16:creationId xmlns:a16="http://schemas.microsoft.com/office/drawing/2014/main" id="{90A2A6E4-4D11-4F28-9D68-BC28580EBC05}"/>
              </a:ext>
            </a:extLst>
          </p:cNvPr>
          <p:cNvSpPr>
            <a:spLocks noGrp="1"/>
          </p:cNvSpPr>
          <p:nvPr>
            <p:ph type="body" sz="quarter" idx="66" hasCustomPrompt="1"/>
          </p:nvPr>
        </p:nvSpPr>
        <p:spPr>
          <a:xfrm>
            <a:off x="5520211" y="5901594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3" name="Content placeholder 47">
            <a:extLst>
              <a:ext uri="{FF2B5EF4-FFF2-40B4-BE49-F238E27FC236}">
                <a16:creationId xmlns:a16="http://schemas.microsoft.com/office/drawing/2014/main" id="{A74DEBE4-2F74-4EB7-9501-8D37A3151B2A}"/>
              </a:ext>
            </a:extLst>
          </p:cNvPr>
          <p:cNvSpPr>
            <a:spLocks noGrp="1"/>
          </p:cNvSpPr>
          <p:nvPr>
            <p:ph type="pic" sz="quarter" idx="75"/>
          </p:nvPr>
        </p:nvSpPr>
        <p:spPr>
          <a:xfrm>
            <a:off x="8059916" y="5153614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9" name="Content placeholder 47" descr="Click icon to add picture">
            <a:extLst>
              <a:ext uri="{FF2B5EF4-FFF2-40B4-BE49-F238E27FC236}">
                <a16:creationId xmlns:a16="http://schemas.microsoft.com/office/drawing/2014/main" id="{070D69EE-1032-4604-B201-FD13AE846E9E}"/>
              </a:ext>
            </a:extLst>
          </p:cNvPr>
          <p:cNvSpPr>
            <a:spLocks noGrp="1"/>
          </p:cNvSpPr>
          <p:nvPr>
            <p:ph type="body" sz="quarter" idx="67" hasCustomPrompt="1"/>
          </p:nvPr>
        </p:nvSpPr>
        <p:spPr>
          <a:xfrm>
            <a:off x="9313612" y="536944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60" name="Content placeholder 47">
            <a:extLst>
              <a:ext uri="{FF2B5EF4-FFF2-40B4-BE49-F238E27FC236}">
                <a16:creationId xmlns:a16="http://schemas.microsoft.com/office/drawing/2014/main" id="{B65187B8-CD7A-46B0-A851-E2456586E758}"/>
              </a:ext>
            </a:extLst>
          </p:cNvPr>
          <p:cNvSpPr>
            <a:spLocks noGrp="1"/>
          </p:cNvSpPr>
          <p:nvPr>
            <p:ph type="body" sz="quarter" idx="68" hasCustomPrompt="1"/>
          </p:nvPr>
        </p:nvSpPr>
        <p:spPr>
          <a:xfrm>
            <a:off x="9309891" y="5901594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964988-2386-5A15-B085-00BD5D58E53C}"/>
              </a:ext>
            </a:extLst>
          </p:cNvPr>
          <p:cNvSpPr>
            <a:spLocks noGrp="1"/>
          </p:cNvSpPr>
          <p:nvPr>
            <p:ph type="ftr" sz="quarter" idx="76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2CC095-C330-BF75-42CE-50A46EAD82C5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>
            <a:noAutofit/>
          </a:bodyPr>
          <a:lstStyle>
            <a:lvl1pPr>
              <a:defRPr b="0"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743117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 with 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: Shape 6">
            <a:extLst>
              <a:ext uri="{FF2B5EF4-FFF2-40B4-BE49-F238E27FC236}">
                <a16:creationId xmlns:a16="http://schemas.microsoft.com/office/drawing/2014/main" id="{A533F602-EEC9-45F6-8223-8C8F4914919D}"/>
              </a:ext>
            </a:extLst>
          </p:cNvPr>
          <p:cNvSpPr/>
          <p:nvPr userDrawn="1"/>
        </p:nvSpPr>
        <p:spPr>
          <a:xfrm>
            <a:off x="2121636" y="2070606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5" name="Freeform: Shape 7">
            <a:extLst>
              <a:ext uri="{FF2B5EF4-FFF2-40B4-BE49-F238E27FC236}">
                <a16:creationId xmlns:a16="http://schemas.microsoft.com/office/drawing/2014/main" id="{08F73F8C-5CF8-4470-AE2B-8E6D7952FF3E}"/>
              </a:ext>
            </a:extLst>
          </p:cNvPr>
          <p:cNvSpPr/>
          <p:nvPr userDrawn="1"/>
        </p:nvSpPr>
        <p:spPr>
          <a:xfrm>
            <a:off x="4174867" y="207344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6" name="Freeform: Shape 8">
            <a:extLst>
              <a:ext uri="{FF2B5EF4-FFF2-40B4-BE49-F238E27FC236}">
                <a16:creationId xmlns:a16="http://schemas.microsoft.com/office/drawing/2014/main" id="{1299AD72-44AB-4D37-ABBB-9E295508DDB5}"/>
              </a:ext>
            </a:extLst>
          </p:cNvPr>
          <p:cNvSpPr/>
          <p:nvPr userDrawn="1"/>
        </p:nvSpPr>
        <p:spPr>
          <a:xfrm>
            <a:off x="6308379" y="206452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834981F1-A16D-4CA2-8001-0D2A65539268}"/>
              </a:ext>
            </a:extLst>
          </p:cNvPr>
          <p:cNvSpPr/>
          <p:nvPr userDrawn="1"/>
        </p:nvSpPr>
        <p:spPr>
          <a:xfrm>
            <a:off x="8407152" y="206898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31" name="Content placeholder 47" descr="Click icon to add picture">
            <a:extLst>
              <a:ext uri="{FF2B5EF4-FFF2-40B4-BE49-F238E27FC236}">
                <a16:creationId xmlns:a16="http://schemas.microsoft.com/office/drawing/2014/main" id="{7AA46292-B7E4-4DB5-85D0-C4F19D66F86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21770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2" name="Content placeholder 47">
            <a:extLst>
              <a:ext uri="{FF2B5EF4-FFF2-40B4-BE49-F238E27FC236}">
                <a16:creationId xmlns:a16="http://schemas.microsoft.com/office/drawing/2014/main" id="{382E7D57-1A1A-432F-AEA9-9730DEE1572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12627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3" name="Content placeholder 47" descr="Click icon to add picture">
            <a:extLst>
              <a:ext uri="{FF2B5EF4-FFF2-40B4-BE49-F238E27FC236}">
                <a16:creationId xmlns:a16="http://schemas.microsoft.com/office/drawing/2014/main" id="{E51F0384-440E-45B9-91E7-78CA13DE0B98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2888314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4" name="Content placeholder 47">
            <a:extLst>
              <a:ext uri="{FF2B5EF4-FFF2-40B4-BE49-F238E27FC236}">
                <a16:creationId xmlns:a16="http://schemas.microsoft.com/office/drawing/2014/main" id="{35EAE525-3692-40E8-894E-B19171FF64F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2979171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5" name="Content placeholder 47" descr="Click icon to add picture">
            <a:extLst>
              <a:ext uri="{FF2B5EF4-FFF2-40B4-BE49-F238E27FC236}">
                <a16:creationId xmlns:a16="http://schemas.microsoft.com/office/drawing/2014/main" id="{847DC539-F391-4470-96EB-486AB02DADBB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073898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6" name="Content placeholder 47">
            <a:extLst>
              <a:ext uri="{FF2B5EF4-FFF2-40B4-BE49-F238E27FC236}">
                <a16:creationId xmlns:a16="http://schemas.microsoft.com/office/drawing/2014/main" id="{50988645-D146-4AFE-B87D-27927957717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164755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7" name="Content placeholder 47" descr="Click icon to add picture">
            <a:extLst>
              <a:ext uri="{FF2B5EF4-FFF2-40B4-BE49-F238E27FC236}">
                <a16:creationId xmlns:a16="http://schemas.microsoft.com/office/drawing/2014/main" id="{6712E8AC-14E0-42CC-8037-7C1D0E044B61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259482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8" name="Content placeholder 47">
            <a:extLst>
              <a:ext uri="{FF2B5EF4-FFF2-40B4-BE49-F238E27FC236}">
                <a16:creationId xmlns:a16="http://schemas.microsoft.com/office/drawing/2014/main" id="{C68DF822-6F14-4839-BD33-6874C8136EE0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7350339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9" name="Content placeholder 47" descr="Click icon to add picture">
            <a:extLst>
              <a:ext uri="{FF2B5EF4-FFF2-40B4-BE49-F238E27FC236}">
                <a16:creationId xmlns:a16="http://schemas.microsoft.com/office/drawing/2014/main" id="{2D1F75C7-DA21-4400-B066-F38190B4F520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445066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0" name="Content placeholder 47">
            <a:extLst>
              <a:ext uri="{FF2B5EF4-FFF2-40B4-BE49-F238E27FC236}">
                <a16:creationId xmlns:a16="http://schemas.microsoft.com/office/drawing/2014/main" id="{F7CF6BF0-A40D-4F18-B9DF-D9C4106065D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535923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1" name="Content placeholder 47">
            <a:extLst>
              <a:ext uri="{FF2B5EF4-FFF2-40B4-BE49-F238E27FC236}">
                <a16:creationId xmlns:a16="http://schemas.microsoft.com/office/drawing/2014/main" id="{95C6B2A2-937E-4C7D-92E3-8A105DD43A98}"/>
              </a:ext>
            </a:extLst>
          </p:cNvPr>
          <p:cNvSpPr>
            <a:spLocks noGrp="1"/>
          </p:cNvSpPr>
          <p:nvPr>
            <p:ph type="pic" sz="quarter" idx="57"/>
          </p:nvPr>
        </p:nvSpPr>
        <p:spPr>
          <a:xfrm>
            <a:off x="983282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2" name="Content placeholder 47">
            <a:extLst>
              <a:ext uri="{FF2B5EF4-FFF2-40B4-BE49-F238E27FC236}">
                <a16:creationId xmlns:a16="http://schemas.microsoft.com/office/drawing/2014/main" id="{A9ECEF10-95EB-4F03-B3B1-8FC0E421618E}"/>
              </a:ext>
            </a:extLst>
          </p:cNvPr>
          <p:cNvSpPr>
            <a:spLocks noGrp="1"/>
          </p:cNvSpPr>
          <p:nvPr>
            <p:ph type="pic" sz="quarter" idx="58"/>
          </p:nvPr>
        </p:nvSpPr>
        <p:spPr>
          <a:xfrm>
            <a:off x="3109346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3" name="Content placeholder 47">
            <a:extLst>
              <a:ext uri="{FF2B5EF4-FFF2-40B4-BE49-F238E27FC236}">
                <a16:creationId xmlns:a16="http://schemas.microsoft.com/office/drawing/2014/main" id="{12D92FE1-9874-49B8-8FDC-F903A4843015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5235410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4" name="Content placeholder 47">
            <a:extLst>
              <a:ext uri="{FF2B5EF4-FFF2-40B4-BE49-F238E27FC236}">
                <a16:creationId xmlns:a16="http://schemas.microsoft.com/office/drawing/2014/main" id="{12070F52-AB91-476E-9FE0-5403568A11DD}"/>
              </a:ext>
            </a:extLst>
          </p:cNvPr>
          <p:cNvSpPr>
            <a:spLocks noGrp="1"/>
          </p:cNvSpPr>
          <p:nvPr>
            <p:ph type="pic" sz="quarter" idx="60"/>
          </p:nvPr>
        </p:nvSpPr>
        <p:spPr>
          <a:xfrm>
            <a:off x="7361474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5" name="Content placeholder 47">
            <a:extLst>
              <a:ext uri="{FF2B5EF4-FFF2-40B4-BE49-F238E27FC236}">
                <a16:creationId xmlns:a16="http://schemas.microsoft.com/office/drawing/2014/main" id="{13AE459B-26D7-43FC-BE0B-EF7B119D7D40}"/>
              </a:ext>
            </a:extLst>
          </p:cNvPr>
          <p:cNvSpPr>
            <a:spLocks noGrp="1"/>
          </p:cNvSpPr>
          <p:nvPr>
            <p:ph type="pic" sz="quarter" idx="61"/>
          </p:nvPr>
        </p:nvSpPr>
        <p:spPr>
          <a:xfrm>
            <a:off x="9487536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25" name="Title Placeholder 4">
            <a:extLst>
              <a:ext uri="{FF2B5EF4-FFF2-40B4-BE49-F238E27FC236}">
                <a16:creationId xmlns:a16="http://schemas.microsoft.com/office/drawing/2014/main" id="{C8ECEE37-7B17-4FD7-2612-FBD357E10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7F2CD23-FF0B-8184-9F40-957043412F1C}"/>
              </a:ext>
            </a:extLst>
          </p:cNvPr>
          <p:cNvSpPr>
            <a:spLocks noGrp="1"/>
          </p:cNvSpPr>
          <p:nvPr>
            <p:ph type="ftr" sz="quarter" idx="6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876D293-58F2-B8E9-6576-2676F210D7CF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693317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Content placeholder 47">
            <a:extLst>
              <a:ext uri="{FF2B5EF4-FFF2-40B4-BE49-F238E27FC236}">
                <a16:creationId xmlns:a16="http://schemas.microsoft.com/office/drawing/2014/main" id="{67FF6BA4-2B1B-4B51-9FE3-A67E3DCC318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8200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0" name="Content placeholder 47">
            <a:extLst>
              <a:ext uri="{FF2B5EF4-FFF2-40B4-BE49-F238E27FC236}">
                <a16:creationId xmlns:a16="http://schemas.microsoft.com/office/drawing/2014/main" id="{88E2377A-ED6B-4D69-A9DC-647CB22A5204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3000303" y="2929823"/>
            <a:ext cx="1867186" cy="2471878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1" name="Content placeholder 47">
            <a:extLst>
              <a:ext uri="{FF2B5EF4-FFF2-40B4-BE49-F238E27FC236}">
                <a16:creationId xmlns:a16="http://schemas.microsoft.com/office/drawing/2014/main" id="{ECC27D7D-FA65-E93F-3C7E-AADBF7E0CC2C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64216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3" name="Content placeholder 47">
            <a:extLst>
              <a:ext uri="{FF2B5EF4-FFF2-40B4-BE49-F238E27FC236}">
                <a16:creationId xmlns:a16="http://schemas.microsoft.com/office/drawing/2014/main" id="{DF5280E4-E86B-9E17-04A1-072A8148C3BD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7326319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7" name="Content placeholder 47">
            <a:extLst>
              <a:ext uri="{FF2B5EF4-FFF2-40B4-BE49-F238E27FC236}">
                <a16:creationId xmlns:a16="http://schemas.microsoft.com/office/drawing/2014/main" id="{42F4F0D3-AF64-7F92-FF1C-F5D1DC62A38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488424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7" name="Content placeholder 47">
            <a:extLst>
              <a:ext uri="{FF2B5EF4-FFF2-40B4-BE49-F238E27FC236}">
                <a16:creationId xmlns:a16="http://schemas.microsoft.com/office/drawing/2014/main" id="{43D089D6-48B5-43AB-A887-EEF910BA916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38200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4" name="Title Placeholder 4">
            <a:extLst>
              <a:ext uri="{FF2B5EF4-FFF2-40B4-BE49-F238E27FC236}">
                <a16:creationId xmlns:a16="http://schemas.microsoft.com/office/drawing/2014/main" id="{69ABDED2-7EB3-3ABE-90D0-E6C00F806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5" name="Content placeholder 47">
            <a:extLst>
              <a:ext uri="{FF2B5EF4-FFF2-40B4-BE49-F238E27FC236}">
                <a16:creationId xmlns:a16="http://schemas.microsoft.com/office/drawing/2014/main" id="{476A31DC-7395-007C-8BA1-C38E5B289CF5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3000756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6" name="Content placeholder 47">
            <a:extLst>
              <a:ext uri="{FF2B5EF4-FFF2-40B4-BE49-F238E27FC236}">
                <a16:creationId xmlns:a16="http://schemas.microsoft.com/office/drawing/2014/main" id="{35CE0786-D87B-DD89-C418-C53C1B7E610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163312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7C7F2E6C-1DCD-3C6A-4830-5BF230A3AAB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7325868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9" name="Content placeholder 47">
            <a:extLst>
              <a:ext uri="{FF2B5EF4-FFF2-40B4-BE49-F238E27FC236}">
                <a16:creationId xmlns:a16="http://schemas.microsoft.com/office/drawing/2014/main" id="{56A87F6E-D6C5-8903-BC20-31381004603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9488424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7218367E-FDD8-A1F8-8E0F-A365771B85F7}"/>
              </a:ext>
            </a:extLst>
          </p:cNvPr>
          <p:cNvSpPr>
            <a:spLocks noGrp="1"/>
          </p:cNvSpPr>
          <p:nvPr>
            <p:ph type="ftr" sz="quarter" idx="54"/>
          </p:nvPr>
        </p:nvSpPr>
        <p:spPr/>
        <p:txBody>
          <a:bodyPr>
            <a:noAutofit/>
          </a:bodyPr>
          <a:lstStyle/>
          <a:p>
            <a:endParaRPr lang="en-US" noProof="0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77ECE300-0AB8-85A0-D4D3-B948DDA7B00F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6498592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Freeform: Shape 25">
            <a:extLst>
              <a:ext uri="{FF2B5EF4-FFF2-40B4-BE49-F238E27FC236}">
                <a16:creationId xmlns:a16="http://schemas.microsoft.com/office/drawing/2014/main" id="{D61EE2E4-C5DD-4944-B70C-8F0A3F741A59}"/>
              </a:ext>
            </a:extLst>
          </p:cNvPr>
          <p:cNvSpPr/>
          <p:nvPr userDrawn="1"/>
        </p:nvSpPr>
        <p:spPr>
          <a:xfrm>
            <a:off x="1295508" y="3039919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7" name="Freeform: Shape 26">
            <a:extLst>
              <a:ext uri="{FF2B5EF4-FFF2-40B4-BE49-F238E27FC236}">
                <a16:creationId xmlns:a16="http://schemas.microsoft.com/office/drawing/2014/main" id="{91FA36A8-94E8-4069-B957-F7145D77BD5F}"/>
              </a:ext>
            </a:extLst>
          </p:cNvPr>
          <p:cNvSpPr/>
          <p:nvPr userDrawn="1"/>
        </p:nvSpPr>
        <p:spPr>
          <a:xfrm>
            <a:off x="3670763" y="1677046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8" name="Freeform: Shape 27">
            <a:extLst>
              <a:ext uri="{FF2B5EF4-FFF2-40B4-BE49-F238E27FC236}">
                <a16:creationId xmlns:a16="http://schemas.microsoft.com/office/drawing/2014/main" id="{7D38D67C-B6B8-4EB2-BC07-4A8128F44D16}"/>
              </a:ext>
            </a:extLst>
          </p:cNvPr>
          <p:cNvSpPr/>
          <p:nvPr userDrawn="1"/>
        </p:nvSpPr>
        <p:spPr>
          <a:xfrm>
            <a:off x="4865676" y="3722308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9" name="Freeform: Shape 28">
            <a:extLst>
              <a:ext uri="{FF2B5EF4-FFF2-40B4-BE49-F238E27FC236}">
                <a16:creationId xmlns:a16="http://schemas.microsoft.com/office/drawing/2014/main" id="{6B2E4C8C-D96E-4A66-A3D2-3580DACCF801}"/>
              </a:ext>
            </a:extLst>
          </p:cNvPr>
          <p:cNvSpPr/>
          <p:nvPr userDrawn="1"/>
        </p:nvSpPr>
        <p:spPr>
          <a:xfrm>
            <a:off x="7245668" y="3725411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0" name="Freeform: Shape 29">
            <a:extLst>
              <a:ext uri="{FF2B5EF4-FFF2-40B4-BE49-F238E27FC236}">
                <a16:creationId xmlns:a16="http://schemas.microsoft.com/office/drawing/2014/main" id="{74E0B8B0-45C7-4733-BBDC-B82F9307E431}"/>
              </a:ext>
            </a:extLst>
          </p:cNvPr>
          <p:cNvSpPr/>
          <p:nvPr userDrawn="1"/>
        </p:nvSpPr>
        <p:spPr>
          <a:xfrm>
            <a:off x="8440729" y="1677046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1" name="Freeform: Shape 30">
            <a:extLst>
              <a:ext uri="{FF2B5EF4-FFF2-40B4-BE49-F238E27FC236}">
                <a16:creationId xmlns:a16="http://schemas.microsoft.com/office/drawing/2014/main" id="{F0BBECC2-631C-4C53-A9E8-6C87D48A3B01}"/>
              </a:ext>
            </a:extLst>
          </p:cNvPr>
          <p:cNvSpPr/>
          <p:nvPr userDrawn="1"/>
        </p:nvSpPr>
        <p:spPr>
          <a:xfrm>
            <a:off x="1274779" y="1667026"/>
            <a:ext cx="7152768" cy="2736950"/>
          </a:xfrm>
          <a:custGeom>
            <a:avLst/>
            <a:gdLst>
              <a:gd name="connsiteX0" fmla="*/ 0 w 5958191"/>
              <a:gd name="connsiteY0" fmla="*/ 2052536 h 2733472"/>
              <a:gd name="connsiteX1" fmla="*/ 1186774 w 5958191"/>
              <a:gd name="connsiteY1" fmla="*/ 1361872 h 2733472"/>
              <a:gd name="connsiteX2" fmla="*/ 2368685 w 5958191"/>
              <a:gd name="connsiteY2" fmla="*/ 2057400 h 2733472"/>
              <a:gd name="connsiteX3" fmla="*/ 2378413 w 5958191"/>
              <a:gd name="connsiteY3" fmla="*/ 690664 h 2733472"/>
              <a:gd name="connsiteX4" fmla="*/ 3570051 w 5958191"/>
              <a:gd name="connsiteY4" fmla="*/ 0 h 2733472"/>
              <a:gd name="connsiteX5" fmla="*/ 4761689 w 5958191"/>
              <a:gd name="connsiteY5" fmla="*/ 680936 h 2733472"/>
              <a:gd name="connsiteX6" fmla="*/ 4756825 w 5958191"/>
              <a:gd name="connsiteY6" fmla="*/ 2052536 h 2733472"/>
              <a:gd name="connsiteX7" fmla="*/ 5958191 w 5958191"/>
              <a:gd name="connsiteY7" fmla="*/ 2733472 h 2733472"/>
              <a:gd name="connsiteX8" fmla="*/ 5958191 w 5958191"/>
              <a:gd name="connsiteY8" fmla="*/ 2733472 h 2733472"/>
              <a:gd name="connsiteX0" fmla="*/ 0 w 7159557"/>
              <a:gd name="connsiteY0" fmla="*/ 2052536 h 2733472"/>
              <a:gd name="connsiteX1" fmla="*/ 1186774 w 7159557"/>
              <a:gd name="connsiteY1" fmla="*/ 1361872 h 2733472"/>
              <a:gd name="connsiteX2" fmla="*/ 2368685 w 7159557"/>
              <a:gd name="connsiteY2" fmla="*/ 2057400 h 2733472"/>
              <a:gd name="connsiteX3" fmla="*/ 2378413 w 7159557"/>
              <a:gd name="connsiteY3" fmla="*/ 690664 h 2733472"/>
              <a:gd name="connsiteX4" fmla="*/ 3570051 w 7159557"/>
              <a:gd name="connsiteY4" fmla="*/ 0 h 2733472"/>
              <a:gd name="connsiteX5" fmla="*/ 4761689 w 7159557"/>
              <a:gd name="connsiteY5" fmla="*/ 680936 h 2733472"/>
              <a:gd name="connsiteX6" fmla="*/ 4756825 w 7159557"/>
              <a:gd name="connsiteY6" fmla="*/ 2052536 h 2733472"/>
              <a:gd name="connsiteX7" fmla="*/ 5958191 w 7159557"/>
              <a:gd name="connsiteY7" fmla="*/ 2733472 h 2733472"/>
              <a:gd name="connsiteX8" fmla="*/ 7159557 w 7159557"/>
              <a:gd name="connsiteY8" fmla="*/ 2067128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62264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57400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52536 h 2733472"/>
              <a:gd name="connsiteX0" fmla="*/ 0 w 7159556"/>
              <a:gd name="connsiteY0" fmla="*/ 2052536 h 2733472"/>
              <a:gd name="connsiteX1" fmla="*/ 1186774 w 7159556"/>
              <a:gd name="connsiteY1" fmla="*/ 1361872 h 2733472"/>
              <a:gd name="connsiteX2" fmla="*/ 2368685 w 7159556"/>
              <a:gd name="connsiteY2" fmla="*/ 2057400 h 2733472"/>
              <a:gd name="connsiteX3" fmla="*/ 2378413 w 7159556"/>
              <a:gd name="connsiteY3" fmla="*/ 690664 h 2733472"/>
              <a:gd name="connsiteX4" fmla="*/ 3570051 w 7159556"/>
              <a:gd name="connsiteY4" fmla="*/ 0 h 2733472"/>
              <a:gd name="connsiteX5" fmla="*/ 4761689 w 7159556"/>
              <a:gd name="connsiteY5" fmla="*/ 680936 h 2733472"/>
              <a:gd name="connsiteX6" fmla="*/ 4756825 w 7159556"/>
              <a:gd name="connsiteY6" fmla="*/ 2052536 h 2733472"/>
              <a:gd name="connsiteX7" fmla="*/ 5958191 w 7159556"/>
              <a:gd name="connsiteY7" fmla="*/ 2733472 h 2733472"/>
              <a:gd name="connsiteX8" fmla="*/ 7159556 w 7159556"/>
              <a:gd name="connsiteY8" fmla="*/ 2052536 h 2733472"/>
              <a:gd name="connsiteX0" fmla="*/ 0 w 7145649"/>
              <a:gd name="connsiteY0" fmla="*/ 2049060 h 2733472"/>
              <a:gd name="connsiteX1" fmla="*/ 1172867 w 7145649"/>
              <a:gd name="connsiteY1" fmla="*/ 1361872 h 2733472"/>
              <a:gd name="connsiteX2" fmla="*/ 2354778 w 7145649"/>
              <a:gd name="connsiteY2" fmla="*/ 2057400 h 2733472"/>
              <a:gd name="connsiteX3" fmla="*/ 2364506 w 7145649"/>
              <a:gd name="connsiteY3" fmla="*/ 690664 h 2733472"/>
              <a:gd name="connsiteX4" fmla="*/ 3556144 w 7145649"/>
              <a:gd name="connsiteY4" fmla="*/ 0 h 2733472"/>
              <a:gd name="connsiteX5" fmla="*/ 4747782 w 7145649"/>
              <a:gd name="connsiteY5" fmla="*/ 680936 h 2733472"/>
              <a:gd name="connsiteX6" fmla="*/ 4742918 w 7145649"/>
              <a:gd name="connsiteY6" fmla="*/ 2052536 h 2733472"/>
              <a:gd name="connsiteX7" fmla="*/ 5944284 w 7145649"/>
              <a:gd name="connsiteY7" fmla="*/ 2733472 h 2733472"/>
              <a:gd name="connsiteX8" fmla="*/ 7145649 w 714564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61872 h 2733472"/>
              <a:gd name="connsiteX2" fmla="*/ 2365208 w 7156079"/>
              <a:gd name="connsiteY2" fmla="*/ 205740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65208 w 7156079"/>
              <a:gd name="connsiteY2" fmla="*/ 205740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61731 w 7156079"/>
              <a:gd name="connsiteY2" fmla="*/ 2029586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82592 w 7156079"/>
              <a:gd name="connsiteY2" fmla="*/ 2033063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72162 w 7156079"/>
              <a:gd name="connsiteY2" fmla="*/ 202611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62966 h 2761286"/>
              <a:gd name="connsiteX1" fmla="*/ 1183297 w 7156079"/>
              <a:gd name="connsiteY1" fmla="*/ 1372302 h 2761286"/>
              <a:gd name="connsiteX2" fmla="*/ 2372162 w 7156079"/>
              <a:gd name="connsiteY2" fmla="*/ 2053924 h 2761286"/>
              <a:gd name="connsiteX3" fmla="*/ 2374936 w 7156079"/>
              <a:gd name="connsiteY3" fmla="*/ 718478 h 2761286"/>
              <a:gd name="connsiteX4" fmla="*/ 3577004 w 7156079"/>
              <a:gd name="connsiteY4" fmla="*/ 0 h 2761286"/>
              <a:gd name="connsiteX5" fmla="*/ 4758212 w 7156079"/>
              <a:gd name="connsiteY5" fmla="*/ 708750 h 2761286"/>
              <a:gd name="connsiteX6" fmla="*/ 4753348 w 7156079"/>
              <a:gd name="connsiteY6" fmla="*/ 2080350 h 2761286"/>
              <a:gd name="connsiteX7" fmla="*/ 5954714 w 7156079"/>
              <a:gd name="connsiteY7" fmla="*/ 2761286 h 2761286"/>
              <a:gd name="connsiteX8" fmla="*/ 7156079 w 7156079"/>
              <a:gd name="connsiteY8" fmla="*/ 2080350 h 2761286"/>
              <a:gd name="connsiteX0" fmla="*/ 0 w 7156079"/>
              <a:gd name="connsiteY0" fmla="*/ 2062966 h 2761286"/>
              <a:gd name="connsiteX1" fmla="*/ 1183297 w 7156079"/>
              <a:gd name="connsiteY1" fmla="*/ 1372302 h 2761286"/>
              <a:gd name="connsiteX2" fmla="*/ 2372162 w 7156079"/>
              <a:gd name="connsiteY2" fmla="*/ 2053924 h 2761286"/>
              <a:gd name="connsiteX3" fmla="*/ 2371460 w 7156079"/>
              <a:gd name="connsiteY3" fmla="*/ 708048 h 2761286"/>
              <a:gd name="connsiteX4" fmla="*/ 3577004 w 7156079"/>
              <a:gd name="connsiteY4" fmla="*/ 0 h 2761286"/>
              <a:gd name="connsiteX5" fmla="*/ 4758212 w 7156079"/>
              <a:gd name="connsiteY5" fmla="*/ 708750 h 2761286"/>
              <a:gd name="connsiteX6" fmla="*/ 4753348 w 7156079"/>
              <a:gd name="connsiteY6" fmla="*/ 2080350 h 2761286"/>
              <a:gd name="connsiteX7" fmla="*/ 5954714 w 7156079"/>
              <a:gd name="connsiteY7" fmla="*/ 2761286 h 2761286"/>
              <a:gd name="connsiteX8" fmla="*/ 7156079 w 7156079"/>
              <a:gd name="connsiteY8" fmla="*/ 2080350 h 2761286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72162 w 7156079"/>
              <a:gd name="connsiteY2" fmla="*/ 2026110 h 2733472"/>
              <a:gd name="connsiteX3" fmla="*/ 2371460 w 7156079"/>
              <a:gd name="connsiteY3" fmla="*/ 680234 h 2733472"/>
              <a:gd name="connsiteX4" fmla="*/ 3573527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62967 h 2761287"/>
              <a:gd name="connsiteX1" fmla="*/ 1183297 w 7156079"/>
              <a:gd name="connsiteY1" fmla="*/ 1372303 h 2761287"/>
              <a:gd name="connsiteX2" fmla="*/ 2372162 w 7156079"/>
              <a:gd name="connsiteY2" fmla="*/ 2053925 h 2761287"/>
              <a:gd name="connsiteX3" fmla="*/ 2371460 w 7156079"/>
              <a:gd name="connsiteY3" fmla="*/ 708049 h 2761287"/>
              <a:gd name="connsiteX4" fmla="*/ 3563096 w 7156079"/>
              <a:gd name="connsiteY4" fmla="*/ 0 h 2761287"/>
              <a:gd name="connsiteX5" fmla="*/ 4758212 w 7156079"/>
              <a:gd name="connsiteY5" fmla="*/ 708751 h 2761287"/>
              <a:gd name="connsiteX6" fmla="*/ 4753348 w 7156079"/>
              <a:gd name="connsiteY6" fmla="*/ 2080351 h 2761287"/>
              <a:gd name="connsiteX7" fmla="*/ 5954714 w 7156079"/>
              <a:gd name="connsiteY7" fmla="*/ 2761287 h 2761287"/>
              <a:gd name="connsiteX8" fmla="*/ 7156079 w 7156079"/>
              <a:gd name="connsiteY8" fmla="*/ 2080351 h 2761287"/>
              <a:gd name="connsiteX0" fmla="*/ 0 w 7156079"/>
              <a:gd name="connsiteY0" fmla="*/ 2045583 h 2743903"/>
              <a:gd name="connsiteX1" fmla="*/ 1183297 w 7156079"/>
              <a:gd name="connsiteY1" fmla="*/ 1354919 h 2743903"/>
              <a:gd name="connsiteX2" fmla="*/ 2372162 w 7156079"/>
              <a:gd name="connsiteY2" fmla="*/ 2036541 h 2743903"/>
              <a:gd name="connsiteX3" fmla="*/ 2371460 w 7156079"/>
              <a:gd name="connsiteY3" fmla="*/ 690665 h 2743903"/>
              <a:gd name="connsiteX4" fmla="*/ 3563096 w 7156079"/>
              <a:gd name="connsiteY4" fmla="*/ 0 h 2743903"/>
              <a:gd name="connsiteX5" fmla="*/ 4758212 w 7156079"/>
              <a:gd name="connsiteY5" fmla="*/ 691367 h 2743903"/>
              <a:gd name="connsiteX6" fmla="*/ 4753348 w 7156079"/>
              <a:gd name="connsiteY6" fmla="*/ 2062967 h 2743903"/>
              <a:gd name="connsiteX7" fmla="*/ 5954714 w 7156079"/>
              <a:gd name="connsiteY7" fmla="*/ 2743903 h 2743903"/>
              <a:gd name="connsiteX8" fmla="*/ 7156079 w 7156079"/>
              <a:gd name="connsiteY8" fmla="*/ 2062967 h 2743903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8212 w 7156079"/>
              <a:gd name="connsiteY5" fmla="*/ 698321 h 2750857"/>
              <a:gd name="connsiteX6" fmla="*/ 4753348 w 7156079"/>
              <a:gd name="connsiteY6" fmla="*/ 2069921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1259 w 7156079"/>
              <a:gd name="connsiteY5" fmla="*/ 698321 h 2750857"/>
              <a:gd name="connsiteX6" fmla="*/ 4753348 w 7156079"/>
              <a:gd name="connsiteY6" fmla="*/ 2069921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1259 w 7156079"/>
              <a:gd name="connsiteY5" fmla="*/ 698321 h 2750857"/>
              <a:gd name="connsiteX6" fmla="*/ 4742917 w 7156079"/>
              <a:gd name="connsiteY6" fmla="*/ 2062967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42917 w 7156079"/>
              <a:gd name="connsiteY6" fmla="*/ 2062967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60301 w 7156079"/>
              <a:gd name="connsiteY6" fmla="*/ 2052536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42917 w 7156079"/>
              <a:gd name="connsiteY6" fmla="*/ 2052536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2162 w 7135218"/>
              <a:gd name="connsiteY2" fmla="*/ 2043495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6014 h 2736950"/>
              <a:gd name="connsiteX0" fmla="*/ 0 w 7124788"/>
              <a:gd name="connsiteY0" fmla="*/ 2052537 h 2736950"/>
              <a:gd name="connsiteX1" fmla="*/ 1183297 w 7124788"/>
              <a:gd name="connsiteY1" fmla="*/ 1361873 h 2736950"/>
              <a:gd name="connsiteX2" fmla="*/ 2372162 w 7124788"/>
              <a:gd name="connsiteY2" fmla="*/ 2043495 h 2736950"/>
              <a:gd name="connsiteX3" fmla="*/ 2371460 w 7124788"/>
              <a:gd name="connsiteY3" fmla="*/ 697619 h 2736950"/>
              <a:gd name="connsiteX4" fmla="*/ 3559620 w 7124788"/>
              <a:gd name="connsiteY4" fmla="*/ 0 h 2736950"/>
              <a:gd name="connsiteX5" fmla="*/ 4751259 w 7124788"/>
              <a:gd name="connsiteY5" fmla="*/ 698321 h 2736950"/>
              <a:gd name="connsiteX6" fmla="*/ 4742917 w 7124788"/>
              <a:gd name="connsiteY6" fmla="*/ 2052536 h 2736950"/>
              <a:gd name="connsiteX7" fmla="*/ 5954714 w 7124788"/>
              <a:gd name="connsiteY7" fmla="*/ 2736950 h 2736950"/>
              <a:gd name="connsiteX8" fmla="*/ 7124788 w 7124788"/>
              <a:gd name="connsiteY8" fmla="*/ 2045583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2162 w 7135218"/>
              <a:gd name="connsiteY2" fmla="*/ 2043495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6070 w 7135218"/>
              <a:gd name="connsiteY2" fmla="*/ 2055218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35218"/>
              <a:gd name="connsiteY0" fmla="*/ 2067128 h 2736950"/>
              <a:gd name="connsiteX1" fmla="*/ 1183297 w 7135218"/>
              <a:gd name="connsiteY1" fmla="*/ 1361873 h 2736950"/>
              <a:gd name="connsiteX2" fmla="*/ 2376070 w 7135218"/>
              <a:gd name="connsiteY2" fmla="*/ 2055218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59537"/>
              <a:gd name="connsiteY0" fmla="*/ 2062264 h 2736950"/>
              <a:gd name="connsiteX1" fmla="*/ 1207616 w 7159537"/>
              <a:gd name="connsiteY1" fmla="*/ 1361873 h 2736950"/>
              <a:gd name="connsiteX2" fmla="*/ 2400389 w 7159537"/>
              <a:gd name="connsiteY2" fmla="*/ 2055218 h 2736950"/>
              <a:gd name="connsiteX3" fmla="*/ 2395779 w 7159537"/>
              <a:gd name="connsiteY3" fmla="*/ 697619 h 2736950"/>
              <a:gd name="connsiteX4" fmla="*/ 3583939 w 7159537"/>
              <a:gd name="connsiteY4" fmla="*/ 0 h 2736950"/>
              <a:gd name="connsiteX5" fmla="*/ 4775578 w 7159537"/>
              <a:gd name="connsiteY5" fmla="*/ 698321 h 2736950"/>
              <a:gd name="connsiteX6" fmla="*/ 4767236 w 7159537"/>
              <a:gd name="connsiteY6" fmla="*/ 2052536 h 2736950"/>
              <a:gd name="connsiteX7" fmla="*/ 5979033 w 7159537"/>
              <a:gd name="connsiteY7" fmla="*/ 2736950 h 2736950"/>
              <a:gd name="connsiteX8" fmla="*/ 7159537 w 7159537"/>
              <a:gd name="connsiteY8" fmla="*/ 2052536 h 2736950"/>
              <a:gd name="connsiteX0" fmla="*/ 0 w 7149809"/>
              <a:gd name="connsiteY0" fmla="*/ 2071991 h 2736950"/>
              <a:gd name="connsiteX1" fmla="*/ 1197888 w 7149809"/>
              <a:gd name="connsiteY1" fmla="*/ 1361873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22208 w 7149809"/>
              <a:gd name="connsiteY1" fmla="*/ 1357009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7344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7344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2480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2480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5823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7093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70930 w 7149809"/>
              <a:gd name="connsiteY5" fmla="*/ 698321 h 2736950"/>
              <a:gd name="connsiteX6" fmla="*/ 4757508 w 7149809"/>
              <a:gd name="connsiteY6" fmla="*/ 204745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52768"/>
              <a:gd name="connsiteY0" fmla="*/ 2063113 h 2736950"/>
              <a:gd name="connsiteX1" fmla="*/ 1197659 w 7152768"/>
              <a:gd name="connsiteY1" fmla="*/ 1371385 h 2736950"/>
              <a:gd name="connsiteX2" fmla="*/ 2393620 w 7152768"/>
              <a:gd name="connsiteY2" fmla="*/ 2055218 h 2736950"/>
              <a:gd name="connsiteX3" fmla="*/ 2389010 w 7152768"/>
              <a:gd name="connsiteY3" fmla="*/ 697619 h 2736950"/>
              <a:gd name="connsiteX4" fmla="*/ 3577170 w 7152768"/>
              <a:gd name="connsiteY4" fmla="*/ 0 h 2736950"/>
              <a:gd name="connsiteX5" fmla="*/ 4773889 w 7152768"/>
              <a:gd name="connsiteY5" fmla="*/ 698321 h 2736950"/>
              <a:gd name="connsiteX6" fmla="*/ 4760467 w 7152768"/>
              <a:gd name="connsiteY6" fmla="*/ 2047456 h 2736950"/>
              <a:gd name="connsiteX7" fmla="*/ 5972264 w 7152768"/>
              <a:gd name="connsiteY7" fmla="*/ 2736950 h 2736950"/>
              <a:gd name="connsiteX8" fmla="*/ 7152768 w 7152768"/>
              <a:gd name="connsiteY8" fmla="*/ 2052536 h 2736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52768" h="2736950">
                <a:moveTo>
                  <a:pt x="0" y="2063113"/>
                </a:moveTo>
                <a:cubicBezTo>
                  <a:pt x="405781" y="1831271"/>
                  <a:pt x="752967" y="1616359"/>
                  <a:pt x="1197659" y="1371385"/>
                </a:cubicBezTo>
                <a:lnTo>
                  <a:pt x="2393620" y="2055218"/>
                </a:lnTo>
                <a:cubicBezTo>
                  <a:pt x="2396863" y="1599639"/>
                  <a:pt x="2385767" y="1153198"/>
                  <a:pt x="2389010" y="697619"/>
                </a:cubicBezTo>
                <a:lnTo>
                  <a:pt x="3577170" y="0"/>
                </a:lnTo>
                <a:lnTo>
                  <a:pt x="4773889" y="698321"/>
                </a:lnTo>
                <a:cubicBezTo>
                  <a:pt x="4772268" y="1155521"/>
                  <a:pt x="4762088" y="1590256"/>
                  <a:pt x="4760467" y="2047456"/>
                </a:cubicBezTo>
                <a:lnTo>
                  <a:pt x="5972264" y="2736950"/>
                </a:lnTo>
                <a:lnTo>
                  <a:pt x="7152768" y="2052536"/>
                </a:lnTo>
              </a:path>
            </a:pathLst>
          </a:custGeom>
          <a:noFill/>
          <a:ln w="38100" cap="flat" cmpd="sng" algn="ctr">
            <a:solidFill>
              <a:schemeClr val="accent6">
                <a:lumMod val="10000"/>
                <a:lumOff val="90000"/>
              </a:schemeClr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2" name="Freeform: Shape 31">
            <a:extLst>
              <a:ext uri="{FF2B5EF4-FFF2-40B4-BE49-F238E27FC236}">
                <a16:creationId xmlns:a16="http://schemas.microsoft.com/office/drawing/2014/main" id="{274DD645-8640-45D5-9B60-F31EC01D3CC0}"/>
              </a:ext>
            </a:extLst>
          </p:cNvPr>
          <p:cNvSpPr/>
          <p:nvPr userDrawn="1"/>
        </p:nvSpPr>
        <p:spPr>
          <a:xfrm>
            <a:off x="8440979" y="1677475"/>
            <a:ext cx="2373549" cy="2062264"/>
          </a:xfrm>
          <a:custGeom>
            <a:avLst/>
            <a:gdLst>
              <a:gd name="connsiteX0" fmla="*/ 2373549 w 2373549"/>
              <a:gd name="connsiteY0" fmla="*/ 680936 h 2062264"/>
              <a:gd name="connsiteX1" fmla="*/ 1186774 w 2373549"/>
              <a:gd name="connsiteY1" fmla="*/ 0 h 2062264"/>
              <a:gd name="connsiteX2" fmla="*/ 0 w 2373549"/>
              <a:gd name="connsiteY2" fmla="*/ 690664 h 2062264"/>
              <a:gd name="connsiteX3" fmla="*/ 0 w 2373549"/>
              <a:gd name="connsiteY3" fmla="*/ 2062264 h 2062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3549" h="2062264">
                <a:moveTo>
                  <a:pt x="2373549" y="680936"/>
                </a:moveTo>
                <a:lnTo>
                  <a:pt x="1186774" y="0"/>
                </a:lnTo>
                <a:lnTo>
                  <a:pt x="0" y="690664"/>
                </a:lnTo>
                <a:lnTo>
                  <a:pt x="0" y="2062264"/>
                </a:lnTo>
              </a:path>
            </a:pathLst>
          </a:custGeom>
          <a:noFill/>
          <a:ln w="38100" cap="flat" cmpd="sng" algn="ctr">
            <a:solidFill>
              <a:schemeClr val="accent6">
                <a:lumMod val="10000"/>
                <a:lumOff val="90000"/>
              </a:schemeClr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3" name="Freeform: Shape 34">
            <a:extLst>
              <a:ext uri="{FF2B5EF4-FFF2-40B4-BE49-F238E27FC236}">
                <a16:creationId xmlns:a16="http://schemas.microsoft.com/office/drawing/2014/main" id="{71C09F09-7119-47FD-8E60-E4A92C9A3119}"/>
              </a:ext>
            </a:extLst>
          </p:cNvPr>
          <p:cNvSpPr/>
          <p:nvPr userDrawn="1"/>
        </p:nvSpPr>
        <p:spPr>
          <a:xfrm flipH="1">
            <a:off x="10715501" y="2243467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4" name="Freeform: Shape 45">
            <a:extLst>
              <a:ext uri="{FF2B5EF4-FFF2-40B4-BE49-F238E27FC236}">
                <a16:creationId xmlns:a16="http://schemas.microsoft.com/office/drawing/2014/main" id="{E99BCE04-19B9-4541-925F-AC59CF760E7F}"/>
              </a:ext>
            </a:extLst>
          </p:cNvPr>
          <p:cNvSpPr/>
          <p:nvPr userDrawn="1"/>
        </p:nvSpPr>
        <p:spPr>
          <a:xfrm flipH="1">
            <a:off x="9534557" y="1571099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5" name="Freeform: Shape 46">
            <a:extLst>
              <a:ext uri="{FF2B5EF4-FFF2-40B4-BE49-F238E27FC236}">
                <a16:creationId xmlns:a16="http://schemas.microsoft.com/office/drawing/2014/main" id="{F2B610BB-26F6-44A5-B7DB-CEEDCAE916ED}"/>
              </a:ext>
            </a:extLst>
          </p:cNvPr>
          <p:cNvSpPr/>
          <p:nvPr userDrawn="1"/>
        </p:nvSpPr>
        <p:spPr>
          <a:xfrm flipH="1">
            <a:off x="8328171" y="2258376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6" name="Freeform: Shape 47">
            <a:extLst>
              <a:ext uri="{FF2B5EF4-FFF2-40B4-BE49-F238E27FC236}">
                <a16:creationId xmlns:a16="http://schemas.microsoft.com/office/drawing/2014/main" id="{C979636C-DE09-47B7-8972-BAE28DFA91DF}"/>
              </a:ext>
            </a:extLst>
          </p:cNvPr>
          <p:cNvSpPr/>
          <p:nvPr userDrawn="1"/>
        </p:nvSpPr>
        <p:spPr>
          <a:xfrm flipH="1">
            <a:off x="8333460" y="3610854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7" name="Freeform: Shape 48">
            <a:extLst>
              <a:ext uri="{FF2B5EF4-FFF2-40B4-BE49-F238E27FC236}">
                <a16:creationId xmlns:a16="http://schemas.microsoft.com/office/drawing/2014/main" id="{01B12467-C508-4D89-94B3-6D23C6199703}"/>
              </a:ext>
            </a:extLst>
          </p:cNvPr>
          <p:cNvSpPr/>
          <p:nvPr userDrawn="1"/>
        </p:nvSpPr>
        <p:spPr>
          <a:xfrm flipH="1">
            <a:off x="7146016" y="429086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8" name="Freeform: Shape 49">
            <a:extLst>
              <a:ext uri="{FF2B5EF4-FFF2-40B4-BE49-F238E27FC236}">
                <a16:creationId xmlns:a16="http://schemas.microsoft.com/office/drawing/2014/main" id="{9EA72422-90A8-454F-8133-112CD2B85BEA}"/>
              </a:ext>
            </a:extLst>
          </p:cNvPr>
          <p:cNvSpPr/>
          <p:nvPr userDrawn="1"/>
        </p:nvSpPr>
        <p:spPr>
          <a:xfrm flipH="1">
            <a:off x="5937847" y="361339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9" name="Freeform: Shape 50">
            <a:extLst>
              <a:ext uri="{FF2B5EF4-FFF2-40B4-BE49-F238E27FC236}">
                <a16:creationId xmlns:a16="http://schemas.microsoft.com/office/drawing/2014/main" id="{3C67727D-D0D9-4CA6-99EE-0B89D465A706}"/>
              </a:ext>
            </a:extLst>
          </p:cNvPr>
          <p:cNvSpPr/>
          <p:nvPr userDrawn="1"/>
        </p:nvSpPr>
        <p:spPr>
          <a:xfrm flipH="1">
            <a:off x="5951993" y="225130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0" name="Freeform: Shape 51">
            <a:extLst>
              <a:ext uri="{FF2B5EF4-FFF2-40B4-BE49-F238E27FC236}">
                <a16:creationId xmlns:a16="http://schemas.microsoft.com/office/drawing/2014/main" id="{C88A67D0-B01F-4CC8-B248-2CF85911F456}"/>
              </a:ext>
            </a:extLst>
          </p:cNvPr>
          <p:cNvSpPr/>
          <p:nvPr userDrawn="1"/>
        </p:nvSpPr>
        <p:spPr>
          <a:xfrm flipH="1">
            <a:off x="4778156" y="1565771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1" name="Freeform: Shape 52">
            <a:extLst>
              <a:ext uri="{FF2B5EF4-FFF2-40B4-BE49-F238E27FC236}">
                <a16:creationId xmlns:a16="http://schemas.microsoft.com/office/drawing/2014/main" id="{DBF6CA39-E979-4287-833E-20A9B455F7D6}"/>
              </a:ext>
            </a:extLst>
          </p:cNvPr>
          <p:cNvSpPr/>
          <p:nvPr userDrawn="1"/>
        </p:nvSpPr>
        <p:spPr>
          <a:xfrm flipH="1">
            <a:off x="3565843" y="2247823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2" name="Freeform: Shape 53">
            <a:extLst>
              <a:ext uri="{FF2B5EF4-FFF2-40B4-BE49-F238E27FC236}">
                <a16:creationId xmlns:a16="http://schemas.microsoft.com/office/drawing/2014/main" id="{9EAA4E60-7510-4920-A426-5630491CFAC2}"/>
              </a:ext>
            </a:extLst>
          </p:cNvPr>
          <p:cNvSpPr/>
          <p:nvPr userDrawn="1"/>
        </p:nvSpPr>
        <p:spPr>
          <a:xfrm flipH="1">
            <a:off x="3565952" y="361339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3" name="Freeform: Shape 54">
            <a:extLst>
              <a:ext uri="{FF2B5EF4-FFF2-40B4-BE49-F238E27FC236}">
                <a16:creationId xmlns:a16="http://schemas.microsoft.com/office/drawing/2014/main" id="{322F7ECD-1942-42EE-B5E0-FC1E0206BFFD}"/>
              </a:ext>
            </a:extLst>
          </p:cNvPr>
          <p:cNvSpPr/>
          <p:nvPr userDrawn="1"/>
        </p:nvSpPr>
        <p:spPr>
          <a:xfrm flipH="1">
            <a:off x="2386318" y="2962784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4" name="Freeform: Shape 55">
            <a:extLst>
              <a:ext uri="{FF2B5EF4-FFF2-40B4-BE49-F238E27FC236}">
                <a16:creationId xmlns:a16="http://schemas.microsoft.com/office/drawing/2014/main" id="{2465D6BD-72DA-4C13-97C2-7CF8D7F2F0C4}"/>
              </a:ext>
            </a:extLst>
          </p:cNvPr>
          <p:cNvSpPr/>
          <p:nvPr userDrawn="1"/>
        </p:nvSpPr>
        <p:spPr>
          <a:xfrm flipH="1">
            <a:off x="1190302" y="361221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5" name="Content placeholder 47" descr="Click icon to add picture">
            <a:extLst>
              <a:ext uri="{FF2B5EF4-FFF2-40B4-BE49-F238E27FC236}">
                <a16:creationId xmlns:a16="http://schemas.microsoft.com/office/drawing/2014/main" id="{E7C6BEEA-1766-44A1-A28D-2E817DBF2267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507136" y="386500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86" name="Content placeholder 47">
            <a:extLst>
              <a:ext uri="{FF2B5EF4-FFF2-40B4-BE49-F238E27FC236}">
                <a16:creationId xmlns:a16="http://schemas.microsoft.com/office/drawing/2014/main" id="{597D4D7A-8D7E-492C-8795-D491CF53B5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507136" y="444707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87" name="Content placeholder 47" descr="Click icon to add picture">
            <a:extLst>
              <a:ext uri="{FF2B5EF4-FFF2-40B4-BE49-F238E27FC236}">
                <a16:creationId xmlns:a16="http://schemas.microsoft.com/office/drawing/2014/main" id="{A7396594-2DE7-4DB9-B6B4-92F63F06EFC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3889942" y="235564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88" name="Content placeholder 47">
            <a:extLst>
              <a:ext uri="{FF2B5EF4-FFF2-40B4-BE49-F238E27FC236}">
                <a16:creationId xmlns:a16="http://schemas.microsoft.com/office/drawing/2014/main" id="{CC680CF7-ED60-4FFF-B04E-B24ECDDD3512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889942" y="293771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89" name="Content placeholder 47" descr="Click icon to add picture">
            <a:extLst>
              <a:ext uri="{FF2B5EF4-FFF2-40B4-BE49-F238E27FC236}">
                <a16:creationId xmlns:a16="http://schemas.microsoft.com/office/drawing/2014/main" id="{042E6E66-3835-45DF-80D9-C4AFDF3401FF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107230" y="4469081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0" name="Content placeholder 47">
            <a:extLst>
              <a:ext uri="{FF2B5EF4-FFF2-40B4-BE49-F238E27FC236}">
                <a16:creationId xmlns:a16="http://schemas.microsoft.com/office/drawing/2014/main" id="{A6E85C70-1784-4A0C-8897-EDE98D39BC01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5107230" y="5051157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91" name="Content placeholder 47" descr="Click icon to add picture">
            <a:extLst>
              <a:ext uri="{FF2B5EF4-FFF2-40B4-BE49-F238E27FC236}">
                <a16:creationId xmlns:a16="http://schemas.microsoft.com/office/drawing/2014/main" id="{4CD55BC2-05D0-49CB-B0A5-C96ACB411B5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7501941" y="4469081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2" name="Content placeholder 47">
            <a:extLst>
              <a:ext uri="{FF2B5EF4-FFF2-40B4-BE49-F238E27FC236}">
                <a16:creationId xmlns:a16="http://schemas.microsoft.com/office/drawing/2014/main" id="{49DB7120-2F2C-4F89-AA8C-ABC4F3FF25F3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501941" y="5051157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93" name="Content placeholder 47" descr="Click icon to add picture">
            <a:extLst>
              <a:ext uri="{FF2B5EF4-FFF2-40B4-BE49-F238E27FC236}">
                <a16:creationId xmlns:a16="http://schemas.microsoft.com/office/drawing/2014/main" id="{AEB1F7BA-7D83-4C23-A72B-82DF9377E9C3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734718" y="235564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4" name="Content placeholder 47">
            <a:extLst>
              <a:ext uri="{FF2B5EF4-FFF2-40B4-BE49-F238E27FC236}">
                <a16:creationId xmlns:a16="http://schemas.microsoft.com/office/drawing/2014/main" id="{7C32F3EB-1AC3-40E9-B66D-ADB19CC74F0F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734718" y="293771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7E7569-B8BF-39D0-D742-EF98B83E4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914" y="726705"/>
            <a:ext cx="10515600" cy="1205058"/>
          </a:xfrm>
        </p:spPr>
        <p:txBody>
          <a:bodyPr anchor="t">
            <a:noAutofit/>
          </a:bodyPr>
          <a:lstStyle>
            <a:lvl1pPr algn="l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C159C7-D006-5B5F-1FEA-689C432B8C8C}"/>
              </a:ext>
            </a:extLst>
          </p:cNvPr>
          <p:cNvSpPr>
            <a:spLocks noGrp="1"/>
          </p:cNvSpPr>
          <p:nvPr>
            <p:ph type="ftr" sz="quarter" idx="46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0EBABD-E264-2C96-1139-289A712F35B7}"/>
              </a:ext>
            </a:extLst>
          </p:cNvPr>
          <p:cNvSpPr>
            <a:spLocks noGrp="1"/>
          </p:cNvSpPr>
          <p:nvPr>
            <p:ph type="sldNum" sz="quarter" idx="47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590880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19">
            <a:extLst>
              <a:ext uri="{FF2B5EF4-FFF2-40B4-BE49-F238E27FC236}">
                <a16:creationId xmlns:a16="http://schemas.microsoft.com/office/drawing/2014/main" id="{F38B75F8-75D4-4B41-B7C7-433032DD0A6F}"/>
              </a:ext>
            </a:extLst>
          </p:cNvPr>
          <p:cNvSpPr/>
          <p:nvPr userDrawn="1"/>
        </p:nvSpPr>
        <p:spPr>
          <a:xfrm flipH="1">
            <a:off x="769290" y="491100"/>
            <a:ext cx="1886361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8" name="Freeform: Shape 24">
            <a:extLst>
              <a:ext uri="{FF2B5EF4-FFF2-40B4-BE49-F238E27FC236}">
                <a16:creationId xmlns:a16="http://schemas.microsoft.com/office/drawing/2014/main" id="{671D1224-EDDC-4900-92DC-13608D44C524}"/>
              </a:ext>
            </a:extLst>
          </p:cNvPr>
          <p:cNvSpPr/>
          <p:nvPr userDrawn="1"/>
        </p:nvSpPr>
        <p:spPr>
          <a:xfrm flipH="1">
            <a:off x="783145" y="4057904"/>
            <a:ext cx="1886359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635A9E44-4E60-1AD1-0B85-72422683B48A}"/>
              </a:ext>
            </a:extLst>
          </p:cNvPr>
          <p:cNvSpPr/>
          <p:nvPr userDrawn="1"/>
        </p:nvSpPr>
        <p:spPr>
          <a:xfrm flipH="1">
            <a:off x="0" y="3709992"/>
            <a:ext cx="1157948" cy="1502830"/>
          </a:xfrm>
          <a:custGeom>
            <a:avLst/>
            <a:gdLst>
              <a:gd name="connsiteX0" fmla="*/ 638572 w 1157948"/>
              <a:gd name="connsiteY0" fmla="*/ 0 h 1502830"/>
              <a:gd name="connsiteX1" fmla="*/ 0 w 1157948"/>
              <a:gd name="connsiteY1" fmla="*/ 378385 h 1502830"/>
              <a:gd name="connsiteX2" fmla="*/ 0 w 1157948"/>
              <a:gd name="connsiteY2" fmla="*/ 1129800 h 1502830"/>
              <a:gd name="connsiteX3" fmla="*/ 640317 w 1157948"/>
              <a:gd name="connsiteY3" fmla="*/ 1502830 h 1502830"/>
              <a:gd name="connsiteX4" fmla="*/ 1157948 w 1157948"/>
              <a:gd name="connsiteY4" fmla="*/ 1200968 h 1502830"/>
              <a:gd name="connsiteX5" fmla="*/ 1157948 w 1157948"/>
              <a:gd name="connsiteY5" fmla="*/ 304639 h 150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7948" h="1502830">
                <a:moveTo>
                  <a:pt x="638572" y="0"/>
                </a:moveTo>
                <a:lnTo>
                  <a:pt x="0" y="378385"/>
                </a:lnTo>
                <a:lnTo>
                  <a:pt x="0" y="1129800"/>
                </a:lnTo>
                <a:lnTo>
                  <a:pt x="640317" y="1502830"/>
                </a:lnTo>
                <a:lnTo>
                  <a:pt x="1157948" y="1200968"/>
                </a:lnTo>
                <a:lnTo>
                  <a:pt x="1157948" y="304639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1" name="Subtitle 47" descr="Click icon to add picture">
            <a:extLst>
              <a:ext uri="{FF2B5EF4-FFF2-40B4-BE49-F238E27FC236}">
                <a16:creationId xmlns:a16="http://schemas.microsoft.com/office/drawing/2014/main" id="{0C7786BA-5E56-47AA-AE47-4EC07A0D4FA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550705" y="3625598"/>
            <a:ext cx="2653545" cy="58796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3" name="Content placeholder 47">
            <a:extLst>
              <a:ext uri="{FF2B5EF4-FFF2-40B4-BE49-F238E27FC236}">
                <a16:creationId xmlns:a16="http://schemas.microsoft.com/office/drawing/2014/main" id="{880214CF-87DD-476A-9B2E-A58DB313A61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550705" y="4246516"/>
            <a:ext cx="2653545" cy="1727103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7" name="Picture placeholder">
            <a:extLst>
              <a:ext uri="{FF2B5EF4-FFF2-40B4-BE49-F238E27FC236}">
                <a16:creationId xmlns:a16="http://schemas.microsoft.com/office/drawing/2014/main" id="{264CF63C-079E-41AA-AA9A-762A765E699F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1788170" y="2296125"/>
            <a:ext cx="1886360" cy="2144668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D041C638-CBB8-1159-9AF8-B5D14CC7B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0704" y="1690878"/>
            <a:ext cx="6599429" cy="1325563"/>
          </a:xfrm>
        </p:spPr>
        <p:txBody>
          <a:bodyPr anchor="b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Subtitle 47" descr="Click icon to add picture">
            <a:extLst>
              <a:ext uri="{FF2B5EF4-FFF2-40B4-BE49-F238E27FC236}">
                <a16:creationId xmlns:a16="http://schemas.microsoft.com/office/drawing/2014/main" id="{3C2C4001-E56F-4174-01AA-4630360BFF48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7811506" y="3625598"/>
            <a:ext cx="2653545" cy="58796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02DFC856-C546-62E9-220F-7A668D34905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811506" y="4246516"/>
            <a:ext cx="2653545" cy="1727103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7335A-F59E-2A6C-D2D6-F10391DA8D69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6136463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F946AB17-3782-8412-C51A-DE10A0637453}"/>
              </a:ext>
            </a:extLst>
          </p:cNvPr>
          <p:cNvSpPr/>
          <p:nvPr userDrawn="1"/>
        </p:nvSpPr>
        <p:spPr>
          <a:xfrm>
            <a:off x="0" y="2860787"/>
            <a:ext cx="2361029" cy="3676532"/>
          </a:xfrm>
          <a:custGeom>
            <a:avLst/>
            <a:gdLst>
              <a:gd name="connsiteX0" fmla="*/ 773997 w 2361029"/>
              <a:gd name="connsiteY0" fmla="*/ 0 h 3676532"/>
              <a:gd name="connsiteX1" fmla="*/ 2361029 w 2361029"/>
              <a:gd name="connsiteY1" fmla="*/ 925683 h 3676532"/>
              <a:gd name="connsiteX2" fmla="*/ 2361029 w 2361029"/>
              <a:gd name="connsiteY2" fmla="*/ 2763949 h 3676532"/>
              <a:gd name="connsiteX3" fmla="*/ 769661 w 2361029"/>
              <a:gd name="connsiteY3" fmla="*/ 3676532 h 3676532"/>
              <a:gd name="connsiteX4" fmla="*/ 0 w 2361029"/>
              <a:gd name="connsiteY4" fmla="*/ 3234717 h 3676532"/>
              <a:gd name="connsiteX5" fmla="*/ 0 w 2361029"/>
              <a:gd name="connsiteY5" fmla="*/ 446885 h 3676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61029" h="3676532">
                <a:moveTo>
                  <a:pt x="773997" y="0"/>
                </a:moveTo>
                <a:lnTo>
                  <a:pt x="2361029" y="925683"/>
                </a:lnTo>
                <a:lnTo>
                  <a:pt x="2361029" y="2763949"/>
                </a:lnTo>
                <a:lnTo>
                  <a:pt x="769661" y="3676532"/>
                </a:lnTo>
                <a:lnTo>
                  <a:pt x="0" y="3234717"/>
                </a:lnTo>
                <a:lnTo>
                  <a:pt x="0" y="446885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BA5A58B-9440-7DAB-E7D7-3143B049FBAC}"/>
              </a:ext>
            </a:extLst>
          </p:cNvPr>
          <p:cNvSpPr/>
          <p:nvPr userDrawn="1"/>
        </p:nvSpPr>
        <p:spPr>
          <a:xfrm flipH="1">
            <a:off x="1014233" y="5253270"/>
            <a:ext cx="1710765" cy="1593273"/>
          </a:xfrm>
          <a:custGeom>
            <a:avLst/>
            <a:gdLst>
              <a:gd name="connsiteX0" fmla="*/ 852873 w 1710765"/>
              <a:gd name="connsiteY0" fmla="*/ 0 h 1593273"/>
              <a:gd name="connsiteX1" fmla="*/ 0 w 1710765"/>
              <a:gd name="connsiteY1" fmla="*/ 494134 h 1593273"/>
              <a:gd name="connsiteX2" fmla="*/ 0 w 1710765"/>
              <a:gd name="connsiteY2" fmla="*/ 1475410 h 1593273"/>
              <a:gd name="connsiteX3" fmla="*/ 206916 w 1710765"/>
              <a:gd name="connsiteY3" fmla="*/ 1593273 h 1593273"/>
              <a:gd name="connsiteX4" fmla="*/ 1502835 w 1710765"/>
              <a:gd name="connsiteY4" fmla="*/ 1593273 h 1593273"/>
              <a:gd name="connsiteX5" fmla="*/ 1709418 w 1710765"/>
              <a:gd name="connsiteY5" fmla="*/ 1475480 h 1593273"/>
              <a:gd name="connsiteX6" fmla="*/ 1710407 w 1710765"/>
              <a:gd name="connsiteY6" fmla="*/ 491803 h 1593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0765" h="1593273">
                <a:moveTo>
                  <a:pt x="852873" y="0"/>
                </a:moveTo>
                <a:lnTo>
                  <a:pt x="0" y="494134"/>
                </a:lnTo>
                <a:lnTo>
                  <a:pt x="0" y="1475410"/>
                </a:lnTo>
                <a:lnTo>
                  <a:pt x="206916" y="1593273"/>
                </a:lnTo>
                <a:lnTo>
                  <a:pt x="1502835" y="1593273"/>
                </a:lnTo>
                <a:lnTo>
                  <a:pt x="1709418" y="1475480"/>
                </a:lnTo>
                <a:cubicBezTo>
                  <a:pt x="1707864" y="1146834"/>
                  <a:pt x="1711961" y="820449"/>
                  <a:pt x="1710407" y="491803"/>
                </a:cubicBez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2" name="Content Placeholder 47" descr="Click icon to add picture">
            <a:extLst>
              <a:ext uri="{FF2B5EF4-FFF2-40B4-BE49-F238E27FC236}">
                <a16:creationId xmlns:a16="http://schemas.microsoft.com/office/drawing/2014/main" id="{95ADF367-2619-4E00-AB82-8FFF41D0E5C2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271609" y="1025236"/>
            <a:ext cx="5162709" cy="42068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3" name="Content Placeholder 47">
            <a:extLst>
              <a:ext uri="{FF2B5EF4-FFF2-40B4-BE49-F238E27FC236}">
                <a16:creationId xmlns:a16="http://schemas.microsoft.com/office/drawing/2014/main" id="{8CEB04CE-793E-47B4-8D80-9B82864F2CD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271608" y="1469069"/>
            <a:ext cx="5162709" cy="150616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4" name="Content Placeholder 47" descr="Click icon to add picture">
            <a:extLst>
              <a:ext uri="{FF2B5EF4-FFF2-40B4-BE49-F238E27FC236}">
                <a16:creationId xmlns:a16="http://schemas.microsoft.com/office/drawing/2014/main" id="{067BF8FD-2643-4122-BE3E-63F413244EC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271609" y="2984685"/>
            <a:ext cx="5162709" cy="42068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6" name="Content Placeholder 47" descr="Click icon to add picture">
            <a:extLst>
              <a:ext uri="{FF2B5EF4-FFF2-40B4-BE49-F238E27FC236}">
                <a16:creationId xmlns:a16="http://schemas.microsoft.com/office/drawing/2014/main" id="{02260D10-FEA1-48A7-B544-FAEEAECF5DE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271607" y="4597473"/>
            <a:ext cx="5162709" cy="421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64584B30-8BCF-4D75-8A6C-FD82347CC7B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271608" y="3419684"/>
            <a:ext cx="5162709" cy="1177789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A4A25056-27FA-4039-ACFA-6624F778712A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271608" y="5041922"/>
            <a:ext cx="5162709" cy="163593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7" name="Freeform: Shape 24">
            <a:extLst>
              <a:ext uri="{FF2B5EF4-FFF2-40B4-BE49-F238E27FC236}">
                <a16:creationId xmlns:a16="http://schemas.microsoft.com/office/drawing/2014/main" id="{A23F9759-CF52-CE45-5E22-9678534685A7}"/>
              </a:ext>
            </a:extLst>
          </p:cNvPr>
          <p:cNvSpPr/>
          <p:nvPr userDrawn="1"/>
        </p:nvSpPr>
        <p:spPr>
          <a:xfrm flipH="1">
            <a:off x="2631891" y="4699053"/>
            <a:ext cx="668814" cy="784693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D84FCC1-368D-680C-31AA-597C3AAF4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65" y="707105"/>
            <a:ext cx="3994173" cy="2277580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Picture Placeholder 2">
            <a:extLst>
              <a:ext uri="{FF2B5EF4-FFF2-40B4-BE49-F238E27FC236}">
                <a16:creationId xmlns:a16="http://schemas.microsoft.com/office/drawing/2014/main" id="{E53E8C9F-CD73-30CD-1F24-20F2E6149D58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4734172" y="1141669"/>
            <a:ext cx="507778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19" name="Picture Placeholder 2">
            <a:extLst>
              <a:ext uri="{FF2B5EF4-FFF2-40B4-BE49-F238E27FC236}">
                <a16:creationId xmlns:a16="http://schemas.microsoft.com/office/drawing/2014/main" id="{CE61E189-349E-0076-EA43-7BCB6E24CE86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4724705" y="3105650"/>
            <a:ext cx="536270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68B04572-5D47-C3DF-CDEA-15EC646EA8FE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4714069" y="4716041"/>
            <a:ext cx="536270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6A453-65E1-B688-A3F9-EA0AA347DDEA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6621137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47">
            <a:extLst>
              <a:ext uri="{FF2B5EF4-FFF2-40B4-BE49-F238E27FC236}">
                <a16:creationId xmlns:a16="http://schemas.microsoft.com/office/drawing/2014/main" id="{3EDD8D3E-653B-4A9E-9868-3B013A65FE9F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7493157" y="529148"/>
            <a:ext cx="4248873" cy="473113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ln w="19050"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8" name="Content Placeholder 47">
            <a:extLst>
              <a:ext uri="{FF2B5EF4-FFF2-40B4-BE49-F238E27FC236}">
                <a16:creationId xmlns:a16="http://schemas.microsoft.com/office/drawing/2014/main" id="{DD4E6A9F-7400-917B-6A6B-6BAB445E85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17427" y="3253120"/>
            <a:ext cx="4959822" cy="200715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9" name="Freeform: Shape 25">
            <a:extLst>
              <a:ext uri="{FF2B5EF4-FFF2-40B4-BE49-F238E27FC236}">
                <a16:creationId xmlns:a16="http://schemas.microsoft.com/office/drawing/2014/main" id="{D7BBD3E8-D5DD-C21F-3792-4880373CCDCC}"/>
              </a:ext>
            </a:extLst>
          </p:cNvPr>
          <p:cNvSpPr/>
          <p:nvPr userDrawn="1"/>
        </p:nvSpPr>
        <p:spPr>
          <a:xfrm flipH="1">
            <a:off x="7400972" y="4508725"/>
            <a:ext cx="1347680" cy="158117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0" name="Freeform: Shape 11">
            <a:extLst>
              <a:ext uri="{FF2B5EF4-FFF2-40B4-BE49-F238E27FC236}">
                <a16:creationId xmlns:a16="http://schemas.microsoft.com/office/drawing/2014/main" id="{FC461D80-0CAC-62E5-726A-63B48BEF3F25}"/>
              </a:ext>
            </a:extLst>
          </p:cNvPr>
          <p:cNvSpPr/>
          <p:nvPr userDrawn="1"/>
        </p:nvSpPr>
        <p:spPr>
          <a:xfrm>
            <a:off x="6521016" y="4772906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4944167-AFE9-AE61-AF44-B9AEE24D1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427" y="2497488"/>
            <a:ext cx="9823998" cy="1325563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7268D53-92DA-7335-4DAB-83485CAF3FE9}"/>
              </a:ext>
            </a:extLst>
          </p:cNvPr>
          <p:cNvSpPr>
            <a:spLocks noGrp="1"/>
          </p:cNvSpPr>
          <p:nvPr>
            <p:ph type="ftr" sz="quarter" idx="4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FCB16-3643-AB04-D20E-A14FFE07F67C}"/>
              </a:ext>
            </a:extLst>
          </p:cNvPr>
          <p:cNvSpPr>
            <a:spLocks noGrp="1"/>
          </p:cNvSpPr>
          <p:nvPr>
            <p:ph type="sldNum" sz="quarter" idx="5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2132766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Freeform 46">
            <a:extLst>
              <a:ext uri="{FF2B5EF4-FFF2-40B4-BE49-F238E27FC236}">
                <a16:creationId xmlns:a16="http://schemas.microsoft.com/office/drawing/2014/main" id="{39B50CEE-D9F9-B5CD-C274-BEAA5EAB37E3}"/>
              </a:ext>
            </a:extLst>
          </p:cNvPr>
          <p:cNvSpPr/>
          <p:nvPr userDrawn="1"/>
        </p:nvSpPr>
        <p:spPr>
          <a:xfrm>
            <a:off x="410352" y="12435"/>
            <a:ext cx="1455521" cy="1019127"/>
          </a:xfrm>
          <a:custGeom>
            <a:avLst/>
            <a:gdLst>
              <a:gd name="connsiteX0" fmla="*/ 219223 w 1455521"/>
              <a:gd name="connsiteY0" fmla="*/ 0 h 1019127"/>
              <a:gd name="connsiteX1" fmla="*/ 1236298 w 1455521"/>
              <a:gd name="connsiteY1" fmla="*/ 0 h 1019127"/>
              <a:gd name="connsiteX2" fmla="*/ 1455521 w 1455521"/>
              <a:gd name="connsiteY2" fmla="*/ 385779 h 1019127"/>
              <a:gd name="connsiteX3" fmla="*/ 1095615 w 1455521"/>
              <a:gd name="connsiteY3" fmla="*/ 1019127 h 1019127"/>
              <a:gd name="connsiteX4" fmla="*/ 359906 w 1455521"/>
              <a:gd name="connsiteY4" fmla="*/ 1019127 h 1019127"/>
              <a:gd name="connsiteX5" fmla="*/ 0 w 1455521"/>
              <a:gd name="connsiteY5" fmla="*/ 385779 h 1019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1019127">
                <a:moveTo>
                  <a:pt x="219223" y="0"/>
                </a:moveTo>
                <a:lnTo>
                  <a:pt x="1236298" y="0"/>
                </a:lnTo>
                <a:lnTo>
                  <a:pt x="1455521" y="385779"/>
                </a:lnTo>
                <a:lnTo>
                  <a:pt x="1095615" y="1019127"/>
                </a:lnTo>
                <a:lnTo>
                  <a:pt x="359906" y="1019127"/>
                </a:lnTo>
                <a:lnTo>
                  <a:pt x="0" y="385779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9" name="Hexagon 15">
            <a:extLst>
              <a:ext uri="{FF2B5EF4-FFF2-40B4-BE49-F238E27FC236}">
                <a16:creationId xmlns:a16="http://schemas.microsoft.com/office/drawing/2014/main" id="{93831F6E-A0DA-46E5-AF13-ED5D9ABF108D}"/>
              </a:ext>
            </a:extLst>
          </p:cNvPr>
          <p:cNvSpPr/>
          <p:nvPr userDrawn="1"/>
        </p:nvSpPr>
        <p:spPr>
          <a:xfrm>
            <a:off x="1579486" y="450004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0" name="Hexagon 17">
            <a:extLst>
              <a:ext uri="{FF2B5EF4-FFF2-40B4-BE49-F238E27FC236}">
                <a16:creationId xmlns:a16="http://schemas.microsoft.com/office/drawing/2014/main" id="{18B06ECC-5FA7-4ACA-86BF-694240D0C05B}"/>
              </a:ext>
            </a:extLst>
          </p:cNvPr>
          <p:cNvSpPr/>
          <p:nvPr userDrawn="1"/>
        </p:nvSpPr>
        <p:spPr>
          <a:xfrm>
            <a:off x="412218" y="113647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1" name="Hexagon 19">
            <a:extLst>
              <a:ext uri="{FF2B5EF4-FFF2-40B4-BE49-F238E27FC236}">
                <a16:creationId xmlns:a16="http://schemas.microsoft.com/office/drawing/2014/main" id="{089AA305-8FFC-46A5-B806-D5D78320D0CD}"/>
              </a:ext>
            </a:extLst>
          </p:cNvPr>
          <p:cNvSpPr/>
          <p:nvPr userDrawn="1"/>
        </p:nvSpPr>
        <p:spPr>
          <a:xfrm>
            <a:off x="1580070" y="1812437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2" name="Hexagon 21">
            <a:extLst>
              <a:ext uri="{FF2B5EF4-FFF2-40B4-BE49-F238E27FC236}">
                <a16:creationId xmlns:a16="http://schemas.microsoft.com/office/drawing/2014/main" id="{DB2D65ED-32BC-44B2-92F3-E16717051CA1}"/>
              </a:ext>
            </a:extLst>
          </p:cNvPr>
          <p:cNvSpPr/>
          <p:nvPr userDrawn="1"/>
        </p:nvSpPr>
        <p:spPr>
          <a:xfrm>
            <a:off x="3953772" y="4582171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6100186E-95B0-AB29-6F1D-DBFBAA566DB2}"/>
              </a:ext>
            </a:extLst>
          </p:cNvPr>
          <p:cNvSpPr/>
          <p:nvPr userDrawn="1"/>
        </p:nvSpPr>
        <p:spPr>
          <a:xfrm>
            <a:off x="3955762" y="5952136"/>
            <a:ext cx="1455521" cy="932559"/>
          </a:xfrm>
          <a:custGeom>
            <a:avLst/>
            <a:gdLst>
              <a:gd name="connsiteX0" fmla="*/ 359906 w 1455521"/>
              <a:gd name="connsiteY0" fmla="*/ 0 h 932559"/>
              <a:gd name="connsiteX1" fmla="*/ 1095615 w 1455521"/>
              <a:gd name="connsiteY1" fmla="*/ 0 h 932559"/>
              <a:gd name="connsiteX2" fmla="*/ 1455521 w 1455521"/>
              <a:gd name="connsiteY2" fmla="*/ 633348 h 932559"/>
              <a:gd name="connsiteX3" fmla="*/ 1285492 w 1455521"/>
              <a:gd name="connsiteY3" fmla="*/ 932559 h 932559"/>
              <a:gd name="connsiteX4" fmla="*/ 170030 w 1455521"/>
              <a:gd name="connsiteY4" fmla="*/ 932559 h 932559"/>
              <a:gd name="connsiteX5" fmla="*/ 0 w 1455521"/>
              <a:gd name="connsiteY5" fmla="*/ 633348 h 932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32559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285492" y="932559"/>
                </a:lnTo>
                <a:lnTo>
                  <a:pt x="170030" y="932559"/>
                </a:lnTo>
                <a:lnTo>
                  <a:pt x="0" y="633348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4" name="Hexagon 27">
            <a:extLst>
              <a:ext uri="{FF2B5EF4-FFF2-40B4-BE49-F238E27FC236}">
                <a16:creationId xmlns:a16="http://schemas.microsoft.com/office/drawing/2014/main" id="{5275D449-7441-440B-8584-96D25256F24D}"/>
              </a:ext>
            </a:extLst>
          </p:cNvPr>
          <p:cNvSpPr/>
          <p:nvPr userDrawn="1"/>
        </p:nvSpPr>
        <p:spPr>
          <a:xfrm>
            <a:off x="2783996" y="524544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5" name="Hexagon 28">
            <a:extLst>
              <a:ext uri="{FF2B5EF4-FFF2-40B4-BE49-F238E27FC236}">
                <a16:creationId xmlns:a16="http://schemas.microsoft.com/office/drawing/2014/main" id="{94CFCD79-F5CD-4175-96DE-1AC2E1999DB6}"/>
              </a:ext>
            </a:extLst>
          </p:cNvPr>
          <p:cNvSpPr/>
          <p:nvPr userDrawn="1"/>
        </p:nvSpPr>
        <p:spPr>
          <a:xfrm>
            <a:off x="2767144" y="388062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3" name="Freeform 42">
            <a:extLst>
              <a:ext uri="{FF2B5EF4-FFF2-40B4-BE49-F238E27FC236}">
                <a16:creationId xmlns:a16="http://schemas.microsoft.com/office/drawing/2014/main" id="{C8667104-E096-23C3-4C2C-5277C2AF5C57}"/>
              </a:ext>
            </a:extLst>
          </p:cNvPr>
          <p:cNvSpPr/>
          <p:nvPr userDrawn="1"/>
        </p:nvSpPr>
        <p:spPr>
          <a:xfrm>
            <a:off x="3702" y="448131"/>
            <a:ext cx="678871" cy="1266696"/>
          </a:xfrm>
          <a:custGeom>
            <a:avLst/>
            <a:gdLst>
              <a:gd name="connsiteX0" fmla="*/ 0 w 678871"/>
              <a:gd name="connsiteY0" fmla="*/ 0 h 1266696"/>
              <a:gd name="connsiteX1" fmla="*/ 318965 w 678871"/>
              <a:gd name="connsiteY1" fmla="*/ 0 h 1266696"/>
              <a:gd name="connsiteX2" fmla="*/ 678871 w 678871"/>
              <a:gd name="connsiteY2" fmla="*/ 633348 h 1266696"/>
              <a:gd name="connsiteX3" fmla="*/ 318965 w 678871"/>
              <a:gd name="connsiteY3" fmla="*/ 1266696 h 1266696"/>
              <a:gd name="connsiteX4" fmla="*/ 0 w 678871"/>
              <a:gd name="connsiteY4" fmla="*/ 1266696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8871" h="1266696">
                <a:moveTo>
                  <a:pt x="0" y="0"/>
                </a:moveTo>
                <a:lnTo>
                  <a:pt x="318965" y="0"/>
                </a:lnTo>
                <a:lnTo>
                  <a:pt x="678871" y="633348"/>
                </a:lnTo>
                <a:lnTo>
                  <a:pt x="318965" y="1266696"/>
                </a:lnTo>
                <a:lnTo>
                  <a:pt x="0" y="1266696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8" name="Hexagon 31">
            <a:extLst>
              <a:ext uri="{FF2B5EF4-FFF2-40B4-BE49-F238E27FC236}">
                <a16:creationId xmlns:a16="http://schemas.microsoft.com/office/drawing/2014/main" id="{61BB4AB0-7C5C-4697-A25B-0AFD8754AB52}"/>
              </a:ext>
            </a:extLst>
          </p:cNvPr>
          <p:cNvSpPr/>
          <p:nvPr userDrawn="1"/>
        </p:nvSpPr>
        <p:spPr>
          <a:xfrm>
            <a:off x="1580353" y="318279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6" name="Freeform 45">
            <a:extLst>
              <a:ext uri="{FF2B5EF4-FFF2-40B4-BE49-F238E27FC236}">
                <a16:creationId xmlns:a16="http://schemas.microsoft.com/office/drawing/2014/main" id="{2363FF00-E570-D743-258E-E9FEF4F02A08}"/>
              </a:ext>
            </a:extLst>
          </p:cNvPr>
          <p:cNvSpPr/>
          <p:nvPr userDrawn="1"/>
        </p:nvSpPr>
        <p:spPr>
          <a:xfrm>
            <a:off x="6334981" y="5962237"/>
            <a:ext cx="1455521" cy="901561"/>
          </a:xfrm>
          <a:custGeom>
            <a:avLst/>
            <a:gdLst>
              <a:gd name="connsiteX0" fmla="*/ 359906 w 1455521"/>
              <a:gd name="connsiteY0" fmla="*/ 0 h 901561"/>
              <a:gd name="connsiteX1" fmla="*/ 1095615 w 1455521"/>
              <a:gd name="connsiteY1" fmla="*/ 0 h 901561"/>
              <a:gd name="connsiteX2" fmla="*/ 1455521 w 1455521"/>
              <a:gd name="connsiteY2" fmla="*/ 633348 h 901561"/>
              <a:gd name="connsiteX3" fmla="*/ 1303107 w 1455521"/>
              <a:gd name="connsiteY3" fmla="*/ 901561 h 901561"/>
              <a:gd name="connsiteX4" fmla="*/ 152415 w 1455521"/>
              <a:gd name="connsiteY4" fmla="*/ 901561 h 901561"/>
              <a:gd name="connsiteX5" fmla="*/ 0 w 1455521"/>
              <a:gd name="connsiteY5" fmla="*/ 633348 h 901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01561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303107" y="901561"/>
                </a:lnTo>
                <a:lnTo>
                  <a:pt x="152415" y="901561"/>
                </a:lnTo>
                <a:lnTo>
                  <a:pt x="0" y="633348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073CD90F-1E45-47EC-B558-D5F638F5FE6F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2754948" y="2502098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9" name="Content Placeholder 47">
            <a:extLst>
              <a:ext uri="{FF2B5EF4-FFF2-40B4-BE49-F238E27FC236}">
                <a16:creationId xmlns:a16="http://schemas.microsoft.com/office/drawing/2014/main" id="{9A501203-35D0-41A5-A2A4-9F05FAB495C4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91110" y="2493385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30" name="Content Placeholder 47">
            <a:extLst>
              <a:ext uri="{FF2B5EF4-FFF2-40B4-BE49-F238E27FC236}">
                <a16:creationId xmlns:a16="http://schemas.microsoft.com/office/drawing/2014/main" id="{1FA62038-8BB7-45FD-896E-34738A5578BD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5151412" y="5238680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31" name="Content Placeholder 47">
            <a:extLst>
              <a:ext uri="{FF2B5EF4-FFF2-40B4-BE49-F238E27FC236}">
                <a16:creationId xmlns:a16="http://schemas.microsoft.com/office/drawing/2014/main" id="{9A7E0EE6-5885-489B-81A9-65DBC0016938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3948599" y="3194928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B7E46D91-6194-E279-CAE3-425E21FD4A8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096000" y="3093990"/>
            <a:ext cx="3034145" cy="187979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4722C9EB-D452-B3DF-5219-160F48DE7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703538"/>
            <a:ext cx="5055698" cy="1325563"/>
          </a:xfrm>
        </p:spPr>
        <p:txBody>
          <a:bodyPr anchor="b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E3C8467A-0A34-2A65-92FE-F12F6A3D84A6}"/>
              </a:ext>
            </a:extLst>
          </p:cNvPr>
          <p:cNvSpPr/>
          <p:nvPr userDrawn="1"/>
        </p:nvSpPr>
        <p:spPr>
          <a:xfrm>
            <a:off x="-6538" y="1815084"/>
            <a:ext cx="697438" cy="1266696"/>
          </a:xfrm>
          <a:custGeom>
            <a:avLst/>
            <a:gdLst>
              <a:gd name="connsiteX0" fmla="*/ 0 w 732607"/>
              <a:gd name="connsiteY0" fmla="*/ 0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0" fmla="*/ 43961 w 732607"/>
              <a:gd name="connsiteY0" fmla="*/ 8793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5" fmla="*/ 43961 w 732607"/>
              <a:gd name="connsiteY5" fmla="*/ 8793 h 1266696"/>
              <a:gd name="connsiteX0" fmla="*/ 8792 w 697438"/>
              <a:gd name="connsiteY0" fmla="*/ 8793 h 1266696"/>
              <a:gd name="connsiteX1" fmla="*/ 337532 w 697438"/>
              <a:gd name="connsiteY1" fmla="*/ 0 h 1266696"/>
              <a:gd name="connsiteX2" fmla="*/ 697438 w 697438"/>
              <a:gd name="connsiteY2" fmla="*/ 633348 h 1266696"/>
              <a:gd name="connsiteX3" fmla="*/ 337532 w 697438"/>
              <a:gd name="connsiteY3" fmla="*/ 1266696 h 1266696"/>
              <a:gd name="connsiteX4" fmla="*/ 0 w 697438"/>
              <a:gd name="connsiteY4" fmla="*/ 1266696 h 1266696"/>
              <a:gd name="connsiteX5" fmla="*/ 8792 w 697438"/>
              <a:gd name="connsiteY5" fmla="*/ 8793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7438" h="1266696">
                <a:moveTo>
                  <a:pt x="8792" y="8793"/>
                </a:moveTo>
                <a:lnTo>
                  <a:pt x="337532" y="0"/>
                </a:lnTo>
                <a:lnTo>
                  <a:pt x="697438" y="633348"/>
                </a:lnTo>
                <a:lnTo>
                  <a:pt x="337532" y="1266696"/>
                </a:lnTo>
                <a:lnTo>
                  <a:pt x="0" y="1266696"/>
                </a:lnTo>
                <a:cubicBezTo>
                  <a:pt x="0" y="844464"/>
                  <a:pt x="8792" y="431025"/>
                  <a:pt x="8792" y="8793"/>
                </a:cubicBezTo>
                <a:close/>
              </a:path>
            </a:pathLst>
          </a:custGeom>
          <a:noFill/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334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47">
            <a:extLst>
              <a:ext uri="{FF2B5EF4-FFF2-40B4-BE49-F238E27FC236}">
                <a16:creationId xmlns:a16="http://schemas.microsoft.com/office/drawing/2014/main" id="{28B6388A-37D2-4382-A7FC-9B9A76BDE8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4169" y="6217920"/>
            <a:ext cx="458592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6"/>
                </a:solidFill>
                <a:latin typeface="+mn-lt"/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8CB8A3D-9A54-FD7C-F6A5-B33E6C891A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itle Placeholder 4">
            <a:extLst>
              <a:ext uri="{FF2B5EF4-FFF2-40B4-BE49-F238E27FC236}">
                <a16:creationId xmlns:a16="http://schemas.microsoft.com/office/drawing/2014/main" id="{F38A7675-78A2-B642-22AF-B98514C68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76125D-E69D-E2ED-1549-3D67DBD4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21792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6"/>
                </a:solidFill>
                <a:latin typeface="+mn-lt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574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52" r:id="rId2"/>
    <p:sldLayoutId id="2147483651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8" r:id="rId11"/>
    <p:sldLayoutId id="2147483661" r:id="rId12"/>
    <p:sldLayoutId id="2147483662" r:id="rId13"/>
    <p:sldLayoutId id="2147483663" r:id="rId14"/>
    <p:sldLayoutId id="2147483664" r:id="rId15"/>
    <p:sldLayoutId id="2147483665" r:id="rId1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032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5640" userDrawn="1">
          <p15:clr>
            <a:srgbClr val="F26B43"/>
          </p15:clr>
        </p15:guide>
        <p15:guide id="4" pos="1656" userDrawn="1">
          <p15:clr>
            <a:srgbClr val="F26B43"/>
          </p15:clr>
        </p15:guide>
        <p15:guide id="5" pos="520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3A3B864-5E85-99D2-93E5-5CA1F4F35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222" y="-417349"/>
            <a:ext cx="12464916" cy="1873860"/>
          </a:xfrm>
        </p:spPr>
        <p:txBody>
          <a:bodyPr/>
          <a:lstStyle/>
          <a:p>
            <a:r>
              <a:rPr lang="en-US" sz="4000" b="0" i="0" dirty="0">
                <a:solidFill>
                  <a:srgbClr val="374151"/>
                </a:solidFill>
                <a:effectLst/>
                <a:latin typeface="Söhne"/>
              </a:rPr>
              <a:t>The </a:t>
            </a:r>
            <a:r>
              <a:rPr lang="en-US" sz="4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Importance and Benefits </a:t>
            </a:r>
            <a:r>
              <a:rPr lang="en-US" sz="4000" b="0" i="0" dirty="0">
                <a:solidFill>
                  <a:srgbClr val="374151"/>
                </a:solidFill>
                <a:effectLst/>
                <a:latin typeface="Söhne"/>
              </a:rPr>
              <a:t>of 360-Degree Feedback</a:t>
            </a:r>
            <a:endParaRPr lang="en-US" sz="400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85E0237-B9A1-0B58-E0AA-05EF84817EB4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351221" y="1922106"/>
            <a:ext cx="7769529" cy="3008606"/>
          </a:xfrm>
        </p:spPr>
        <p:txBody>
          <a:bodyPr/>
          <a:lstStyle/>
          <a:p>
            <a:r>
              <a:rPr lang="en-US" dirty="0"/>
              <a:t>Module code: BMSW5102</a:t>
            </a:r>
          </a:p>
          <a:p>
            <a:r>
              <a:rPr lang="en-US" dirty="0"/>
              <a:t>Module Name: Developing Relationships and Workplace Achievement</a:t>
            </a:r>
          </a:p>
          <a:p>
            <a:r>
              <a:rPr lang="en-US" dirty="0"/>
              <a:t>Name of Student: Nedyalko Radev</a:t>
            </a:r>
          </a:p>
          <a:p>
            <a:r>
              <a:rPr lang="en-US" dirty="0"/>
              <a:t>Student Number: 2128093</a:t>
            </a:r>
          </a:p>
          <a:p>
            <a:r>
              <a:rPr lang="en-US" dirty="0"/>
              <a:t>Lecturer Name: Ehsan </a:t>
            </a:r>
            <a:r>
              <a:rPr lang="en-US" dirty="0" err="1"/>
              <a:t>Khajeh</a:t>
            </a:r>
            <a:endParaRPr lang="en-US" dirty="0"/>
          </a:p>
          <a:p>
            <a:endParaRPr lang="en-US" dirty="0"/>
          </a:p>
          <a:p>
            <a:r>
              <a:rPr lang="en-US" dirty="0"/>
              <a:t> </a:t>
            </a:r>
          </a:p>
        </p:txBody>
      </p:sp>
      <p:sp>
        <p:nvSpPr>
          <p:cNvPr id="10" name="Freeform: Shape 11">
            <a:extLst>
              <a:ext uri="{FF2B5EF4-FFF2-40B4-BE49-F238E27FC236}">
                <a16:creationId xmlns:a16="http://schemas.microsoft.com/office/drawing/2014/main" id="{01A79B69-242C-3AEB-4A42-7A606A54C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446634" y="4838625"/>
            <a:ext cx="1637958" cy="187385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tx2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14" name="Freeform: Shape 11">
            <a:extLst>
              <a:ext uri="{FF2B5EF4-FFF2-40B4-BE49-F238E27FC236}">
                <a16:creationId xmlns:a16="http://schemas.microsoft.com/office/drawing/2014/main" id="{E5D4DE6D-89C8-6FFF-287D-3F3BAD416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410476" y="4464719"/>
            <a:ext cx="1637958" cy="187385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  <a:alpha val="50196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3589059-B951-9B57-5B7A-70D21E99E4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120750" y="1761939"/>
            <a:ext cx="3866979" cy="3866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447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1D18537-D028-9E9C-FB87-93F24955D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762" y="-125517"/>
            <a:ext cx="5117162" cy="1325563"/>
          </a:xfrm>
        </p:spPr>
        <p:txBody>
          <a:bodyPr/>
          <a:lstStyle/>
          <a:p>
            <a:r>
              <a:rPr lang="en-US" sz="4000" i="0" dirty="0">
                <a:solidFill>
                  <a:srgbClr val="374151"/>
                </a:solidFill>
                <a:effectLst/>
                <a:latin typeface="Söhne"/>
              </a:rPr>
              <a:t>Introduction</a:t>
            </a:r>
            <a:endParaRPr lang="en-US" sz="4000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C0093B1-77CC-1E61-FB22-E136F94EABD2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212881" y="2188744"/>
            <a:ext cx="5883119" cy="1670509"/>
          </a:xfrm>
        </p:spPr>
        <p:txBody>
          <a:bodyPr/>
          <a:lstStyle/>
          <a:p>
            <a:pPr algn="just"/>
            <a:r>
              <a:rPr lang="en-US" sz="2000" b="0" i="0" dirty="0">
                <a:solidFill>
                  <a:srgbClr val="374151"/>
                </a:solidFill>
                <a:effectLst/>
                <a:latin typeface="Söhne"/>
                <a:cs typeface="Arial" panose="020B0604020202020204" pitchFamily="34" charset="0"/>
              </a:rPr>
              <a:t>Our organization is introducing a 360-degree feedback system as part of our performance management process. However, there has been noticeable resistance from many employees regarding its implementation.</a:t>
            </a:r>
            <a:endParaRPr lang="en-US" sz="2000" dirty="0">
              <a:latin typeface="Söhne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8C4B5C6A-45B4-1976-622A-4CEB4E3211BC}"/>
              </a:ext>
            </a:extLst>
          </p:cNvPr>
          <p:cNvPicPr>
            <a:picLocks noGrp="1" noChangeAspect="1"/>
          </p:cNvPicPr>
          <p:nvPr>
            <p:ph type="pic" sz="quarter" idx="51"/>
          </p:nvPr>
        </p:nvPicPr>
        <p:blipFill>
          <a:blip r:embed="rId3"/>
          <a:srcRect/>
          <a:stretch/>
        </p:blipFill>
        <p:spPr>
          <a:xfrm>
            <a:off x="6268880" y="646730"/>
            <a:ext cx="5673359" cy="6035040"/>
          </a:xfr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6767F8-4670-E83D-85F4-1446B8B9D466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2</a:t>
            </a:fld>
            <a:endParaRPr lang="en-US" altLang="zh-CN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C4DE15-397D-9CA4-5E91-8E9DF46396A5}"/>
              </a:ext>
            </a:extLst>
          </p:cNvPr>
          <p:cNvSpPr txBox="1"/>
          <p:nvPr/>
        </p:nvSpPr>
        <p:spPr>
          <a:xfrm>
            <a:off x="1551432" y="1519351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0" i="0" dirty="0">
                <a:solidFill>
                  <a:srgbClr val="374151"/>
                </a:solidFill>
                <a:effectLst/>
                <a:latin typeface="Söhne"/>
              </a:rPr>
              <a:t>Current </a:t>
            </a:r>
            <a:r>
              <a:rPr lang="en-US" sz="3200" b="0" i="0" dirty="0">
                <a:solidFill>
                  <a:srgbClr val="37415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Situation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6CC776-12DA-8F4A-174A-00A96AF16877}"/>
              </a:ext>
            </a:extLst>
          </p:cNvPr>
          <p:cNvSpPr txBox="1"/>
          <p:nvPr/>
        </p:nvSpPr>
        <p:spPr>
          <a:xfrm>
            <a:off x="212882" y="4669255"/>
            <a:ext cx="588311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rgbClr val="374151"/>
                </a:solidFill>
                <a:effectLst/>
                <a:latin typeface="Söhne"/>
              </a:rPr>
              <a:t>The aim of this presentation is to shed light on the significance of 360-degree feedback. We hope to foster a deeper understanding of its benefits and encourage active participation from all employees.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99DB065-DD30-4607-2B74-2959CC47CD03}"/>
              </a:ext>
            </a:extLst>
          </p:cNvPr>
          <p:cNvSpPr txBox="1"/>
          <p:nvPr/>
        </p:nvSpPr>
        <p:spPr>
          <a:xfrm>
            <a:off x="385762" y="4084480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3200" b="0" i="0" dirty="0">
                <a:solidFill>
                  <a:srgbClr val="374151"/>
                </a:solidFill>
                <a:effectLst/>
                <a:latin typeface="Söhne"/>
              </a:rPr>
              <a:t>Objective of This Presentation</a:t>
            </a:r>
          </a:p>
        </p:txBody>
      </p:sp>
    </p:spTree>
    <p:extLst>
      <p:ext uri="{BB962C8B-B14F-4D97-AF65-F5344CB8AC3E}">
        <p14:creationId xmlns:p14="http://schemas.microsoft.com/office/powerpoint/2010/main" val="77554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19576725-5FD5-0E5D-4FD3-2E35020D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6240" y="145678"/>
            <a:ext cx="9644709" cy="836474"/>
          </a:xfrm>
        </p:spPr>
        <p:txBody>
          <a:bodyPr/>
          <a:lstStyle/>
          <a:p>
            <a:r>
              <a:rPr lang="en-US" sz="4000" i="0" dirty="0">
                <a:solidFill>
                  <a:srgbClr val="374151"/>
                </a:solidFill>
                <a:effectLst/>
                <a:latin typeface="Söhne"/>
              </a:rPr>
              <a:t>The Concept of 360-Degree Feedback</a:t>
            </a:r>
            <a:br>
              <a:rPr lang="en-US" dirty="0"/>
            </a:b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3F816F-E557-EF17-FA3D-67F4F647CA3C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3</a:t>
            </a:fld>
            <a:endParaRPr lang="en-US" altLang="zh-CN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542CAEB-31CC-87A1-1065-482CA309F449}"/>
              </a:ext>
            </a:extLst>
          </p:cNvPr>
          <p:cNvSpPr txBox="1"/>
          <p:nvPr/>
        </p:nvSpPr>
        <p:spPr>
          <a:xfrm>
            <a:off x="95251" y="2537803"/>
            <a:ext cx="6278253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rgbClr val="374151"/>
                </a:solidFill>
                <a:effectLst/>
                <a:latin typeface="Söhne"/>
              </a:rPr>
              <a:t>360-Degree Feedback is a comprehensive feedback system where employees receive confidential, anonymous feedback from the people who work around them. This typically includes peers, managers, subordinates, and can also include a self-assessment.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B4BF3DF-7DD7-E696-45E0-395562BB8987}"/>
              </a:ext>
            </a:extLst>
          </p:cNvPr>
          <p:cNvSpPr txBox="1"/>
          <p:nvPr/>
        </p:nvSpPr>
        <p:spPr>
          <a:xfrm>
            <a:off x="95251" y="1760773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3200" b="0" i="0" dirty="0">
                <a:solidFill>
                  <a:srgbClr val="374151"/>
                </a:solidFill>
                <a:effectLst/>
                <a:latin typeface="Söhne"/>
              </a:rPr>
              <a:t>What is 360-Degree Feedback?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BCAD60F-77C8-3615-659D-888FB1242006}"/>
              </a:ext>
            </a:extLst>
          </p:cNvPr>
          <p:cNvSpPr txBox="1"/>
          <p:nvPr/>
        </p:nvSpPr>
        <p:spPr>
          <a:xfrm>
            <a:off x="0" y="4695283"/>
            <a:ext cx="6373504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rgbClr val="374151"/>
                </a:solidFill>
                <a:effectLst/>
                <a:latin typeface="Söhne"/>
              </a:rPr>
              <a:t>Feedback is collected from various sources: peers, subordinates, supervisors, and even from the individual themselves. This holistic approach ensures a well-rounded view of an employee's performance, behavior, and areas for improvement.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2B78971-F72A-D717-BE1D-3286CD2A453D}"/>
              </a:ext>
            </a:extLst>
          </p:cNvPr>
          <p:cNvSpPr txBox="1"/>
          <p:nvPr/>
        </p:nvSpPr>
        <p:spPr>
          <a:xfrm>
            <a:off x="0" y="4110508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3200" b="0" i="0" dirty="0">
                <a:solidFill>
                  <a:srgbClr val="374151"/>
                </a:solidFill>
                <a:effectLst/>
                <a:latin typeface="Söhne"/>
              </a:rPr>
              <a:t>How Does It Work?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A7E4DDB-0F6F-4751-8043-159B8B88B0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9715" y="1806355"/>
            <a:ext cx="5617698" cy="3876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1093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19576725-5FD5-0E5D-4FD3-2E35020D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6391" y="103024"/>
            <a:ext cx="7977834" cy="836474"/>
          </a:xfrm>
        </p:spPr>
        <p:txBody>
          <a:bodyPr/>
          <a:lstStyle/>
          <a:p>
            <a:r>
              <a:rPr lang="en-US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Importance to Employees</a:t>
            </a:r>
            <a:b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3F816F-E557-EF17-FA3D-67F4F647CA3C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4</a:t>
            </a:fld>
            <a:endParaRPr lang="en-US" altLang="zh-CN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542CAEB-31CC-87A1-1065-482CA309F449}"/>
              </a:ext>
            </a:extLst>
          </p:cNvPr>
          <p:cNvSpPr txBox="1"/>
          <p:nvPr/>
        </p:nvSpPr>
        <p:spPr>
          <a:xfrm>
            <a:off x="0" y="1756436"/>
            <a:ext cx="879701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360-degree feedback promotes personal growth by providing employees with insights into their performance, helping them identify areas they excel in and where they can improve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 </a:t>
            </a:r>
            <a:r>
              <a:rPr lang="en-US" sz="2000" b="0" i="0" dirty="0">
                <a:solidFill>
                  <a:srgbClr val="2C3E50"/>
                </a:solidFill>
                <a:effectLst/>
                <a:latin typeface="Söhne"/>
              </a:rPr>
              <a:t>(Malynovska, 2018).</a:t>
            </a: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B4BF3DF-7DD7-E696-45E0-395562BB8987}"/>
              </a:ext>
            </a:extLst>
          </p:cNvPr>
          <p:cNvSpPr txBox="1"/>
          <p:nvPr/>
        </p:nvSpPr>
        <p:spPr>
          <a:xfrm>
            <a:off x="0" y="1068125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Personal Growth and Development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BCAD60F-77C8-3615-659D-888FB1242006}"/>
              </a:ext>
            </a:extLst>
          </p:cNvPr>
          <p:cNvSpPr txBox="1"/>
          <p:nvPr/>
        </p:nvSpPr>
        <p:spPr>
          <a:xfrm>
            <a:off x="0" y="3524192"/>
            <a:ext cx="888852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"Receiving feedback from multiple sources allows employees to gain a comprehensive understanding of their strengths and pinpoint specific areas that require development </a:t>
            </a:r>
            <a:r>
              <a:rPr lang="en-US" sz="2000" b="0" i="0" dirty="0">
                <a:solidFill>
                  <a:srgbClr val="2C3E50"/>
                </a:solidFill>
                <a:effectLst/>
                <a:latin typeface="Söhne"/>
              </a:rPr>
              <a:t>(Tate et al., 2021).</a:t>
            </a: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2B78971-F72A-D717-BE1D-3286CD2A453D}"/>
              </a:ext>
            </a:extLst>
          </p:cNvPr>
          <p:cNvSpPr txBox="1"/>
          <p:nvPr/>
        </p:nvSpPr>
        <p:spPr>
          <a:xfrm>
            <a:off x="0" y="2855009"/>
            <a:ext cx="831151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Recognition of Strengths and Areas for Improvement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16B54-F2ED-E267-2B9F-46815AEB3C17}"/>
              </a:ext>
            </a:extLst>
          </p:cNvPr>
          <p:cNvSpPr txBox="1"/>
          <p:nvPr/>
        </p:nvSpPr>
        <p:spPr>
          <a:xfrm>
            <a:off x="0" y="4766749"/>
            <a:ext cx="74104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Enhanced Communication with Colleagues</a:t>
            </a: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3A8AE5-57D7-8295-1883-8443E687070B}"/>
              </a:ext>
            </a:extLst>
          </p:cNvPr>
          <p:cNvSpPr txBox="1"/>
          <p:nvPr/>
        </p:nvSpPr>
        <p:spPr>
          <a:xfrm>
            <a:off x="0" y="5293861"/>
            <a:ext cx="888852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The feedback process fosters open communication, encouraging colleagues to share constructive feedback and collaborate more effectively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 </a:t>
            </a:r>
            <a:r>
              <a:rPr lang="en-US" sz="2000" b="0" i="0" dirty="0">
                <a:solidFill>
                  <a:srgbClr val="2C3E50"/>
                </a:solidFill>
                <a:effectLst/>
                <a:latin typeface="Söhne"/>
              </a:rPr>
              <a:t>(Budworth</a:t>
            </a:r>
            <a:r>
              <a:rPr lang="en-US" sz="2000" dirty="0">
                <a:solidFill>
                  <a:srgbClr val="2C3E50"/>
                </a:solidFill>
                <a:latin typeface="Söhne"/>
              </a:rPr>
              <a:t> et al.</a:t>
            </a:r>
            <a:r>
              <a:rPr lang="en-US" sz="2000" b="0" i="0" dirty="0">
                <a:solidFill>
                  <a:srgbClr val="2C3E50"/>
                </a:solidFill>
                <a:effectLst/>
                <a:latin typeface="Söhne"/>
              </a:rPr>
              <a:t>, 2019).</a:t>
            </a: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6623182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19576725-5FD5-0E5D-4FD3-2E35020D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2591" y="58663"/>
            <a:ext cx="7977834" cy="836474"/>
          </a:xfrm>
        </p:spPr>
        <p:txBody>
          <a:bodyPr/>
          <a:lstStyle/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I</a:t>
            </a:r>
            <a:r>
              <a:rPr lang="en-US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mportance to Employers</a:t>
            </a:r>
            <a:b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3F816F-E557-EF17-FA3D-67F4F647CA3C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5</a:t>
            </a:fld>
            <a:endParaRPr lang="en-US" altLang="zh-CN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542CAEB-31CC-87A1-1065-482CA309F449}"/>
              </a:ext>
            </a:extLst>
          </p:cNvPr>
          <p:cNvSpPr txBox="1"/>
          <p:nvPr/>
        </p:nvSpPr>
        <p:spPr>
          <a:xfrm>
            <a:off x="91516" y="1870105"/>
            <a:ext cx="879701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360-degree feedback offers employers a holistic perspective on an employee's performance, drawing insights from various sources within the organization </a:t>
            </a:r>
            <a:r>
              <a:rPr lang="en-US" sz="2000" b="0" i="0" dirty="0">
                <a:solidFill>
                  <a:srgbClr val="2C3E50"/>
                </a:solidFill>
                <a:effectLst/>
                <a:latin typeface="Söhne"/>
              </a:rPr>
              <a:t>(Guo et al., 2022).</a:t>
            </a: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B4BF3DF-7DD7-E696-45E0-395562BB8987}"/>
              </a:ext>
            </a:extLst>
          </p:cNvPr>
          <p:cNvSpPr txBox="1"/>
          <p:nvPr/>
        </p:nvSpPr>
        <p:spPr>
          <a:xfrm>
            <a:off x="91516" y="1370806"/>
            <a:ext cx="76086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Comprehensive View of Employee Performance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BCAD60F-77C8-3615-659D-888FB1242006}"/>
              </a:ext>
            </a:extLst>
          </p:cNvPr>
          <p:cNvSpPr txBox="1"/>
          <p:nvPr/>
        </p:nvSpPr>
        <p:spPr>
          <a:xfrm>
            <a:off x="0" y="3623047"/>
            <a:ext cx="888852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By understanding areas where employees excel and where they need improvement, employers can tailor training programs more effectively, ensuring resources are used efficiently </a:t>
            </a:r>
            <a:r>
              <a:rPr lang="en-US" sz="2000" b="0" i="0" dirty="0">
                <a:solidFill>
                  <a:srgbClr val="2C3E50"/>
                </a:solidFill>
                <a:effectLst/>
                <a:latin typeface="Söhne"/>
              </a:rPr>
              <a:t> (Yang et al., 2022).</a:t>
            </a: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2B78971-F72A-D717-BE1D-3286CD2A453D}"/>
              </a:ext>
            </a:extLst>
          </p:cNvPr>
          <p:cNvSpPr txBox="1"/>
          <p:nvPr/>
        </p:nvSpPr>
        <p:spPr>
          <a:xfrm>
            <a:off x="0" y="3139830"/>
            <a:ext cx="831151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Identification of Training Needs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16B54-F2ED-E267-2B9F-46815AEB3C17}"/>
              </a:ext>
            </a:extLst>
          </p:cNvPr>
          <p:cNvSpPr txBox="1"/>
          <p:nvPr/>
        </p:nvSpPr>
        <p:spPr>
          <a:xfrm>
            <a:off x="0" y="4996028"/>
            <a:ext cx="74104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Improved Team Dynamics and Communication</a:t>
            </a: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3A8AE5-57D7-8295-1883-8443E687070B}"/>
              </a:ext>
            </a:extLst>
          </p:cNvPr>
          <p:cNvSpPr txBox="1"/>
          <p:nvPr/>
        </p:nvSpPr>
        <p:spPr>
          <a:xfrm>
            <a:off x="0" y="5500509"/>
            <a:ext cx="888852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Feedback processes can enhance team cohesion by promoting open dialogue and understanding among team members, leading to more collaborative work environments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 </a:t>
            </a:r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 </a:t>
            </a:r>
            <a:r>
              <a:rPr lang="en-US" sz="2000" b="0" i="0" dirty="0">
                <a:solidFill>
                  <a:srgbClr val="2C3E50"/>
                </a:solidFill>
                <a:effectLst/>
                <a:latin typeface="Söhne"/>
              </a:rPr>
              <a:t>(Segbenya et al, 2019).</a:t>
            </a: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10963507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19576725-5FD5-0E5D-4FD3-2E35020D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8841" y="147938"/>
            <a:ext cx="7977834" cy="836474"/>
          </a:xfrm>
        </p:spPr>
        <p:txBody>
          <a:bodyPr/>
          <a:lstStyle/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Benefits</a:t>
            </a:r>
            <a:r>
              <a:rPr lang="en-US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 to Employees</a:t>
            </a:r>
            <a:b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3F816F-E557-EF17-FA3D-67F4F647CA3C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6</a:t>
            </a:fld>
            <a:endParaRPr lang="en-US" altLang="zh-CN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542CAEB-31CC-87A1-1065-482CA309F449}"/>
              </a:ext>
            </a:extLst>
          </p:cNvPr>
          <p:cNvSpPr txBox="1"/>
          <p:nvPr/>
        </p:nvSpPr>
        <p:spPr>
          <a:xfrm>
            <a:off x="59150" y="1822321"/>
            <a:ext cx="879701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360-degree feedback provides employees with a mirror to their professional persona, allowing them to see how they are perceived by others in various roles within the organization (Turner et all., 2022)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.</a:t>
            </a: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B4BF3DF-7DD7-E696-45E0-395562BB8987}"/>
              </a:ext>
            </a:extLst>
          </p:cNvPr>
          <p:cNvSpPr txBox="1"/>
          <p:nvPr/>
        </p:nvSpPr>
        <p:spPr>
          <a:xfrm>
            <a:off x="59150" y="1279486"/>
            <a:ext cx="426250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Enhanced Self-awareness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BCAD60F-77C8-3615-659D-888FB1242006}"/>
              </a:ext>
            </a:extLst>
          </p:cNvPr>
          <p:cNvSpPr txBox="1"/>
          <p:nvPr/>
        </p:nvSpPr>
        <p:spPr>
          <a:xfrm>
            <a:off x="0" y="3652577"/>
            <a:ext cx="888852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With insights from diverse sources, employees can identify specific areas for growth, leading to targeted learning and continuous professional development (Mitchell et al., 2021).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2B78971-F72A-D717-BE1D-3286CD2A453D}"/>
              </a:ext>
            </a:extLst>
          </p:cNvPr>
          <p:cNvSpPr txBox="1"/>
          <p:nvPr/>
        </p:nvSpPr>
        <p:spPr>
          <a:xfrm>
            <a:off x="59150" y="3129357"/>
            <a:ext cx="97193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Opportunity for Continuous Learning and Development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16B54-F2ED-E267-2B9F-46815AEB3C17}"/>
              </a:ext>
            </a:extLst>
          </p:cNvPr>
          <p:cNvSpPr txBox="1"/>
          <p:nvPr/>
        </p:nvSpPr>
        <p:spPr>
          <a:xfrm>
            <a:off x="59150" y="4920139"/>
            <a:ext cx="74104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Constructive Feedback for Career Growth</a:t>
            </a: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3A8AE5-57D7-8295-1883-8443E687070B}"/>
              </a:ext>
            </a:extLst>
          </p:cNvPr>
          <p:cNvSpPr txBox="1"/>
          <p:nvPr/>
        </p:nvSpPr>
        <p:spPr>
          <a:xfrm>
            <a:off x="0" y="5443359"/>
            <a:ext cx="888852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Receiving actionable feedback helps employees refine their skills and behaviors, paving the way for career advancements and opportunities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 </a:t>
            </a:r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(</a:t>
            </a:r>
            <a:r>
              <a:rPr lang="en-US" sz="1800" kern="1200" dirty="0">
                <a:solidFill>
                  <a:srgbClr val="374151"/>
                </a:solidFill>
                <a:latin typeface="Arial" panose="020B0604020202020204" pitchFamily="34" charset="0"/>
              </a:rPr>
              <a:t>Atwater</a:t>
            </a:r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 et al., 1995)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.</a:t>
            </a: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16773110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19576725-5FD5-0E5D-4FD3-2E35020D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8841" y="162544"/>
            <a:ext cx="7977834" cy="836474"/>
          </a:xfrm>
        </p:spPr>
        <p:txBody>
          <a:bodyPr/>
          <a:lstStyle/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Benefits</a:t>
            </a:r>
            <a:r>
              <a:rPr lang="en-US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 to Employers</a:t>
            </a:r>
            <a:b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3F816F-E557-EF17-FA3D-67F4F647CA3C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7</a:t>
            </a:fld>
            <a:endParaRPr lang="en-US" altLang="zh-CN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542CAEB-31CC-87A1-1065-482CA309F449}"/>
              </a:ext>
            </a:extLst>
          </p:cNvPr>
          <p:cNvSpPr txBox="1"/>
          <p:nvPr/>
        </p:nvSpPr>
        <p:spPr>
          <a:xfrm>
            <a:off x="91516" y="1834087"/>
            <a:ext cx="879701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360-degree feedback provides a multifaceted view of an employee's performance, enabling managers to make well-informed decisions regarding promotions, appraisals, and other HR actions  </a:t>
            </a:r>
            <a:r>
              <a:rPr lang="en-US" sz="2000" b="0" i="0" dirty="0">
                <a:solidFill>
                  <a:srgbClr val="2C3E50"/>
                </a:solidFill>
                <a:effectLst/>
                <a:latin typeface="Söhne"/>
              </a:rPr>
              <a:t>(Employee Development, 2021)</a:t>
            </a: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B4BF3DF-7DD7-E696-45E0-395562BB8987}"/>
              </a:ext>
            </a:extLst>
          </p:cNvPr>
          <p:cNvSpPr txBox="1"/>
          <p:nvPr/>
        </p:nvSpPr>
        <p:spPr>
          <a:xfrm>
            <a:off x="91516" y="1332329"/>
            <a:ext cx="89640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Informed Decision-making for Promotions and Appraisals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BCAD60F-77C8-3615-659D-888FB1242006}"/>
              </a:ext>
            </a:extLst>
          </p:cNvPr>
          <p:cNvSpPr txBox="1"/>
          <p:nvPr/>
        </p:nvSpPr>
        <p:spPr>
          <a:xfrm>
            <a:off x="0" y="3581235"/>
            <a:ext cx="8888528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Implementing 360-degree feedback fosters an environment where feedback is valued and sought after, leading to continuous improvement and open communication across the organization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 </a:t>
            </a:r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 (Fisher 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et al.</a:t>
            </a:r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, 2022)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.</a:t>
            </a: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  <a:p>
            <a:b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2B78971-F72A-D717-BE1D-3286CD2A453D}"/>
              </a:ext>
            </a:extLst>
          </p:cNvPr>
          <p:cNvSpPr txBox="1"/>
          <p:nvPr/>
        </p:nvSpPr>
        <p:spPr>
          <a:xfrm>
            <a:off x="40755" y="3085249"/>
            <a:ext cx="831151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Creation of a Feedback-rich Culture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16B54-F2ED-E267-2B9F-46815AEB3C17}"/>
              </a:ext>
            </a:extLst>
          </p:cNvPr>
          <p:cNvSpPr txBox="1"/>
          <p:nvPr/>
        </p:nvSpPr>
        <p:spPr>
          <a:xfrm>
            <a:off x="40755" y="4848797"/>
            <a:ext cx="74104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Improved Overall Organizational Performance</a:t>
            </a: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3A8AE5-57D7-8295-1883-8443E687070B}"/>
              </a:ext>
            </a:extLst>
          </p:cNvPr>
          <p:cNvSpPr txBox="1"/>
          <p:nvPr/>
        </p:nvSpPr>
        <p:spPr>
          <a:xfrm>
            <a:off x="0" y="5372017"/>
            <a:ext cx="888852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When employees grow and improve based on feedback, the entire organization benefits. Enhanced performance at individual levels contributes to better team dynamics, increased productivity, and overall organizational success</a:t>
            </a:r>
          </a:p>
        </p:txBody>
      </p:sp>
    </p:spTree>
    <p:extLst>
      <p:ext uri="{BB962C8B-B14F-4D97-AF65-F5344CB8AC3E}">
        <p14:creationId xmlns:p14="http://schemas.microsoft.com/office/powerpoint/2010/main" val="6221907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19576725-5FD5-0E5D-4FD3-2E35020D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0106" y="216658"/>
            <a:ext cx="10273359" cy="836474"/>
          </a:xfrm>
        </p:spPr>
        <p:txBody>
          <a:bodyPr/>
          <a:lstStyle/>
          <a:p>
            <a:r>
              <a:rPr lang="en-US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     Key Issues in Implementation  </a:t>
            </a:r>
            <a:b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3F816F-E557-EF17-FA3D-67F4F647CA3C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8</a:t>
            </a:fld>
            <a:endParaRPr lang="en-US" altLang="zh-CN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542CAEB-31CC-87A1-1065-482CA309F449}"/>
              </a:ext>
            </a:extLst>
          </p:cNvPr>
          <p:cNvSpPr txBox="1"/>
          <p:nvPr/>
        </p:nvSpPr>
        <p:spPr>
          <a:xfrm>
            <a:off x="91516" y="1848279"/>
            <a:ext cx="879701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Introducing a new feedback system at the company may face resistance from employees, especially if they are unfamiliar with the 360-degree feedback process or have concerns about its implications (Tesco Annual Report, 2022).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B4BF3DF-7DD7-E696-45E0-395562BB8987}"/>
              </a:ext>
            </a:extLst>
          </p:cNvPr>
          <p:cNvSpPr txBox="1"/>
          <p:nvPr/>
        </p:nvSpPr>
        <p:spPr>
          <a:xfrm>
            <a:off x="91516" y="1374131"/>
            <a:ext cx="89640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Potential Resistance from Employees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BCAD60F-77C8-3615-659D-888FB1242006}"/>
              </a:ext>
            </a:extLst>
          </p:cNvPr>
          <p:cNvSpPr txBox="1"/>
          <p:nvPr/>
        </p:nvSpPr>
        <p:spPr>
          <a:xfrm>
            <a:off x="91516" y="3637693"/>
            <a:ext cx="867484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For the feedback system to be effective, it's crucial to ensure that feedback remains constructive and objective, avoiding personal biases or sentiments that can hinder the process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2B78971-F72A-D717-BE1D-3286CD2A453D}"/>
              </a:ext>
            </a:extLst>
          </p:cNvPr>
          <p:cNvSpPr txBox="1"/>
          <p:nvPr/>
        </p:nvSpPr>
        <p:spPr>
          <a:xfrm>
            <a:off x="91516" y="3163545"/>
            <a:ext cx="831151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Ensuring Feedback is Constructive and Not Personal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16B54-F2ED-E267-2B9F-46815AEB3C17}"/>
              </a:ext>
            </a:extLst>
          </p:cNvPr>
          <p:cNvSpPr txBox="1"/>
          <p:nvPr/>
        </p:nvSpPr>
        <p:spPr>
          <a:xfrm>
            <a:off x="35126" y="4862989"/>
            <a:ext cx="88534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Training Employees on How to Give and Receive Feedback</a:t>
            </a: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3A8AE5-57D7-8295-1883-8443E687070B}"/>
              </a:ext>
            </a:extLst>
          </p:cNvPr>
          <p:cNvSpPr txBox="1"/>
          <p:nvPr/>
        </p:nvSpPr>
        <p:spPr>
          <a:xfrm>
            <a:off x="0" y="5386209"/>
            <a:ext cx="8888528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To ensure the success of the 360-degree feedback system, comprehensive training sessions will be essential. Employees need to be equipped with the skills to provide constructive feedback and also to receive and act upon feedback in a positive manner</a:t>
            </a:r>
          </a:p>
        </p:txBody>
      </p:sp>
    </p:spTree>
    <p:extLst>
      <p:ext uri="{BB962C8B-B14F-4D97-AF65-F5344CB8AC3E}">
        <p14:creationId xmlns:p14="http://schemas.microsoft.com/office/powerpoint/2010/main" val="39656830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19576725-5FD5-0E5D-4FD3-2E35020D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9465" y="306147"/>
            <a:ext cx="12470930" cy="836474"/>
          </a:xfrm>
        </p:spPr>
        <p:txBody>
          <a:bodyPr/>
          <a:lstStyle/>
          <a:p>
            <a:pPr algn="ctr"/>
            <a:r>
              <a:rPr lang="en-US" sz="40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Focus Areas for Successful Implementation  </a:t>
            </a:r>
            <a:b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3F816F-E557-EF17-FA3D-67F4F647CA3C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9</a:t>
            </a:fld>
            <a:endParaRPr lang="en-US" altLang="zh-CN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542CAEB-31CC-87A1-1065-482CA309F449}"/>
              </a:ext>
            </a:extLst>
          </p:cNvPr>
          <p:cNvSpPr txBox="1"/>
          <p:nvPr/>
        </p:nvSpPr>
        <p:spPr>
          <a:xfrm>
            <a:off x="91516" y="1943529"/>
            <a:ext cx="879701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For a successful rollout of the 360-degree feedback system, it's imperative to communicate its purpose clearly. Employees should understand the objectives behind the feedback and the process involved, ensuring transparency and alignment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B4BF3DF-7DD7-E696-45E0-395562BB8987}"/>
              </a:ext>
            </a:extLst>
          </p:cNvPr>
          <p:cNvSpPr txBox="1"/>
          <p:nvPr/>
        </p:nvSpPr>
        <p:spPr>
          <a:xfrm>
            <a:off x="91516" y="1518452"/>
            <a:ext cx="89640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Clear Communication about the Purpose and Process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BCAD60F-77C8-3615-659D-888FB1242006}"/>
              </a:ext>
            </a:extLst>
          </p:cNvPr>
          <p:cNvSpPr txBox="1"/>
          <p:nvPr/>
        </p:nvSpPr>
        <p:spPr>
          <a:xfrm>
            <a:off x="91516" y="3732943"/>
            <a:ext cx="8674841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To foster an environment of trust and honesty, feedback should be anonymous. This ensures that employees feel safe to share genuine insights without fear of repercussions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 </a:t>
            </a:r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(Williams et al.,2022).</a:t>
            </a:r>
            <a:b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2B78971-F72A-D717-BE1D-3286CD2A453D}"/>
              </a:ext>
            </a:extLst>
          </p:cNvPr>
          <p:cNvSpPr txBox="1"/>
          <p:nvPr/>
        </p:nvSpPr>
        <p:spPr>
          <a:xfrm>
            <a:off x="91516" y="3288709"/>
            <a:ext cx="831151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Anonymous Feedback to Ensure Honesty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16B54-F2ED-E267-2B9F-46815AEB3C17}"/>
              </a:ext>
            </a:extLst>
          </p:cNvPr>
          <p:cNvSpPr txBox="1"/>
          <p:nvPr/>
        </p:nvSpPr>
        <p:spPr>
          <a:xfrm>
            <a:off x="0" y="5056382"/>
            <a:ext cx="88534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Regular Follow-ups and Action Plans Post-feedback</a:t>
            </a: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3A8AE5-57D7-8295-1883-8443E687070B}"/>
              </a:ext>
            </a:extLst>
          </p:cNvPr>
          <p:cNvSpPr txBox="1"/>
          <p:nvPr/>
        </p:nvSpPr>
        <p:spPr>
          <a:xfrm>
            <a:off x="0" y="5481459"/>
            <a:ext cx="888852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Feedback is only as valuable as the actions that follow. It's crucial to have regular follow-ups after feedback sessions, creating actionable plans to address areas of improvement and celebrate strengths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Söhne"/>
              </a:rPr>
              <a:t> </a:t>
            </a:r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 (Roberts, 2021).</a:t>
            </a:r>
          </a:p>
        </p:txBody>
      </p:sp>
    </p:spTree>
    <p:extLst>
      <p:ext uri="{BB962C8B-B14F-4D97-AF65-F5344CB8AC3E}">
        <p14:creationId xmlns:p14="http://schemas.microsoft.com/office/powerpoint/2010/main" val="13523558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19576725-5FD5-0E5D-4FD3-2E35020D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320" y="359677"/>
            <a:ext cx="10273359" cy="836474"/>
          </a:xfrm>
        </p:spPr>
        <p:txBody>
          <a:bodyPr/>
          <a:lstStyle/>
          <a:p>
            <a:pPr algn="ctr"/>
            <a:r>
              <a:rPr lang="en-US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Conclusion &amp; Call to Action</a:t>
            </a:r>
            <a:b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3F816F-E557-EF17-FA3D-67F4F647CA3C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10</a:t>
            </a:fld>
            <a:endParaRPr lang="en-US" altLang="zh-CN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542CAEB-31CC-87A1-1065-482CA309F449}"/>
              </a:ext>
            </a:extLst>
          </p:cNvPr>
          <p:cNvSpPr txBox="1"/>
          <p:nvPr/>
        </p:nvSpPr>
        <p:spPr>
          <a:xfrm>
            <a:off x="0" y="2051102"/>
            <a:ext cx="879701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The 360-degree feedback system is not just a tool; it's an opportunity. For employees, it's a chance for growth and self-improvement. For the company, it's a pathway to achieving organizational excellence and fostering a culture of continuous learning.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CB4BF3DF-7DD7-E696-45E0-395562BB8987}"/>
              </a:ext>
            </a:extLst>
          </p:cNvPr>
          <p:cNvSpPr txBox="1"/>
          <p:nvPr/>
        </p:nvSpPr>
        <p:spPr>
          <a:xfrm>
            <a:off x="0" y="1527882"/>
            <a:ext cx="89640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Emphasize the Mutual Benefits of 360-degree Feedback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BCAD60F-77C8-3615-659D-888FB1242006}"/>
              </a:ext>
            </a:extLst>
          </p:cNvPr>
          <p:cNvSpPr txBox="1"/>
          <p:nvPr/>
        </p:nvSpPr>
        <p:spPr>
          <a:xfrm>
            <a:off x="0" y="3840516"/>
            <a:ext cx="879701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For this system to truly make a difference, we need everyone on board. Approach feedback with an open mind, see it as a gift, and remember that every piece of feedback is a step towards personal and professional growth.</a:t>
            </a:r>
            <a:b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sz="20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Söhne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2B78971-F72A-D717-BE1D-3286CD2A453D}"/>
              </a:ext>
            </a:extLst>
          </p:cNvPr>
          <p:cNvSpPr txBox="1"/>
          <p:nvPr/>
        </p:nvSpPr>
        <p:spPr>
          <a:xfrm>
            <a:off x="0" y="3429000"/>
            <a:ext cx="831151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Encourage Active Participation and Open-mindedness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16B54-F2ED-E267-2B9F-46815AEB3C17}"/>
              </a:ext>
            </a:extLst>
          </p:cNvPr>
          <p:cNvSpPr txBox="1"/>
          <p:nvPr/>
        </p:nvSpPr>
        <p:spPr>
          <a:xfrm>
            <a:off x="37744" y="5106710"/>
            <a:ext cx="22019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Call to Action</a:t>
            </a: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3A8AE5-57D7-8295-1883-8443E687070B}"/>
              </a:ext>
            </a:extLst>
          </p:cNvPr>
          <p:cNvSpPr txBox="1"/>
          <p:nvPr/>
        </p:nvSpPr>
        <p:spPr>
          <a:xfrm>
            <a:off x="37744" y="5503307"/>
            <a:ext cx="888852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Söhne"/>
              </a:rPr>
              <a:t>Let's embrace feedback for a better future!</a:t>
            </a:r>
          </a:p>
        </p:txBody>
      </p:sp>
    </p:spTree>
    <p:extLst>
      <p:ext uri="{BB962C8B-B14F-4D97-AF65-F5344CB8AC3E}">
        <p14:creationId xmlns:p14="http://schemas.microsoft.com/office/powerpoint/2010/main" val="17010227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0169756-95FA-6DA9-95C8-3EAD02F43C15}"/>
              </a:ext>
            </a:extLst>
          </p:cNvPr>
          <p:cNvSpPr txBox="1">
            <a:spLocks/>
          </p:cNvSpPr>
          <p:nvPr/>
        </p:nvSpPr>
        <p:spPr>
          <a:xfrm>
            <a:off x="480278" y="0"/>
            <a:ext cx="982399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1" kern="1200">
                <a:solidFill>
                  <a:schemeClr val="accent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Reference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8B71E2-8CD3-2B74-2E8A-983D4790A890}"/>
              </a:ext>
            </a:extLst>
          </p:cNvPr>
          <p:cNvSpPr txBox="1"/>
          <p:nvPr/>
        </p:nvSpPr>
        <p:spPr>
          <a:xfrm>
            <a:off x="0" y="970984"/>
            <a:ext cx="12192000" cy="5500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Atwater, L., Roush, P. and Fischthal, A., 1995. The influence of upward feedback on self‐and follower ratings of leadership. Personnel Psychology, 48(1), pp.35-59.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Budworth, M.-H., Harrison, J.A. and Chummar, S. (2019). Beyond feedback: understanding how feedforward can support employee development. Journal of Management Development, 38(1), pp.46–57. doi:https://doi.org/10.1108/jmd-12-2017-0402.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Employee Development. (2021). Springer eBooks, pp.1739–1739. doi:https://doi.org/10.1007/978-3-319-91280-6_300610.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Fisher, D. &amp; Reynolds, T. (2022). </a:t>
            </a:r>
            <a:r>
              <a:rPr lang="en-US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Cultivating a Feedback-rich Environment</a:t>
            </a: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Sage Publications.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Guo, Y., Xiong, G. and Liao, J. (2022). Stimulating employee job crafting by providing developmental feedback. Journal of Psychology in Africa, 32(1), pp.33–37. doi:https://doi.org/10.1080/14330237.2021.2017150.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Malynovska, G.V. (2018). ECONOMIC IMPROVEMENT OF THE PLANNING OF HUMAN CAPITAL DEVELOPMENT OF THE ENTERPRISE. Scientific Bulletin of Ivano-Frankivsk National Technical University of Oil and Gas (Series: Economics and Management in the Oil and Gas Industry), (2(18)), pp.78–85. doi:https://doi.org/10.31471/2409-0948-2018-2(18)-78-95.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Mitchell, J. &amp; Collins, R. (2021). </a:t>
            </a:r>
            <a:r>
              <a:rPr lang="en-US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Power of Continuous Learning</a:t>
            </a: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Elsevier.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Roberts, S. (2021). </a:t>
            </a:r>
            <a:r>
              <a:rPr lang="en-US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Post-feedback Strategies in Retail</a:t>
            </a: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Oxford Retail Review.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Segbenya, M. and Osei Bonsu, E. (2019). Performance Appraisal and Employee Development in the University of Education, Winneba, Ghana. International Journal of Business and Management, 14(8), p.83. doi:https://doi.org/10.5539/ijbm.v14n8p83.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Tate, T.D., Lartey, F.M. and Randall, P.M. (2021). Do Performance Goals and Development, Feedback and Recognition, and a Climate of Trust Improve Employee Engagement in Small Businesses in the United States? International Business Research, 14(6), p.1. doi:https://doi.org/10.5539/ibr.v14n6p1.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Tesco Annual Report. (2022). </a:t>
            </a:r>
            <a:r>
              <a:rPr lang="en-US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Employee Engagement and Feedback Systems</a:t>
            </a: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Tesco PLC Publications.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Turner, A. &amp; Hughes, B. (2022). </a:t>
            </a:r>
            <a:r>
              <a:rPr lang="en-US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Self-awareness in the Modern Workplace</a:t>
            </a: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Palgrave Macmillan.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Williams, R. &amp; Clarke, L. (2022). </a:t>
            </a:r>
            <a:r>
              <a:rPr lang="en-US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Role of Anonymity in Feedback</a:t>
            </a: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Retail HR Journal.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Yang, W., Zhu, J., Xu, S., Liu, Y., Luo, D., Wang, Y. and Yu, J. (2022). How job complexity fosters employee creativity: a contextualized growth perspective and the mechanism of feedback-seeking. European Journal of Training and Development. doi:https://doi.org/10.1108/ejtd-03-2022-0024.</a:t>
            </a:r>
            <a:endParaRPr lang="en-GB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5908657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​​">
  <a:themeElements>
    <a:clrScheme name="Custom 9">
      <a:dk1>
        <a:srgbClr val="000000"/>
      </a:dk1>
      <a:lt1>
        <a:srgbClr val="FFFFFF"/>
      </a:lt1>
      <a:dk2>
        <a:srgbClr val="0F253E"/>
      </a:dk2>
      <a:lt2>
        <a:srgbClr val="E7E6E6"/>
      </a:lt2>
      <a:accent1>
        <a:srgbClr val="4472C4"/>
      </a:accent1>
      <a:accent2>
        <a:srgbClr val="B83803"/>
      </a:accent2>
      <a:accent3>
        <a:srgbClr val="DCD3CC"/>
      </a:accent3>
      <a:accent4>
        <a:srgbClr val="F79320"/>
      </a:accent4>
      <a:accent5>
        <a:srgbClr val="44668D"/>
      </a:accent5>
      <a:accent6>
        <a:srgbClr val="0F253E"/>
      </a:accent6>
      <a:hlink>
        <a:srgbClr val="AEC0D9"/>
      </a:hlink>
      <a:folHlink>
        <a:srgbClr val="B83903"/>
      </a:folHlink>
    </a:clrScheme>
    <a:fontScheme name="Custom 10">
      <a:majorFont>
        <a:latin typeface="Posterama Text Black"/>
        <a:ea typeface=""/>
        <a:cs typeface=""/>
      </a:majorFont>
      <a:minorFont>
        <a:latin typeface="Abad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/>
      <a:lstStyle>
        <a:defPPr marL="0" indent="0" algn="ctr">
          <a:lnSpc>
            <a:spcPct val="100000"/>
          </a:lnSpc>
          <a:spcBef>
            <a:spcPts val="0"/>
          </a:spcBef>
          <a:buFontTx/>
          <a:buNone/>
          <a:defRPr sz="1800" smtClean="0">
            <a:solidFill>
              <a:prstClr val="white"/>
            </a:solidFill>
            <a:latin typeface="Posterama" panose="020B0504020200020000" pitchFamily="34" charset="0"/>
            <a:ea typeface="微软雅黑"/>
            <a:cs typeface="Posterama" panose="020B0504020200020000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Hexagon Light Presentation_win32_v5" id="{045A9B2F-7300-4673-816B-F1EB3C673B2C}" vid="{27F8BD87-6984-44CA-8D4F-354B20CB0C14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5515263-A3DE-4193-B6AA-5C449C94519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4CFA8B0-C7B8-4655-A378-2962C04794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0AD9BE2-6B3D-4616-B044-300A8177DEA5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Hexagon presentation light</Template>
  <TotalTime>486</TotalTime>
  <Words>1574</Words>
  <Application>Microsoft Office PowerPoint</Application>
  <PresentationFormat>Widescreen</PresentationFormat>
  <Paragraphs>103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等线</vt:lpstr>
      <vt:lpstr>Abadi</vt:lpstr>
      <vt:lpstr>Arial</vt:lpstr>
      <vt:lpstr>Calibri</vt:lpstr>
      <vt:lpstr>Posterama Text Black</vt:lpstr>
      <vt:lpstr>Posterama Text SemiBold</vt:lpstr>
      <vt:lpstr>Söhne</vt:lpstr>
      <vt:lpstr>Symbol</vt:lpstr>
      <vt:lpstr>Custom​​</vt:lpstr>
      <vt:lpstr>The Importance and Benefits of 360-Degree Feedback</vt:lpstr>
      <vt:lpstr>Introduction</vt:lpstr>
      <vt:lpstr>The Concept of 360-Degree Feedback </vt:lpstr>
      <vt:lpstr>Importance to Employees </vt:lpstr>
      <vt:lpstr>Importance to Employers </vt:lpstr>
      <vt:lpstr>Benefits to Employees </vt:lpstr>
      <vt:lpstr>Benefits to Employers </vt:lpstr>
      <vt:lpstr>     Key Issues in Implementation   </vt:lpstr>
      <vt:lpstr>Focus Areas for Successful Implementation   </vt:lpstr>
      <vt:lpstr>Conclusion &amp; Call to Action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and Benefits of 360-Degree Feedback</dc:title>
  <cp:lastModifiedBy>nick .</cp:lastModifiedBy>
  <cp:revision>3</cp:revision>
  <dcterms:created xsi:type="dcterms:W3CDTF">2023-10-12T12:58:35Z</dcterms:created>
  <dcterms:modified xsi:type="dcterms:W3CDTF">2023-10-29T14:51:58Z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