
<file path=[Content_Types].xml><?xml version="1.0" encoding="utf-8"?>
<Types xmlns="http://schemas.openxmlformats.org/package/2006/content-types">
  <Default Extension="jpeg" ContentType="image/jpeg"/>
  <Default Extension="mp4" ContentType="video/mp4"/>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72" r:id="rId1"/>
  </p:sldMasterIdLst>
  <p:sldIdLst>
    <p:sldId id="256" r:id="rId2"/>
    <p:sldId id="257" r:id="rId3"/>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7ECEA0B1-8420-44EE-BDB9-A1E98E14A069}" v="95" dt="2021-08-15T19:12:18.188"/>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9972" autoAdjust="0"/>
    <p:restoredTop sz="94660"/>
  </p:normalViewPr>
  <p:slideViewPr>
    <p:cSldViewPr snapToGrid="0">
      <p:cViewPr varScale="1">
        <p:scale>
          <a:sx n="86" d="100"/>
          <a:sy n="86" d="100"/>
        </p:scale>
        <p:origin x="96" y="888"/>
      </p:cViewPr>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8" Type="http://schemas.microsoft.com/office/2016/11/relationships/changesInfo" Target="changesInfos/changesInfo1.xml"/><Relationship Id="rId3" Type="http://schemas.openxmlformats.org/officeDocument/2006/relationships/slide" Target="slides/slide2.xml"/><Relationship Id="rId7" Type="http://schemas.openxmlformats.org/officeDocument/2006/relationships/tableStyles" Target="tableStyles.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theme" Target="theme/theme1.xml"/><Relationship Id="rId5" Type="http://schemas.openxmlformats.org/officeDocument/2006/relationships/viewProps" Target="viewProps.xml"/><Relationship Id="rId4" Type="http://schemas.openxmlformats.org/officeDocument/2006/relationships/presProps" Target="presProps.xml"/><Relationship Id="rId9" Type="http://schemas.microsoft.com/office/2015/10/relationships/revisionInfo" Target="revisionInfo.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Nicoleta Cristina Carbunaru (2023706)" userId="S::2023706@student.uwtsd.ac.uk::833f242c-552c-4227-86e0-3473a4355b27" providerId="AD" clId="Web-{7ECEA0B1-8420-44EE-BDB9-A1E98E14A069}"/>
    <pc:docChg chg="addSld modSld addMainMaster delMainMaster">
      <pc:chgData name="Nicoleta Cristina Carbunaru (2023706)" userId="S::2023706@student.uwtsd.ac.uk::833f242c-552c-4227-86e0-3473a4355b27" providerId="AD" clId="Web-{7ECEA0B1-8420-44EE-BDB9-A1E98E14A069}" dt="2021-08-15T19:12:18.188" v="53" actId="20577"/>
      <pc:docMkLst>
        <pc:docMk/>
      </pc:docMkLst>
      <pc:sldChg chg="addSp modSp mod setBg modClrScheme chgLayout">
        <pc:chgData name="Nicoleta Cristina Carbunaru (2023706)" userId="S::2023706@student.uwtsd.ac.uk::833f242c-552c-4227-86e0-3473a4355b27" providerId="AD" clId="Web-{7ECEA0B1-8420-44EE-BDB9-A1E98E14A069}" dt="2021-08-15T19:06:38.240" v="24" actId="20577"/>
        <pc:sldMkLst>
          <pc:docMk/>
          <pc:sldMk cId="109857222" sldId="256"/>
        </pc:sldMkLst>
        <pc:spChg chg="mod">
          <ac:chgData name="Nicoleta Cristina Carbunaru (2023706)" userId="S::2023706@student.uwtsd.ac.uk::833f242c-552c-4227-86e0-3473a4355b27" providerId="AD" clId="Web-{7ECEA0B1-8420-44EE-BDB9-A1E98E14A069}" dt="2021-08-15T19:04:48.191" v="13"/>
          <ac:spMkLst>
            <pc:docMk/>
            <pc:sldMk cId="109857222" sldId="256"/>
            <ac:spMk id="2" creationId="{00000000-0000-0000-0000-000000000000}"/>
          </ac:spMkLst>
        </pc:spChg>
        <pc:spChg chg="mod">
          <ac:chgData name="Nicoleta Cristina Carbunaru (2023706)" userId="S::2023706@student.uwtsd.ac.uk::833f242c-552c-4227-86e0-3473a4355b27" providerId="AD" clId="Web-{7ECEA0B1-8420-44EE-BDB9-A1E98E14A069}" dt="2021-08-15T19:06:38.240" v="24" actId="20577"/>
          <ac:spMkLst>
            <pc:docMk/>
            <pc:sldMk cId="109857222" sldId="256"/>
            <ac:spMk id="3" creationId="{00000000-0000-0000-0000-000000000000}"/>
          </ac:spMkLst>
        </pc:spChg>
        <pc:spChg chg="add">
          <ac:chgData name="Nicoleta Cristina Carbunaru (2023706)" userId="S::2023706@student.uwtsd.ac.uk::833f242c-552c-4227-86e0-3473a4355b27" providerId="AD" clId="Web-{7ECEA0B1-8420-44EE-BDB9-A1E98E14A069}" dt="2021-08-15T19:04:48.191" v="13"/>
          <ac:spMkLst>
            <pc:docMk/>
            <pc:sldMk cId="109857222" sldId="256"/>
            <ac:spMk id="9" creationId="{3A397E3E-B90C-4D82-BAAA-36F7AC6A4565}"/>
          </ac:spMkLst>
        </pc:spChg>
        <pc:spChg chg="add">
          <ac:chgData name="Nicoleta Cristina Carbunaru (2023706)" userId="S::2023706@student.uwtsd.ac.uk::833f242c-552c-4227-86e0-3473a4355b27" providerId="AD" clId="Web-{7ECEA0B1-8420-44EE-BDB9-A1E98E14A069}" dt="2021-08-15T19:04:48.191" v="13"/>
          <ac:spMkLst>
            <pc:docMk/>
            <pc:sldMk cId="109857222" sldId="256"/>
            <ac:spMk id="15" creationId="{8DE96824-E506-4448-8704-5EC7BF7BC51B}"/>
          </ac:spMkLst>
        </pc:spChg>
        <pc:grpChg chg="add">
          <ac:chgData name="Nicoleta Cristina Carbunaru (2023706)" userId="S::2023706@student.uwtsd.ac.uk::833f242c-552c-4227-86e0-3473a4355b27" providerId="AD" clId="Web-{7ECEA0B1-8420-44EE-BDB9-A1E98E14A069}" dt="2021-08-15T19:04:48.191" v="13"/>
          <ac:grpSpMkLst>
            <pc:docMk/>
            <pc:sldMk cId="109857222" sldId="256"/>
            <ac:grpSpMk id="11" creationId="{33F35CE5-6CA7-4309-88BC-D7436FD3AB56}"/>
          </ac:grpSpMkLst>
        </pc:grpChg>
        <pc:picChg chg="add">
          <ac:chgData name="Nicoleta Cristina Carbunaru (2023706)" userId="S::2023706@student.uwtsd.ac.uk::833f242c-552c-4227-86e0-3473a4355b27" providerId="AD" clId="Web-{7ECEA0B1-8420-44EE-BDB9-A1E98E14A069}" dt="2021-08-15T19:04:48.191" v="13"/>
          <ac:picMkLst>
            <pc:docMk/>
            <pc:sldMk cId="109857222" sldId="256"/>
            <ac:picMk id="4" creationId="{7B79A447-5EDF-4018-BF2A-2F194BF62916}"/>
          </ac:picMkLst>
        </pc:picChg>
      </pc:sldChg>
      <pc:sldChg chg="addSp modSp new mod setBg">
        <pc:chgData name="Nicoleta Cristina Carbunaru (2023706)" userId="S::2023706@student.uwtsd.ac.uk::833f242c-552c-4227-86e0-3473a4355b27" providerId="AD" clId="Web-{7ECEA0B1-8420-44EE-BDB9-A1E98E14A069}" dt="2021-08-15T19:12:18.188" v="53" actId="20577"/>
        <pc:sldMkLst>
          <pc:docMk/>
          <pc:sldMk cId="3829120868" sldId="257"/>
        </pc:sldMkLst>
        <pc:spChg chg="add mod">
          <ac:chgData name="Nicoleta Cristina Carbunaru (2023706)" userId="S::2023706@student.uwtsd.ac.uk::833f242c-552c-4227-86e0-3473a4355b27" providerId="AD" clId="Web-{7ECEA0B1-8420-44EE-BDB9-A1E98E14A069}" dt="2021-08-15T19:12:18.188" v="53" actId="20577"/>
          <ac:spMkLst>
            <pc:docMk/>
            <pc:sldMk cId="3829120868" sldId="257"/>
            <ac:spMk id="2" creationId="{84D24911-708C-44B1-9A0E-93C1462B802F}"/>
          </ac:spMkLst>
        </pc:spChg>
        <pc:spChg chg="add mod">
          <ac:chgData name="Nicoleta Cristina Carbunaru (2023706)" userId="S::2023706@student.uwtsd.ac.uk::833f242c-552c-4227-86e0-3473a4355b27" providerId="AD" clId="Web-{7ECEA0B1-8420-44EE-BDB9-A1E98E14A069}" dt="2021-08-15T19:09:50.512" v="39" actId="20577"/>
          <ac:spMkLst>
            <pc:docMk/>
            <pc:sldMk cId="3829120868" sldId="257"/>
            <ac:spMk id="3" creationId="{D7A703CB-3531-42D0-B7EA-4D2121597A1C}"/>
          </ac:spMkLst>
        </pc:spChg>
        <pc:spChg chg="add mod">
          <ac:chgData name="Nicoleta Cristina Carbunaru (2023706)" userId="S::2023706@student.uwtsd.ac.uk::833f242c-552c-4227-86e0-3473a4355b27" providerId="AD" clId="Web-{7ECEA0B1-8420-44EE-BDB9-A1E98E14A069}" dt="2021-08-15T19:09:31.746" v="36" actId="1076"/>
          <ac:spMkLst>
            <pc:docMk/>
            <pc:sldMk cId="3829120868" sldId="257"/>
            <ac:spMk id="4" creationId="{9AC66C0D-172D-4693-BC3D-1C43D5B47A06}"/>
          </ac:spMkLst>
        </pc:spChg>
        <pc:spChg chg="add">
          <ac:chgData name="Nicoleta Cristina Carbunaru (2023706)" userId="S::2023706@student.uwtsd.ac.uk::833f242c-552c-4227-86e0-3473a4355b27" providerId="AD" clId="Web-{7ECEA0B1-8420-44EE-BDB9-A1E98E14A069}" dt="2021-08-15T19:06:51.116" v="27"/>
          <ac:spMkLst>
            <pc:docMk/>
            <pc:sldMk cId="3829120868" sldId="257"/>
            <ac:spMk id="14" creationId="{104332FF-8349-42A5-B5C8-5EE3825CE252}"/>
          </ac:spMkLst>
        </pc:spChg>
        <pc:spChg chg="add">
          <ac:chgData name="Nicoleta Cristina Carbunaru (2023706)" userId="S::2023706@student.uwtsd.ac.uk::833f242c-552c-4227-86e0-3473a4355b27" providerId="AD" clId="Web-{7ECEA0B1-8420-44EE-BDB9-A1E98E14A069}" dt="2021-08-15T19:06:51.116" v="27"/>
          <ac:spMkLst>
            <pc:docMk/>
            <pc:sldMk cId="3829120868" sldId="257"/>
            <ac:spMk id="16" creationId="{5A0118C5-4F8D-4CF4-BADD-53FEACC6C42A}"/>
          </ac:spMkLst>
        </pc:spChg>
        <pc:spChg chg="add">
          <ac:chgData name="Nicoleta Cristina Carbunaru (2023706)" userId="S::2023706@student.uwtsd.ac.uk::833f242c-552c-4227-86e0-3473a4355b27" providerId="AD" clId="Web-{7ECEA0B1-8420-44EE-BDB9-A1E98E14A069}" dt="2021-08-15T19:06:51.116" v="27"/>
          <ac:spMkLst>
            <pc:docMk/>
            <pc:sldMk cId="3829120868" sldId="257"/>
            <ac:spMk id="18" creationId="{F98F79A4-A6C7-4101-B1E9-27E05CB7CFA0}"/>
          </ac:spMkLst>
        </pc:spChg>
        <pc:spChg chg="add">
          <ac:chgData name="Nicoleta Cristina Carbunaru (2023706)" userId="S::2023706@student.uwtsd.ac.uk::833f242c-552c-4227-86e0-3473a4355b27" providerId="AD" clId="Web-{7ECEA0B1-8420-44EE-BDB9-A1E98E14A069}" dt="2021-08-15T19:06:51.116" v="27"/>
          <ac:spMkLst>
            <pc:docMk/>
            <pc:sldMk cId="3829120868" sldId="257"/>
            <ac:spMk id="20" creationId="{31CE7A08-2184-4B99-ABC0-B40CD1D3F281}"/>
          </ac:spMkLst>
        </pc:spChg>
        <pc:spChg chg="add">
          <ac:chgData name="Nicoleta Cristina Carbunaru (2023706)" userId="S::2023706@student.uwtsd.ac.uk::833f242c-552c-4227-86e0-3473a4355b27" providerId="AD" clId="Web-{7ECEA0B1-8420-44EE-BDB9-A1E98E14A069}" dt="2021-08-15T19:06:51.116" v="27"/>
          <ac:spMkLst>
            <pc:docMk/>
            <pc:sldMk cId="3829120868" sldId="257"/>
            <ac:spMk id="22" creationId="{79AFCB35-9C04-4524-A0B1-57FF6865D013}"/>
          </ac:spMkLst>
        </pc:spChg>
        <pc:spChg chg="add">
          <ac:chgData name="Nicoleta Cristina Carbunaru (2023706)" userId="S::2023706@student.uwtsd.ac.uk::833f242c-552c-4227-86e0-3473a4355b27" providerId="AD" clId="Web-{7ECEA0B1-8420-44EE-BDB9-A1E98E14A069}" dt="2021-08-15T19:06:51.116" v="27"/>
          <ac:spMkLst>
            <pc:docMk/>
            <pc:sldMk cId="3829120868" sldId="257"/>
            <ac:spMk id="24" creationId="{D11AD2AD-0BA0-4DD3-8EEA-84686A0E718C}"/>
          </ac:spMkLst>
        </pc:spChg>
        <pc:spChg chg="add">
          <ac:chgData name="Nicoleta Cristina Carbunaru (2023706)" userId="S::2023706@student.uwtsd.ac.uk::833f242c-552c-4227-86e0-3473a4355b27" providerId="AD" clId="Web-{7ECEA0B1-8420-44EE-BDB9-A1E98E14A069}" dt="2021-08-15T19:06:51.116" v="27"/>
          <ac:spMkLst>
            <pc:docMk/>
            <pc:sldMk cId="3829120868" sldId="257"/>
            <ac:spMk id="26" creationId="{9E5C5460-229E-46C8-A712-CC317985420F}"/>
          </ac:spMkLst>
        </pc:spChg>
        <pc:spChg chg="add">
          <ac:chgData name="Nicoleta Cristina Carbunaru (2023706)" userId="S::2023706@student.uwtsd.ac.uk::833f242c-552c-4227-86e0-3473a4355b27" providerId="AD" clId="Web-{7ECEA0B1-8420-44EE-BDB9-A1E98E14A069}" dt="2021-08-15T19:06:51.116" v="27"/>
          <ac:spMkLst>
            <pc:docMk/>
            <pc:sldMk cId="3829120868" sldId="257"/>
            <ac:spMk id="28" creationId="{2552FC29-9118-466F-940E-80C84EFDF07B}"/>
          </ac:spMkLst>
        </pc:spChg>
        <pc:grpChg chg="add">
          <ac:chgData name="Nicoleta Cristina Carbunaru (2023706)" userId="S::2023706@student.uwtsd.ac.uk::833f242c-552c-4227-86e0-3473a4355b27" providerId="AD" clId="Web-{7ECEA0B1-8420-44EE-BDB9-A1E98E14A069}" dt="2021-08-15T19:06:51.116" v="27"/>
          <ac:grpSpMkLst>
            <pc:docMk/>
            <pc:sldMk cId="3829120868" sldId="257"/>
            <ac:grpSpMk id="7" creationId="{8997F1B7-1EE7-4EA5-A5A4-866F9A810C9F}"/>
          </ac:grpSpMkLst>
        </pc:grpChg>
        <pc:grpChg chg="add">
          <ac:chgData name="Nicoleta Cristina Carbunaru (2023706)" userId="S::2023706@student.uwtsd.ac.uk::833f242c-552c-4227-86e0-3473a4355b27" providerId="AD" clId="Web-{7ECEA0B1-8420-44EE-BDB9-A1E98E14A069}" dt="2021-08-15T19:06:51.116" v="27"/>
          <ac:grpSpMkLst>
            <pc:docMk/>
            <pc:sldMk cId="3829120868" sldId="257"/>
            <ac:grpSpMk id="30" creationId="{0C156BF8-7FF7-440F-BE2B-417DFFE8BFA5}"/>
          </ac:grpSpMkLst>
        </pc:grpChg>
      </pc:sldChg>
      <pc:sldMasterChg chg="del delSldLayout">
        <pc:chgData name="Nicoleta Cristina Carbunaru (2023706)" userId="S::2023706@student.uwtsd.ac.uk::833f242c-552c-4227-86e0-3473a4355b27" providerId="AD" clId="Web-{7ECEA0B1-8420-44EE-BDB9-A1E98E14A069}" dt="2021-08-15T19:04:48.191" v="13"/>
        <pc:sldMasterMkLst>
          <pc:docMk/>
          <pc:sldMasterMk cId="2460954070" sldId="2147483660"/>
        </pc:sldMasterMkLst>
        <pc:sldLayoutChg chg="del">
          <pc:chgData name="Nicoleta Cristina Carbunaru (2023706)" userId="S::2023706@student.uwtsd.ac.uk::833f242c-552c-4227-86e0-3473a4355b27" providerId="AD" clId="Web-{7ECEA0B1-8420-44EE-BDB9-A1E98E14A069}" dt="2021-08-15T19:04:48.191" v="13"/>
          <pc:sldLayoutMkLst>
            <pc:docMk/>
            <pc:sldMasterMk cId="2460954070" sldId="2147483660"/>
            <pc:sldLayoutMk cId="2385387890" sldId="2147483661"/>
          </pc:sldLayoutMkLst>
        </pc:sldLayoutChg>
        <pc:sldLayoutChg chg="del">
          <pc:chgData name="Nicoleta Cristina Carbunaru (2023706)" userId="S::2023706@student.uwtsd.ac.uk::833f242c-552c-4227-86e0-3473a4355b27" providerId="AD" clId="Web-{7ECEA0B1-8420-44EE-BDB9-A1E98E14A069}" dt="2021-08-15T19:04:48.191" v="13"/>
          <pc:sldLayoutMkLst>
            <pc:docMk/>
            <pc:sldMasterMk cId="2460954070" sldId="2147483660"/>
            <pc:sldLayoutMk cId="949138452" sldId="2147483662"/>
          </pc:sldLayoutMkLst>
        </pc:sldLayoutChg>
        <pc:sldLayoutChg chg="del">
          <pc:chgData name="Nicoleta Cristina Carbunaru (2023706)" userId="S::2023706@student.uwtsd.ac.uk::833f242c-552c-4227-86e0-3473a4355b27" providerId="AD" clId="Web-{7ECEA0B1-8420-44EE-BDB9-A1E98E14A069}" dt="2021-08-15T19:04:48.191" v="13"/>
          <pc:sldLayoutMkLst>
            <pc:docMk/>
            <pc:sldMasterMk cId="2460954070" sldId="2147483660"/>
            <pc:sldLayoutMk cId="2591524520" sldId="2147483663"/>
          </pc:sldLayoutMkLst>
        </pc:sldLayoutChg>
        <pc:sldLayoutChg chg="del">
          <pc:chgData name="Nicoleta Cristina Carbunaru (2023706)" userId="S::2023706@student.uwtsd.ac.uk::833f242c-552c-4227-86e0-3473a4355b27" providerId="AD" clId="Web-{7ECEA0B1-8420-44EE-BDB9-A1E98E14A069}" dt="2021-08-15T19:04:48.191" v="13"/>
          <pc:sldLayoutMkLst>
            <pc:docMk/>
            <pc:sldMasterMk cId="2460954070" sldId="2147483660"/>
            <pc:sldLayoutMk cId="1203092039" sldId="2147483664"/>
          </pc:sldLayoutMkLst>
        </pc:sldLayoutChg>
        <pc:sldLayoutChg chg="del">
          <pc:chgData name="Nicoleta Cristina Carbunaru (2023706)" userId="S::2023706@student.uwtsd.ac.uk::833f242c-552c-4227-86e0-3473a4355b27" providerId="AD" clId="Web-{7ECEA0B1-8420-44EE-BDB9-A1E98E14A069}" dt="2021-08-15T19:04:48.191" v="13"/>
          <pc:sldLayoutMkLst>
            <pc:docMk/>
            <pc:sldMasterMk cId="2460954070" sldId="2147483660"/>
            <pc:sldLayoutMk cId="3733172339" sldId="2147483665"/>
          </pc:sldLayoutMkLst>
        </pc:sldLayoutChg>
        <pc:sldLayoutChg chg="del">
          <pc:chgData name="Nicoleta Cristina Carbunaru (2023706)" userId="S::2023706@student.uwtsd.ac.uk::833f242c-552c-4227-86e0-3473a4355b27" providerId="AD" clId="Web-{7ECEA0B1-8420-44EE-BDB9-A1E98E14A069}" dt="2021-08-15T19:04:48.191" v="13"/>
          <pc:sldLayoutMkLst>
            <pc:docMk/>
            <pc:sldMasterMk cId="2460954070" sldId="2147483660"/>
            <pc:sldLayoutMk cId="3210312558" sldId="2147483666"/>
          </pc:sldLayoutMkLst>
        </pc:sldLayoutChg>
        <pc:sldLayoutChg chg="del">
          <pc:chgData name="Nicoleta Cristina Carbunaru (2023706)" userId="S::2023706@student.uwtsd.ac.uk::833f242c-552c-4227-86e0-3473a4355b27" providerId="AD" clId="Web-{7ECEA0B1-8420-44EE-BDB9-A1E98E14A069}" dt="2021-08-15T19:04:48.191" v="13"/>
          <pc:sldLayoutMkLst>
            <pc:docMk/>
            <pc:sldMasterMk cId="2460954070" sldId="2147483660"/>
            <pc:sldLayoutMk cId="3146388984" sldId="2147483667"/>
          </pc:sldLayoutMkLst>
        </pc:sldLayoutChg>
        <pc:sldLayoutChg chg="del">
          <pc:chgData name="Nicoleta Cristina Carbunaru (2023706)" userId="S::2023706@student.uwtsd.ac.uk::833f242c-552c-4227-86e0-3473a4355b27" providerId="AD" clId="Web-{7ECEA0B1-8420-44EE-BDB9-A1E98E14A069}" dt="2021-08-15T19:04:48.191" v="13"/>
          <pc:sldLayoutMkLst>
            <pc:docMk/>
            <pc:sldMasterMk cId="2460954070" sldId="2147483660"/>
            <pc:sldLayoutMk cId="3171841454" sldId="2147483668"/>
          </pc:sldLayoutMkLst>
        </pc:sldLayoutChg>
        <pc:sldLayoutChg chg="del">
          <pc:chgData name="Nicoleta Cristina Carbunaru (2023706)" userId="S::2023706@student.uwtsd.ac.uk::833f242c-552c-4227-86e0-3473a4355b27" providerId="AD" clId="Web-{7ECEA0B1-8420-44EE-BDB9-A1E98E14A069}" dt="2021-08-15T19:04:48.191" v="13"/>
          <pc:sldLayoutMkLst>
            <pc:docMk/>
            <pc:sldMasterMk cId="2460954070" sldId="2147483660"/>
            <pc:sldLayoutMk cId="1718958274" sldId="2147483669"/>
          </pc:sldLayoutMkLst>
        </pc:sldLayoutChg>
        <pc:sldLayoutChg chg="del">
          <pc:chgData name="Nicoleta Cristina Carbunaru (2023706)" userId="S::2023706@student.uwtsd.ac.uk::833f242c-552c-4227-86e0-3473a4355b27" providerId="AD" clId="Web-{7ECEA0B1-8420-44EE-BDB9-A1E98E14A069}" dt="2021-08-15T19:04:48.191" v="13"/>
          <pc:sldLayoutMkLst>
            <pc:docMk/>
            <pc:sldMasterMk cId="2460954070" sldId="2147483660"/>
            <pc:sldLayoutMk cId="2202905451" sldId="2147483670"/>
          </pc:sldLayoutMkLst>
        </pc:sldLayoutChg>
        <pc:sldLayoutChg chg="del">
          <pc:chgData name="Nicoleta Cristina Carbunaru (2023706)" userId="S::2023706@student.uwtsd.ac.uk::833f242c-552c-4227-86e0-3473a4355b27" providerId="AD" clId="Web-{7ECEA0B1-8420-44EE-BDB9-A1E98E14A069}" dt="2021-08-15T19:04:48.191" v="13"/>
          <pc:sldLayoutMkLst>
            <pc:docMk/>
            <pc:sldMasterMk cId="2460954070" sldId="2147483660"/>
            <pc:sldLayoutMk cId="3479445657" sldId="2147483671"/>
          </pc:sldLayoutMkLst>
        </pc:sldLayoutChg>
      </pc:sldMasterChg>
      <pc:sldMasterChg chg="add replId addSldLayout">
        <pc:chgData name="Nicoleta Cristina Carbunaru (2023706)" userId="S::2023706@student.uwtsd.ac.uk::833f242c-552c-4227-86e0-3473a4355b27" providerId="AD" clId="Web-{7ECEA0B1-8420-44EE-BDB9-A1E98E14A069}" dt="2021-08-15T19:04:48.191" v="13"/>
        <pc:sldMasterMkLst>
          <pc:docMk/>
          <pc:sldMasterMk cId="2513614209" sldId="2147483672"/>
        </pc:sldMasterMkLst>
        <pc:sldLayoutChg chg="add">
          <pc:chgData name="Nicoleta Cristina Carbunaru (2023706)" userId="S::2023706@student.uwtsd.ac.uk::833f242c-552c-4227-86e0-3473a4355b27" providerId="AD" clId="Web-{7ECEA0B1-8420-44EE-BDB9-A1E98E14A069}" dt="2021-08-15T19:04:48.191" v="13"/>
          <pc:sldLayoutMkLst>
            <pc:docMk/>
            <pc:sldMasterMk cId="2513614209" sldId="2147483672"/>
            <pc:sldLayoutMk cId="229550144" sldId="2147483673"/>
          </pc:sldLayoutMkLst>
        </pc:sldLayoutChg>
        <pc:sldLayoutChg chg="add replId">
          <pc:chgData name="Nicoleta Cristina Carbunaru (2023706)" userId="S::2023706@student.uwtsd.ac.uk::833f242c-552c-4227-86e0-3473a4355b27" providerId="AD" clId="Web-{7ECEA0B1-8420-44EE-BDB9-A1E98E14A069}" dt="2021-08-15T19:04:48.191" v="13"/>
          <pc:sldLayoutMkLst>
            <pc:docMk/>
            <pc:sldMasterMk cId="2513614209" sldId="2147483672"/>
            <pc:sldLayoutMk cId="3365683039" sldId="2147483674"/>
          </pc:sldLayoutMkLst>
        </pc:sldLayoutChg>
        <pc:sldLayoutChg chg="add replId">
          <pc:chgData name="Nicoleta Cristina Carbunaru (2023706)" userId="S::2023706@student.uwtsd.ac.uk::833f242c-552c-4227-86e0-3473a4355b27" providerId="AD" clId="Web-{7ECEA0B1-8420-44EE-BDB9-A1E98E14A069}" dt="2021-08-15T19:04:48.191" v="13"/>
          <pc:sldLayoutMkLst>
            <pc:docMk/>
            <pc:sldMasterMk cId="2513614209" sldId="2147483672"/>
            <pc:sldLayoutMk cId="3967178925" sldId="2147483675"/>
          </pc:sldLayoutMkLst>
        </pc:sldLayoutChg>
        <pc:sldLayoutChg chg="add replId">
          <pc:chgData name="Nicoleta Cristina Carbunaru (2023706)" userId="S::2023706@student.uwtsd.ac.uk::833f242c-552c-4227-86e0-3473a4355b27" providerId="AD" clId="Web-{7ECEA0B1-8420-44EE-BDB9-A1E98E14A069}" dt="2021-08-15T19:04:48.191" v="13"/>
          <pc:sldLayoutMkLst>
            <pc:docMk/>
            <pc:sldMasterMk cId="2513614209" sldId="2147483672"/>
            <pc:sldLayoutMk cId="1593234932" sldId="2147483676"/>
          </pc:sldLayoutMkLst>
        </pc:sldLayoutChg>
        <pc:sldLayoutChg chg="add replId">
          <pc:chgData name="Nicoleta Cristina Carbunaru (2023706)" userId="S::2023706@student.uwtsd.ac.uk::833f242c-552c-4227-86e0-3473a4355b27" providerId="AD" clId="Web-{7ECEA0B1-8420-44EE-BDB9-A1E98E14A069}" dt="2021-08-15T19:04:48.191" v="13"/>
          <pc:sldLayoutMkLst>
            <pc:docMk/>
            <pc:sldMasterMk cId="2513614209" sldId="2147483672"/>
            <pc:sldLayoutMk cId="2313224253" sldId="2147483677"/>
          </pc:sldLayoutMkLst>
        </pc:sldLayoutChg>
        <pc:sldLayoutChg chg="add replId">
          <pc:chgData name="Nicoleta Cristina Carbunaru (2023706)" userId="S::2023706@student.uwtsd.ac.uk::833f242c-552c-4227-86e0-3473a4355b27" providerId="AD" clId="Web-{7ECEA0B1-8420-44EE-BDB9-A1E98E14A069}" dt="2021-08-15T19:04:48.191" v="13"/>
          <pc:sldLayoutMkLst>
            <pc:docMk/>
            <pc:sldMasterMk cId="2513614209" sldId="2147483672"/>
            <pc:sldLayoutMk cId="2732466200" sldId="2147483678"/>
          </pc:sldLayoutMkLst>
        </pc:sldLayoutChg>
        <pc:sldLayoutChg chg="add replId">
          <pc:chgData name="Nicoleta Cristina Carbunaru (2023706)" userId="S::2023706@student.uwtsd.ac.uk::833f242c-552c-4227-86e0-3473a4355b27" providerId="AD" clId="Web-{7ECEA0B1-8420-44EE-BDB9-A1E98E14A069}" dt="2021-08-15T19:04:48.191" v="13"/>
          <pc:sldLayoutMkLst>
            <pc:docMk/>
            <pc:sldMasterMk cId="2513614209" sldId="2147483672"/>
            <pc:sldLayoutMk cId="1342626019" sldId="2147483679"/>
          </pc:sldLayoutMkLst>
        </pc:sldLayoutChg>
        <pc:sldLayoutChg chg="add replId">
          <pc:chgData name="Nicoleta Cristina Carbunaru (2023706)" userId="S::2023706@student.uwtsd.ac.uk::833f242c-552c-4227-86e0-3473a4355b27" providerId="AD" clId="Web-{7ECEA0B1-8420-44EE-BDB9-A1E98E14A069}" dt="2021-08-15T19:04:48.191" v="13"/>
          <pc:sldLayoutMkLst>
            <pc:docMk/>
            <pc:sldMasterMk cId="2513614209" sldId="2147483672"/>
            <pc:sldLayoutMk cId="1426842846" sldId="2147483680"/>
          </pc:sldLayoutMkLst>
        </pc:sldLayoutChg>
        <pc:sldLayoutChg chg="add replId">
          <pc:chgData name="Nicoleta Cristina Carbunaru (2023706)" userId="S::2023706@student.uwtsd.ac.uk::833f242c-552c-4227-86e0-3473a4355b27" providerId="AD" clId="Web-{7ECEA0B1-8420-44EE-BDB9-A1E98E14A069}" dt="2021-08-15T19:04:48.191" v="13"/>
          <pc:sldLayoutMkLst>
            <pc:docMk/>
            <pc:sldMasterMk cId="2513614209" sldId="2147483672"/>
            <pc:sldLayoutMk cId="4179278655" sldId="2147483681"/>
          </pc:sldLayoutMkLst>
        </pc:sldLayoutChg>
        <pc:sldLayoutChg chg="add replId">
          <pc:chgData name="Nicoleta Cristina Carbunaru (2023706)" userId="S::2023706@student.uwtsd.ac.uk::833f242c-552c-4227-86e0-3473a4355b27" providerId="AD" clId="Web-{7ECEA0B1-8420-44EE-BDB9-A1E98E14A069}" dt="2021-08-15T19:04:48.191" v="13"/>
          <pc:sldLayoutMkLst>
            <pc:docMk/>
            <pc:sldMasterMk cId="2513614209" sldId="2147483672"/>
            <pc:sldLayoutMk cId="2739148494" sldId="2147483682"/>
          </pc:sldLayoutMkLst>
        </pc:sldLayoutChg>
        <pc:sldLayoutChg chg="add replId">
          <pc:chgData name="Nicoleta Cristina Carbunaru (2023706)" userId="S::2023706@student.uwtsd.ac.uk::833f242c-552c-4227-86e0-3473a4355b27" providerId="AD" clId="Web-{7ECEA0B1-8420-44EE-BDB9-A1E98E14A069}" dt="2021-08-15T19:04:48.191" v="13"/>
          <pc:sldLayoutMkLst>
            <pc:docMk/>
            <pc:sldMasterMk cId="2513614209" sldId="2147483672"/>
            <pc:sldLayoutMk cId="3156625041" sldId="2147483683"/>
          </pc:sldLayoutMkLst>
        </pc:sldLayoutChg>
      </pc:sldMasterChg>
    </pc:docChg>
  </pc:docChgLst>
</pc:chgInfo>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886847D-1CF6-46BA-B46B-48BED0604A28}"/>
              </a:ext>
            </a:extLst>
          </p:cNvPr>
          <p:cNvSpPr>
            <a:spLocks noGrp="1"/>
          </p:cNvSpPr>
          <p:nvPr>
            <p:ph type="ctrTitle"/>
          </p:nvPr>
        </p:nvSpPr>
        <p:spPr>
          <a:xfrm>
            <a:off x="1524000" y="1122363"/>
            <a:ext cx="9144000" cy="2387600"/>
          </a:xfrm>
        </p:spPr>
        <p:txBody>
          <a:bodyPr anchor="b"/>
          <a:lstStyle>
            <a:lvl1pPr algn="ctr">
              <a:defRPr sz="6000" b="1" cap="all" spc="1500" baseline="0">
                <a:latin typeface="+mj-lt"/>
                <a:ea typeface="Source Sans Pro SemiBold" panose="020B0603030403020204" pitchFamily="34" charset="0"/>
              </a:defRPr>
            </a:lvl1pPr>
          </a:lstStyle>
          <a:p>
            <a:r>
              <a:rPr lang="en-US"/>
              <a:t>Click to edit Master title style</a:t>
            </a:r>
            <a:endParaRPr lang="en-US" dirty="0"/>
          </a:p>
        </p:txBody>
      </p:sp>
      <p:sp>
        <p:nvSpPr>
          <p:cNvPr id="3" name="Subtitle 2">
            <a:extLst>
              <a:ext uri="{FF2B5EF4-FFF2-40B4-BE49-F238E27FC236}">
                <a16:creationId xmlns:a16="http://schemas.microsoft.com/office/drawing/2014/main" id="{7FB4F5A5-C931-4A4C-B6B1-EF4C95965BFF}"/>
              </a:ext>
            </a:extLst>
          </p:cNvPr>
          <p:cNvSpPr>
            <a:spLocks noGrp="1"/>
          </p:cNvSpPr>
          <p:nvPr>
            <p:ph type="subTitle" idx="1"/>
          </p:nvPr>
        </p:nvSpPr>
        <p:spPr>
          <a:xfrm>
            <a:off x="1524000" y="3602038"/>
            <a:ext cx="9144000" cy="1655762"/>
          </a:xfrm>
        </p:spPr>
        <p:txBody>
          <a:bodyPr/>
          <a:lstStyle>
            <a:lvl1pPr marL="0" indent="0" algn="ctr">
              <a:buNone/>
              <a:defRPr sz="2400" cap="all" spc="400" baseline="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US" dirty="0"/>
          </a:p>
        </p:txBody>
      </p:sp>
      <p:grpSp>
        <p:nvGrpSpPr>
          <p:cNvPr id="7" name="Graphic 185">
            <a:extLst>
              <a:ext uri="{FF2B5EF4-FFF2-40B4-BE49-F238E27FC236}">
                <a16:creationId xmlns:a16="http://schemas.microsoft.com/office/drawing/2014/main" id="{8A351602-3772-4279-B0D3-A523F6F6EAB3}"/>
              </a:ext>
            </a:extLst>
          </p:cNvPr>
          <p:cNvGrpSpPr/>
          <p:nvPr/>
        </p:nvGrpSpPr>
        <p:grpSpPr>
          <a:xfrm>
            <a:off x="10999563" y="5987064"/>
            <a:ext cx="1054467" cy="469689"/>
            <a:chOff x="9841624" y="4115729"/>
            <a:chExt cx="602170" cy="268223"/>
          </a:xfrm>
          <a:solidFill>
            <a:schemeClr val="tx1"/>
          </a:solidFill>
        </p:grpSpPr>
        <p:sp>
          <p:nvSpPr>
            <p:cNvPr id="8" name="Freeform: Shape 7">
              <a:extLst>
                <a:ext uri="{FF2B5EF4-FFF2-40B4-BE49-F238E27FC236}">
                  <a16:creationId xmlns:a16="http://schemas.microsoft.com/office/drawing/2014/main" id="{A5AAAA75-5FFB-4C07-AD4A-3146773E6CDD}"/>
                </a:ext>
              </a:extLst>
            </p:cNvPr>
            <p:cNvSpPr/>
            <p:nvPr/>
          </p:nvSpPr>
          <p:spPr>
            <a:xfrm>
              <a:off x="9841624" y="4115729"/>
              <a:ext cx="202882" cy="268223"/>
            </a:xfrm>
            <a:custGeom>
              <a:avLst/>
              <a:gdLst>
                <a:gd name="connsiteX0" fmla="*/ 20765 w 202882"/>
                <a:gd name="connsiteY0" fmla="*/ 268224 h 268223"/>
                <a:gd name="connsiteX1" fmla="*/ 0 w 202882"/>
                <a:gd name="connsiteY1" fmla="*/ 268224 h 268223"/>
                <a:gd name="connsiteX2" fmla="*/ 182118 w 202882"/>
                <a:gd name="connsiteY2" fmla="*/ 0 h 268223"/>
                <a:gd name="connsiteX3" fmla="*/ 202883 w 202882"/>
                <a:gd name="connsiteY3" fmla="*/ 0 h 268223"/>
              </a:gdLst>
              <a:ahLst/>
              <a:cxnLst>
                <a:cxn ang="0">
                  <a:pos x="connsiteX0" y="connsiteY0"/>
                </a:cxn>
                <a:cxn ang="0">
                  <a:pos x="connsiteX1" y="connsiteY1"/>
                </a:cxn>
                <a:cxn ang="0">
                  <a:pos x="connsiteX2" y="connsiteY2"/>
                </a:cxn>
                <a:cxn ang="0">
                  <a:pos x="connsiteX3" y="connsiteY3"/>
                </a:cxn>
              </a:cxnLst>
              <a:rect l="l" t="t" r="r" b="b"/>
              <a:pathLst>
                <a:path w="202882" h="268223">
                  <a:moveTo>
                    <a:pt x="20765" y="268224"/>
                  </a:moveTo>
                  <a:lnTo>
                    <a:pt x="0" y="268224"/>
                  </a:lnTo>
                  <a:lnTo>
                    <a:pt x="182118" y="0"/>
                  </a:lnTo>
                  <a:lnTo>
                    <a:pt x="202883" y="0"/>
                  </a:lnTo>
                  <a:close/>
                </a:path>
              </a:pathLst>
            </a:custGeom>
            <a:grpFill/>
            <a:ln w="9525" cap="flat">
              <a:noFill/>
              <a:prstDash val="solid"/>
              <a:miter/>
            </a:ln>
          </p:spPr>
          <p:txBody>
            <a:bodyPr rtlCol="0" anchor="ctr"/>
            <a:lstStyle/>
            <a:p>
              <a:endParaRPr lang="en-US"/>
            </a:p>
          </p:txBody>
        </p:sp>
        <p:sp>
          <p:nvSpPr>
            <p:cNvPr id="9" name="Freeform: Shape 8">
              <a:extLst>
                <a:ext uri="{FF2B5EF4-FFF2-40B4-BE49-F238E27FC236}">
                  <a16:creationId xmlns:a16="http://schemas.microsoft.com/office/drawing/2014/main" id="{1479895E-3847-44BB-8404-28F14219FB70}"/>
                </a:ext>
              </a:extLst>
            </p:cNvPr>
            <p:cNvSpPr/>
            <p:nvPr/>
          </p:nvSpPr>
          <p:spPr>
            <a:xfrm>
              <a:off x="9941445" y="4115729"/>
              <a:ext cx="202882" cy="268223"/>
            </a:xfrm>
            <a:custGeom>
              <a:avLst/>
              <a:gdLst>
                <a:gd name="connsiteX0" fmla="*/ 20765 w 202882"/>
                <a:gd name="connsiteY0" fmla="*/ 268224 h 268223"/>
                <a:gd name="connsiteX1" fmla="*/ 0 w 202882"/>
                <a:gd name="connsiteY1" fmla="*/ 268224 h 268223"/>
                <a:gd name="connsiteX2" fmla="*/ 182118 w 202882"/>
                <a:gd name="connsiteY2" fmla="*/ 0 h 268223"/>
                <a:gd name="connsiteX3" fmla="*/ 202883 w 202882"/>
                <a:gd name="connsiteY3" fmla="*/ 0 h 268223"/>
              </a:gdLst>
              <a:ahLst/>
              <a:cxnLst>
                <a:cxn ang="0">
                  <a:pos x="connsiteX0" y="connsiteY0"/>
                </a:cxn>
                <a:cxn ang="0">
                  <a:pos x="connsiteX1" y="connsiteY1"/>
                </a:cxn>
                <a:cxn ang="0">
                  <a:pos x="connsiteX2" y="connsiteY2"/>
                </a:cxn>
                <a:cxn ang="0">
                  <a:pos x="connsiteX3" y="connsiteY3"/>
                </a:cxn>
              </a:cxnLst>
              <a:rect l="l" t="t" r="r" b="b"/>
              <a:pathLst>
                <a:path w="202882" h="268223">
                  <a:moveTo>
                    <a:pt x="20765" y="268224"/>
                  </a:moveTo>
                  <a:lnTo>
                    <a:pt x="0" y="268224"/>
                  </a:lnTo>
                  <a:lnTo>
                    <a:pt x="182118" y="0"/>
                  </a:lnTo>
                  <a:lnTo>
                    <a:pt x="202883" y="0"/>
                  </a:lnTo>
                  <a:close/>
                </a:path>
              </a:pathLst>
            </a:custGeom>
            <a:grpFill/>
            <a:ln w="9525" cap="flat">
              <a:noFill/>
              <a:prstDash val="solid"/>
              <a:miter/>
            </a:ln>
          </p:spPr>
          <p:txBody>
            <a:bodyPr rtlCol="0" anchor="ctr"/>
            <a:lstStyle/>
            <a:p>
              <a:endParaRPr lang="en-US"/>
            </a:p>
          </p:txBody>
        </p:sp>
        <p:sp>
          <p:nvSpPr>
            <p:cNvPr id="10" name="Freeform: Shape 9">
              <a:extLst>
                <a:ext uri="{FF2B5EF4-FFF2-40B4-BE49-F238E27FC236}">
                  <a16:creationId xmlns:a16="http://schemas.microsoft.com/office/drawing/2014/main" id="{50E02F68-8149-4236-8D9F-6B550F78B932}"/>
                </a:ext>
              </a:extLst>
            </p:cNvPr>
            <p:cNvSpPr/>
            <p:nvPr/>
          </p:nvSpPr>
          <p:spPr>
            <a:xfrm>
              <a:off x="10041267" y="4115729"/>
              <a:ext cx="202882" cy="268223"/>
            </a:xfrm>
            <a:custGeom>
              <a:avLst/>
              <a:gdLst>
                <a:gd name="connsiteX0" fmla="*/ 20669 w 202882"/>
                <a:gd name="connsiteY0" fmla="*/ 268224 h 268223"/>
                <a:gd name="connsiteX1" fmla="*/ 0 w 202882"/>
                <a:gd name="connsiteY1" fmla="*/ 268224 h 268223"/>
                <a:gd name="connsiteX2" fmla="*/ 182118 w 202882"/>
                <a:gd name="connsiteY2" fmla="*/ 0 h 268223"/>
                <a:gd name="connsiteX3" fmla="*/ 202883 w 202882"/>
                <a:gd name="connsiteY3" fmla="*/ 0 h 268223"/>
              </a:gdLst>
              <a:ahLst/>
              <a:cxnLst>
                <a:cxn ang="0">
                  <a:pos x="connsiteX0" y="connsiteY0"/>
                </a:cxn>
                <a:cxn ang="0">
                  <a:pos x="connsiteX1" y="connsiteY1"/>
                </a:cxn>
                <a:cxn ang="0">
                  <a:pos x="connsiteX2" y="connsiteY2"/>
                </a:cxn>
                <a:cxn ang="0">
                  <a:pos x="connsiteX3" y="connsiteY3"/>
                </a:cxn>
              </a:cxnLst>
              <a:rect l="l" t="t" r="r" b="b"/>
              <a:pathLst>
                <a:path w="202882" h="268223">
                  <a:moveTo>
                    <a:pt x="20669" y="268224"/>
                  </a:moveTo>
                  <a:lnTo>
                    <a:pt x="0" y="268224"/>
                  </a:lnTo>
                  <a:lnTo>
                    <a:pt x="182118" y="0"/>
                  </a:lnTo>
                  <a:lnTo>
                    <a:pt x="202883" y="0"/>
                  </a:lnTo>
                  <a:close/>
                </a:path>
              </a:pathLst>
            </a:custGeom>
            <a:grpFill/>
            <a:ln w="9525" cap="flat">
              <a:noFill/>
              <a:prstDash val="solid"/>
              <a:miter/>
            </a:ln>
          </p:spPr>
          <p:txBody>
            <a:bodyPr rtlCol="0" anchor="ctr"/>
            <a:lstStyle/>
            <a:p>
              <a:endParaRPr lang="en-US"/>
            </a:p>
          </p:txBody>
        </p:sp>
        <p:sp>
          <p:nvSpPr>
            <p:cNvPr id="11" name="Freeform: Shape 10">
              <a:extLst>
                <a:ext uri="{FF2B5EF4-FFF2-40B4-BE49-F238E27FC236}">
                  <a16:creationId xmlns:a16="http://schemas.microsoft.com/office/drawing/2014/main" id="{956FCAAB-F073-4561-A484-42C7DD10DC26}"/>
                </a:ext>
              </a:extLst>
            </p:cNvPr>
            <p:cNvSpPr/>
            <p:nvPr/>
          </p:nvSpPr>
          <p:spPr>
            <a:xfrm>
              <a:off x="10141090" y="4115729"/>
              <a:ext cx="202882" cy="268223"/>
            </a:xfrm>
            <a:custGeom>
              <a:avLst/>
              <a:gdLst>
                <a:gd name="connsiteX0" fmla="*/ 20669 w 202882"/>
                <a:gd name="connsiteY0" fmla="*/ 268224 h 268223"/>
                <a:gd name="connsiteX1" fmla="*/ 0 w 202882"/>
                <a:gd name="connsiteY1" fmla="*/ 268224 h 268223"/>
                <a:gd name="connsiteX2" fmla="*/ 182118 w 202882"/>
                <a:gd name="connsiteY2" fmla="*/ 0 h 268223"/>
                <a:gd name="connsiteX3" fmla="*/ 202883 w 202882"/>
                <a:gd name="connsiteY3" fmla="*/ 0 h 268223"/>
              </a:gdLst>
              <a:ahLst/>
              <a:cxnLst>
                <a:cxn ang="0">
                  <a:pos x="connsiteX0" y="connsiteY0"/>
                </a:cxn>
                <a:cxn ang="0">
                  <a:pos x="connsiteX1" y="connsiteY1"/>
                </a:cxn>
                <a:cxn ang="0">
                  <a:pos x="connsiteX2" y="connsiteY2"/>
                </a:cxn>
                <a:cxn ang="0">
                  <a:pos x="connsiteX3" y="connsiteY3"/>
                </a:cxn>
              </a:cxnLst>
              <a:rect l="l" t="t" r="r" b="b"/>
              <a:pathLst>
                <a:path w="202882" h="268223">
                  <a:moveTo>
                    <a:pt x="20669" y="268224"/>
                  </a:moveTo>
                  <a:lnTo>
                    <a:pt x="0" y="268224"/>
                  </a:lnTo>
                  <a:lnTo>
                    <a:pt x="182118" y="0"/>
                  </a:lnTo>
                  <a:lnTo>
                    <a:pt x="202883" y="0"/>
                  </a:lnTo>
                  <a:close/>
                </a:path>
              </a:pathLst>
            </a:custGeom>
            <a:grpFill/>
            <a:ln w="9525" cap="flat">
              <a:noFill/>
              <a:prstDash val="solid"/>
              <a:miter/>
            </a:ln>
          </p:spPr>
          <p:txBody>
            <a:bodyPr rtlCol="0" anchor="ctr"/>
            <a:lstStyle/>
            <a:p>
              <a:endParaRPr lang="en-US"/>
            </a:p>
          </p:txBody>
        </p:sp>
        <p:sp>
          <p:nvSpPr>
            <p:cNvPr id="12" name="Freeform: Shape 11">
              <a:extLst>
                <a:ext uri="{FF2B5EF4-FFF2-40B4-BE49-F238E27FC236}">
                  <a16:creationId xmlns:a16="http://schemas.microsoft.com/office/drawing/2014/main" id="{6CF8DB94-87A3-43E9-9BBB-301CFF0FB05B}"/>
                </a:ext>
              </a:extLst>
            </p:cNvPr>
            <p:cNvSpPr/>
            <p:nvPr/>
          </p:nvSpPr>
          <p:spPr>
            <a:xfrm>
              <a:off x="10240911" y="4115729"/>
              <a:ext cx="202882" cy="268223"/>
            </a:xfrm>
            <a:custGeom>
              <a:avLst/>
              <a:gdLst>
                <a:gd name="connsiteX0" fmla="*/ 20669 w 202882"/>
                <a:gd name="connsiteY0" fmla="*/ 268224 h 268223"/>
                <a:gd name="connsiteX1" fmla="*/ 0 w 202882"/>
                <a:gd name="connsiteY1" fmla="*/ 268224 h 268223"/>
                <a:gd name="connsiteX2" fmla="*/ 182118 w 202882"/>
                <a:gd name="connsiteY2" fmla="*/ 0 h 268223"/>
                <a:gd name="connsiteX3" fmla="*/ 202883 w 202882"/>
                <a:gd name="connsiteY3" fmla="*/ 0 h 268223"/>
              </a:gdLst>
              <a:ahLst/>
              <a:cxnLst>
                <a:cxn ang="0">
                  <a:pos x="connsiteX0" y="connsiteY0"/>
                </a:cxn>
                <a:cxn ang="0">
                  <a:pos x="connsiteX1" y="connsiteY1"/>
                </a:cxn>
                <a:cxn ang="0">
                  <a:pos x="connsiteX2" y="connsiteY2"/>
                </a:cxn>
                <a:cxn ang="0">
                  <a:pos x="connsiteX3" y="connsiteY3"/>
                </a:cxn>
              </a:cxnLst>
              <a:rect l="l" t="t" r="r" b="b"/>
              <a:pathLst>
                <a:path w="202882" h="268223">
                  <a:moveTo>
                    <a:pt x="20669" y="268224"/>
                  </a:moveTo>
                  <a:lnTo>
                    <a:pt x="0" y="268224"/>
                  </a:lnTo>
                  <a:lnTo>
                    <a:pt x="182118" y="0"/>
                  </a:lnTo>
                  <a:lnTo>
                    <a:pt x="202883" y="0"/>
                  </a:lnTo>
                  <a:close/>
                </a:path>
              </a:pathLst>
            </a:custGeom>
            <a:grpFill/>
            <a:ln w="9525" cap="flat">
              <a:noFill/>
              <a:prstDash val="solid"/>
              <a:miter/>
            </a:ln>
          </p:spPr>
          <p:txBody>
            <a:bodyPr rtlCol="0" anchor="ctr"/>
            <a:lstStyle/>
            <a:p>
              <a:endParaRPr lang="en-US"/>
            </a:p>
          </p:txBody>
        </p:sp>
      </p:grpSp>
      <p:sp>
        <p:nvSpPr>
          <p:cNvPr id="4" name="Date Placeholder 3">
            <a:extLst>
              <a:ext uri="{FF2B5EF4-FFF2-40B4-BE49-F238E27FC236}">
                <a16:creationId xmlns:a16="http://schemas.microsoft.com/office/drawing/2014/main" id="{35DE4AEC-B6E4-439C-B716-EBE3D4D1DC76}"/>
              </a:ext>
            </a:extLst>
          </p:cNvPr>
          <p:cNvSpPr>
            <a:spLocks noGrp="1"/>
          </p:cNvSpPr>
          <p:nvPr>
            <p:ph type="dt" sz="half" idx="10"/>
          </p:nvPr>
        </p:nvSpPr>
        <p:spPr/>
        <p:txBody>
          <a:bodyPr/>
          <a:lstStyle/>
          <a:p>
            <a:fld id="{97BFF81C-1FCB-4DBA-8044-F1A0FCFD45A6}" type="datetime1">
              <a:rPr lang="en-US" smtClean="0"/>
              <a:t>8/15/2021</a:t>
            </a:fld>
            <a:endParaRPr lang="en-US" dirty="0"/>
          </a:p>
        </p:txBody>
      </p:sp>
      <p:sp>
        <p:nvSpPr>
          <p:cNvPr id="5" name="Footer Placeholder 4">
            <a:extLst>
              <a:ext uri="{FF2B5EF4-FFF2-40B4-BE49-F238E27FC236}">
                <a16:creationId xmlns:a16="http://schemas.microsoft.com/office/drawing/2014/main" id="{F478BC18-102E-45BF-8FEA-801E9C59D143}"/>
              </a:ext>
            </a:extLst>
          </p:cNvPr>
          <p:cNvSpPr>
            <a:spLocks noGrp="1"/>
          </p:cNvSpPr>
          <p:nvPr>
            <p:ph type="ftr" sz="quarter" idx="11"/>
          </p:nvPr>
        </p:nvSpPr>
        <p:spPr/>
        <p:txBody>
          <a:bodyPr/>
          <a:lstStyle/>
          <a:p>
            <a:r>
              <a:rPr lang="en-US" dirty="0"/>
              <a:t>Sample Footer Text</a:t>
            </a:r>
          </a:p>
        </p:txBody>
      </p:sp>
      <p:sp>
        <p:nvSpPr>
          <p:cNvPr id="6" name="Slide Number Placeholder 5">
            <a:extLst>
              <a:ext uri="{FF2B5EF4-FFF2-40B4-BE49-F238E27FC236}">
                <a16:creationId xmlns:a16="http://schemas.microsoft.com/office/drawing/2014/main" id="{FAA8BF5F-B1F8-461F-9B3D-7D50D02423E7}"/>
              </a:ext>
            </a:extLst>
          </p:cNvPr>
          <p:cNvSpPr>
            <a:spLocks noGrp="1"/>
          </p:cNvSpPr>
          <p:nvPr>
            <p:ph type="sldNum" sz="quarter" idx="12"/>
          </p:nvPr>
        </p:nvSpPr>
        <p:spPr/>
        <p:txBody>
          <a:bodyPr/>
          <a:lstStyle/>
          <a:p>
            <a:fld id="{F3450C42-9A0B-4425-92C2-70FCF7C45734}" type="slidenum">
              <a:rPr lang="en-US" smtClean="0"/>
              <a:t>‹#›</a:t>
            </a:fld>
            <a:endParaRPr lang="en-US" dirty="0"/>
          </a:p>
        </p:txBody>
      </p:sp>
      <p:sp>
        <p:nvSpPr>
          <p:cNvPr id="14" name="Oval 13">
            <a:extLst>
              <a:ext uri="{FF2B5EF4-FFF2-40B4-BE49-F238E27FC236}">
                <a16:creationId xmlns:a16="http://schemas.microsoft.com/office/drawing/2014/main" id="{7D6BF779-0B8C-4CC2-9268-9506AD0C5331}"/>
              </a:ext>
            </a:extLst>
          </p:cNvPr>
          <p:cNvSpPr/>
          <p:nvPr/>
        </p:nvSpPr>
        <p:spPr>
          <a:xfrm>
            <a:off x="320736" y="652894"/>
            <a:ext cx="319941" cy="319941"/>
          </a:xfrm>
          <a:prstGeom prst="ellipse">
            <a:avLst/>
          </a:prstGeom>
          <a:solidFill>
            <a:schemeClr val="accent3">
              <a:lumMod val="20000"/>
              <a:lumOff val="80000"/>
            </a:schemeClr>
          </a:solidFill>
          <a:ln w="28575">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p>
        </p:txBody>
      </p:sp>
    </p:spTree>
    <p:extLst>
      <p:ext uri="{BB962C8B-B14F-4D97-AF65-F5344CB8AC3E}">
        <p14:creationId xmlns:p14="http://schemas.microsoft.com/office/powerpoint/2010/main" val="3156625041"/>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DF88500-1605-41EA-A15F-9B79DF7E4050}"/>
              </a:ext>
            </a:extLst>
          </p:cNvPr>
          <p:cNvSpPr>
            <a:spLocks noGrp="1"/>
          </p:cNvSpPr>
          <p:nvPr>
            <p:ph type="title"/>
          </p:nvPr>
        </p:nvSpPr>
        <p:spPr/>
        <p:txBody>
          <a:bodyPr/>
          <a:lstStyle/>
          <a:p>
            <a:r>
              <a:rPr lang="en-US"/>
              <a:t>Click to edit Master title style</a:t>
            </a:r>
            <a:endParaRPr lang="en-US" dirty="0"/>
          </a:p>
        </p:txBody>
      </p:sp>
      <p:sp>
        <p:nvSpPr>
          <p:cNvPr id="3" name="Content Placeholder 2">
            <a:extLst>
              <a:ext uri="{FF2B5EF4-FFF2-40B4-BE49-F238E27FC236}">
                <a16:creationId xmlns:a16="http://schemas.microsoft.com/office/drawing/2014/main" id="{C9B14AC8-25A5-4D7F-BF23-CB20AA2ECF50}"/>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grpSp>
        <p:nvGrpSpPr>
          <p:cNvPr id="8" name="Graphic 185">
            <a:extLst>
              <a:ext uri="{FF2B5EF4-FFF2-40B4-BE49-F238E27FC236}">
                <a16:creationId xmlns:a16="http://schemas.microsoft.com/office/drawing/2014/main" id="{8997F1B7-1EE7-4EA5-A5A4-866F9A810C9F}"/>
              </a:ext>
            </a:extLst>
          </p:cNvPr>
          <p:cNvGrpSpPr/>
          <p:nvPr/>
        </p:nvGrpSpPr>
        <p:grpSpPr>
          <a:xfrm>
            <a:off x="10999563" y="5987064"/>
            <a:ext cx="1054467" cy="469689"/>
            <a:chOff x="9841624" y="4115729"/>
            <a:chExt cx="602170" cy="268223"/>
          </a:xfrm>
          <a:solidFill>
            <a:schemeClr val="tx1"/>
          </a:solidFill>
        </p:grpSpPr>
        <p:sp>
          <p:nvSpPr>
            <p:cNvPr id="9" name="Freeform: Shape 8">
              <a:extLst>
                <a:ext uri="{FF2B5EF4-FFF2-40B4-BE49-F238E27FC236}">
                  <a16:creationId xmlns:a16="http://schemas.microsoft.com/office/drawing/2014/main" id="{B5E13483-2FB6-4753-8402-06FDC3498E06}"/>
                </a:ext>
              </a:extLst>
            </p:cNvPr>
            <p:cNvSpPr/>
            <p:nvPr/>
          </p:nvSpPr>
          <p:spPr>
            <a:xfrm>
              <a:off x="9841624" y="4115729"/>
              <a:ext cx="202882" cy="268223"/>
            </a:xfrm>
            <a:custGeom>
              <a:avLst/>
              <a:gdLst>
                <a:gd name="connsiteX0" fmla="*/ 20765 w 202882"/>
                <a:gd name="connsiteY0" fmla="*/ 268224 h 268223"/>
                <a:gd name="connsiteX1" fmla="*/ 0 w 202882"/>
                <a:gd name="connsiteY1" fmla="*/ 268224 h 268223"/>
                <a:gd name="connsiteX2" fmla="*/ 182118 w 202882"/>
                <a:gd name="connsiteY2" fmla="*/ 0 h 268223"/>
                <a:gd name="connsiteX3" fmla="*/ 202883 w 202882"/>
                <a:gd name="connsiteY3" fmla="*/ 0 h 268223"/>
              </a:gdLst>
              <a:ahLst/>
              <a:cxnLst>
                <a:cxn ang="0">
                  <a:pos x="connsiteX0" y="connsiteY0"/>
                </a:cxn>
                <a:cxn ang="0">
                  <a:pos x="connsiteX1" y="connsiteY1"/>
                </a:cxn>
                <a:cxn ang="0">
                  <a:pos x="connsiteX2" y="connsiteY2"/>
                </a:cxn>
                <a:cxn ang="0">
                  <a:pos x="connsiteX3" y="connsiteY3"/>
                </a:cxn>
              </a:cxnLst>
              <a:rect l="l" t="t" r="r" b="b"/>
              <a:pathLst>
                <a:path w="202882" h="268223">
                  <a:moveTo>
                    <a:pt x="20765" y="268224"/>
                  </a:moveTo>
                  <a:lnTo>
                    <a:pt x="0" y="268224"/>
                  </a:lnTo>
                  <a:lnTo>
                    <a:pt x="182118" y="0"/>
                  </a:lnTo>
                  <a:lnTo>
                    <a:pt x="202883" y="0"/>
                  </a:lnTo>
                  <a:close/>
                </a:path>
              </a:pathLst>
            </a:custGeom>
            <a:grpFill/>
            <a:ln w="9525" cap="flat">
              <a:noFill/>
              <a:prstDash val="solid"/>
              <a:miter/>
            </a:ln>
          </p:spPr>
          <p:txBody>
            <a:bodyPr rtlCol="0" anchor="ctr"/>
            <a:lstStyle/>
            <a:p>
              <a:endParaRPr lang="en-US"/>
            </a:p>
          </p:txBody>
        </p:sp>
        <p:sp>
          <p:nvSpPr>
            <p:cNvPr id="10" name="Freeform: Shape 9">
              <a:extLst>
                <a:ext uri="{FF2B5EF4-FFF2-40B4-BE49-F238E27FC236}">
                  <a16:creationId xmlns:a16="http://schemas.microsoft.com/office/drawing/2014/main" id="{88F0DF22-F640-4002-B783-DF1C6A9473F6}"/>
                </a:ext>
              </a:extLst>
            </p:cNvPr>
            <p:cNvSpPr/>
            <p:nvPr/>
          </p:nvSpPr>
          <p:spPr>
            <a:xfrm>
              <a:off x="9941445" y="4115729"/>
              <a:ext cx="202882" cy="268223"/>
            </a:xfrm>
            <a:custGeom>
              <a:avLst/>
              <a:gdLst>
                <a:gd name="connsiteX0" fmla="*/ 20765 w 202882"/>
                <a:gd name="connsiteY0" fmla="*/ 268224 h 268223"/>
                <a:gd name="connsiteX1" fmla="*/ 0 w 202882"/>
                <a:gd name="connsiteY1" fmla="*/ 268224 h 268223"/>
                <a:gd name="connsiteX2" fmla="*/ 182118 w 202882"/>
                <a:gd name="connsiteY2" fmla="*/ 0 h 268223"/>
                <a:gd name="connsiteX3" fmla="*/ 202883 w 202882"/>
                <a:gd name="connsiteY3" fmla="*/ 0 h 268223"/>
              </a:gdLst>
              <a:ahLst/>
              <a:cxnLst>
                <a:cxn ang="0">
                  <a:pos x="connsiteX0" y="connsiteY0"/>
                </a:cxn>
                <a:cxn ang="0">
                  <a:pos x="connsiteX1" y="connsiteY1"/>
                </a:cxn>
                <a:cxn ang="0">
                  <a:pos x="connsiteX2" y="connsiteY2"/>
                </a:cxn>
                <a:cxn ang="0">
                  <a:pos x="connsiteX3" y="connsiteY3"/>
                </a:cxn>
              </a:cxnLst>
              <a:rect l="l" t="t" r="r" b="b"/>
              <a:pathLst>
                <a:path w="202882" h="268223">
                  <a:moveTo>
                    <a:pt x="20765" y="268224"/>
                  </a:moveTo>
                  <a:lnTo>
                    <a:pt x="0" y="268224"/>
                  </a:lnTo>
                  <a:lnTo>
                    <a:pt x="182118" y="0"/>
                  </a:lnTo>
                  <a:lnTo>
                    <a:pt x="202883" y="0"/>
                  </a:lnTo>
                  <a:close/>
                </a:path>
              </a:pathLst>
            </a:custGeom>
            <a:grpFill/>
            <a:ln w="9525" cap="flat">
              <a:noFill/>
              <a:prstDash val="solid"/>
              <a:miter/>
            </a:ln>
          </p:spPr>
          <p:txBody>
            <a:bodyPr rtlCol="0" anchor="ctr"/>
            <a:lstStyle/>
            <a:p>
              <a:endParaRPr lang="en-US"/>
            </a:p>
          </p:txBody>
        </p:sp>
        <p:sp>
          <p:nvSpPr>
            <p:cNvPr id="11" name="Freeform: Shape 10">
              <a:extLst>
                <a:ext uri="{FF2B5EF4-FFF2-40B4-BE49-F238E27FC236}">
                  <a16:creationId xmlns:a16="http://schemas.microsoft.com/office/drawing/2014/main" id="{9C2787B8-7984-4332-B611-D3D3DE898FE0}"/>
                </a:ext>
              </a:extLst>
            </p:cNvPr>
            <p:cNvSpPr/>
            <p:nvPr/>
          </p:nvSpPr>
          <p:spPr>
            <a:xfrm>
              <a:off x="10041267" y="4115729"/>
              <a:ext cx="202882" cy="268223"/>
            </a:xfrm>
            <a:custGeom>
              <a:avLst/>
              <a:gdLst>
                <a:gd name="connsiteX0" fmla="*/ 20669 w 202882"/>
                <a:gd name="connsiteY0" fmla="*/ 268224 h 268223"/>
                <a:gd name="connsiteX1" fmla="*/ 0 w 202882"/>
                <a:gd name="connsiteY1" fmla="*/ 268224 h 268223"/>
                <a:gd name="connsiteX2" fmla="*/ 182118 w 202882"/>
                <a:gd name="connsiteY2" fmla="*/ 0 h 268223"/>
                <a:gd name="connsiteX3" fmla="*/ 202883 w 202882"/>
                <a:gd name="connsiteY3" fmla="*/ 0 h 268223"/>
              </a:gdLst>
              <a:ahLst/>
              <a:cxnLst>
                <a:cxn ang="0">
                  <a:pos x="connsiteX0" y="connsiteY0"/>
                </a:cxn>
                <a:cxn ang="0">
                  <a:pos x="connsiteX1" y="connsiteY1"/>
                </a:cxn>
                <a:cxn ang="0">
                  <a:pos x="connsiteX2" y="connsiteY2"/>
                </a:cxn>
                <a:cxn ang="0">
                  <a:pos x="connsiteX3" y="connsiteY3"/>
                </a:cxn>
              </a:cxnLst>
              <a:rect l="l" t="t" r="r" b="b"/>
              <a:pathLst>
                <a:path w="202882" h="268223">
                  <a:moveTo>
                    <a:pt x="20669" y="268224"/>
                  </a:moveTo>
                  <a:lnTo>
                    <a:pt x="0" y="268224"/>
                  </a:lnTo>
                  <a:lnTo>
                    <a:pt x="182118" y="0"/>
                  </a:lnTo>
                  <a:lnTo>
                    <a:pt x="202883" y="0"/>
                  </a:lnTo>
                  <a:close/>
                </a:path>
              </a:pathLst>
            </a:custGeom>
            <a:grpFill/>
            <a:ln w="9525" cap="flat">
              <a:noFill/>
              <a:prstDash val="solid"/>
              <a:miter/>
            </a:ln>
          </p:spPr>
          <p:txBody>
            <a:bodyPr rtlCol="0" anchor="ctr"/>
            <a:lstStyle/>
            <a:p>
              <a:endParaRPr lang="en-US"/>
            </a:p>
          </p:txBody>
        </p:sp>
        <p:sp>
          <p:nvSpPr>
            <p:cNvPr id="12" name="Freeform: Shape 11">
              <a:extLst>
                <a:ext uri="{FF2B5EF4-FFF2-40B4-BE49-F238E27FC236}">
                  <a16:creationId xmlns:a16="http://schemas.microsoft.com/office/drawing/2014/main" id="{5AF3646C-B3D7-4F57-8FD2-CD93CEB39214}"/>
                </a:ext>
              </a:extLst>
            </p:cNvPr>
            <p:cNvSpPr/>
            <p:nvPr/>
          </p:nvSpPr>
          <p:spPr>
            <a:xfrm>
              <a:off x="10141090" y="4115729"/>
              <a:ext cx="202882" cy="268223"/>
            </a:xfrm>
            <a:custGeom>
              <a:avLst/>
              <a:gdLst>
                <a:gd name="connsiteX0" fmla="*/ 20669 w 202882"/>
                <a:gd name="connsiteY0" fmla="*/ 268224 h 268223"/>
                <a:gd name="connsiteX1" fmla="*/ 0 w 202882"/>
                <a:gd name="connsiteY1" fmla="*/ 268224 h 268223"/>
                <a:gd name="connsiteX2" fmla="*/ 182118 w 202882"/>
                <a:gd name="connsiteY2" fmla="*/ 0 h 268223"/>
                <a:gd name="connsiteX3" fmla="*/ 202883 w 202882"/>
                <a:gd name="connsiteY3" fmla="*/ 0 h 268223"/>
              </a:gdLst>
              <a:ahLst/>
              <a:cxnLst>
                <a:cxn ang="0">
                  <a:pos x="connsiteX0" y="connsiteY0"/>
                </a:cxn>
                <a:cxn ang="0">
                  <a:pos x="connsiteX1" y="connsiteY1"/>
                </a:cxn>
                <a:cxn ang="0">
                  <a:pos x="connsiteX2" y="connsiteY2"/>
                </a:cxn>
                <a:cxn ang="0">
                  <a:pos x="connsiteX3" y="connsiteY3"/>
                </a:cxn>
              </a:cxnLst>
              <a:rect l="l" t="t" r="r" b="b"/>
              <a:pathLst>
                <a:path w="202882" h="268223">
                  <a:moveTo>
                    <a:pt x="20669" y="268224"/>
                  </a:moveTo>
                  <a:lnTo>
                    <a:pt x="0" y="268224"/>
                  </a:lnTo>
                  <a:lnTo>
                    <a:pt x="182118" y="0"/>
                  </a:lnTo>
                  <a:lnTo>
                    <a:pt x="202883" y="0"/>
                  </a:lnTo>
                  <a:close/>
                </a:path>
              </a:pathLst>
            </a:custGeom>
            <a:grpFill/>
            <a:ln w="9525" cap="flat">
              <a:noFill/>
              <a:prstDash val="solid"/>
              <a:miter/>
            </a:ln>
          </p:spPr>
          <p:txBody>
            <a:bodyPr rtlCol="0" anchor="ctr"/>
            <a:lstStyle/>
            <a:p>
              <a:endParaRPr lang="en-US"/>
            </a:p>
          </p:txBody>
        </p:sp>
        <p:sp>
          <p:nvSpPr>
            <p:cNvPr id="13" name="Freeform: Shape 12">
              <a:extLst>
                <a:ext uri="{FF2B5EF4-FFF2-40B4-BE49-F238E27FC236}">
                  <a16:creationId xmlns:a16="http://schemas.microsoft.com/office/drawing/2014/main" id="{C65FA7DA-93A0-43A4-834C-0F1BB9806A8C}"/>
                </a:ext>
              </a:extLst>
            </p:cNvPr>
            <p:cNvSpPr/>
            <p:nvPr/>
          </p:nvSpPr>
          <p:spPr>
            <a:xfrm>
              <a:off x="10240911" y="4115729"/>
              <a:ext cx="202882" cy="268223"/>
            </a:xfrm>
            <a:custGeom>
              <a:avLst/>
              <a:gdLst>
                <a:gd name="connsiteX0" fmla="*/ 20669 w 202882"/>
                <a:gd name="connsiteY0" fmla="*/ 268224 h 268223"/>
                <a:gd name="connsiteX1" fmla="*/ 0 w 202882"/>
                <a:gd name="connsiteY1" fmla="*/ 268224 h 268223"/>
                <a:gd name="connsiteX2" fmla="*/ 182118 w 202882"/>
                <a:gd name="connsiteY2" fmla="*/ 0 h 268223"/>
                <a:gd name="connsiteX3" fmla="*/ 202883 w 202882"/>
                <a:gd name="connsiteY3" fmla="*/ 0 h 268223"/>
              </a:gdLst>
              <a:ahLst/>
              <a:cxnLst>
                <a:cxn ang="0">
                  <a:pos x="connsiteX0" y="connsiteY0"/>
                </a:cxn>
                <a:cxn ang="0">
                  <a:pos x="connsiteX1" y="connsiteY1"/>
                </a:cxn>
                <a:cxn ang="0">
                  <a:pos x="connsiteX2" y="connsiteY2"/>
                </a:cxn>
                <a:cxn ang="0">
                  <a:pos x="connsiteX3" y="connsiteY3"/>
                </a:cxn>
              </a:cxnLst>
              <a:rect l="l" t="t" r="r" b="b"/>
              <a:pathLst>
                <a:path w="202882" h="268223">
                  <a:moveTo>
                    <a:pt x="20669" y="268224"/>
                  </a:moveTo>
                  <a:lnTo>
                    <a:pt x="0" y="268224"/>
                  </a:lnTo>
                  <a:lnTo>
                    <a:pt x="182118" y="0"/>
                  </a:lnTo>
                  <a:lnTo>
                    <a:pt x="202883" y="0"/>
                  </a:lnTo>
                  <a:close/>
                </a:path>
              </a:pathLst>
            </a:custGeom>
            <a:grpFill/>
            <a:ln w="9525" cap="flat">
              <a:noFill/>
              <a:prstDash val="solid"/>
              <a:miter/>
            </a:ln>
          </p:spPr>
          <p:txBody>
            <a:bodyPr rtlCol="0" anchor="ctr"/>
            <a:lstStyle/>
            <a:p>
              <a:endParaRPr lang="en-US"/>
            </a:p>
          </p:txBody>
        </p:sp>
      </p:grpSp>
      <p:sp>
        <p:nvSpPr>
          <p:cNvPr id="4" name="Date Placeholder 3">
            <a:extLst>
              <a:ext uri="{FF2B5EF4-FFF2-40B4-BE49-F238E27FC236}">
                <a16:creationId xmlns:a16="http://schemas.microsoft.com/office/drawing/2014/main" id="{21995D22-0146-4DE2-9E78-4C00333D499A}"/>
              </a:ext>
            </a:extLst>
          </p:cNvPr>
          <p:cNvSpPr>
            <a:spLocks noGrp="1"/>
          </p:cNvSpPr>
          <p:nvPr>
            <p:ph type="dt" sz="half" idx="10"/>
          </p:nvPr>
        </p:nvSpPr>
        <p:spPr/>
        <p:txBody>
          <a:bodyPr/>
          <a:lstStyle/>
          <a:p>
            <a:fld id="{5A87773D-8987-489A-A650-3D6F7D5C7C38}" type="datetime1">
              <a:rPr lang="en-US" smtClean="0"/>
              <a:t>8/15/2021</a:t>
            </a:fld>
            <a:endParaRPr lang="en-US" dirty="0"/>
          </a:p>
        </p:txBody>
      </p:sp>
      <p:sp>
        <p:nvSpPr>
          <p:cNvPr id="5" name="Footer Placeholder 4">
            <a:extLst>
              <a:ext uri="{FF2B5EF4-FFF2-40B4-BE49-F238E27FC236}">
                <a16:creationId xmlns:a16="http://schemas.microsoft.com/office/drawing/2014/main" id="{6459717A-A1FE-485D-AFFF-2C7026C710AA}"/>
              </a:ext>
            </a:extLst>
          </p:cNvPr>
          <p:cNvSpPr>
            <a:spLocks noGrp="1"/>
          </p:cNvSpPr>
          <p:nvPr>
            <p:ph type="ftr" sz="quarter" idx="11"/>
          </p:nvPr>
        </p:nvSpPr>
        <p:spPr/>
        <p:txBody>
          <a:bodyPr/>
          <a:lstStyle/>
          <a:p>
            <a:r>
              <a:rPr lang="en-US" dirty="0"/>
              <a:t>Sample Footer Text</a:t>
            </a:r>
          </a:p>
        </p:txBody>
      </p:sp>
      <p:sp>
        <p:nvSpPr>
          <p:cNvPr id="6" name="Slide Number Placeholder 5">
            <a:extLst>
              <a:ext uri="{FF2B5EF4-FFF2-40B4-BE49-F238E27FC236}">
                <a16:creationId xmlns:a16="http://schemas.microsoft.com/office/drawing/2014/main" id="{076DB88B-64CF-4100-8F07-D191DD7939F9}"/>
              </a:ext>
            </a:extLst>
          </p:cNvPr>
          <p:cNvSpPr>
            <a:spLocks noGrp="1"/>
          </p:cNvSpPr>
          <p:nvPr>
            <p:ph type="sldNum" sz="quarter" idx="12"/>
          </p:nvPr>
        </p:nvSpPr>
        <p:spPr/>
        <p:txBody>
          <a:bodyPr/>
          <a:lstStyle/>
          <a:p>
            <a:fld id="{F3450C42-9A0B-4425-92C2-70FCF7C45734}" type="slidenum">
              <a:rPr lang="en-US" smtClean="0"/>
              <a:t>‹#›</a:t>
            </a:fld>
            <a:endParaRPr lang="en-US" dirty="0"/>
          </a:p>
        </p:txBody>
      </p:sp>
      <p:sp>
        <p:nvSpPr>
          <p:cNvPr id="14" name="Oval 13">
            <a:extLst>
              <a:ext uri="{FF2B5EF4-FFF2-40B4-BE49-F238E27FC236}">
                <a16:creationId xmlns:a16="http://schemas.microsoft.com/office/drawing/2014/main" id="{104332FF-8349-42A5-B5C8-5EE3825CE252}"/>
              </a:ext>
            </a:extLst>
          </p:cNvPr>
          <p:cNvSpPr/>
          <p:nvPr/>
        </p:nvSpPr>
        <p:spPr>
          <a:xfrm>
            <a:off x="320736" y="652894"/>
            <a:ext cx="319941" cy="319941"/>
          </a:xfrm>
          <a:prstGeom prst="ellipse">
            <a:avLst/>
          </a:prstGeom>
          <a:solidFill>
            <a:schemeClr val="accent3">
              <a:lumMod val="20000"/>
              <a:lumOff val="80000"/>
            </a:schemeClr>
          </a:solidFill>
          <a:ln w="28575">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p>
        </p:txBody>
      </p:sp>
    </p:spTree>
    <p:extLst>
      <p:ext uri="{BB962C8B-B14F-4D97-AF65-F5344CB8AC3E}">
        <p14:creationId xmlns:p14="http://schemas.microsoft.com/office/powerpoint/2010/main" val="2739148494"/>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02BFE6C-EBF1-47DE-8468-E7125172B735}"/>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US" dirty="0"/>
          </a:p>
        </p:txBody>
      </p:sp>
      <p:sp>
        <p:nvSpPr>
          <p:cNvPr id="3" name="Text Placeholder 2">
            <a:extLst>
              <a:ext uri="{FF2B5EF4-FFF2-40B4-BE49-F238E27FC236}">
                <a16:creationId xmlns:a16="http://schemas.microsoft.com/office/drawing/2014/main" id="{24104992-D139-48DC-BCCE-D71EA23CA2ED}"/>
              </a:ext>
            </a:extLst>
          </p:cNvPr>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grpSp>
        <p:nvGrpSpPr>
          <p:cNvPr id="7" name="Graphic 185">
            <a:extLst>
              <a:ext uri="{FF2B5EF4-FFF2-40B4-BE49-F238E27FC236}">
                <a16:creationId xmlns:a16="http://schemas.microsoft.com/office/drawing/2014/main" id="{A8C5E768-0E62-4DE7-A0AF-93121DA8439E}"/>
              </a:ext>
            </a:extLst>
          </p:cNvPr>
          <p:cNvGrpSpPr/>
          <p:nvPr/>
        </p:nvGrpSpPr>
        <p:grpSpPr>
          <a:xfrm>
            <a:off x="10999563" y="5987064"/>
            <a:ext cx="1054467" cy="469689"/>
            <a:chOff x="9841624" y="4115729"/>
            <a:chExt cx="602170" cy="268223"/>
          </a:xfrm>
          <a:solidFill>
            <a:schemeClr val="tx1"/>
          </a:solidFill>
        </p:grpSpPr>
        <p:sp>
          <p:nvSpPr>
            <p:cNvPr id="8" name="Freeform: Shape 7">
              <a:extLst>
                <a:ext uri="{FF2B5EF4-FFF2-40B4-BE49-F238E27FC236}">
                  <a16:creationId xmlns:a16="http://schemas.microsoft.com/office/drawing/2014/main" id="{6402845F-9E8A-41E1-B051-1AAA46C997A2}"/>
                </a:ext>
              </a:extLst>
            </p:cNvPr>
            <p:cNvSpPr/>
            <p:nvPr/>
          </p:nvSpPr>
          <p:spPr>
            <a:xfrm>
              <a:off x="9841624" y="4115729"/>
              <a:ext cx="202882" cy="268223"/>
            </a:xfrm>
            <a:custGeom>
              <a:avLst/>
              <a:gdLst>
                <a:gd name="connsiteX0" fmla="*/ 20765 w 202882"/>
                <a:gd name="connsiteY0" fmla="*/ 268224 h 268223"/>
                <a:gd name="connsiteX1" fmla="*/ 0 w 202882"/>
                <a:gd name="connsiteY1" fmla="*/ 268224 h 268223"/>
                <a:gd name="connsiteX2" fmla="*/ 182118 w 202882"/>
                <a:gd name="connsiteY2" fmla="*/ 0 h 268223"/>
                <a:gd name="connsiteX3" fmla="*/ 202883 w 202882"/>
                <a:gd name="connsiteY3" fmla="*/ 0 h 268223"/>
              </a:gdLst>
              <a:ahLst/>
              <a:cxnLst>
                <a:cxn ang="0">
                  <a:pos x="connsiteX0" y="connsiteY0"/>
                </a:cxn>
                <a:cxn ang="0">
                  <a:pos x="connsiteX1" y="connsiteY1"/>
                </a:cxn>
                <a:cxn ang="0">
                  <a:pos x="connsiteX2" y="connsiteY2"/>
                </a:cxn>
                <a:cxn ang="0">
                  <a:pos x="connsiteX3" y="connsiteY3"/>
                </a:cxn>
              </a:cxnLst>
              <a:rect l="l" t="t" r="r" b="b"/>
              <a:pathLst>
                <a:path w="202882" h="268223">
                  <a:moveTo>
                    <a:pt x="20765" y="268224"/>
                  </a:moveTo>
                  <a:lnTo>
                    <a:pt x="0" y="268224"/>
                  </a:lnTo>
                  <a:lnTo>
                    <a:pt x="182118" y="0"/>
                  </a:lnTo>
                  <a:lnTo>
                    <a:pt x="202883" y="0"/>
                  </a:lnTo>
                  <a:close/>
                </a:path>
              </a:pathLst>
            </a:custGeom>
            <a:grpFill/>
            <a:ln w="9525" cap="flat">
              <a:noFill/>
              <a:prstDash val="solid"/>
              <a:miter/>
            </a:ln>
          </p:spPr>
          <p:txBody>
            <a:bodyPr rtlCol="0" anchor="ctr"/>
            <a:lstStyle/>
            <a:p>
              <a:endParaRPr lang="en-US"/>
            </a:p>
          </p:txBody>
        </p:sp>
        <p:sp>
          <p:nvSpPr>
            <p:cNvPr id="9" name="Freeform: Shape 8">
              <a:extLst>
                <a:ext uri="{FF2B5EF4-FFF2-40B4-BE49-F238E27FC236}">
                  <a16:creationId xmlns:a16="http://schemas.microsoft.com/office/drawing/2014/main" id="{AA45C410-5FD0-4339-A3BC-A865DE4190AF}"/>
                </a:ext>
              </a:extLst>
            </p:cNvPr>
            <p:cNvSpPr/>
            <p:nvPr/>
          </p:nvSpPr>
          <p:spPr>
            <a:xfrm>
              <a:off x="9941445" y="4115729"/>
              <a:ext cx="202882" cy="268223"/>
            </a:xfrm>
            <a:custGeom>
              <a:avLst/>
              <a:gdLst>
                <a:gd name="connsiteX0" fmla="*/ 20765 w 202882"/>
                <a:gd name="connsiteY0" fmla="*/ 268224 h 268223"/>
                <a:gd name="connsiteX1" fmla="*/ 0 w 202882"/>
                <a:gd name="connsiteY1" fmla="*/ 268224 h 268223"/>
                <a:gd name="connsiteX2" fmla="*/ 182118 w 202882"/>
                <a:gd name="connsiteY2" fmla="*/ 0 h 268223"/>
                <a:gd name="connsiteX3" fmla="*/ 202883 w 202882"/>
                <a:gd name="connsiteY3" fmla="*/ 0 h 268223"/>
              </a:gdLst>
              <a:ahLst/>
              <a:cxnLst>
                <a:cxn ang="0">
                  <a:pos x="connsiteX0" y="connsiteY0"/>
                </a:cxn>
                <a:cxn ang="0">
                  <a:pos x="connsiteX1" y="connsiteY1"/>
                </a:cxn>
                <a:cxn ang="0">
                  <a:pos x="connsiteX2" y="connsiteY2"/>
                </a:cxn>
                <a:cxn ang="0">
                  <a:pos x="connsiteX3" y="connsiteY3"/>
                </a:cxn>
              </a:cxnLst>
              <a:rect l="l" t="t" r="r" b="b"/>
              <a:pathLst>
                <a:path w="202882" h="268223">
                  <a:moveTo>
                    <a:pt x="20765" y="268224"/>
                  </a:moveTo>
                  <a:lnTo>
                    <a:pt x="0" y="268224"/>
                  </a:lnTo>
                  <a:lnTo>
                    <a:pt x="182118" y="0"/>
                  </a:lnTo>
                  <a:lnTo>
                    <a:pt x="202883" y="0"/>
                  </a:lnTo>
                  <a:close/>
                </a:path>
              </a:pathLst>
            </a:custGeom>
            <a:grpFill/>
            <a:ln w="9525" cap="flat">
              <a:noFill/>
              <a:prstDash val="solid"/>
              <a:miter/>
            </a:ln>
          </p:spPr>
          <p:txBody>
            <a:bodyPr rtlCol="0" anchor="ctr"/>
            <a:lstStyle/>
            <a:p>
              <a:endParaRPr lang="en-US"/>
            </a:p>
          </p:txBody>
        </p:sp>
        <p:sp>
          <p:nvSpPr>
            <p:cNvPr id="10" name="Freeform: Shape 9">
              <a:extLst>
                <a:ext uri="{FF2B5EF4-FFF2-40B4-BE49-F238E27FC236}">
                  <a16:creationId xmlns:a16="http://schemas.microsoft.com/office/drawing/2014/main" id="{C7B0B703-8BA8-483C-A433-C44C809687DE}"/>
                </a:ext>
              </a:extLst>
            </p:cNvPr>
            <p:cNvSpPr/>
            <p:nvPr/>
          </p:nvSpPr>
          <p:spPr>
            <a:xfrm>
              <a:off x="10041267" y="4115729"/>
              <a:ext cx="202882" cy="268223"/>
            </a:xfrm>
            <a:custGeom>
              <a:avLst/>
              <a:gdLst>
                <a:gd name="connsiteX0" fmla="*/ 20669 w 202882"/>
                <a:gd name="connsiteY0" fmla="*/ 268224 h 268223"/>
                <a:gd name="connsiteX1" fmla="*/ 0 w 202882"/>
                <a:gd name="connsiteY1" fmla="*/ 268224 h 268223"/>
                <a:gd name="connsiteX2" fmla="*/ 182118 w 202882"/>
                <a:gd name="connsiteY2" fmla="*/ 0 h 268223"/>
                <a:gd name="connsiteX3" fmla="*/ 202883 w 202882"/>
                <a:gd name="connsiteY3" fmla="*/ 0 h 268223"/>
              </a:gdLst>
              <a:ahLst/>
              <a:cxnLst>
                <a:cxn ang="0">
                  <a:pos x="connsiteX0" y="connsiteY0"/>
                </a:cxn>
                <a:cxn ang="0">
                  <a:pos x="connsiteX1" y="connsiteY1"/>
                </a:cxn>
                <a:cxn ang="0">
                  <a:pos x="connsiteX2" y="connsiteY2"/>
                </a:cxn>
                <a:cxn ang="0">
                  <a:pos x="connsiteX3" y="connsiteY3"/>
                </a:cxn>
              </a:cxnLst>
              <a:rect l="l" t="t" r="r" b="b"/>
              <a:pathLst>
                <a:path w="202882" h="268223">
                  <a:moveTo>
                    <a:pt x="20669" y="268224"/>
                  </a:moveTo>
                  <a:lnTo>
                    <a:pt x="0" y="268224"/>
                  </a:lnTo>
                  <a:lnTo>
                    <a:pt x="182118" y="0"/>
                  </a:lnTo>
                  <a:lnTo>
                    <a:pt x="202883" y="0"/>
                  </a:lnTo>
                  <a:close/>
                </a:path>
              </a:pathLst>
            </a:custGeom>
            <a:grpFill/>
            <a:ln w="9525" cap="flat">
              <a:noFill/>
              <a:prstDash val="solid"/>
              <a:miter/>
            </a:ln>
          </p:spPr>
          <p:txBody>
            <a:bodyPr rtlCol="0" anchor="ctr"/>
            <a:lstStyle/>
            <a:p>
              <a:endParaRPr lang="en-US"/>
            </a:p>
          </p:txBody>
        </p:sp>
        <p:sp>
          <p:nvSpPr>
            <p:cNvPr id="11" name="Freeform: Shape 10">
              <a:extLst>
                <a:ext uri="{FF2B5EF4-FFF2-40B4-BE49-F238E27FC236}">
                  <a16:creationId xmlns:a16="http://schemas.microsoft.com/office/drawing/2014/main" id="{ECCFA03D-B879-419B-88B9-F4F3645C8AF5}"/>
                </a:ext>
              </a:extLst>
            </p:cNvPr>
            <p:cNvSpPr/>
            <p:nvPr/>
          </p:nvSpPr>
          <p:spPr>
            <a:xfrm>
              <a:off x="10141090" y="4115729"/>
              <a:ext cx="202882" cy="268223"/>
            </a:xfrm>
            <a:custGeom>
              <a:avLst/>
              <a:gdLst>
                <a:gd name="connsiteX0" fmla="*/ 20669 w 202882"/>
                <a:gd name="connsiteY0" fmla="*/ 268224 h 268223"/>
                <a:gd name="connsiteX1" fmla="*/ 0 w 202882"/>
                <a:gd name="connsiteY1" fmla="*/ 268224 h 268223"/>
                <a:gd name="connsiteX2" fmla="*/ 182118 w 202882"/>
                <a:gd name="connsiteY2" fmla="*/ 0 h 268223"/>
                <a:gd name="connsiteX3" fmla="*/ 202883 w 202882"/>
                <a:gd name="connsiteY3" fmla="*/ 0 h 268223"/>
              </a:gdLst>
              <a:ahLst/>
              <a:cxnLst>
                <a:cxn ang="0">
                  <a:pos x="connsiteX0" y="connsiteY0"/>
                </a:cxn>
                <a:cxn ang="0">
                  <a:pos x="connsiteX1" y="connsiteY1"/>
                </a:cxn>
                <a:cxn ang="0">
                  <a:pos x="connsiteX2" y="connsiteY2"/>
                </a:cxn>
                <a:cxn ang="0">
                  <a:pos x="connsiteX3" y="connsiteY3"/>
                </a:cxn>
              </a:cxnLst>
              <a:rect l="l" t="t" r="r" b="b"/>
              <a:pathLst>
                <a:path w="202882" h="268223">
                  <a:moveTo>
                    <a:pt x="20669" y="268224"/>
                  </a:moveTo>
                  <a:lnTo>
                    <a:pt x="0" y="268224"/>
                  </a:lnTo>
                  <a:lnTo>
                    <a:pt x="182118" y="0"/>
                  </a:lnTo>
                  <a:lnTo>
                    <a:pt x="202883" y="0"/>
                  </a:lnTo>
                  <a:close/>
                </a:path>
              </a:pathLst>
            </a:custGeom>
            <a:grpFill/>
            <a:ln w="9525" cap="flat">
              <a:noFill/>
              <a:prstDash val="solid"/>
              <a:miter/>
            </a:ln>
          </p:spPr>
          <p:txBody>
            <a:bodyPr rtlCol="0" anchor="ctr"/>
            <a:lstStyle/>
            <a:p>
              <a:endParaRPr lang="en-US"/>
            </a:p>
          </p:txBody>
        </p:sp>
        <p:sp>
          <p:nvSpPr>
            <p:cNvPr id="12" name="Freeform: Shape 11">
              <a:extLst>
                <a:ext uri="{FF2B5EF4-FFF2-40B4-BE49-F238E27FC236}">
                  <a16:creationId xmlns:a16="http://schemas.microsoft.com/office/drawing/2014/main" id="{B6B0260A-6B2D-4F54-8614-60BC3103E166}"/>
                </a:ext>
              </a:extLst>
            </p:cNvPr>
            <p:cNvSpPr/>
            <p:nvPr/>
          </p:nvSpPr>
          <p:spPr>
            <a:xfrm>
              <a:off x="10240911" y="4115729"/>
              <a:ext cx="202882" cy="268223"/>
            </a:xfrm>
            <a:custGeom>
              <a:avLst/>
              <a:gdLst>
                <a:gd name="connsiteX0" fmla="*/ 20669 w 202882"/>
                <a:gd name="connsiteY0" fmla="*/ 268224 h 268223"/>
                <a:gd name="connsiteX1" fmla="*/ 0 w 202882"/>
                <a:gd name="connsiteY1" fmla="*/ 268224 h 268223"/>
                <a:gd name="connsiteX2" fmla="*/ 182118 w 202882"/>
                <a:gd name="connsiteY2" fmla="*/ 0 h 268223"/>
                <a:gd name="connsiteX3" fmla="*/ 202883 w 202882"/>
                <a:gd name="connsiteY3" fmla="*/ 0 h 268223"/>
              </a:gdLst>
              <a:ahLst/>
              <a:cxnLst>
                <a:cxn ang="0">
                  <a:pos x="connsiteX0" y="connsiteY0"/>
                </a:cxn>
                <a:cxn ang="0">
                  <a:pos x="connsiteX1" y="connsiteY1"/>
                </a:cxn>
                <a:cxn ang="0">
                  <a:pos x="connsiteX2" y="connsiteY2"/>
                </a:cxn>
                <a:cxn ang="0">
                  <a:pos x="connsiteX3" y="connsiteY3"/>
                </a:cxn>
              </a:cxnLst>
              <a:rect l="l" t="t" r="r" b="b"/>
              <a:pathLst>
                <a:path w="202882" h="268223">
                  <a:moveTo>
                    <a:pt x="20669" y="268224"/>
                  </a:moveTo>
                  <a:lnTo>
                    <a:pt x="0" y="268224"/>
                  </a:lnTo>
                  <a:lnTo>
                    <a:pt x="182118" y="0"/>
                  </a:lnTo>
                  <a:lnTo>
                    <a:pt x="202883" y="0"/>
                  </a:lnTo>
                  <a:close/>
                </a:path>
              </a:pathLst>
            </a:custGeom>
            <a:grpFill/>
            <a:ln w="9525" cap="flat">
              <a:noFill/>
              <a:prstDash val="solid"/>
              <a:miter/>
            </a:ln>
          </p:spPr>
          <p:txBody>
            <a:bodyPr rtlCol="0" anchor="ctr"/>
            <a:lstStyle/>
            <a:p>
              <a:endParaRPr lang="en-US"/>
            </a:p>
          </p:txBody>
        </p:sp>
      </p:grpSp>
      <p:sp>
        <p:nvSpPr>
          <p:cNvPr id="4" name="Date Placeholder 3">
            <a:extLst>
              <a:ext uri="{FF2B5EF4-FFF2-40B4-BE49-F238E27FC236}">
                <a16:creationId xmlns:a16="http://schemas.microsoft.com/office/drawing/2014/main" id="{751AB8F6-0796-47E9-B1D4-760B7CCFC75D}"/>
              </a:ext>
            </a:extLst>
          </p:cNvPr>
          <p:cNvSpPr>
            <a:spLocks noGrp="1"/>
          </p:cNvSpPr>
          <p:nvPr>
            <p:ph type="dt" sz="half" idx="10"/>
          </p:nvPr>
        </p:nvSpPr>
        <p:spPr/>
        <p:txBody>
          <a:bodyPr/>
          <a:lstStyle/>
          <a:p>
            <a:fld id="{97E150C1-1D78-4D80-810D-E9E86F6E88AB}" type="datetime1">
              <a:rPr lang="en-US" smtClean="0"/>
              <a:t>8/15/2021</a:t>
            </a:fld>
            <a:endParaRPr lang="en-US" dirty="0"/>
          </a:p>
        </p:txBody>
      </p:sp>
      <p:sp>
        <p:nvSpPr>
          <p:cNvPr id="5" name="Footer Placeholder 4">
            <a:extLst>
              <a:ext uri="{FF2B5EF4-FFF2-40B4-BE49-F238E27FC236}">
                <a16:creationId xmlns:a16="http://schemas.microsoft.com/office/drawing/2014/main" id="{37886FC0-7327-44D9-B689-0AE73FD25596}"/>
              </a:ext>
            </a:extLst>
          </p:cNvPr>
          <p:cNvSpPr>
            <a:spLocks noGrp="1"/>
          </p:cNvSpPr>
          <p:nvPr>
            <p:ph type="ftr" sz="quarter" idx="11"/>
          </p:nvPr>
        </p:nvSpPr>
        <p:spPr/>
        <p:txBody>
          <a:bodyPr/>
          <a:lstStyle/>
          <a:p>
            <a:r>
              <a:rPr lang="en-US" dirty="0"/>
              <a:t>Sample Footer Text</a:t>
            </a:r>
          </a:p>
        </p:txBody>
      </p:sp>
      <p:sp>
        <p:nvSpPr>
          <p:cNvPr id="6" name="Slide Number Placeholder 5">
            <a:extLst>
              <a:ext uri="{FF2B5EF4-FFF2-40B4-BE49-F238E27FC236}">
                <a16:creationId xmlns:a16="http://schemas.microsoft.com/office/drawing/2014/main" id="{1219D265-BFBA-4C93-9B1A-B9483AE6BF32}"/>
              </a:ext>
            </a:extLst>
          </p:cNvPr>
          <p:cNvSpPr>
            <a:spLocks noGrp="1"/>
          </p:cNvSpPr>
          <p:nvPr>
            <p:ph type="sldNum" sz="quarter" idx="12"/>
          </p:nvPr>
        </p:nvSpPr>
        <p:spPr/>
        <p:txBody>
          <a:bodyPr/>
          <a:lstStyle/>
          <a:p>
            <a:fld id="{F3450C42-9A0B-4425-92C2-70FCF7C45734}" type="slidenum">
              <a:rPr lang="en-US" smtClean="0"/>
              <a:t>‹#›</a:t>
            </a:fld>
            <a:endParaRPr lang="en-US" dirty="0"/>
          </a:p>
        </p:txBody>
      </p:sp>
      <p:sp>
        <p:nvSpPr>
          <p:cNvPr id="14" name="Oval 13">
            <a:extLst>
              <a:ext uri="{FF2B5EF4-FFF2-40B4-BE49-F238E27FC236}">
                <a16:creationId xmlns:a16="http://schemas.microsoft.com/office/drawing/2014/main" id="{464F5FEB-DE92-47DA-8C46-DC088E8960A4}"/>
              </a:ext>
            </a:extLst>
          </p:cNvPr>
          <p:cNvSpPr/>
          <p:nvPr/>
        </p:nvSpPr>
        <p:spPr>
          <a:xfrm>
            <a:off x="320736" y="652894"/>
            <a:ext cx="319941" cy="319941"/>
          </a:xfrm>
          <a:prstGeom prst="ellipse">
            <a:avLst/>
          </a:prstGeom>
          <a:solidFill>
            <a:schemeClr val="accent3">
              <a:lumMod val="20000"/>
              <a:lumOff val="80000"/>
            </a:schemeClr>
          </a:solidFill>
          <a:ln w="28575">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p>
        </p:txBody>
      </p:sp>
    </p:spTree>
    <p:extLst>
      <p:ext uri="{BB962C8B-B14F-4D97-AF65-F5344CB8AC3E}">
        <p14:creationId xmlns:p14="http://schemas.microsoft.com/office/powerpoint/2010/main" val="4179278655"/>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C7637BE-B22F-40EE-94F0-04549BC56238}"/>
              </a:ext>
            </a:extLst>
          </p:cNvPr>
          <p:cNvSpPr>
            <a:spLocks noGrp="1"/>
          </p:cNvSpPr>
          <p:nvPr>
            <p:ph type="title"/>
          </p:nvPr>
        </p:nvSpPr>
        <p:spPr/>
        <p:txBody>
          <a:bodyPr/>
          <a:lstStyle/>
          <a:p>
            <a:r>
              <a:rPr lang="en-US"/>
              <a:t>Click to edit Master title style</a:t>
            </a:r>
            <a:endParaRPr lang="en-US" dirty="0"/>
          </a:p>
        </p:txBody>
      </p:sp>
      <p:sp>
        <p:nvSpPr>
          <p:cNvPr id="3" name="Content Placeholder 2">
            <a:extLst>
              <a:ext uri="{FF2B5EF4-FFF2-40B4-BE49-F238E27FC236}">
                <a16:creationId xmlns:a16="http://schemas.microsoft.com/office/drawing/2014/main" id="{6AA71582-4BAF-4211-AD4A-476ED6EB1155}"/>
              </a:ext>
            </a:extLst>
          </p:cNvPr>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a:extLst>
              <a:ext uri="{FF2B5EF4-FFF2-40B4-BE49-F238E27FC236}">
                <a16:creationId xmlns:a16="http://schemas.microsoft.com/office/drawing/2014/main" id="{099DCF6B-C800-4345-BAE9-EE9FA65903F2}"/>
              </a:ext>
            </a:extLst>
          </p:cNvPr>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grpSp>
        <p:nvGrpSpPr>
          <p:cNvPr id="8" name="Graphic 185">
            <a:extLst>
              <a:ext uri="{FF2B5EF4-FFF2-40B4-BE49-F238E27FC236}">
                <a16:creationId xmlns:a16="http://schemas.microsoft.com/office/drawing/2014/main" id="{E6190A1E-5381-43C4-B058-7758339984D6}"/>
              </a:ext>
            </a:extLst>
          </p:cNvPr>
          <p:cNvGrpSpPr/>
          <p:nvPr/>
        </p:nvGrpSpPr>
        <p:grpSpPr>
          <a:xfrm>
            <a:off x="10999563" y="5987064"/>
            <a:ext cx="1054467" cy="469689"/>
            <a:chOff x="9841624" y="4115729"/>
            <a:chExt cx="602170" cy="268223"/>
          </a:xfrm>
          <a:solidFill>
            <a:schemeClr val="tx1"/>
          </a:solidFill>
        </p:grpSpPr>
        <p:sp>
          <p:nvSpPr>
            <p:cNvPr id="9" name="Freeform: Shape 8">
              <a:extLst>
                <a:ext uri="{FF2B5EF4-FFF2-40B4-BE49-F238E27FC236}">
                  <a16:creationId xmlns:a16="http://schemas.microsoft.com/office/drawing/2014/main" id="{F7E35469-0BEA-4E5E-955F-1AA300A62DE5}"/>
                </a:ext>
              </a:extLst>
            </p:cNvPr>
            <p:cNvSpPr/>
            <p:nvPr/>
          </p:nvSpPr>
          <p:spPr>
            <a:xfrm>
              <a:off x="9841624" y="4115729"/>
              <a:ext cx="202882" cy="268223"/>
            </a:xfrm>
            <a:custGeom>
              <a:avLst/>
              <a:gdLst>
                <a:gd name="connsiteX0" fmla="*/ 20765 w 202882"/>
                <a:gd name="connsiteY0" fmla="*/ 268224 h 268223"/>
                <a:gd name="connsiteX1" fmla="*/ 0 w 202882"/>
                <a:gd name="connsiteY1" fmla="*/ 268224 h 268223"/>
                <a:gd name="connsiteX2" fmla="*/ 182118 w 202882"/>
                <a:gd name="connsiteY2" fmla="*/ 0 h 268223"/>
                <a:gd name="connsiteX3" fmla="*/ 202883 w 202882"/>
                <a:gd name="connsiteY3" fmla="*/ 0 h 268223"/>
              </a:gdLst>
              <a:ahLst/>
              <a:cxnLst>
                <a:cxn ang="0">
                  <a:pos x="connsiteX0" y="connsiteY0"/>
                </a:cxn>
                <a:cxn ang="0">
                  <a:pos x="connsiteX1" y="connsiteY1"/>
                </a:cxn>
                <a:cxn ang="0">
                  <a:pos x="connsiteX2" y="connsiteY2"/>
                </a:cxn>
                <a:cxn ang="0">
                  <a:pos x="connsiteX3" y="connsiteY3"/>
                </a:cxn>
              </a:cxnLst>
              <a:rect l="l" t="t" r="r" b="b"/>
              <a:pathLst>
                <a:path w="202882" h="268223">
                  <a:moveTo>
                    <a:pt x="20765" y="268224"/>
                  </a:moveTo>
                  <a:lnTo>
                    <a:pt x="0" y="268224"/>
                  </a:lnTo>
                  <a:lnTo>
                    <a:pt x="182118" y="0"/>
                  </a:lnTo>
                  <a:lnTo>
                    <a:pt x="202883" y="0"/>
                  </a:lnTo>
                  <a:close/>
                </a:path>
              </a:pathLst>
            </a:custGeom>
            <a:grpFill/>
            <a:ln w="9525" cap="flat">
              <a:noFill/>
              <a:prstDash val="solid"/>
              <a:miter/>
            </a:ln>
          </p:spPr>
          <p:txBody>
            <a:bodyPr rtlCol="0" anchor="ctr"/>
            <a:lstStyle/>
            <a:p>
              <a:endParaRPr lang="en-US"/>
            </a:p>
          </p:txBody>
        </p:sp>
        <p:sp>
          <p:nvSpPr>
            <p:cNvPr id="10" name="Freeform: Shape 9">
              <a:extLst>
                <a:ext uri="{FF2B5EF4-FFF2-40B4-BE49-F238E27FC236}">
                  <a16:creationId xmlns:a16="http://schemas.microsoft.com/office/drawing/2014/main" id="{58F650BE-565E-4A52-8143-7A87700FC5F5}"/>
                </a:ext>
              </a:extLst>
            </p:cNvPr>
            <p:cNvSpPr/>
            <p:nvPr/>
          </p:nvSpPr>
          <p:spPr>
            <a:xfrm>
              <a:off x="9941445" y="4115729"/>
              <a:ext cx="202882" cy="268223"/>
            </a:xfrm>
            <a:custGeom>
              <a:avLst/>
              <a:gdLst>
                <a:gd name="connsiteX0" fmla="*/ 20765 w 202882"/>
                <a:gd name="connsiteY0" fmla="*/ 268224 h 268223"/>
                <a:gd name="connsiteX1" fmla="*/ 0 w 202882"/>
                <a:gd name="connsiteY1" fmla="*/ 268224 h 268223"/>
                <a:gd name="connsiteX2" fmla="*/ 182118 w 202882"/>
                <a:gd name="connsiteY2" fmla="*/ 0 h 268223"/>
                <a:gd name="connsiteX3" fmla="*/ 202883 w 202882"/>
                <a:gd name="connsiteY3" fmla="*/ 0 h 268223"/>
              </a:gdLst>
              <a:ahLst/>
              <a:cxnLst>
                <a:cxn ang="0">
                  <a:pos x="connsiteX0" y="connsiteY0"/>
                </a:cxn>
                <a:cxn ang="0">
                  <a:pos x="connsiteX1" y="connsiteY1"/>
                </a:cxn>
                <a:cxn ang="0">
                  <a:pos x="connsiteX2" y="connsiteY2"/>
                </a:cxn>
                <a:cxn ang="0">
                  <a:pos x="connsiteX3" y="connsiteY3"/>
                </a:cxn>
              </a:cxnLst>
              <a:rect l="l" t="t" r="r" b="b"/>
              <a:pathLst>
                <a:path w="202882" h="268223">
                  <a:moveTo>
                    <a:pt x="20765" y="268224"/>
                  </a:moveTo>
                  <a:lnTo>
                    <a:pt x="0" y="268224"/>
                  </a:lnTo>
                  <a:lnTo>
                    <a:pt x="182118" y="0"/>
                  </a:lnTo>
                  <a:lnTo>
                    <a:pt x="202883" y="0"/>
                  </a:lnTo>
                  <a:close/>
                </a:path>
              </a:pathLst>
            </a:custGeom>
            <a:grpFill/>
            <a:ln w="9525" cap="flat">
              <a:noFill/>
              <a:prstDash val="solid"/>
              <a:miter/>
            </a:ln>
          </p:spPr>
          <p:txBody>
            <a:bodyPr rtlCol="0" anchor="ctr"/>
            <a:lstStyle/>
            <a:p>
              <a:endParaRPr lang="en-US"/>
            </a:p>
          </p:txBody>
        </p:sp>
        <p:sp>
          <p:nvSpPr>
            <p:cNvPr id="11" name="Freeform: Shape 10">
              <a:extLst>
                <a:ext uri="{FF2B5EF4-FFF2-40B4-BE49-F238E27FC236}">
                  <a16:creationId xmlns:a16="http://schemas.microsoft.com/office/drawing/2014/main" id="{286A3F89-AA2A-44E5-915E-C47A069EB685}"/>
                </a:ext>
              </a:extLst>
            </p:cNvPr>
            <p:cNvSpPr/>
            <p:nvPr/>
          </p:nvSpPr>
          <p:spPr>
            <a:xfrm>
              <a:off x="10041267" y="4115729"/>
              <a:ext cx="202882" cy="268223"/>
            </a:xfrm>
            <a:custGeom>
              <a:avLst/>
              <a:gdLst>
                <a:gd name="connsiteX0" fmla="*/ 20669 w 202882"/>
                <a:gd name="connsiteY0" fmla="*/ 268224 h 268223"/>
                <a:gd name="connsiteX1" fmla="*/ 0 w 202882"/>
                <a:gd name="connsiteY1" fmla="*/ 268224 h 268223"/>
                <a:gd name="connsiteX2" fmla="*/ 182118 w 202882"/>
                <a:gd name="connsiteY2" fmla="*/ 0 h 268223"/>
                <a:gd name="connsiteX3" fmla="*/ 202883 w 202882"/>
                <a:gd name="connsiteY3" fmla="*/ 0 h 268223"/>
              </a:gdLst>
              <a:ahLst/>
              <a:cxnLst>
                <a:cxn ang="0">
                  <a:pos x="connsiteX0" y="connsiteY0"/>
                </a:cxn>
                <a:cxn ang="0">
                  <a:pos x="connsiteX1" y="connsiteY1"/>
                </a:cxn>
                <a:cxn ang="0">
                  <a:pos x="connsiteX2" y="connsiteY2"/>
                </a:cxn>
                <a:cxn ang="0">
                  <a:pos x="connsiteX3" y="connsiteY3"/>
                </a:cxn>
              </a:cxnLst>
              <a:rect l="l" t="t" r="r" b="b"/>
              <a:pathLst>
                <a:path w="202882" h="268223">
                  <a:moveTo>
                    <a:pt x="20669" y="268224"/>
                  </a:moveTo>
                  <a:lnTo>
                    <a:pt x="0" y="268224"/>
                  </a:lnTo>
                  <a:lnTo>
                    <a:pt x="182118" y="0"/>
                  </a:lnTo>
                  <a:lnTo>
                    <a:pt x="202883" y="0"/>
                  </a:lnTo>
                  <a:close/>
                </a:path>
              </a:pathLst>
            </a:custGeom>
            <a:grpFill/>
            <a:ln w="9525" cap="flat">
              <a:noFill/>
              <a:prstDash val="solid"/>
              <a:miter/>
            </a:ln>
          </p:spPr>
          <p:txBody>
            <a:bodyPr rtlCol="0" anchor="ctr"/>
            <a:lstStyle/>
            <a:p>
              <a:endParaRPr lang="en-US"/>
            </a:p>
          </p:txBody>
        </p:sp>
        <p:sp>
          <p:nvSpPr>
            <p:cNvPr id="12" name="Freeform: Shape 11">
              <a:extLst>
                <a:ext uri="{FF2B5EF4-FFF2-40B4-BE49-F238E27FC236}">
                  <a16:creationId xmlns:a16="http://schemas.microsoft.com/office/drawing/2014/main" id="{5C57F514-AB27-4489-8D3C-01DD1025DDAD}"/>
                </a:ext>
              </a:extLst>
            </p:cNvPr>
            <p:cNvSpPr/>
            <p:nvPr/>
          </p:nvSpPr>
          <p:spPr>
            <a:xfrm>
              <a:off x="10141090" y="4115729"/>
              <a:ext cx="202882" cy="268223"/>
            </a:xfrm>
            <a:custGeom>
              <a:avLst/>
              <a:gdLst>
                <a:gd name="connsiteX0" fmla="*/ 20669 w 202882"/>
                <a:gd name="connsiteY0" fmla="*/ 268224 h 268223"/>
                <a:gd name="connsiteX1" fmla="*/ 0 w 202882"/>
                <a:gd name="connsiteY1" fmla="*/ 268224 h 268223"/>
                <a:gd name="connsiteX2" fmla="*/ 182118 w 202882"/>
                <a:gd name="connsiteY2" fmla="*/ 0 h 268223"/>
                <a:gd name="connsiteX3" fmla="*/ 202883 w 202882"/>
                <a:gd name="connsiteY3" fmla="*/ 0 h 268223"/>
              </a:gdLst>
              <a:ahLst/>
              <a:cxnLst>
                <a:cxn ang="0">
                  <a:pos x="connsiteX0" y="connsiteY0"/>
                </a:cxn>
                <a:cxn ang="0">
                  <a:pos x="connsiteX1" y="connsiteY1"/>
                </a:cxn>
                <a:cxn ang="0">
                  <a:pos x="connsiteX2" y="connsiteY2"/>
                </a:cxn>
                <a:cxn ang="0">
                  <a:pos x="connsiteX3" y="connsiteY3"/>
                </a:cxn>
              </a:cxnLst>
              <a:rect l="l" t="t" r="r" b="b"/>
              <a:pathLst>
                <a:path w="202882" h="268223">
                  <a:moveTo>
                    <a:pt x="20669" y="268224"/>
                  </a:moveTo>
                  <a:lnTo>
                    <a:pt x="0" y="268224"/>
                  </a:lnTo>
                  <a:lnTo>
                    <a:pt x="182118" y="0"/>
                  </a:lnTo>
                  <a:lnTo>
                    <a:pt x="202883" y="0"/>
                  </a:lnTo>
                  <a:close/>
                </a:path>
              </a:pathLst>
            </a:custGeom>
            <a:grpFill/>
            <a:ln w="9525" cap="flat">
              <a:noFill/>
              <a:prstDash val="solid"/>
              <a:miter/>
            </a:ln>
          </p:spPr>
          <p:txBody>
            <a:bodyPr rtlCol="0" anchor="ctr"/>
            <a:lstStyle/>
            <a:p>
              <a:endParaRPr lang="en-US"/>
            </a:p>
          </p:txBody>
        </p:sp>
        <p:sp>
          <p:nvSpPr>
            <p:cNvPr id="13" name="Freeform: Shape 12">
              <a:extLst>
                <a:ext uri="{FF2B5EF4-FFF2-40B4-BE49-F238E27FC236}">
                  <a16:creationId xmlns:a16="http://schemas.microsoft.com/office/drawing/2014/main" id="{0141169F-1C39-4D04-AF32-D0D14D004B05}"/>
                </a:ext>
              </a:extLst>
            </p:cNvPr>
            <p:cNvSpPr/>
            <p:nvPr/>
          </p:nvSpPr>
          <p:spPr>
            <a:xfrm>
              <a:off x="10240911" y="4115729"/>
              <a:ext cx="202882" cy="268223"/>
            </a:xfrm>
            <a:custGeom>
              <a:avLst/>
              <a:gdLst>
                <a:gd name="connsiteX0" fmla="*/ 20669 w 202882"/>
                <a:gd name="connsiteY0" fmla="*/ 268224 h 268223"/>
                <a:gd name="connsiteX1" fmla="*/ 0 w 202882"/>
                <a:gd name="connsiteY1" fmla="*/ 268224 h 268223"/>
                <a:gd name="connsiteX2" fmla="*/ 182118 w 202882"/>
                <a:gd name="connsiteY2" fmla="*/ 0 h 268223"/>
                <a:gd name="connsiteX3" fmla="*/ 202883 w 202882"/>
                <a:gd name="connsiteY3" fmla="*/ 0 h 268223"/>
              </a:gdLst>
              <a:ahLst/>
              <a:cxnLst>
                <a:cxn ang="0">
                  <a:pos x="connsiteX0" y="connsiteY0"/>
                </a:cxn>
                <a:cxn ang="0">
                  <a:pos x="connsiteX1" y="connsiteY1"/>
                </a:cxn>
                <a:cxn ang="0">
                  <a:pos x="connsiteX2" y="connsiteY2"/>
                </a:cxn>
                <a:cxn ang="0">
                  <a:pos x="connsiteX3" y="connsiteY3"/>
                </a:cxn>
              </a:cxnLst>
              <a:rect l="l" t="t" r="r" b="b"/>
              <a:pathLst>
                <a:path w="202882" h="268223">
                  <a:moveTo>
                    <a:pt x="20669" y="268224"/>
                  </a:moveTo>
                  <a:lnTo>
                    <a:pt x="0" y="268224"/>
                  </a:lnTo>
                  <a:lnTo>
                    <a:pt x="182118" y="0"/>
                  </a:lnTo>
                  <a:lnTo>
                    <a:pt x="202883" y="0"/>
                  </a:lnTo>
                  <a:close/>
                </a:path>
              </a:pathLst>
            </a:custGeom>
            <a:grpFill/>
            <a:ln w="9525" cap="flat">
              <a:noFill/>
              <a:prstDash val="solid"/>
              <a:miter/>
            </a:ln>
          </p:spPr>
          <p:txBody>
            <a:bodyPr rtlCol="0" anchor="ctr"/>
            <a:lstStyle/>
            <a:p>
              <a:endParaRPr lang="en-US"/>
            </a:p>
          </p:txBody>
        </p:sp>
      </p:grpSp>
      <p:sp>
        <p:nvSpPr>
          <p:cNvPr id="5" name="Date Placeholder 4">
            <a:extLst>
              <a:ext uri="{FF2B5EF4-FFF2-40B4-BE49-F238E27FC236}">
                <a16:creationId xmlns:a16="http://schemas.microsoft.com/office/drawing/2014/main" id="{93087465-759F-4895-8FC6-DD464FB918CA}"/>
              </a:ext>
            </a:extLst>
          </p:cNvPr>
          <p:cNvSpPr>
            <a:spLocks noGrp="1"/>
          </p:cNvSpPr>
          <p:nvPr>
            <p:ph type="dt" sz="half" idx="10"/>
          </p:nvPr>
        </p:nvSpPr>
        <p:spPr/>
        <p:txBody>
          <a:bodyPr/>
          <a:lstStyle/>
          <a:p>
            <a:fld id="{29E9CBD8-1588-4B6B-B74D-87480DDE94C0}" type="datetime1">
              <a:rPr lang="en-US" smtClean="0"/>
              <a:t>8/15/2021</a:t>
            </a:fld>
            <a:endParaRPr lang="en-US" dirty="0"/>
          </a:p>
        </p:txBody>
      </p:sp>
      <p:sp>
        <p:nvSpPr>
          <p:cNvPr id="6" name="Footer Placeholder 5">
            <a:extLst>
              <a:ext uri="{FF2B5EF4-FFF2-40B4-BE49-F238E27FC236}">
                <a16:creationId xmlns:a16="http://schemas.microsoft.com/office/drawing/2014/main" id="{92F1AA18-D8A5-44D9-881C-522258ED54D7}"/>
              </a:ext>
            </a:extLst>
          </p:cNvPr>
          <p:cNvSpPr>
            <a:spLocks noGrp="1"/>
          </p:cNvSpPr>
          <p:nvPr>
            <p:ph type="ftr" sz="quarter" idx="11"/>
          </p:nvPr>
        </p:nvSpPr>
        <p:spPr/>
        <p:txBody>
          <a:bodyPr/>
          <a:lstStyle/>
          <a:p>
            <a:r>
              <a:rPr lang="en-US" dirty="0"/>
              <a:t>Sample Footer Text</a:t>
            </a:r>
          </a:p>
        </p:txBody>
      </p:sp>
      <p:sp>
        <p:nvSpPr>
          <p:cNvPr id="7" name="Slide Number Placeholder 6">
            <a:extLst>
              <a:ext uri="{FF2B5EF4-FFF2-40B4-BE49-F238E27FC236}">
                <a16:creationId xmlns:a16="http://schemas.microsoft.com/office/drawing/2014/main" id="{1C1BA574-A76A-4F4C-8CBD-768278B66E72}"/>
              </a:ext>
            </a:extLst>
          </p:cNvPr>
          <p:cNvSpPr>
            <a:spLocks noGrp="1"/>
          </p:cNvSpPr>
          <p:nvPr>
            <p:ph type="sldNum" sz="quarter" idx="12"/>
          </p:nvPr>
        </p:nvSpPr>
        <p:spPr/>
        <p:txBody>
          <a:bodyPr/>
          <a:lstStyle/>
          <a:p>
            <a:fld id="{F3450C42-9A0B-4425-92C2-70FCF7C45734}" type="slidenum">
              <a:rPr lang="en-US" smtClean="0"/>
              <a:t>‹#›</a:t>
            </a:fld>
            <a:endParaRPr lang="en-US" dirty="0"/>
          </a:p>
        </p:txBody>
      </p:sp>
      <p:sp>
        <p:nvSpPr>
          <p:cNvPr id="15" name="Oval 14">
            <a:extLst>
              <a:ext uri="{FF2B5EF4-FFF2-40B4-BE49-F238E27FC236}">
                <a16:creationId xmlns:a16="http://schemas.microsoft.com/office/drawing/2014/main" id="{2793E083-ADC4-4391-83DD-781529A66110}"/>
              </a:ext>
            </a:extLst>
          </p:cNvPr>
          <p:cNvSpPr/>
          <p:nvPr/>
        </p:nvSpPr>
        <p:spPr>
          <a:xfrm>
            <a:off x="320736" y="652894"/>
            <a:ext cx="319941" cy="319941"/>
          </a:xfrm>
          <a:prstGeom prst="ellipse">
            <a:avLst/>
          </a:prstGeom>
          <a:solidFill>
            <a:schemeClr val="accent3">
              <a:lumMod val="20000"/>
              <a:lumOff val="80000"/>
            </a:schemeClr>
          </a:solidFill>
          <a:ln w="28575">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p>
        </p:txBody>
      </p:sp>
    </p:spTree>
    <p:extLst>
      <p:ext uri="{BB962C8B-B14F-4D97-AF65-F5344CB8AC3E}">
        <p14:creationId xmlns:p14="http://schemas.microsoft.com/office/powerpoint/2010/main" val="1426842846"/>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431B666-D6BE-4FA8-9CF1-F15FD58B0CBF}"/>
              </a:ext>
            </a:extLst>
          </p:cNvPr>
          <p:cNvSpPr>
            <a:spLocks noGrp="1"/>
          </p:cNvSpPr>
          <p:nvPr>
            <p:ph type="title"/>
          </p:nvPr>
        </p:nvSpPr>
        <p:spPr>
          <a:xfrm>
            <a:off x="839788" y="365125"/>
            <a:ext cx="10515600" cy="1325563"/>
          </a:xfrm>
        </p:spPr>
        <p:txBody>
          <a:bodyPr/>
          <a:lstStyle/>
          <a:p>
            <a:r>
              <a:rPr lang="en-US"/>
              <a:t>Click to edit Master title style</a:t>
            </a:r>
            <a:endParaRPr lang="en-US" dirty="0"/>
          </a:p>
        </p:txBody>
      </p:sp>
      <p:sp>
        <p:nvSpPr>
          <p:cNvPr id="3" name="Text Placeholder 2">
            <a:extLst>
              <a:ext uri="{FF2B5EF4-FFF2-40B4-BE49-F238E27FC236}">
                <a16:creationId xmlns:a16="http://schemas.microsoft.com/office/drawing/2014/main" id="{3BCE4B4A-DE64-4563-83CD-C40B1D681D92}"/>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A1DA0314-0202-4E6D-8352-C28376A9C086}"/>
              </a:ext>
            </a:extLst>
          </p:cNvPr>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a:extLst>
              <a:ext uri="{FF2B5EF4-FFF2-40B4-BE49-F238E27FC236}">
                <a16:creationId xmlns:a16="http://schemas.microsoft.com/office/drawing/2014/main" id="{87B56083-87B4-4603-B6FF-A9EB68E3E69F}"/>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133708CF-F028-4917-A9CB-59BF5248A20D}"/>
              </a:ext>
            </a:extLst>
          </p:cNvPr>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grpSp>
        <p:nvGrpSpPr>
          <p:cNvPr id="10" name="Graphic 185">
            <a:extLst>
              <a:ext uri="{FF2B5EF4-FFF2-40B4-BE49-F238E27FC236}">
                <a16:creationId xmlns:a16="http://schemas.microsoft.com/office/drawing/2014/main" id="{81B934BF-E239-47E1-93E9-EA3182162D21}"/>
              </a:ext>
            </a:extLst>
          </p:cNvPr>
          <p:cNvGrpSpPr/>
          <p:nvPr/>
        </p:nvGrpSpPr>
        <p:grpSpPr>
          <a:xfrm>
            <a:off x="10999563" y="5987064"/>
            <a:ext cx="1054467" cy="469689"/>
            <a:chOff x="9841624" y="4115729"/>
            <a:chExt cx="602170" cy="268223"/>
          </a:xfrm>
          <a:solidFill>
            <a:schemeClr val="tx1"/>
          </a:solidFill>
        </p:grpSpPr>
        <p:sp>
          <p:nvSpPr>
            <p:cNvPr id="11" name="Freeform: Shape 10">
              <a:extLst>
                <a:ext uri="{FF2B5EF4-FFF2-40B4-BE49-F238E27FC236}">
                  <a16:creationId xmlns:a16="http://schemas.microsoft.com/office/drawing/2014/main" id="{C3BBF177-5044-426A-93ED-64BDC84BF184}"/>
                </a:ext>
              </a:extLst>
            </p:cNvPr>
            <p:cNvSpPr/>
            <p:nvPr/>
          </p:nvSpPr>
          <p:spPr>
            <a:xfrm>
              <a:off x="9841624" y="4115729"/>
              <a:ext cx="202882" cy="268223"/>
            </a:xfrm>
            <a:custGeom>
              <a:avLst/>
              <a:gdLst>
                <a:gd name="connsiteX0" fmla="*/ 20765 w 202882"/>
                <a:gd name="connsiteY0" fmla="*/ 268224 h 268223"/>
                <a:gd name="connsiteX1" fmla="*/ 0 w 202882"/>
                <a:gd name="connsiteY1" fmla="*/ 268224 h 268223"/>
                <a:gd name="connsiteX2" fmla="*/ 182118 w 202882"/>
                <a:gd name="connsiteY2" fmla="*/ 0 h 268223"/>
                <a:gd name="connsiteX3" fmla="*/ 202883 w 202882"/>
                <a:gd name="connsiteY3" fmla="*/ 0 h 268223"/>
              </a:gdLst>
              <a:ahLst/>
              <a:cxnLst>
                <a:cxn ang="0">
                  <a:pos x="connsiteX0" y="connsiteY0"/>
                </a:cxn>
                <a:cxn ang="0">
                  <a:pos x="connsiteX1" y="connsiteY1"/>
                </a:cxn>
                <a:cxn ang="0">
                  <a:pos x="connsiteX2" y="connsiteY2"/>
                </a:cxn>
                <a:cxn ang="0">
                  <a:pos x="connsiteX3" y="connsiteY3"/>
                </a:cxn>
              </a:cxnLst>
              <a:rect l="l" t="t" r="r" b="b"/>
              <a:pathLst>
                <a:path w="202882" h="268223">
                  <a:moveTo>
                    <a:pt x="20765" y="268224"/>
                  </a:moveTo>
                  <a:lnTo>
                    <a:pt x="0" y="268224"/>
                  </a:lnTo>
                  <a:lnTo>
                    <a:pt x="182118" y="0"/>
                  </a:lnTo>
                  <a:lnTo>
                    <a:pt x="202883" y="0"/>
                  </a:lnTo>
                  <a:close/>
                </a:path>
              </a:pathLst>
            </a:custGeom>
            <a:grpFill/>
            <a:ln w="9525" cap="flat">
              <a:noFill/>
              <a:prstDash val="solid"/>
              <a:miter/>
            </a:ln>
          </p:spPr>
          <p:txBody>
            <a:bodyPr rtlCol="0" anchor="ctr"/>
            <a:lstStyle/>
            <a:p>
              <a:endParaRPr lang="en-US"/>
            </a:p>
          </p:txBody>
        </p:sp>
        <p:sp>
          <p:nvSpPr>
            <p:cNvPr id="12" name="Freeform: Shape 11">
              <a:extLst>
                <a:ext uri="{FF2B5EF4-FFF2-40B4-BE49-F238E27FC236}">
                  <a16:creationId xmlns:a16="http://schemas.microsoft.com/office/drawing/2014/main" id="{74270648-77F5-4D28-B691-DA57AA28FD73}"/>
                </a:ext>
              </a:extLst>
            </p:cNvPr>
            <p:cNvSpPr/>
            <p:nvPr/>
          </p:nvSpPr>
          <p:spPr>
            <a:xfrm>
              <a:off x="9941445" y="4115729"/>
              <a:ext cx="202882" cy="268223"/>
            </a:xfrm>
            <a:custGeom>
              <a:avLst/>
              <a:gdLst>
                <a:gd name="connsiteX0" fmla="*/ 20765 w 202882"/>
                <a:gd name="connsiteY0" fmla="*/ 268224 h 268223"/>
                <a:gd name="connsiteX1" fmla="*/ 0 w 202882"/>
                <a:gd name="connsiteY1" fmla="*/ 268224 h 268223"/>
                <a:gd name="connsiteX2" fmla="*/ 182118 w 202882"/>
                <a:gd name="connsiteY2" fmla="*/ 0 h 268223"/>
                <a:gd name="connsiteX3" fmla="*/ 202883 w 202882"/>
                <a:gd name="connsiteY3" fmla="*/ 0 h 268223"/>
              </a:gdLst>
              <a:ahLst/>
              <a:cxnLst>
                <a:cxn ang="0">
                  <a:pos x="connsiteX0" y="connsiteY0"/>
                </a:cxn>
                <a:cxn ang="0">
                  <a:pos x="connsiteX1" y="connsiteY1"/>
                </a:cxn>
                <a:cxn ang="0">
                  <a:pos x="connsiteX2" y="connsiteY2"/>
                </a:cxn>
                <a:cxn ang="0">
                  <a:pos x="connsiteX3" y="connsiteY3"/>
                </a:cxn>
              </a:cxnLst>
              <a:rect l="l" t="t" r="r" b="b"/>
              <a:pathLst>
                <a:path w="202882" h="268223">
                  <a:moveTo>
                    <a:pt x="20765" y="268224"/>
                  </a:moveTo>
                  <a:lnTo>
                    <a:pt x="0" y="268224"/>
                  </a:lnTo>
                  <a:lnTo>
                    <a:pt x="182118" y="0"/>
                  </a:lnTo>
                  <a:lnTo>
                    <a:pt x="202883" y="0"/>
                  </a:lnTo>
                  <a:close/>
                </a:path>
              </a:pathLst>
            </a:custGeom>
            <a:grpFill/>
            <a:ln w="9525" cap="flat">
              <a:noFill/>
              <a:prstDash val="solid"/>
              <a:miter/>
            </a:ln>
          </p:spPr>
          <p:txBody>
            <a:bodyPr rtlCol="0" anchor="ctr"/>
            <a:lstStyle/>
            <a:p>
              <a:endParaRPr lang="en-US"/>
            </a:p>
          </p:txBody>
        </p:sp>
        <p:sp>
          <p:nvSpPr>
            <p:cNvPr id="13" name="Freeform: Shape 12">
              <a:extLst>
                <a:ext uri="{FF2B5EF4-FFF2-40B4-BE49-F238E27FC236}">
                  <a16:creationId xmlns:a16="http://schemas.microsoft.com/office/drawing/2014/main" id="{6086B770-2F70-4B7B-9525-286BBD63AD72}"/>
                </a:ext>
              </a:extLst>
            </p:cNvPr>
            <p:cNvSpPr/>
            <p:nvPr/>
          </p:nvSpPr>
          <p:spPr>
            <a:xfrm>
              <a:off x="10041267" y="4115729"/>
              <a:ext cx="202882" cy="268223"/>
            </a:xfrm>
            <a:custGeom>
              <a:avLst/>
              <a:gdLst>
                <a:gd name="connsiteX0" fmla="*/ 20669 w 202882"/>
                <a:gd name="connsiteY0" fmla="*/ 268224 h 268223"/>
                <a:gd name="connsiteX1" fmla="*/ 0 w 202882"/>
                <a:gd name="connsiteY1" fmla="*/ 268224 h 268223"/>
                <a:gd name="connsiteX2" fmla="*/ 182118 w 202882"/>
                <a:gd name="connsiteY2" fmla="*/ 0 h 268223"/>
                <a:gd name="connsiteX3" fmla="*/ 202883 w 202882"/>
                <a:gd name="connsiteY3" fmla="*/ 0 h 268223"/>
              </a:gdLst>
              <a:ahLst/>
              <a:cxnLst>
                <a:cxn ang="0">
                  <a:pos x="connsiteX0" y="connsiteY0"/>
                </a:cxn>
                <a:cxn ang="0">
                  <a:pos x="connsiteX1" y="connsiteY1"/>
                </a:cxn>
                <a:cxn ang="0">
                  <a:pos x="connsiteX2" y="connsiteY2"/>
                </a:cxn>
                <a:cxn ang="0">
                  <a:pos x="connsiteX3" y="connsiteY3"/>
                </a:cxn>
              </a:cxnLst>
              <a:rect l="l" t="t" r="r" b="b"/>
              <a:pathLst>
                <a:path w="202882" h="268223">
                  <a:moveTo>
                    <a:pt x="20669" y="268224"/>
                  </a:moveTo>
                  <a:lnTo>
                    <a:pt x="0" y="268224"/>
                  </a:lnTo>
                  <a:lnTo>
                    <a:pt x="182118" y="0"/>
                  </a:lnTo>
                  <a:lnTo>
                    <a:pt x="202883" y="0"/>
                  </a:lnTo>
                  <a:close/>
                </a:path>
              </a:pathLst>
            </a:custGeom>
            <a:grpFill/>
            <a:ln w="9525" cap="flat">
              <a:noFill/>
              <a:prstDash val="solid"/>
              <a:miter/>
            </a:ln>
          </p:spPr>
          <p:txBody>
            <a:bodyPr rtlCol="0" anchor="ctr"/>
            <a:lstStyle/>
            <a:p>
              <a:endParaRPr lang="en-US"/>
            </a:p>
          </p:txBody>
        </p:sp>
        <p:sp>
          <p:nvSpPr>
            <p:cNvPr id="14" name="Freeform: Shape 13">
              <a:extLst>
                <a:ext uri="{FF2B5EF4-FFF2-40B4-BE49-F238E27FC236}">
                  <a16:creationId xmlns:a16="http://schemas.microsoft.com/office/drawing/2014/main" id="{57DDC14D-7AE3-41CD-ADFC-A3601D4F9DF3}"/>
                </a:ext>
              </a:extLst>
            </p:cNvPr>
            <p:cNvSpPr/>
            <p:nvPr/>
          </p:nvSpPr>
          <p:spPr>
            <a:xfrm>
              <a:off x="10141090" y="4115729"/>
              <a:ext cx="202882" cy="268223"/>
            </a:xfrm>
            <a:custGeom>
              <a:avLst/>
              <a:gdLst>
                <a:gd name="connsiteX0" fmla="*/ 20669 w 202882"/>
                <a:gd name="connsiteY0" fmla="*/ 268224 h 268223"/>
                <a:gd name="connsiteX1" fmla="*/ 0 w 202882"/>
                <a:gd name="connsiteY1" fmla="*/ 268224 h 268223"/>
                <a:gd name="connsiteX2" fmla="*/ 182118 w 202882"/>
                <a:gd name="connsiteY2" fmla="*/ 0 h 268223"/>
                <a:gd name="connsiteX3" fmla="*/ 202883 w 202882"/>
                <a:gd name="connsiteY3" fmla="*/ 0 h 268223"/>
              </a:gdLst>
              <a:ahLst/>
              <a:cxnLst>
                <a:cxn ang="0">
                  <a:pos x="connsiteX0" y="connsiteY0"/>
                </a:cxn>
                <a:cxn ang="0">
                  <a:pos x="connsiteX1" y="connsiteY1"/>
                </a:cxn>
                <a:cxn ang="0">
                  <a:pos x="connsiteX2" y="connsiteY2"/>
                </a:cxn>
                <a:cxn ang="0">
                  <a:pos x="connsiteX3" y="connsiteY3"/>
                </a:cxn>
              </a:cxnLst>
              <a:rect l="l" t="t" r="r" b="b"/>
              <a:pathLst>
                <a:path w="202882" h="268223">
                  <a:moveTo>
                    <a:pt x="20669" y="268224"/>
                  </a:moveTo>
                  <a:lnTo>
                    <a:pt x="0" y="268224"/>
                  </a:lnTo>
                  <a:lnTo>
                    <a:pt x="182118" y="0"/>
                  </a:lnTo>
                  <a:lnTo>
                    <a:pt x="202883" y="0"/>
                  </a:lnTo>
                  <a:close/>
                </a:path>
              </a:pathLst>
            </a:custGeom>
            <a:grpFill/>
            <a:ln w="9525" cap="flat">
              <a:noFill/>
              <a:prstDash val="solid"/>
              <a:miter/>
            </a:ln>
          </p:spPr>
          <p:txBody>
            <a:bodyPr rtlCol="0" anchor="ctr"/>
            <a:lstStyle/>
            <a:p>
              <a:endParaRPr lang="en-US"/>
            </a:p>
          </p:txBody>
        </p:sp>
        <p:sp>
          <p:nvSpPr>
            <p:cNvPr id="15" name="Freeform: Shape 14">
              <a:extLst>
                <a:ext uri="{FF2B5EF4-FFF2-40B4-BE49-F238E27FC236}">
                  <a16:creationId xmlns:a16="http://schemas.microsoft.com/office/drawing/2014/main" id="{42181834-8401-4B66-85EE-1CBF57807DAB}"/>
                </a:ext>
              </a:extLst>
            </p:cNvPr>
            <p:cNvSpPr/>
            <p:nvPr/>
          </p:nvSpPr>
          <p:spPr>
            <a:xfrm>
              <a:off x="10240911" y="4115729"/>
              <a:ext cx="202882" cy="268223"/>
            </a:xfrm>
            <a:custGeom>
              <a:avLst/>
              <a:gdLst>
                <a:gd name="connsiteX0" fmla="*/ 20669 w 202882"/>
                <a:gd name="connsiteY0" fmla="*/ 268224 h 268223"/>
                <a:gd name="connsiteX1" fmla="*/ 0 w 202882"/>
                <a:gd name="connsiteY1" fmla="*/ 268224 h 268223"/>
                <a:gd name="connsiteX2" fmla="*/ 182118 w 202882"/>
                <a:gd name="connsiteY2" fmla="*/ 0 h 268223"/>
                <a:gd name="connsiteX3" fmla="*/ 202883 w 202882"/>
                <a:gd name="connsiteY3" fmla="*/ 0 h 268223"/>
              </a:gdLst>
              <a:ahLst/>
              <a:cxnLst>
                <a:cxn ang="0">
                  <a:pos x="connsiteX0" y="connsiteY0"/>
                </a:cxn>
                <a:cxn ang="0">
                  <a:pos x="connsiteX1" y="connsiteY1"/>
                </a:cxn>
                <a:cxn ang="0">
                  <a:pos x="connsiteX2" y="connsiteY2"/>
                </a:cxn>
                <a:cxn ang="0">
                  <a:pos x="connsiteX3" y="connsiteY3"/>
                </a:cxn>
              </a:cxnLst>
              <a:rect l="l" t="t" r="r" b="b"/>
              <a:pathLst>
                <a:path w="202882" h="268223">
                  <a:moveTo>
                    <a:pt x="20669" y="268224"/>
                  </a:moveTo>
                  <a:lnTo>
                    <a:pt x="0" y="268224"/>
                  </a:lnTo>
                  <a:lnTo>
                    <a:pt x="182118" y="0"/>
                  </a:lnTo>
                  <a:lnTo>
                    <a:pt x="202883" y="0"/>
                  </a:lnTo>
                  <a:close/>
                </a:path>
              </a:pathLst>
            </a:custGeom>
            <a:grpFill/>
            <a:ln w="9525" cap="flat">
              <a:noFill/>
              <a:prstDash val="solid"/>
              <a:miter/>
            </a:ln>
          </p:spPr>
          <p:txBody>
            <a:bodyPr rtlCol="0" anchor="ctr"/>
            <a:lstStyle/>
            <a:p>
              <a:endParaRPr lang="en-US"/>
            </a:p>
          </p:txBody>
        </p:sp>
      </p:grpSp>
      <p:sp>
        <p:nvSpPr>
          <p:cNvPr id="7" name="Date Placeholder 6">
            <a:extLst>
              <a:ext uri="{FF2B5EF4-FFF2-40B4-BE49-F238E27FC236}">
                <a16:creationId xmlns:a16="http://schemas.microsoft.com/office/drawing/2014/main" id="{A433C091-3B62-4087-9A97-63BBE28CFF17}"/>
              </a:ext>
            </a:extLst>
          </p:cNvPr>
          <p:cNvSpPr>
            <a:spLocks noGrp="1"/>
          </p:cNvSpPr>
          <p:nvPr>
            <p:ph type="dt" sz="half" idx="10"/>
          </p:nvPr>
        </p:nvSpPr>
        <p:spPr/>
        <p:txBody>
          <a:bodyPr/>
          <a:lstStyle/>
          <a:p>
            <a:fld id="{AD794440-721C-4D75-BD4F-4CFB3D51CDCA}" type="datetime1">
              <a:rPr lang="en-US" smtClean="0"/>
              <a:t>8/15/2021</a:t>
            </a:fld>
            <a:endParaRPr lang="en-US" dirty="0"/>
          </a:p>
        </p:txBody>
      </p:sp>
      <p:sp>
        <p:nvSpPr>
          <p:cNvPr id="8" name="Footer Placeholder 7">
            <a:extLst>
              <a:ext uri="{FF2B5EF4-FFF2-40B4-BE49-F238E27FC236}">
                <a16:creationId xmlns:a16="http://schemas.microsoft.com/office/drawing/2014/main" id="{870710C3-2723-4847-BCAF-96D9FAE50555}"/>
              </a:ext>
            </a:extLst>
          </p:cNvPr>
          <p:cNvSpPr>
            <a:spLocks noGrp="1"/>
          </p:cNvSpPr>
          <p:nvPr>
            <p:ph type="ftr" sz="quarter" idx="11"/>
          </p:nvPr>
        </p:nvSpPr>
        <p:spPr/>
        <p:txBody>
          <a:bodyPr/>
          <a:lstStyle/>
          <a:p>
            <a:r>
              <a:rPr lang="en-US" dirty="0"/>
              <a:t>Sample Footer Text</a:t>
            </a:r>
          </a:p>
        </p:txBody>
      </p:sp>
      <p:sp>
        <p:nvSpPr>
          <p:cNvPr id="9" name="Slide Number Placeholder 8">
            <a:extLst>
              <a:ext uri="{FF2B5EF4-FFF2-40B4-BE49-F238E27FC236}">
                <a16:creationId xmlns:a16="http://schemas.microsoft.com/office/drawing/2014/main" id="{96618B2C-95AC-4438-97FD-07ACF297B8FE}"/>
              </a:ext>
            </a:extLst>
          </p:cNvPr>
          <p:cNvSpPr>
            <a:spLocks noGrp="1"/>
          </p:cNvSpPr>
          <p:nvPr>
            <p:ph type="sldNum" sz="quarter" idx="12"/>
          </p:nvPr>
        </p:nvSpPr>
        <p:spPr/>
        <p:txBody>
          <a:bodyPr/>
          <a:lstStyle/>
          <a:p>
            <a:fld id="{F3450C42-9A0B-4425-92C2-70FCF7C45734}" type="slidenum">
              <a:rPr lang="en-US" smtClean="0"/>
              <a:t>‹#›</a:t>
            </a:fld>
            <a:endParaRPr lang="en-US" dirty="0"/>
          </a:p>
        </p:txBody>
      </p:sp>
      <p:sp>
        <p:nvSpPr>
          <p:cNvPr id="17" name="Oval 16">
            <a:extLst>
              <a:ext uri="{FF2B5EF4-FFF2-40B4-BE49-F238E27FC236}">
                <a16:creationId xmlns:a16="http://schemas.microsoft.com/office/drawing/2014/main" id="{D6B0F5A7-6E8A-4BCD-8F1F-233ECD21B262}"/>
              </a:ext>
            </a:extLst>
          </p:cNvPr>
          <p:cNvSpPr/>
          <p:nvPr/>
        </p:nvSpPr>
        <p:spPr>
          <a:xfrm>
            <a:off x="320736" y="652894"/>
            <a:ext cx="319941" cy="319941"/>
          </a:xfrm>
          <a:prstGeom prst="ellipse">
            <a:avLst/>
          </a:prstGeom>
          <a:solidFill>
            <a:schemeClr val="accent3">
              <a:lumMod val="20000"/>
              <a:lumOff val="80000"/>
            </a:schemeClr>
          </a:solidFill>
          <a:ln w="28575">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p>
        </p:txBody>
      </p:sp>
    </p:spTree>
    <p:extLst>
      <p:ext uri="{BB962C8B-B14F-4D97-AF65-F5344CB8AC3E}">
        <p14:creationId xmlns:p14="http://schemas.microsoft.com/office/powerpoint/2010/main" val="1342626019"/>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429CF7F-748D-4598-983E-96A2BE26930A}"/>
              </a:ext>
            </a:extLst>
          </p:cNvPr>
          <p:cNvSpPr>
            <a:spLocks noGrp="1"/>
          </p:cNvSpPr>
          <p:nvPr>
            <p:ph type="title"/>
          </p:nvPr>
        </p:nvSpPr>
        <p:spPr/>
        <p:txBody>
          <a:bodyPr/>
          <a:lstStyle/>
          <a:p>
            <a:r>
              <a:rPr lang="en-US"/>
              <a:t>Click to edit Master title style</a:t>
            </a:r>
            <a:endParaRPr lang="en-US" dirty="0"/>
          </a:p>
        </p:txBody>
      </p:sp>
      <p:grpSp>
        <p:nvGrpSpPr>
          <p:cNvPr id="6" name="Graphic 185">
            <a:extLst>
              <a:ext uri="{FF2B5EF4-FFF2-40B4-BE49-F238E27FC236}">
                <a16:creationId xmlns:a16="http://schemas.microsoft.com/office/drawing/2014/main" id="{DFD4D3BE-80D4-4E69-9C76-F0D8517DF690}"/>
              </a:ext>
            </a:extLst>
          </p:cNvPr>
          <p:cNvGrpSpPr/>
          <p:nvPr/>
        </p:nvGrpSpPr>
        <p:grpSpPr>
          <a:xfrm>
            <a:off x="10999563" y="5987064"/>
            <a:ext cx="1054467" cy="469689"/>
            <a:chOff x="9841624" y="4115729"/>
            <a:chExt cx="602170" cy="268223"/>
          </a:xfrm>
          <a:solidFill>
            <a:schemeClr val="tx1"/>
          </a:solidFill>
        </p:grpSpPr>
        <p:sp>
          <p:nvSpPr>
            <p:cNvPr id="7" name="Freeform: Shape 6">
              <a:extLst>
                <a:ext uri="{FF2B5EF4-FFF2-40B4-BE49-F238E27FC236}">
                  <a16:creationId xmlns:a16="http://schemas.microsoft.com/office/drawing/2014/main" id="{A0B6E97F-00E1-4372-8978-8BCBDC9026E6}"/>
                </a:ext>
              </a:extLst>
            </p:cNvPr>
            <p:cNvSpPr/>
            <p:nvPr/>
          </p:nvSpPr>
          <p:spPr>
            <a:xfrm>
              <a:off x="9841624" y="4115729"/>
              <a:ext cx="202882" cy="268223"/>
            </a:xfrm>
            <a:custGeom>
              <a:avLst/>
              <a:gdLst>
                <a:gd name="connsiteX0" fmla="*/ 20765 w 202882"/>
                <a:gd name="connsiteY0" fmla="*/ 268224 h 268223"/>
                <a:gd name="connsiteX1" fmla="*/ 0 w 202882"/>
                <a:gd name="connsiteY1" fmla="*/ 268224 h 268223"/>
                <a:gd name="connsiteX2" fmla="*/ 182118 w 202882"/>
                <a:gd name="connsiteY2" fmla="*/ 0 h 268223"/>
                <a:gd name="connsiteX3" fmla="*/ 202883 w 202882"/>
                <a:gd name="connsiteY3" fmla="*/ 0 h 268223"/>
              </a:gdLst>
              <a:ahLst/>
              <a:cxnLst>
                <a:cxn ang="0">
                  <a:pos x="connsiteX0" y="connsiteY0"/>
                </a:cxn>
                <a:cxn ang="0">
                  <a:pos x="connsiteX1" y="connsiteY1"/>
                </a:cxn>
                <a:cxn ang="0">
                  <a:pos x="connsiteX2" y="connsiteY2"/>
                </a:cxn>
                <a:cxn ang="0">
                  <a:pos x="connsiteX3" y="connsiteY3"/>
                </a:cxn>
              </a:cxnLst>
              <a:rect l="l" t="t" r="r" b="b"/>
              <a:pathLst>
                <a:path w="202882" h="268223">
                  <a:moveTo>
                    <a:pt x="20765" y="268224"/>
                  </a:moveTo>
                  <a:lnTo>
                    <a:pt x="0" y="268224"/>
                  </a:lnTo>
                  <a:lnTo>
                    <a:pt x="182118" y="0"/>
                  </a:lnTo>
                  <a:lnTo>
                    <a:pt x="202883" y="0"/>
                  </a:lnTo>
                  <a:close/>
                </a:path>
              </a:pathLst>
            </a:custGeom>
            <a:grpFill/>
            <a:ln w="9525" cap="flat">
              <a:noFill/>
              <a:prstDash val="solid"/>
              <a:miter/>
            </a:ln>
          </p:spPr>
          <p:txBody>
            <a:bodyPr rtlCol="0" anchor="ctr"/>
            <a:lstStyle/>
            <a:p>
              <a:endParaRPr lang="en-US"/>
            </a:p>
          </p:txBody>
        </p:sp>
        <p:sp>
          <p:nvSpPr>
            <p:cNvPr id="8" name="Freeform: Shape 7">
              <a:extLst>
                <a:ext uri="{FF2B5EF4-FFF2-40B4-BE49-F238E27FC236}">
                  <a16:creationId xmlns:a16="http://schemas.microsoft.com/office/drawing/2014/main" id="{CC7651B7-7A30-4AFA-A4D7-0B0C5D2DDAAF}"/>
                </a:ext>
              </a:extLst>
            </p:cNvPr>
            <p:cNvSpPr/>
            <p:nvPr/>
          </p:nvSpPr>
          <p:spPr>
            <a:xfrm>
              <a:off x="9941445" y="4115729"/>
              <a:ext cx="202882" cy="268223"/>
            </a:xfrm>
            <a:custGeom>
              <a:avLst/>
              <a:gdLst>
                <a:gd name="connsiteX0" fmla="*/ 20765 w 202882"/>
                <a:gd name="connsiteY0" fmla="*/ 268224 h 268223"/>
                <a:gd name="connsiteX1" fmla="*/ 0 w 202882"/>
                <a:gd name="connsiteY1" fmla="*/ 268224 h 268223"/>
                <a:gd name="connsiteX2" fmla="*/ 182118 w 202882"/>
                <a:gd name="connsiteY2" fmla="*/ 0 h 268223"/>
                <a:gd name="connsiteX3" fmla="*/ 202883 w 202882"/>
                <a:gd name="connsiteY3" fmla="*/ 0 h 268223"/>
              </a:gdLst>
              <a:ahLst/>
              <a:cxnLst>
                <a:cxn ang="0">
                  <a:pos x="connsiteX0" y="connsiteY0"/>
                </a:cxn>
                <a:cxn ang="0">
                  <a:pos x="connsiteX1" y="connsiteY1"/>
                </a:cxn>
                <a:cxn ang="0">
                  <a:pos x="connsiteX2" y="connsiteY2"/>
                </a:cxn>
                <a:cxn ang="0">
                  <a:pos x="connsiteX3" y="connsiteY3"/>
                </a:cxn>
              </a:cxnLst>
              <a:rect l="l" t="t" r="r" b="b"/>
              <a:pathLst>
                <a:path w="202882" h="268223">
                  <a:moveTo>
                    <a:pt x="20765" y="268224"/>
                  </a:moveTo>
                  <a:lnTo>
                    <a:pt x="0" y="268224"/>
                  </a:lnTo>
                  <a:lnTo>
                    <a:pt x="182118" y="0"/>
                  </a:lnTo>
                  <a:lnTo>
                    <a:pt x="202883" y="0"/>
                  </a:lnTo>
                  <a:close/>
                </a:path>
              </a:pathLst>
            </a:custGeom>
            <a:grpFill/>
            <a:ln w="9525" cap="flat">
              <a:noFill/>
              <a:prstDash val="solid"/>
              <a:miter/>
            </a:ln>
          </p:spPr>
          <p:txBody>
            <a:bodyPr rtlCol="0" anchor="ctr"/>
            <a:lstStyle/>
            <a:p>
              <a:endParaRPr lang="en-US"/>
            </a:p>
          </p:txBody>
        </p:sp>
        <p:sp>
          <p:nvSpPr>
            <p:cNvPr id="9" name="Freeform: Shape 8">
              <a:extLst>
                <a:ext uri="{FF2B5EF4-FFF2-40B4-BE49-F238E27FC236}">
                  <a16:creationId xmlns:a16="http://schemas.microsoft.com/office/drawing/2014/main" id="{FD2FC5CA-556B-4409-B084-34753A1F04E6}"/>
                </a:ext>
              </a:extLst>
            </p:cNvPr>
            <p:cNvSpPr/>
            <p:nvPr/>
          </p:nvSpPr>
          <p:spPr>
            <a:xfrm>
              <a:off x="10041267" y="4115729"/>
              <a:ext cx="202882" cy="268223"/>
            </a:xfrm>
            <a:custGeom>
              <a:avLst/>
              <a:gdLst>
                <a:gd name="connsiteX0" fmla="*/ 20669 w 202882"/>
                <a:gd name="connsiteY0" fmla="*/ 268224 h 268223"/>
                <a:gd name="connsiteX1" fmla="*/ 0 w 202882"/>
                <a:gd name="connsiteY1" fmla="*/ 268224 h 268223"/>
                <a:gd name="connsiteX2" fmla="*/ 182118 w 202882"/>
                <a:gd name="connsiteY2" fmla="*/ 0 h 268223"/>
                <a:gd name="connsiteX3" fmla="*/ 202883 w 202882"/>
                <a:gd name="connsiteY3" fmla="*/ 0 h 268223"/>
              </a:gdLst>
              <a:ahLst/>
              <a:cxnLst>
                <a:cxn ang="0">
                  <a:pos x="connsiteX0" y="connsiteY0"/>
                </a:cxn>
                <a:cxn ang="0">
                  <a:pos x="connsiteX1" y="connsiteY1"/>
                </a:cxn>
                <a:cxn ang="0">
                  <a:pos x="connsiteX2" y="connsiteY2"/>
                </a:cxn>
                <a:cxn ang="0">
                  <a:pos x="connsiteX3" y="connsiteY3"/>
                </a:cxn>
              </a:cxnLst>
              <a:rect l="l" t="t" r="r" b="b"/>
              <a:pathLst>
                <a:path w="202882" h="268223">
                  <a:moveTo>
                    <a:pt x="20669" y="268224"/>
                  </a:moveTo>
                  <a:lnTo>
                    <a:pt x="0" y="268224"/>
                  </a:lnTo>
                  <a:lnTo>
                    <a:pt x="182118" y="0"/>
                  </a:lnTo>
                  <a:lnTo>
                    <a:pt x="202883" y="0"/>
                  </a:lnTo>
                  <a:close/>
                </a:path>
              </a:pathLst>
            </a:custGeom>
            <a:grpFill/>
            <a:ln w="9525" cap="flat">
              <a:noFill/>
              <a:prstDash val="solid"/>
              <a:miter/>
            </a:ln>
          </p:spPr>
          <p:txBody>
            <a:bodyPr rtlCol="0" anchor="ctr"/>
            <a:lstStyle/>
            <a:p>
              <a:endParaRPr lang="en-US"/>
            </a:p>
          </p:txBody>
        </p:sp>
        <p:sp>
          <p:nvSpPr>
            <p:cNvPr id="10" name="Freeform: Shape 9">
              <a:extLst>
                <a:ext uri="{FF2B5EF4-FFF2-40B4-BE49-F238E27FC236}">
                  <a16:creationId xmlns:a16="http://schemas.microsoft.com/office/drawing/2014/main" id="{3E63FB41-EE1F-4889-9096-3A38936330D5}"/>
                </a:ext>
              </a:extLst>
            </p:cNvPr>
            <p:cNvSpPr/>
            <p:nvPr/>
          </p:nvSpPr>
          <p:spPr>
            <a:xfrm>
              <a:off x="10141090" y="4115729"/>
              <a:ext cx="202882" cy="268223"/>
            </a:xfrm>
            <a:custGeom>
              <a:avLst/>
              <a:gdLst>
                <a:gd name="connsiteX0" fmla="*/ 20669 w 202882"/>
                <a:gd name="connsiteY0" fmla="*/ 268224 h 268223"/>
                <a:gd name="connsiteX1" fmla="*/ 0 w 202882"/>
                <a:gd name="connsiteY1" fmla="*/ 268224 h 268223"/>
                <a:gd name="connsiteX2" fmla="*/ 182118 w 202882"/>
                <a:gd name="connsiteY2" fmla="*/ 0 h 268223"/>
                <a:gd name="connsiteX3" fmla="*/ 202883 w 202882"/>
                <a:gd name="connsiteY3" fmla="*/ 0 h 268223"/>
              </a:gdLst>
              <a:ahLst/>
              <a:cxnLst>
                <a:cxn ang="0">
                  <a:pos x="connsiteX0" y="connsiteY0"/>
                </a:cxn>
                <a:cxn ang="0">
                  <a:pos x="connsiteX1" y="connsiteY1"/>
                </a:cxn>
                <a:cxn ang="0">
                  <a:pos x="connsiteX2" y="connsiteY2"/>
                </a:cxn>
                <a:cxn ang="0">
                  <a:pos x="connsiteX3" y="connsiteY3"/>
                </a:cxn>
              </a:cxnLst>
              <a:rect l="l" t="t" r="r" b="b"/>
              <a:pathLst>
                <a:path w="202882" h="268223">
                  <a:moveTo>
                    <a:pt x="20669" y="268224"/>
                  </a:moveTo>
                  <a:lnTo>
                    <a:pt x="0" y="268224"/>
                  </a:lnTo>
                  <a:lnTo>
                    <a:pt x="182118" y="0"/>
                  </a:lnTo>
                  <a:lnTo>
                    <a:pt x="202883" y="0"/>
                  </a:lnTo>
                  <a:close/>
                </a:path>
              </a:pathLst>
            </a:custGeom>
            <a:grpFill/>
            <a:ln w="9525" cap="flat">
              <a:noFill/>
              <a:prstDash val="solid"/>
              <a:miter/>
            </a:ln>
          </p:spPr>
          <p:txBody>
            <a:bodyPr rtlCol="0" anchor="ctr"/>
            <a:lstStyle/>
            <a:p>
              <a:endParaRPr lang="en-US"/>
            </a:p>
          </p:txBody>
        </p:sp>
        <p:sp>
          <p:nvSpPr>
            <p:cNvPr id="11" name="Freeform: Shape 10">
              <a:extLst>
                <a:ext uri="{FF2B5EF4-FFF2-40B4-BE49-F238E27FC236}">
                  <a16:creationId xmlns:a16="http://schemas.microsoft.com/office/drawing/2014/main" id="{0DD19F3B-7B3E-4861-8FDA-D0116C96C16E}"/>
                </a:ext>
              </a:extLst>
            </p:cNvPr>
            <p:cNvSpPr/>
            <p:nvPr/>
          </p:nvSpPr>
          <p:spPr>
            <a:xfrm>
              <a:off x="10240911" y="4115729"/>
              <a:ext cx="202882" cy="268223"/>
            </a:xfrm>
            <a:custGeom>
              <a:avLst/>
              <a:gdLst>
                <a:gd name="connsiteX0" fmla="*/ 20669 w 202882"/>
                <a:gd name="connsiteY0" fmla="*/ 268224 h 268223"/>
                <a:gd name="connsiteX1" fmla="*/ 0 w 202882"/>
                <a:gd name="connsiteY1" fmla="*/ 268224 h 268223"/>
                <a:gd name="connsiteX2" fmla="*/ 182118 w 202882"/>
                <a:gd name="connsiteY2" fmla="*/ 0 h 268223"/>
                <a:gd name="connsiteX3" fmla="*/ 202883 w 202882"/>
                <a:gd name="connsiteY3" fmla="*/ 0 h 268223"/>
              </a:gdLst>
              <a:ahLst/>
              <a:cxnLst>
                <a:cxn ang="0">
                  <a:pos x="connsiteX0" y="connsiteY0"/>
                </a:cxn>
                <a:cxn ang="0">
                  <a:pos x="connsiteX1" y="connsiteY1"/>
                </a:cxn>
                <a:cxn ang="0">
                  <a:pos x="connsiteX2" y="connsiteY2"/>
                </a:cxn>
                <a:cxn ang="0">
                  <a:pos x="connsiteX3" y="connsiteY3"/>
                </a:cxn>
              </a:cxnLst>
              <a:rect l="l" t="t" r="r" b="b"/>
              <a:pathLst>
                <a:path w="202882" h="268223">
                  <a:moveTo>
                    <a:pt x="20669" y="268224"/>
                  </a:moveTo>
                  <a:lnTo>
                    <a:pt x="0" y="268224"/>
                  </a:lnTo>
                  <a:lnTo>
                    <a:pt x="182118" y="0"/>
                  </a:lnTo>
                  <a:lnTo>
                    <a:pt x="202883" y="0"/>
                  </a:lnTo>
                  <a:close/>
                </a:path>
              </a:pathLst>
            </a:custGeom>
            <a:grpFill/>
            <a:ln w="9525" cap="flat">
              <a:noFill/>
              <a:prstDash val="solid"/>
              <a:miter/>
            </a:ln>
          </p:spPr>
          <p:txBody>
            <a:bodyPr rtlCol="0" anchor="ctr"/>
            <a:lstStyle/>
            <a:p>
              <a:endParaRPr lang="en-US"/>
            </a:p>
          </p:txBody>
        </p:sp>
      </p:grpSp>
      <p:sp>
        <p:nvSpPr>
          <p:cNvPr id="3" name="Date Placeholder 2">
            <a:extLst>
              <a:ext uri="{FF2B5EF4-FFF2-40B4-BE49-F238E27FC236}">
                <a16:creationId xmlns:a16="http://schemas.microsoft.com/office/drawing/2014/main" id="{410A2C46-C908-4010-AAE2-9FA41B145C4D}"/>
              </a:ext>
            </a:extLst>
          </p:cNvPr>
          <p:cNvSpPr>
            <a:spLocks noGrp="1"/>
          </p:cNvSpPr>
          <p:nvPr>
            <p:ph type="dt" sz="half" idx="10"/>
          </p:nvPr>
        </p:nvSpPr>
        <p:spPr/>
        <p:txBody>
          <a:bodyPr/>
          <a:lstStyle/>
          <a:p>
            <a:fld id="{B2701A64-483B-4532-94FB-D8F90CB6DEE0}" type="datetime1">
              <a:rPr lang="en-US" smtClean="0"/>
              <a:t>8/15/2021</a:t>
            </a:fld>
            <a:endParaRPr lang="en-US" dirty="0"/>
          </a:p>
        </p:txBody>
      </p:sp>
      <p:sp>
        <p:nvSpPr>
          <p:cNvPr id="4" name="Footer Placeholder 3">
            <a:extLst>
              <a:ext uri="{FF2B5EF4-FFF2-40B4-BE49-F238E27FC236}">
                <a16:creationId xmlns:a16="http://schemas.microsoft.com/office/drawing/2014/main" id="{C7CF5279-7D37-4D98-9A70-987C84F62C2B}"/>
              </a:ext>
            </a:extLst>
          </p:cNvPr>
          <p:cNvSpPr>
            <a:spLocks noGrp="1"/>
          </p:cNvSpPr>
          <p:nvPr>
            <p:ph type="ftr" sz="quarter" idx="11"/>
          </p:nvPr>
        </p:nvSpPr>
        <p:spPr/>
        <p:txBody>
          <a:bodyPr/>
          <a:lstStyle/>
          <a:p>
            <a:r>
              <a:rPr lang="en-US" dirty="0"/>
              <a:t>Sample Footer Text</a:t>
            </a:r>
          </a:p>
        </p:txBody>
      </p:sp>
      <p:sp>
        <p:nvSpPr>
          <p:cNvPr id="5" name="Slide Number Placeholder 4">
            <a:extLst>
              <a:ext uri="{FF2B5EF4-FFF2-40B4-BE49-F238E27FC236}">
                <a16:creationId xmlns:a16="http://schemas.microsoft.com/office/drawing/2014/main" id="{2896FAD0-59EF-49AA-BBC6-A0EC184DD2C9}"/>
              </a:ext>
            </a:extLst>
          </p:cNvPr>
          <p:cNvSpPr>
            <a:spLocks noGrp="1"/>
          </p:cNvSpPr>
          <p:nvPr>
            <p:ph type="sldNum" sz="quarter" idx="12"/>
          </p:nvPr>
        </p:nvSpPr>
        <p:spPr/>
        <p:txBody>
          <a:bodyPr/>
          <a:lstStyle/>
          <a:p>
            <a:fld id="{F3450C42-9A0B-4425-92C2-70FCF7C45734}" type="slidenum">
              <a:rPr lang="en-US" smtClean="0"/>
              <a:t>‹#›</a:t>
            </a:fld>
            <a:endParaRPr lang="en-US" dirty="0"/>
          </a:p>
        </p:txBody>
      </p:sp>
      <p:sp>
        <p:nvSpPr>
          <p:cNvPr id="13" name="Oval 12">
            <a:extLst>
              <a:ext uri="{FF2B5EF4-FFF2-40B4-BE49-F238E27FC236}">
                <a16:creationId xmlns:a16="http://schemas.microsoft.com/office/drawing/2014/main" id="{876EB399-18D2-46D5-8757-35FCFF8EA80D}"/>
              </a:ext>
            </a:extLst>
          </p:cNvPr>
          <p:cNvSpPr/>
          <p:nvPr/>
        </p:nvSpPr>
        <p:spPr>
          <a:xfrm>
            <a:off x="320736" y="652894"/>
            <a:ext cx="319941" cy="319941"/>
          </a:xfrm>
          <a:prstGeom prst="ellipse">
            <a:avLst/>
          </a:prstGeom>
          <a:solidFill>
            <a:schemeClr val="accent3">
              <a:lumMod val="20000"/>
              <a:lumOff val="80000"/>
            </a:schemeClr>
          </a:solidFill>
          <a:ln w="28575">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p>
        </p:txBody>
      </p:sp>
    </p:spTree>
    <p:extLst>
      <p:ext uri="{BB962C8B-B14F-4D97-AF65-F5344CB8AC3E}">
        <p14:creationId xmlns:p14="http://schemas.microsoft.com/office/powerpoint/2010/main" val="2732466200"/>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grpSp>
        <p:nvGrpSpPr>
          <p:cNvPr id="5" name="Graphic 185">
            <a:extLst>
              <a:ext uri="{FF2B5EF4-FFF2-40B4-BE49-F238E27FC236}">
                <a16:creationId xmlns:a16="http://schemas.microsoft.com/office/drawing/2014/main" id="{773CCE17-EE0F-40E0-B7AE-CF7677B64709}"/>
              </a:ext>
            </a:extLst>
          </p:cNvPr>
          <p:cNvGrpSpPr/>
          <p:nvPr/>
        </p:nvGrpSpPr>
        <p:grpSpPr>
          <a:xfrm>
            <a:off x="10999563" y="5987064"/>
            <a:ext cx="1054467" cy="469689"/>
            <a:chOff x="9841624" y="4115729"/>
            <a:chExt cx="602170" cy="268223"/>
          </a:xfrm>
          <a:solidFill>
            <a:schemeClr val="tx1"/>
          </a:solidFill>
        </p:grpSpPr>
        <p:sp>
          <p:nvSpPr>
            <p:cNvPr id="6" name="Freeform: Shape 5">
              <a:extLst>
                <a:ext uri="{FF2B5EF4-FFF2-40B4-BE49-F238E27FC236}">
                  <a16:creationId xmlns:a16="http://schemas.microsoft.com/office/drawing/2014/main" id="{B0AC6C4E-6EA5-454A-AB84-8B94D8B585EC}"/>
                </a:ext>
              </a:extLst>
            </p:cNvPr>
            <p:cNvSpPr/>
            <p:nvPr/>
          </p:nvSpPr>
          <p:spPr>
            <a:xfrm>
              <a:off x="9841624" y="4115729"/>
              <a:ext cx="202882" cy="268223"/>
            </a:xfrm>
            <a:custGeom>
              <a:avLst/>
              <a:gdLst>
                <a:gd name="connsiteX0" fmla="*/ 20765 w 202882"/>
                <a:gd name="connsiteY0" fmla="*/ 268224 h 268223"/>
                <a:gd name="connsiteX1" fmla="*/ 0 w 202882"/>
                <a:gd name="connsiteY1" fmla="*/ 268224 h 268223"/>
                <a:gd name="connsiteX2" fmla="*/ 182118 w 202882"/>
                <a:gd name="connsiteY2" fmla="*/ 0 h 268223"/>
                <a:gd name="connsiteX3" fmla="*/ 202883 w 202882"/>
                <a:gd name="connsiteY3" fmla="*/ 0 h 268223"/>
              </a:gdLst>
              <a:ahLst/>
              <a:cxnLst>
                <a:cxn ang="0">
                  <a:pos x="connsiteX0" y="connsiteY0"/>
                </a:cxn>
                <a:cxn ang="0">
                  <a:pos x="connsiteX1" y="connsiteY1"/>
                </a:cxn>
                <a:cxn ang="0">
                  <a:pos x="connsiteX2" y="connsiteY2"/>
                </a:cxn>
                <a:cxn ang="0">
                  <a:pos x="connsiteX3" y="connsiteY3"/>
                </a:cxn>
              </a:cxnLst>
              <a:rect l="l" t="t" r="r" b="b"/>
              <a:pathLst>
                <a:path w="202882" h="268223">
                  <a:moveTo>
                    <a:pt x="20765" y="268224"/>
                  </a:moveTo>
                  <a:lnTo>
                    <a:pt x="0" y="268224"/>
                  </a:lnTo>
                  <a:lnTo>
                    <a:pt x="182118" y="0"/>
                  </a:lnTo>
                  <a:lnTo>
                    <a:pt x="202883" y="0"/>
                  </a:lnTo>
                  <a:close/>
                </a:path>
              </a:pathLst>
            </a:custGeom>
            <a:grpFill/>
            <a:ln w="9525" cap="flat">
              <a:noFill/>
              <a:prstDash val="solid"/>
              <a:miter/>
            </a:ln>
          </p:spPr>
          <p:txBody>
            <a:bodyPr rtlCol="0" anchor="ctr"/>
            <a:lstStyle/>
            <a:p>
              <a:endParaRPr lang="en-US"/>
            </a:p>
          </p:txBody>
        </p:sp>
        <p:sp>
          <p:nvSpPr>
            <p:cNvPr id="7" name="Freeform: Shape 6">
              <a:extLst>
                <a:ext uri="{FF2B5EF4-FFF2-40B4-BE49-F238E27FC236}">
                  <a16:creationId xmlns:a16="http://schemas.microsoft.com/office/drawing/2014/main" id="{B4329338-925B-4677-BA6E-4357D37DB545}"/>
                </a:ext>
              </a:extLst>
            </p:cNvPr>
            <p:cNvSpPr/>
            <p:nvPr/>
          </p:nvSpPr>
          <p:spPr>
            <a:xfrm>
              <a:off x="9941445" y="4115729"/>
              <a:ext cx="202882" cy="268223"/>
            </a:xfrm>
            <a:custGeom>
              <a:avLst/>
              <a:gdLst>
                <a:gd name="connsiteX0" fmla="*/ 20765 w 202882"/>
                <a:gd name="connsiteY0" fmla="*/ 268224 h 268223"/>
                <a:gd name="connsiteX1" fmla="*/ 0 w 202882"/>
                <a:gd name="connsiteY1" fmla="*/ 268224 h 268223"/>
                <a:gd name="connsiteX2" fmla="*/ 182118 w 202882"/>
                <a:gd name="connsiteY2" fmla="*/ 0 h 268223"/>
                <a:gd name="connsiteX3" fmla="*/ 202883 w 202882"/>
                <a:gd name="connsiteY3" fmla="*/ 0 h 268223"/>
              </a:gdLst>
              <a:ahLst/>
              <a:cxnLst>
                <a:cxn ang="0">
                  <a:pos x="connsiteX0" y="connsiteY0"/>
                </a:cxn>
                <a:cxn ang="0">
                  <a:pos x="connsiteX1" y="connsiteY1"/>
                </a:cxn>
                <a:cxn ang="0">
                  <a:pos x="connsiteX2" y="connsiteY2"/>
                </a:cxn>
                <a:cxn ang="0">
                  <a:pos x="connsiteX3" y="connsiteY3"/>
                </a:cxn>
              </a:cxnLst>
              <a:rect l="l" t="t" r="r" b="b"/>
              <a:pathLst>
                <a:path w="202882" h="268223">
                  <a:moveTo>
                    <a:pt x="20765" y="268224"/>
                  </a:moveTo>
                  <a:lnTo>
                    <a:pt x="0" y="268224"/>
                  </a:lnTo>
                  <a:lnTo>
                    <a:pt x="182118" y="0"/>
                  </a:lnTo>
                  <a:lnTo>
                    <a:pt x="202883" y="0"/>
                  </a:lnTo>
                  <a:close/>
                </a:path>
              </a:pathLst>
            </a:custGeom>
            <a:grpFill/>
            <a:ln w="9525" cap="flat">
              <a:noFill/>
              <a:prstDash val="solid"/>
              <a:miter/>
            </a:ln>
          </p:spPr>
          <p:txBody>
            <a:bodyPr rtlCol="0" anchor="ctr"/>
            <a:lstStyle/>
            <a:p>
              <a:endParaRPr lang="en-US"/>
            </a:p>
          </p:txBody>
        </p:sp>
        <p:sp>
          <p:nvSpPr>
            <p:cNvPr id="8" name="Freeform: Shape 7">
              <a:extLst>
                <a:ext uri="{FF2B5EF4-FFF2-40B4-BE49-F238E27FC236}">
                  <a16:creationId xmlns:a16="http://schemas.microsoft.com/office/drawing/2014/main" id="{334C0A08-043F-4818-BA1D-BCC9F811A873}"/>
                </a:ext>
              </a:extLst>
            </p:cNvPr>
            <p:cNvSpPr/>
            <p:nvPr/>
          </p:nvSpPr>
          <p:spPr>
            <a:xfrm>
              <a:off x="10041267" y="4115729"/>
              <a:ext cx="202882" cy="268223"/>
            </a:xfrm>
            <a:custGeom>
              <a:avLst/>
              <a:gdLst>
                <a:gd name="connsiteX0" fmla="*/ 20669 w 202882"/>
                <a:gd name="connsiteY0" fmla="*/ 268224 h 268223"/>
                <a:gd name="connsiteX1" fmla="*/ 0 w 202882"/>
                <a:gd name="connsiteY1" fmla="*/ 268224 h 268223"/>
                <a:gd name="connsiteX2" fmla="*/ 182118 w 202882"/>
                <a:gd name="connsiteY2" fmla="*/ 0 h 268223"/>
                <a:gd name="connsiteX3" fmla="*/ 202883 w 202882"/>
                <a:gd name="connsiteY3" fmla="*/ 0 h 268223"/>
              </a:gdLst>
              <a:ahLst/>
              <a:cxnLst>
                <a:cxn ang="0">
                  <a:pos x="connsiteX0" y="connsiteY0"/>
                </a:cxn>
                <a:cxn ang="0">
                  <a:pos x="connsiteX1" y="connsiteY1"/>
                </a:cxn>
                <a:cxn ang="0">
                  <a:pos x="connsiteX2" y="connsiteY2"/>
                </a:cxn>
                <a:cxn ang="0">
                  <a:pos x="connsiteX3" y="connsiteY3"/>
                </a:cxn>
              </a:cxnLst>
              <a:rect l="l" t="t" r="r" b="b"/>
              <a:pathLst>
                <a:path w="202882" h="268223">
                  <a:moveTo>
                    <a:pt x="20669" y="268224"/>
                  </a:moveTo>
                  <a:lnTo>
                    <a:pt x="0" y="268224"/>
                  </a:lnTo>
                  <a:lnTo>
                    <a:pt x="182118" y="0"/>
                  </a:lnTo>
                  <a:lnTo>
                    <a:pt x="202883" y="0"/>
                  </a:lnTo>
                  <a:close/>
                </a:path>
              </a:pathLst>
            </a:custGeom>
            <a:grpFill/>
            <a:ln w="9525" cap="flat">
              <a:noFill/>
              <a:prstDash val="solid"/>
              <a:miter/>
            </a:ln>
          </p:spPr>
          <p:txBody>
            <a:bodyPr rtlCol="0" anchor="ctr"/>
            <a:lstStyle/>
            <a:p>
              <a:endParaRPr lang="en-US"/>
            </a:p>
          </p:txBody>
        </p:sp>
        <p:sp>
          <p:nvSpPr>
            <p:cNvPr id="9" name="Freeform: Shape 8">
              <a:extLst>
                <a:ext uri="{FF2B5EF4-FFF2-40B4-BE49-F238E27FC236}">
                  <a16:creationId xmlns:a16="http://schemas.microsoft.com/office/drawing/2014/main" id="{DCB185DD-ED0D-4633-8098-95C4A6F177CC}"/>
                </a:ext>
              </a:extLst>
            </p:cNvPr>
            <p:cNvSpPr/>
            <p:nvPr/>
          </p:nvSpPr>
          <p:spPr>
            <a:xfrm>
              <a:off x="10141090" y="4115729"/>
              <a:ext cx="202882" cy="268223"/>
            </a:xfrm>
            <a:custGeom>
              <a:avLst/>
              <a:gdLst>
                <a:gd name="connsiteX0" fmla="*/ 20669 w 202882"/>
                <a:gd name="connsiteY0" fmla="*/ 268224 h 268223"/>
                <a:gd name="connsiteX1" fmla="*/ 0 w 202882"/>
                <a:gd name="connsiteY1" fmla="*/ 268224 h 268223"/>
                <a:gd name="connsiteX2" fmla="*/ 182118 w 202882"/>
                <a:gd name="connsiteY2" fmla="*/ 0 h 268223"/>
                <a:gd name="connsiteX3" fmla="*/ 202883 w 202882"/>
                <a:gd name="connsiteY3" fmla="*/ 0 h 268223"/>
              </a:gdLst>
              <a:ahLst/>
              <a:cxnLst>
                <a:cxn ang="0">
                  <a:pos x="connsiteX0" y="connsiteY0"/>
                </a:cxn>
                <a:cxn ang="0">
                  <a:pos x="connsiteX1" y="connsiteY1"/>
                </a:cxn>
                <a:cxn ang="0">
                  <a:pos x="connsiteX2" y="connsiteY2"/>
                </a:cxn>
                <a:cxn ang="0">
                  <a:pos x="connsiteX3" y="connsiteY3"/>
                </a:cxn>
              </a:cxnLst>
              <a:rect l="l" t="t" r="r" b="b"/>
              <a:pathLst>
                <a:path w="202882" h="268223">
                  <a:moveTo>
                    <a:pt x="20669" y="268224"/>
                  </a:moveTo>
                  <a:lnTo>
                    <a:pt x="0" y="268224"/>
                  </a:lnTo>
                  <a:lnTo>
                    <a:pt x="182118" y="0"/>
                  </a:lnTo>
                  <a:lnTo>
                    <a:pt x="202883" y="0"/>
                  </a:lnTo>
                  <a:close/>
                </a:path>
              </a:pathLst>
            </a:custGeom>
            <a:grpFill/>
            <a:ln w="9525" cap="flat">
              <a:noFill/>
              <a:prstDash val="solid"/>
              <a:miter/>
            </a:ln>
          </p:spPr>
          <p:txBody>
            <a:bodyPr rtlCol="0" anchor="ctr"/>
            <a:lstStyle/>
            <a:p>
              <a:endParaRPr lang="en-US"/>
            </a:p>
          </p:txBody>
        </p:sp>
        <p:sp>
          <p:nvSpPr>
            <p:cNvPr id="10" name="Freeform: Shape 9">
              <a:extLst>
                <a:ext uri="{FF2B5EF4-FFF2-40B4-BE49-F238E27FC236}">
                  <a16:creationId xmlns:a16="http://schemas.microsoft.com/office/drawing/2014/main" id="{2AD50526-B611-40B6-BB45-AE82F0EF5992}"/>
                </a:ext>
              </a:extLst>
            </p:cNvPr>
            <p:cNvSpPr/>
            <p:nvPr/>
          </p:nvSpPr>
          <p:spPr>
            <a:xfrm>
              <a:off x="10240911" y="4115729"/>
              <a:ext cx="202882" cy="268223"/>
            </a:xfrm>
            <a:custGeom>
              <a:avLst/>
              <a:gdLst>
                <a:gd name="connsiteX0" fmla="*/ 20669 w 202882"/>
                <a:gd name="connsiteY0" fmla="*/ 268224 h 268223"/>
                <a:gd name="connsiteX1" fmla="*/ 0 w 202882"/>
                <a:gd name="connsiteY1" fmla="*/ 268224 h 268223"/>
                <a:gd name="connsiteX2" fmla="*/ 182118 w 202882"/>
                <a:gd name="connsiteY2" fmla="*/ 0 h 268223"/>
                <a:gd name="connsiteX3" fmla="*/ 202883 w 202882"/>
                <a:gd name="connsiteY3" fmla="*/ 0 h 268223"/>
              </a:gdLst>
              <a:ahLst/>
              <a:cxnLst>
                <a:cxn ang="0">
                  <a:pos x="connsiteX0" y="connsiteY0"/>
                </a:cxn>
                <a:cxn ang="0">
                  <a:pos x="connsiteX1" y="connsiteY1"/>
                </a:cxn>
                <a:cxn ang="0">
                  <a:pos x="connsiteX2" y="connsiteY2"/>
                </a:cxn>
                <a:cxn ang="0">
                  <a:pos x="connsiteX3" y="connsiteY3"/>
                </a:cxn>
              </a:cxnLst>
              <a:rect l="l" t="t" r="r" b="b"/>
              <a:pathLst>
                <a:path w="202882" h="268223">
                  <a:moveTo>
                    <a:pt x="20669" y="268224"/>
                  </a:moveTo>
                  <a:lnTo>
                    <a:pt x="0" y="268224"/>
                  </a:lnTo>
                  <a:lnTo>
                    <a:pt x="182118" y="0"/>
                  </a:lnTo>
                  <a:lnTo>
                    <a:pt x="202883" y="0"/>
                  </a:lnTo>
                  <a:close/>
                </a:path>
              </a:pathLst>
            </a:custGeom>
            <a:grpFill/>
            <a:ln w="9525" cap="flat">
              <a:noFill/>
              <a:prstDash val="solid"/>
              <a:miter/>
            </a:ln>
          </p:spPr>
          <p:txBody>
            <a:bodyPr rtlCol="0" anchor="ctr"/>
            <a:lstStyle/>
            <a:p>
              <a:endParaRPr lang="en-US"/>
            </a:p>
          </p:txBody>
        </p:sp>
      </p:grpSp>
      <p:sp>
        <p:nvSpPr>
          <p:cNvPr id="2" name="Date Placeholder 1">
            <a:extLst>
              <a:ext uri="{FF2B5EF4-FFF2-40B4-BE49-F238E27FC236}">
                <a16:creationId xmlns:a16="http://schemas.microsoft.com/office/drawing/2014/main" id="{0708C302-4224-4668-8CAC-3267172A0C93}"/>
              </a:ext>
            </a:extLst>
          </p:cNvPr>
          <p:cNvSpPr>
            <a:spLocks noGrp="1"/>
          </p:cNvSpPr>
          <p:nvPr>
            <p:ph type="dt" sz="half" idx="10"/>
          </p:nvPr>
        </p:nvSpPr>
        <p:spPr/>
        <p:txBody>
          <a:bodyPr/>
          <a:lstStyle/>
          <a:p>
            <a:fld id="{6F18FB39-20FB-4E2E-B861-45B709B9C3C5}" type="datetime1">
              <a:rPr lang="en-US" smtClean="0"/>
              <a:t>8/15/2021</a:t>
            </a:fld>
            <a:endParaRPr lang="en-US" dirty="0"/>
          </a:p>
        </p:txBody>
      </p:sp>
      <p:sp>
        <p:nvSpPr>
          <p:cNvPr id="3" name="Footer Placeholder 2">
            <a:extLst>
              <a:ext uri="{FF2B5EF4-FFF2-40B4-BE49-F238E27FC236}">
                <a16:creationId xmlns:a16="http://schemas.microsoft.com/office/drawing/2014/main" id="{F0C8FC22-AEB6-4BAF-BF93-41A2C757CCC7}"/>
              </a:ext>
            </a:extLst>
          </p:cNvPr>
          <p:cNvSpPr>
            <a:spLocks noGrp="1"/>
          </p:cNvSpPr>
          <p:nvPr>
            <p:ph type="ftr" sz="quarter" idx="11"/>
          </p:nvPr>
        </p:nvSpPr>
        <p:spPr/>
        <p:txBody>
          <a:bodyPr/>
          <a:lstStyle/>
          <a:p>
            <a:r>
              <a:rPr lang="en-US" dirty="0"/>
              <a:t>Sample Footer Text</a:t>
            </a:r>
          </a:p>
        </p:txBody>
      </p:sp>
      <p:sp>
        <p:nvSpPr>
          <p:cNvPr id="4" name="Slide Number Placeholder 3">
            <a:extLst>
              <a:ext uri="{FF2B5EF4-FFF2-40B4-BE49-F238E27FC236}">
                <a16:creationId xmlns:a16="http://schemas.microsoft.com/office/drawing/2014/main" id="{252CA88A-5462-4F17-AFA0-52721ADDBB8F}"/>
              </a:ext>
            </a:extLst>
          </p:cNvPr>
          <p:cNvSpPr>
            <a:spLocks noGrp="1"/>
          </p:cNvSpPr>
          <p:nvPr>
            <p:ph type="sldNum" sz="quarter" idx="12"/>
          </p:nvPr>
        </p:nvSpPr>
        <p:spPr/>
        <p:txBody>
          <a:bodyPr/>
          <a:lstStyle/>
          <a:p>
            <a:fld id="{F3450C42-9A0B-4425-92C2-70FCF7C45734}" type="slidenum">
              <a:rPr lang="en-US" smtClean="0"/>
              <a:t>‹#›</a:t>
            </a:fld>
            <a:endParaRPr lang="en-US" dirty="0"/>
          </a:p>
        </p:txBody>
      </p:sp>
      <p:sp>
        <p:nvSpPr>
          <p:cNvPr id="12" name="Oval 11">
            <a:extLst>
              <a:ext uri="{FF2B5EF4-FFF2-40B4-BE49-F238E27FC236}">
                <a16:creationId xmlns:a16="http://schemas.microsoft.com/office/drawing/2014/main" id="{70CCC791-94D7-4BB8-9EDF-423CEA1F6215}"/>
              </a:ext>
            </a:extLst>
          </p:cNvPr>
          <p:cNvSpPr/>
          <p:nvPr/>
        </p:nvSpPr>
        <p:spPr>
          <a:xfrm>
            <a:off x="320736" y="652894"/>
            <a:ext cx="319941" cy="319941"/>
          </a:xfrm>
          <a:prstGeom prst="ellipse">
            <a:avLst/>
          </a:prstGeom>
          <a:solidFill>
            <a:schemeClr val="accent3">
              <a:lumMod val="20000"/>
              <a:lumOff val="80000"/>
            </a:schemeClr>
          </a:solidFill>
          <a:ln w="28575">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p>
        </p:txBody>
      </p:sp>
    </p:spTree>
    <p:extLst>
      <p:ext uri="{BB962C8B-B14F-4D97-AF65-F5344CB8AC3E}">
        <p14:creationId xmlns:p14="http://schemas.microsoft.com/office/powerpoint/2010/main" val="2313224253"/>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3E6AC37-C5B5-462A-BE4A-E55CEBF2A341}"/>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US" dirty="0"/>
          </a:p>
        </p:txBody>
      </p:sp>
      <p:sp>
        <p:nvSpPr>
          <p:cNvPr id="3" name="Content Placeholder 2">
            <a:extLst>
              <a:ext uri="{FF2B5EF4-FFF2-40B4-BE49-F238E27FC236}">
                <a16:creationId xmlns:a16="http://schemas.microsoft.com/office/drawing/2014/main" id="{6A4B007F-32A8-4688-BBEF-4FCB99DF5EA4}"/>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a:extLst>
              <a:ext uri="{FF2B5EF4-FFF2-40B4-BE49-F238E27FC236}">
                <a16:creationId xmlns:a16="http://schemas.microsoft.com/office/drawing/2014/main" id="{1DF2E2EB-BF8A-44A4-8AE0-BD6C31B1D92B}"/>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grpSp>
        <p:nvGrpSpPr>
          <p:cNvPr id="8" name="Graphic 185">
            <a:extLst>
              <a:ext uri="{FF2B5EF4-FFF2-40B4-BE49-F238E27FC236}">
                <a16:creationId xmlns:a16="http://schemas.microsoft.com/office/drawing/2014/main" id="{FC9E188F-54C8-4547-9F8C-525712AD7DB6}"/>
              </a:ext>
            </a:extLst>
          </p:cNvPr>
          <p:cNvGrpSpPr/>
          <p:nvPr/>
        </p:nvGrpSpPr>
        <p:grpSpPr>
          <a:xfrm>
            <a:off x="10999563" y="5987064"/>
            <a:ext cx="1054467" cy="469689"/>
            <a:chOff x="9841624" y="4115729"/>
            <a:chExt cx="602170" cy="268223"/>
          </a:xfrm>
          <a:solidFill>
            <a:schemeClr val="tx1"/>
          </a:solidFill>
        </p:grpSpPr>
        <p:sp>
          <p:nvSpPr>
            <p:cNvPr id="9" name="Freeform: Shape 8">
              <a:extLst>
                <a:ext uri="{FF2B5EF4-FFF2-40B4-BE49-F238E27FC236}">
                  <a16:creationId xmlns:a16="http://schemas.microsoft.com/office/drawing/2014/main" id="{B99C4538-3939-47A9-A590-09FF21960653}"/>
                </a:ext>
              </a:extLst>
            </p:cNvPr>
            <p:cNvSpPr/>
            <p:nvPr/>
          </p:nvSpPr>
          <p:spPr>
            <a:xfrm>
              <a:off x="9841624" y="4115729"/>
              <a:ext cx="202882" cy="268223"/>
            </a:xfrm>
            <a:custGeom>
              <a:avLst/>
              <a:gdLst>
                <a:gd name="connsiteX0" fmla="*/ 20765 w 202882"/>
                <a:gd name="connsiteY0" fmla="*/ 268224 h 268223"/>
                <a:gd name="connsiteX1" fmla="*/ 0 w 202882"/>
                <a:gd name="connsiteY1" fmla="*/ 268224 h 268223"/>
                <a:gd name="connsiteX2" fmla="*/ 182118 w 202882"/>
                <a:gd name="connsiteY2" fmla="*/ 0 h 268223"/>
                <a:gd name="connsiteX3" fmla="*/ 202883 w 202882"/>
                <a:gd name="connsiteY3" fmla="*/ 0 h 268223"/>
              </a:gdLst>
              <a:ahLst/>
              <a:cxnLst>
                <a:cxn ang="0">
                  <a:pos x="connsiteX0" y="connsiteY0"/>
                </a:cxn>
                <a:cxn ang="0">
                  <a:pos x="connsiteX1" y="connsiteY1"/>
                </a:cxn>
                <a:cxn ang="0">
                  <a:pos x="connsiteX2" y="connsiteY2"/>
                </a:cxn>
                <a:cxn ang="0">
                  <a:pos x="connsiteX3" y="connsiteY3"/>
                </a:cxn>
              </a:cxnLst>
              <a:rect l="l" t="t" r="r" b="b"/>
              <a:pathLst>
                <a:path w="202882" h="268223">
                  <a:moveTo>
                    <a:pt x="20765" y="268224"/>
                  </a:moveTo>
                  <a:lnTo>
                    <a:pt x="0" y="268224"/>
                  </a:lnTo>
                  <a:lnTo>
                    <a:pt x="182118" y="0"/>
                  </a:lnTo>
                  <a:lnTo>
                    <a:pt x="202883" y="0"/>
                  </a:lnTo>
                  <a:close/>
                </a:path>
              </a:pathLst>
            </a:custGeom>
            <a:grpFill/>
            <a:ln w="9525" cap="flat">
              <a:noFill/>
              <a:prstDash val="solid"/>
              <a:miter/>
            </a:ln>
          </p:spPr>
          <p:txBody>
            <a:bodyPr rtlCol="0" anchor="ctr"/>
            <a:lstStyle/>
            <a:p>
              <a:endParaRPr lang="en-US"/>
            </a:p>
          </p:txBody>
        </p:sp>
        <p:sp>
          <p:nvSpPr>
            <p:cNvPr id="10" name="Freeform: Shape 9">
              <a:extLst>
                <a:ext uri="{FF2B5EF4-FFF2-40B4-BE49-F238E27FC236}">
                  <a16:creationId xmlns:a16="http://schemas.microsoft.com/office/drawing/2014/main" id="{7541CA75-5D05-4996-A26D-CE0C909CD5F7}"/>
                </a:ext>
              </a:extLst>
            </p:cNvPr>
            <p:cNvSpPr/>
            <p:nvPr/>
          </p:nvSpPr>
          <p:spPr>
            <a:xfrm>
              <a:off x="9941445" y="4115729"/>
              <a:ext cx="202882" cy="268223"/>
            </a:xfrm>
            <a:custGeom>
              <a:avLst/>
              <a:gdLst>
                <a:gd name="connsiteX0" fmla="*/ 20765 w 202882"/>
                <a:gd name="connsiteY0" fmla="*/ 268224 h 268223"/>
                <a:gd name="connsiteX1" fmla="*/ 0 w 202882"/>
                <a:gd name="connsiteY1" fmla="*/ 268224 h 268223"/>
                <a:gd name="connsiteX2" fmla="*/ 182118 w 202882"/>
                <a:gd name="connsiteY2" fmla="*/ 0 h 268223"/>
                <a:gd name="connsiteX3" fmla="*/ 202883 w 202882"/>
                <a:gd name="connsiteY3" fmla="*/ 0 h 268223"/>
              </a:gdLst>
              <a:ahLst/>
              <a:cxnLst>
                <a:cxn ang="0">
                  <a:pos x="connsiteX0" y="connsiteY0"/>
                </a:cxn>
                <a:cxn ang="0">
                  <a:pos x="connsiteX1" y="connsiteY1"/>
                </a:cxn>
                <a:cxn ang="0">
                  <a:pos x="connsiteX2" y="connsiteY2"/>
                </a:cxn>
                <a:cxn ang="0">
                  <a:pos x="connsiteX3" y="connsiteY3"/>
                </a:cxn>
              </a:cxnLst>
              <a:rect l="l" t="t" r="r" b="b"/>
              <a:pathLst>
                <a:path w="202882" h="268223">
                  <a:moveTo>
                    <a:pt x="20765" y="268224"/>
                  </a:moveTo>
                  <a:lnTo>
                    <a:pt x="0" y="268224"/>
                  </a:lnTo>
                  <a:lnTo>
                    <a:pt x="182118" y="0"/>
                  </a:lnTo>
                  <a:lnTo>
                    <a:pt x="202883" y="0"/>
                  </a:lnTo>
                  <a:close/>
                </a:path>
              </a:pathLst>
            </a:custGeom>
            <a:grpFill/>
            <a:ln w="9525" cap="flat">
              <a:noFill/>
              <a:prstDash val="solid"/>
              <a:miter/>
            </a:ln>
          </p:spPr>
          <p:txBody>
            <a:bodyPr rtlCol="0" anchor="ctr"/>
            <a:lstStyle/>
            <a:p>
              <a:endParaRPr lang="en-US"/>
            </a:p>
          </p:txBody>
        </p:sp>
        <p:sp>
          <p:nvSpPr>
            <p:cNvPr id="11" name="Freeform: Shape 10">
              <a:extLst>
                <a:ext uri="{FF2B5EF4-FFF2-40B4-BE49-F238E27FC236}">
                  <a16:creationId xmlns:a16="http://schemas.microsoft.com/office/drawing/2014/main" id="{86305856-26BC-4BCC-BEF3-5E9CED941775}"/>
                </a:ext>
              </a:extLst>
            </p:cNvPr>
            <p:cNvSpPr/>
            <p:nvPr/>
          </p:nvSpPr>
          <p:spPr>
            <a:xfrm>
              <a:off x="10041267" y="4115729"/>
              <a:ext cx="202882" cy="268223"/>
            </a:xfrm>
            <a:custGeom>
              <a:avLst/>
              <a:gdLst>
                <a:gd name="connsiteX0" fmla="*/ 20669 w 202882"/>
                <a:gd name="connsiteY0" fmla="*/ 268224 h 268223"/>
                <a:gd name="connsiteX1" fmla="*/ 0 w 202882"/>
                <a:gd name="connsiteY1" fmla="*/ 268224 h 268223"/>
                <a:gd name="connsiteX2" fmla="*/ 182118 w 202882"/>
                <a:gd name="connsiteY2" fmla="*/ 0 h 268223"/>
                <a:gd name="connsiteX3" fmla="*/ 202883 w 202882"/>
                <a:gd name="connsiteY3" fmla="*/ 0 h 268223"/>
              </a:gdLst>
              <a:ahLst/>
              <a:cxnLst>
                <a:cxn ang="0">
                  <a:pos x="connsiteX0" y="connsiteY0"/>
                </a:cxn>
                <a:cxn ang="0">
                  <a:pos x="connsiteX1" y="connsiteY1"/>
                </a:cxn>
                <a:cxn ang="0">
                  <a:pos x="connsiteX2" y="connsiteY2"/>
                </a:cxn>
                <a:cxn ang="0">
                  <a:pos x="connsiteX3" y="connsiteY3"/>
                </a:cxn>
              </a:cxnLst>
              <a:rect l="l" t="t" r="r" b="b"/>
              <a:pathLst>
                <a:path w="202882" h="268223">
                  <a:moveTo>
                    <a:pt x="20669" y="268224"/>
                  </a:moveTo>
                  <a:lnTo>
                    <a:pt x="0" y="268224"/>
                  </a:lnTo>
                  <a:lnTo>
                    <a:pt x="182118" y="0"/>
                  </a:lnTo>
                  <a:lnTo>
                    <a:pt x="202883" y="0"/>
                  </a:lnTo>
                  <a:close/>
                </a:path>
              </a:pathLst>
            </a:custGeom>
            <a:grpFill/>
            <a:ln w="9525" cap="flat">
              <a:noFill/>
              <a:prstDash val="solid"/>
              <a:miter/>
            </a:ln>
          </p:spPr>
          <p:txBody>
            <a:bodyPr rtlCol="0" anchor="ctr"/>
            <a:lstStyle/>
            <a:p>
              <a:endParaRPr lang="en-US"/>
            </a:p>
          </p:txBody>
        </p:sp>
        <p:sp>
          <p:nvSpPr>
            <p:cNvPr id="12" name="Freeform: Shape 11">
              <a:extLst>
                <a:ext uri="{FF2B5EF4-FFF2-40B4-BE49-F238E27FC236}">
                  <a16:creationId xmlns:a16="http://schemas.microsoft.com/office/drawing/2014/main" id="{BC69651C-AC37-4CD2-8367-19297D7E2389}"/>
                </a:ext>
              </a:extLst>
            </p:cNvPr>
            <p:cNvSpPr/>
            <p:nvPr/>
          </p:nvSpPr>
          <p:spPr>
            <a:xfrm>
              <a:off x="10141090" y="4115729"/>
              <a:ext cx="202882" cy="268223"/>
            </a:xfrm>
            <a:custGeom>
              <a:avLst/>
              <a:gdLst>
                <a:gd name="connsiteX0" fmla="*/ 20669 w 202882"/>
                <a:gd name="connsiteY0" fmla="*/ 268224 h 268223"/>
                <a:gd name="connsiteX1" fmla="*/ 0 w 202882"/>
                <a:gd name="connsiteY1" fmla="*/ 268224 h 268223"/>
                <a:gd name="connsiteX2" fmla="*/ 182118 w 202882"/>
                <a:gd name="connsiteY2" fmla="*/ 0 h 268223"/>
                <a:gd name="connsiteX3" fmla="*/ 202883 w 202882"/>
                <a:gd name="connsiteY3" fmla="*/ 0 h 268223"/>
              </a:gdLst>
              <a:ahLst/>
              <a:cxnLst>
                <a:cxn ang="0">
                  <a:pos x="connsiteX0" y="connsiteY0"/>
                </a:cxn>
                <a:cxn ang="0">
                  <a:pos x="connsiteX1" y="connsiteY1"/>
                </a:cxn>
                <a:cxn ang="0">
                  <a:pos x="connsiteX2" y="connsiteY2"/>
                </a:cxn>
                <a:cxn ang="0">
                  <a:pos x="connsiteX3" y="connsiteY3"/>
                </a:cxn>
              </a:cxnLst>
              <a:rect l="l" t="t" r="r" b="b"/>
              <a:pathLst>
                <a:path w="202882" h="268223">
                  <a:moveTo>
                    <a:pt x="20669" y="268224"/>
                  </a:moveTo>
                  <a:lnTo>
                    <a:pt x="0" y="268224"/>
                  </a:lnTo>
                  <a:lnTo>
                    <a:pt x="182118" y="0"/>
                  </a:lnTo>
                  <a:lnTo>
                    <a:pt x="202883" y="0"/>
                  </a:lnTo>
                  <a:close/>
                </a:path>
              </a:pathLst>
            </a:custGeom>
            <a:grpFill/>
            <a:ln w="9525" cap="flat">
              <a:noFill/>
              <a:prstDash val="solid"/>
              <a:miter/>
            </a:ln>
          </p:spPr>
          <p:txBody>
            <a:bodyPr rtlCol="0" anchor="ctr"/>
            <a:lstStyle/>
            <a:p>
              <a:endParaRPr lang="en-US"/>
            </a:p>
          </p:txBody>
        </p:sp>
        <p:sp>
          <p:nvSpPr>
            <p:cNvPr id="13" name="Freeform: Shape 12">
              <a:extLst>
                <a:ext uri="{FF2B5EF4-FFF2-40B4-BE49-F238E27FC236}">
                  <a16:creationId xmlns:a16="http://schemas.microsoft.com/office/drawing/2014/main" id="{C3E9031B-BA8D-4D9D-9BB3-A16F7A80F854}"/>
                </a:ext>
              </a:extLst>
            </p:cNvPr>
            <p:cNvSpPr/>
            <p:nvPr/>
          </p:nvSpPr>
          <p:spPr>
            <a:xfrm>
              <a:off x="10240911" y="4115729"/>
              <a:ext cx="202882" cy="268223"/>
            </a:xfrm>
            <a:custGeom>
              <a:avLst/>
              <a:gdLst>
                <a:gd name="connsiteX0" fmla="*/ 20669 w 202882"/>
                <a:gd name="connsiteY0" fmla="*/ 268224 h 268223"/>
                <a:gd name="connsiteX1" fmla="*/ 0 w 202882"/>
                <a:gd name="connsiteY1" fmla="*/ 268224 h 268223"/>
                <a:gd name="connsiteX2" fmla="*/ 182118 w 202882"/>
                <a:gd name="connsiteY2" fmla="*/ 0 h 268223"/>
                <a:gd name="connsiteX3" fmla="*/ 202883 w 202882"/>
                <a:gd name="connsiteY3" fmla="*/ 0 h 268223"/>
              </a:gdLst>
              <a:ahLst/>
              <a:cxnLst>
                <a:cxn ang="0">
                  <a:pos x="connsiteX0" y="connsiteY0"/>
                </a:cxn>
                <a:cxn ang="0">
                  <a:pos x="connsiteX1" y="connsiteY1"/>
                </a:cxn>
                <a:cxn ang="0">
                  <a:pos x="connsiteX2" y="connsiteY2"/>
                </a:cxn>
                <a:cxn ang="0">
                  <a:pos x="connsiteX3" y="connsiteY3"/>
                </a:cxn>
              </a:cxnLst>
              <a:rect l="l" t="t" r="r" b="b"/>
              <a:pathLst>
                <a:path w="202882" h="268223">
                  <a:moveTo>
                    <a:pt x="20669" y="268224"/>
                  </a:moveTo>
                  <a:lnTo>
                    <a:pt x="0" y="268224"/>
                  </a:lnTo>
                  <a:lnTo>
                    <a:pt x="182118" y="0"/>
                  </a:lnTo>
                  <a:lnTo>
                    <a:pt x="202883" y="0"/>
                  </a:lnTo>
                  <a:close/>
                </a:path>
              </a:pathLst>
            </a:custGeom>
            <a:grpFill/>
            <a:ln w="9525" cap="flat">
              <a:noFill/>
              <a:prstDash val="solid"/>
              <a:miter/>
            </a:ln>
          </p:spPr>
          <p:txBody>
            <a:bodyPr rtlCol="0" anchor="ctr"/>
            <a:lstStyle/>
            <a:p>
              <a:endParaRPr lang="en-US"/>
            </a:p>
          </p:txBody>
        </p:sp>
      </p:grpSp>
      <p:sp>
        <p:nvSpPr>
          <p:cNvPr id="5" name="Date Placeholder 4">
            <a:extLst>
              <a:ext uri="{FF2B5EF4-FFF2-40B4-BE49-F238E27FC236}">
                <a16:creationId xmlns:a16="http://schemas.microsoft.com/office/drawing/2014/main" id="{269840A2-CF60-4C47-B955-E65BC451FE73}"/>
              </a:ext>
            </a:extLst>
          </p:cNvPr>
          <p:cNvSpPr>
            <a:spLocks noGrp="1"/>
          </p:cNvSpPr>
          <p:nvPr>
            <p:ph type="dt" sz="half" idx="10"/>
          </p:nvPr>
        </p:nvSpPr>
        <p:spPr/>
        <p:txBody>
          <a:bodyPr/>
          <a:lstStyle/>
          <a:p>
            <a:fld id="{AC48AC19-8BD6-476C-9770-8884373BCF00}" type="datetime1">
              <a:rPr lang="en-US" smtClean="0"/>
              <a:t>8/15/2021</a:t>
            </a:fld>
            <a:endParaRPr lang="en-US"/>
          </a:p>
        </p:txBody>
      </p:sp>
      <p:sp>
        <p:nvSpPr>
          <p:cNvPr id="6" name="Footer Placeholder 5">
            <a:extLst>
              <a:ext uri="{FF2B5EF4-FFF2-40B4-BE49-F238E27FC236}">
                <a16:creationId xmlns:a16="http://schemas.microsoft.com/office/drawing/2014/main" id="{3179DC6E-CC55-47AB-A405-5FB7EE2D191D}"/>
              </a:ext>
            </a:extLst>
          </p:cNvPr>
          <p:cNvSpPr>
            <a:spLocks noGrp="1"/>
          </p:cNvSpPr>
          <p:nvPr>
            <p:ph type="ftr" sz="quarter" idx="11"/>
          </p:nvPr>
        </p:nvSpPr>
        <p:spPr/>
        <p:txBody>
          <a:bodyPr/>
          <a:lstStyle/>
          <a:p>
            <a:r>
              <a:rPr lang="en-US" dirty="0"/>
              <a:t>Sample Footer Text</a:t>
            </a:r>
          </a:p>
        </p:txBody>
      </p:sp>
      <p:sp>
        <p:nvSpPr>
          <p:cNvPr id="7" name="Slide Number Placeholder 6">
            <a:extLst>
              <a:ext uri="{FF2B5EF4-FFF2-40B4-BE49-F238E27FC236}">
                <a16:creationId xmlns:a16="http://schemas.microsoft.com/office/drawing/2014/main" id="{6D5D5E7D-EBA7-4DB0-8C78-7EB8A85FA4FF}"/>
              </a:ext>
            </a:extLst>
          </p:cNvPr>
          <p:cNvSpPr>
            <a:spLocks noGrp="1"/>
          </p:cNvSpPr>
          <p:nvPr>
            <p:ph type="sldNum" sz="quarter" idx="12"/>
          </p:nvPr>
        </p:nvSpPr>
        <p:spPr/>
        <p:txBody>
          <a:bodyPr/>
          <a:lstStyle/>
          <a:p>
            <a:fld id="{F3450C42-9A0B-4425-92C2-70FCF7C45734}" type="slidenum">
              <a:rPr lang="en-US" smtClean="0"/>
              <a:t>‹#›</a:t>
            </a:fld>
            <a:endParaRPr lang="en-US" dirty="0"/>
          </a:p>
        </p:txBody>
      </p:sp>
      <p:sp>
        <p:nvSpPr>
          <p:cNvPr id="15" name="Oval 14">
            <a:extLst>
              <a:ext uri="{FF2B5EF4-FFF2-40B4-BE49-F238E27FC236}">
                <a16:creationId xmlns:a16="http://schemas.microsoft.com/office/drawing/2014/main" id="{C5B051DE-636E-4B3C-9886-2055CE23E49A}"/>
              </a:ext>
            </a:extLst>
          </p:cNvPr>
          <p:cNvSpPr/>
          <p:nvPr/>
        </p:nvSpPr>
        <p:spPr>
          <a:xfrm>
            <a:off x="320736" y="652894"/>
            <a:ext cx="319941" cy="319941"/>
          </a:xfrm>
          <a:prstGeom prst="ellipse">
            <a:avLst/>
          </a:prstGeom>
          <a:solidFill>
            <a:schemeClr val="accent3">
              <a:lumMod val="20000"/>
              <a:lumOff val="80000"/>
            </a:schemeClr>
          </a:solidFill>
          <a:ln w="28575">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p>
        </p:txBody>
      </p:sp>
    </p:spTree>
    <p:extLst>
      <p:ext uri="{BB962C8B-B14F-4D97-AF65-F5344CB8AC3E}">
        <p14:creationId xmlns:p14="http://schemas.microsoft.com/office/powerpoint/2010/main" val="1593234932"/>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9F1D355-3146-41D1-B7DC-20B8ACE390AC}"/>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US" dirty="0"/>
          </a:p>
        </p:txBody>
      </p:sp>
      <p:sp>
        <p:nvSpPr>
          <p:cNvPr id="3" name="Picture Placeholder 2">
            <a:extLst>
              <a:ext uri="{FF2B5EF4-FFF2-40B4-BE49-F238E27FC236}">
                <a16:creationId xmlns:a16="http://schemas.microsoft.com/office/drawing/2014/main" id="{FAD4AAFB-E8F8-4FD1-8C6A-ED2C3FAD5036}"/>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US" dirty="0"/>
          </a:p>
        </p:txBody>
      </p:sp>
      <p:sp>
        <p:nvSpPr>
          <p:cNvPr id="4" name="Text Placeholder 3">
            <a:extLst>
              <a:ext uri="{FF2B5EF4-FFF2-40B4-BE49-F238E27FC236}">
                <a16:creationId xmlns:a16="http://schemas.microsoft.com/office/drawing/2014/main" id="{2E051AF1-B16F-43B9-95CC-C17B570DEC8B}"/>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grpSp>
        <p:nvGrpSpPr>
          <p:cNvPr id="8" name="Graphic 185">
            <a:extLst>
              <a:ext uri="{FF2B5EF4-FFF2-40B4-BE49-F238E27FC236}">
                <a16:creationId xmlns:a16="http://schemas.microsoft.com/office/drawing/2014/main" id="{C8B77273-9FF7-4B93-8385-AD09A5F86AE5}"/>
              </a:ext>
            </a:extLst>
          </p:cNvPr>
          <p:cNvGrpSpPr/>
          <p:nvPr/>
        </p:nvGrpSpPr>
        <p:grpSpPr>
          <a:xfrm>
            <a:off x="10999563" y="5987064"/>
            <a:ext cx="1054467" cy="469689"/>
            <a:chOff x="9841624" y="4115729"/>
            <a:chExt cx="602170" cy="268223"/>
          </a:xfrm>
          <a:solidFill>
            <a:schemeClr val="tx1"/>
          </a:solidFill>
        </p:grpSpPr>
        <p:sp>
          <p:nvSpPr>
            <p:cNvPr id="9" name="Freeform: Shape 8">
              <a:extLst>
                <a:ext uri="{FF2B5EF4-FFF2-40B4-BE49-F238E27FC236}">
                  <a16:creationId xmlns:a16="http://schemas.microsoft.com/office/drawing/2014/main" id="{3117A673-3729-4EAD-9E8C-52BEBF74B857}"/>
                </a:ext>
              </a:extLst>
            </p:cNvPr>
            <p:cNvSpPr/>
            <p:nvPr/>
          </p:nvSpPr>
          <p:spPr>
            <a:xfrm>
              <a:off x="9841624" y="4115729"/>
              <a:ext cx="202882" cy="268223"/>
            </a:xfrm>
            <a:custGeom>
              <a:avLst/>
              <a:gdLst>
                <a:gd name="connsiteX0" fmla="*/ 20765 w 202882"/>
                <a:gd name="connsiteY0" fmla="*/ 268224 h 268223"/>
                <a:gd name="connsiteX1" fmla="*/ 0 w 202882"/>
                <a:gd name="connsiteY1" fmla="*/ 268224 h 268223"/>
                <a:gd name="connsiteX2" fmla="*/ 182118 w 202882"/>
                <a:gd name="connsiteY2" fmla="*/ 0 h 268223"/>
                <a:gd name="connsiteX3" fmla="*/ 202883 w 202882"/>
                <a:gd name="connsiteY3" fmla="*/ 0 h 268223"/>
              </a:gdLst>
              <a:ahLst/>
              <a:cxnLst>
                <a:cxn ang="0">
                  <a:pos x="connsiteX0" y="connsiteY0"/>
                </a:cxn>
                <a:cxn ang="0">
                  <a:pos x="connsiteX1" y="connsiteY1"/>
                </a:cxn>
                <a:cxn ang="0">
                  <a:pos x="connsiteX2" y="connsiteY2"/>
                </a:cxn>
                <a:cxn ang="0">
                  <a:pos x="connsiteX3" y="connsiteY3"/>
                </a:cxn>
              </a:cxnLst>
              <a:rect l="l" t="t" r="r" b="b"/>
              <a:pathLst>
                <a:path w="202882" h="268223">
                  <a:moveTo>
                    <a:pt x="20765" y="268224"/>
                  </a:moveTo>
                  <a:lnTo>
                    <a:pt x="0" y="268224"/>
                  </a:lnTo>
                  <a:lnTo>
                    <a:pt x="182118" y="0"/>
                  </a:lnTo>
                  <a:lnTo>
                    <a:pt x="202883" y="0"/>
                  </a:lnTo>
                  <a:close/>
                </a:path>
              </a:pathLst>
            </a:custGeom>
            <a:grpFill/>
            <a:ln w="9525" cap="flat">
              <a:noFill/>
              <a:prstDash val="solid"/>
              <a:miter/>
            </a:ln>
          </p:spPr>
          <p:txBody>
            <a:bodyPr rtlCol="0" anchor="ctr"/>
            <a:lstStyle/>
            <a:p>
              <a:endParaRPr lang="en-US"/>
            </a:p>
          </p:txBody>
        </p:sp>
        <p:sp>
          <p:nvSpPr>
            <p:cNvPr id="10" name="Freeform: Shape 9">
              <a:extLst>
                <a:ext uri="{FF2B5EF4-FFF2-40B4-BE49-F238E27FC236}">
                  <a16:creationId xmlns:a16="http://schemas.microsoft.com/office/drawing/2014/main" id="{EE8DB752-94CD-4A94-BDE3-DD285EB89F3F}"/>
                </a:ext>
              </a:extLst>
            </p:cNvPr>
            <p:cNvSpPr/>
            <p:nvPr/>
          </p:nvSpPr>
          <p:spPr>
            <a:xfrm>
              <a:off x="9941445" y="4115729"/>
              <a:ext cx="202882" cy="268223"/>
            </a:xfrm>
            <a:custGeom>
              <a:avLst/>
              <a:gdLst>
                <a:gd name="connsiteX0" fmla="*/ 20765 w 202882"/>
                <a:gd name="connsiteY0" fmla="*/ 268224 h 268223"/>
                <a:gd name="connsiteX1" fmla="*/ 0 w 202882"/>
                <a:gd name="connsiteY1" fmla="*/ 268224 h 268223"/>
                <a:gd name="connsiteX2" fmla="*/ 182118 w 202882"/>
                <a:gd name="connsiteY2" fmla="*/ 0 h 268223"/>
                <a:gd name="connsiteX3" fmla="*/ 202883 w 202882"/>
                <a:gd name="connsiteY3" fmla="*/ 0 h 268223"/>
              </a:gdLst>
              <a:ahLst/>
              <a:cxnLst>
                <a:cxn ang="0">
                  <a:pos x="connsiteX0" y="connsiteY0"/>
                </a:cxn>
                <a:cxn ang="0">
                  <a:pos x="connsiteX1" y="connsiteY1"/>
                </a:cxn>
                <a:cxn ang="0">
                  <a:pos x="connsiteX2" y="connsiteY2"/>
                </a:cxn>
                <a:cxn ang="0">
                  <a:pos x="connsiteX3" y="connsiteY3"/>
                </a:cxn>
              </a:cxnLst>
              <a:rect l="l" t="t" r="r" b="b"/>
              <a:pathLst>
                <a:path w="202882" h="268223">
                  <a:moveTo>
                    <a:pt x="20765" y="268224"/>
                  </a:moveTo>
                  <a:lnTo>
                    <a:pt x="0" y="268224"/>
                  </a:lnTo>
                  <a:lnTo>
                    <a:pt x="182118" y="0"/>
                  </a:lnTo>
                  <a:lnTo>
                    <a:pt x="202883" y="0"/>
                  </a:lnTo>
                  <a:close/>
                </a:path>
              </a:pathLst>
            </a:custGeom>
            <a:grpFill/>
            <a:ln w="9525" cap="flat">
              <a:noFill/>
              <a:prstDash val="solid"/>
              <a:miter/>
            </a:ln>
          </p:spPr>
          <p:txBody>
            <a:bodyPr rtlCol="0" anchor="ctr"/>
            <a:lstStyle/>
            <a:p>
              <a:endParaRPr lang="en-US"/>
            </a:p>
          </p:txBody>
        </p:sp>
        <p:sp>
          <p:nvSpPr>
            <p:cNvPr id="11" name="Freeform: Shape 10">
              <a:extLst>
                <a:ext uri="{FF2B5EF4-FFF2-40B4-BE49-F238E27FC236}">
                  <a16:creationId xmlns:a16="http://schemas.microsoft.com/office/drawing/2014/main" id="{32F8DDFC-E5CA-4F36-B2BE-BCE49D4F6C95}"/>
                </a:ext>
              </a:extLst>
            </p:cNvPr>
            <p:cNvSpPr/>
            <p:nvPr/>
          </p:nvSpPr>
          <p:spPr>
            <a:xfrm>
              <a:off x="10041267" y="4115729"/>
              <a:ext cx="202882" cy="268223"/>
            </a:xfrm>
            <a:custGeom>
              <a:avLst/>
              <a:gdLst>
                <a:gd name="connsiteX0" fmla="*/ 20669 w 202882"/>
                <a:gd name="connsiteY0" fmla="*/ 268224 h 268223"/>
                <a:gd name="connsiteX1" fmla="*/ 0 w 202882"/>
                <a:gd name="connsiteY1" fmla="*/ 268224 h 268223"/>
                <a:gd name="connsiteX2" fmla="*/ 182118 w 202882"/>
                <a:gd name="connsiteY2" fmla="*/ 0 h 268223"/>
                <a:gd name="connsiteX3" fmla="*/ 202883 w 202882"/>
                <a:gd name="connsiteY3" fmla="*/ 0 h 268223"/>
              </a:gdLst>
              <a:ahLst/>
              <a:cxnLst>
                <a:cxn ang="0">
                  <a:pos x="connsiteX0" y="connsiteY0"/>
                </a:cxn>
                <a:cxn ang="0">
                  <a:pos x="connsiteX1" y="connsiteY1"/>
                </a:cxn>
                <a:cxn ang="0">
                  <a:pos x="connsiteX2" y="connsiteY2"/>
                </a:cxn>
                <a:cxn ang="0">
                  <a:pos x="connsiteX3" y="connsiteY3"/>
                </a:cxn>
              </a:cxnLst>
              <a:rect l="l" t="t" r="r" b="b"/>
              <a:pathLst>
                <a:path w="202882" h="268223">
                  <a:moveTo>
                    <a:pt x="20669" y="268224"/>
                  </a:moveTo>
                  <a:lnTo>
                    <a:pt x="0" y="268224"/>
                  </a:lnTo>
                  <a:lnTo>
                    <a:pt x="182118" y="0"/>
                  </a:lnTo>
                  <a:lnTo>
                    <a:pt x="202883" y="0"/>
                  </a:lnTo>
                  <a:close/>
                </a:path>
              </a:pathLst>
            </a:custGeom>
            <a:grpFill/>
            <a:ln w="9525" cap="flat">
              <a:noFill/>
              <a:prstDash val="solid"/>
              <a:miter/>
            </a:ln>
          </p:spPr>
          <p:txBody>
            <a:bodyPr rtlCol="0" anchor="ctr"/>
            <a:lstStyle/>
            <a:p>
              <a:endParaRPr lang="en-US"/>
            </a:p>
          </p:txBody>
        </p:sp>
        <p:sp>
          <p:nvSpPr>
            <p:cNvPr id="12" name="Freeform: Shape 11">
              <a:extLst>
                <a:ext uri="{FF2B5EF4-FFF2-40B4-BE49-F238E27FC236}">
                  <a16:creationId xmlns:a16="http://schemas.microsoft.com/office/drawing/2014/main" id="{0BB589AE-2F9C-4C83-8DC7-1205CB037525}"/>
                </a:ext>
              </a:extLst>
            </p:cNvPr>
            <p:cNvSpPr/>
            <p:nvPr/>
          </p:nvSpPr>
          <p:spPr>
            <a:xfrm>
              <a:off x="10141090" y="4115729"/>
              <a:ext cx="202882" cy="268223"/>
            </a:xfrm>
            <a:custGeom>
              <a:avLst/>
              <a:gdLst>
                <a:gd name="connsiteX0" fmla="*/ 20669 w 202882"/>
                <a:gd name="connsiteY0" fmla="*/ 268224 h 268223"/>
                <a:gd name="connsiteX1" fmla="*/ 0 w 202882"/>
                <a:gd name="connsiteY1" fmla="*/ 268224 h 268223"/>
                <a:gd name="connsiteX2" fmla="*/ 182118 w 202882"/>
                <a:gd name="connsiteY2" fmla="*/ 0 h 268223"/>
                <a:gd name="connsiteX3" fmla="*/ 202883 w 202882"/>
                <a:gd name="connsiteY3" fmla="*/ 0 h 268223"/>
              </a:gdLst>
              <a:ahLst/>
              <a:cxnLst>
                <a:cxn ang="0">
                  <a:pos x="connsiteX0" y="connsiteY0"/>
                </a:cxn>
                <a:cxn ang="0">
                  <a:pos x="connsiteX1" y="connsiteY1"/>
                </a:cxn>
                <a:cxn ang="0">
                  <a:pos x="connsiteX2" y="connsiteY2"/>
                </a:cxn>
                <a:cxn ang="0">
                  <a:pos x="connsiteX3" y="connsiteY3"/>
                </a:cxn>
              </a:cxnLst>
              <a:rect l="l" t="t" r="r" b="b"/>
              <a:pathLst>
                <a:path w="202882" h="268223">
                  <a:moveTo>
                    <a:pt x="20669" y="268224"/>
                  </a:moveTo>
                  <a:lnTo>
                    <a:pt x="0" y="268224"/>
                  </a:lnTo>
                  <a:lnTo>
                    <a:pt x="182118" y="0"/>
                  </a:lnTo>
                  <a:lnTo>
                    <a:pt x="202883" y="0"/>
                  </a:lnTo>
                  <a:close/>
                </a:path>
              </a:pathLst>
            </a:custGeom>
            <a:grpFill/>
            <a:ln w="9525" cap="flat">
              <a:noFill/>
              <a:prstDash val="solid"/>
              <a:miter/>
            </a:ln>
          </p:spPr>
          <p:txBody>
            <a:bodyPr rtlCol="0" anchor="ctr"/>
            <a:lstStyle/>
            <a:p>
              <a:endParaRPr lang="en-US"/>
            </a:p>
          </p:txBody>
        </p:sp>
        <p:sp>
          <p:nvSpPr>
            <p:cNvPr id="13" name="Freeform: Shape 12">
              <a:extLst>
                <a:ext uri="{FF2B5EF4-FFF2-40B4-BE49-F238E27FC236}">
                  <a16:creationId xmlns:a16="http://schemas.microsoft.com/office/drawing/2014/main" id="{7AC9A2DE-3C9E-4CD0-8C7A-CC5F9F9942E4}"/>
                </a:ext>
              </a:extLst>
            </p:cNvPr>
            <p:cNvSpPr/>
            <p:nvPr/>
          </p:nvSpPr>
          <p:spPr>
            <a:xfrm>
              <a:off x="10240911" y="4115729"/>
              <a:ext cx="202882" cy="268223"/>
            </a:xfrm>
            <a:custGeom>
              <a:avLst/>
              <a:gdLst>
                <a:gd name="connsiteX0" fmla="*/ 20669 w 202882"/>
                <a:gd name="connsiteY0" fmla="*/ 268224 h 268223"/>
                <a:gd name="connsiteX1" fmla="*/ 0 w 202882"/>
                <a:gd name="connsiteY1" fmla="*/ 268224 h 268223"/>
                <a:gd name="connsiteX2" fmla="*/ 182118 w 202882"/>
                <a:gd name="connsiteY2" fmla="*/ 0 h 268223"/>
                <a:gd name="connsiteX3" fmla="*/ 202883 w 202882"/>
                <a:gd name="connsiteY3" fmla="*/ 0 h 268223"/>
              </a:gdLst>
              <a:ahLst/>
              <a:cxnLst>
                <a:cxn ang="0">
                  <a:pos x="connsiteX0" y="connsiteY0"/>
                </a:cxn>
                <a:cxn ang="0">
                  <a:pos x="connsiteX1" y="connsiteY1"/>
                </a:cxn>
                <a:cxn ang="0">
                  <a:pos x="connsiteX2" y="connsiteY2"/>
                </a:cxn>
                <a:cxn ang="0">
                  <a:pos x="connsiteX3" y="connsiteY3"/>
                </a:cxn>
              </a:cxnLst>
              <a:rect l="l" t="t" r="r" b="b"/>
              <a:pathLst>
                <a:path w="202882" h="268223">
                  <a:moveTo>
                    <a:pt x="20669" y="268224"/>
                  </a:moveTo>
                  <a:lnTo>
                    <a:pt x="0" y="268224"/>
                  </a:lnTo>
                  <a:lnTo>
                    <a:pt x="182118" y="0"/>
                  </a:lnTo>
                  <a:lnTo>
                    <a:pt x="202883" y="0"/>
                  </a:lnTo>
                  <a:close/>
                </a:path>
              </a:pathLst>
            </a:custGeom>
            <a:grpFill/>
            <a:ln w="9525" cap="flat">
              <a:noFill/>
              <a:prstDash val="solid"/>
              <a:miter/>
            </a:ln>
          </p:spPr>
          <p:txBody>
            <a:bodyPr rtlCol="0" anchor="ctr"/>
            <a:lstStyle/>
            <a:p>
              <a:endParaRPr lang="en-US"/>
            </a:p>
          </p:txBody>
        </p:sp>
      </p:grpSp>
      <p:sp>
        <p:nvSpPr>
          <p:cNvPr id="5" name="Date Placeholder 4">
            <a:extLst>
              <a:ext uri="{FF2B5EF4-FFF2-40B4-BE49-F238E27FC236}">
                <a16:creationId xmlns:a16="http://schemas.microsoft.com/office/drawing/2014/main" id="{D68C8714-2467-4715-934E-6787C84F7929}"/>
              </a:ext>
            </a:extLst>
          </p:cNvPr>
          <p:cNvSpPr>
            <a:spLocks noGrp="1"/>
          </p:cNvSpPr>
          <p:nvPr>
            <p:ph type="dt" sz="half" idx="10"/>
          </p:nvPr>
        </p:nvSpPr>
        <p:spPr/>
        <p:txBody>
          <a:bodyPr/>
          <a:lstStyle/>
          <a:p>
            <a:fld id="{F3F68C53-8AD1-4F09-9486-FB3406B99CFA}" type="datetime1">
              <a:rPr lang="en-US" smtClean="0"/>
              <a:t>8/15/2021</a:t>
            </a:fld>
            <a:endParaRPr lang="en-US" dirty="0"/>
          </a:p>
        </p:txBody>
      </p:sp>
      <p:sp>
        <p:nvSpPr>
          <p:cNvPr id="6" name="Footer Placeholder 5">
            <a:extLst>
              <a:ext uri="{FF2B5EF4-FFF2-40B4-BE49-F238E27FC236}">
                <a16:creationId xmlns:a16="http://schemas.microsoft.com/office/drawing/2014/main" id="{A46F13D6-03EC-4D31-8BB1-9FFDE3633C21}"/>
              </a:ext>
            </a:extLst>
          </p:cNvPr>
          <p:cNvSpPr>
            <a:spLocks noGrp="1"/>
          </p:cNvSpPr>
          <p:nvPr>
            <p:ph type="ftr" sz="quarter" idx="11"/>
          </p:nvPr>
        </p:nvSpPr>
        <p:spPr/>
        <p:txBody>
          <a:bodyPr/>
          <a:lstStyle/>
          <a:p>
            <a:r>
              <a:rPr lang="en-US" dirty="0"/>
              <a:t>Sample Footer Text</a:t>
            </a:r>
          </a:p>
        </p:txBody>
      </p:sp>
      <p:sp>
        <p:nvSpPr>
          <p:cNvPr id="7" name="Slide Number Placeholder 6">
            <a:extLst>
              <a:ext uri="{FF2B5EF4-FFF2-40B4-BE49-F238E27FC236}">
                <a16:creationId xmlns:a16="http://schemas.microsoft.com/office/drawing/2014/main" id="{7C65D4DD-A2A4-4DF6-9527-E5F12FEB936C}"/>
              </a:ext>
            </a:extLst>
          </p:cNvPr>
          <p:cNvSpPr>
            <a:spLocks noGrp="1"/>
          </p:cNvSpPr>
          <p:nvPr>
            <p:ph type="sldNum" sz="quarter" idx="12"/>
          </p:nvPr>
        </p:nvSpPr>
        <p:spPr/>
        <p:txBody>
          <a:bodyPr/>
          <a:lstStyle/>
          <a:p>
            <a:fld id="{F3450C42-9A0B-4425-92C2-70FCF7C45734}" type="slidenum">
              <a:rPr lang="en-US" smtClean="0"/>
              <a:t>‹#›</a:t>
            </a:fld>
            <a:endParaRPr lang="en-US" dirty="0"/>
          </a:p>
        </p:txBody>
      </p:sp>
      <p:sp>
        <p:nvSpPr>
          <p:cNvPr id="15" name="Oval 14">
            <a:extLst>
              <a:ext uri="{FF2B5EF4-FFF2-40B4-BE49-F238E27FC236}">
                <a16:creationId xmlns:a16="http://schemas.microsoft.com/office/drawing/2014/main" id="{FD202F3A-9FDE-4E11-B865-FBAEC415F880}"/>
              </a:ext>
            </a:extLst>
          </p:cNvPr>
          <p:cNvSpPr/>
          <p:nvPr/>
        </p:nvSpPr>
        <p:spPr>
          <a:xfrm>
            <a:off x="320736" y="652894"/>
            <a:ext cx="319941" cy="319941"/>
          </a:xfrm>
          <a:prstGeom prst="ellipse">
            <a:avLst/>
          </a:prstGeom>
          <a:solidFill>
            <a:schemeClr val="accent3">
              <a:lumMod val="20000"/>
              <a:lumOff val="80000"/>
            </a:schemeClr>
          </a:solidFill>
          <a:ln w="28575">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p>
        </p:txBody>
      </p:sp>
    </p:spTree>
    <p:extLst>
      <p:ext uri="{BB962C8B-B14F-4D97-AF65-F5344CB8AC3E}">
        <p14:creationId xmlns:p14="http://schemas.microsoft.com/office/powerpoint/2010/main" val="3967178925"/>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CF3A871-D377-4EC0-9ACF-86842F01E1D0}"/>
              </a:ext>
            </a:extLst>
          </p:cNvPr>
          <p:cNvSpPr>
            <a:spLocks noGrp="1"/>
          </p:cNvSpPr>
          <p:nvPr>
            <p:ph type="title"/>
          </p:nvPr>
        </p:nvSpPr>
        <p:spPr/>
        <p:txBody>
          <a:bodyPr/>
          <a:lstStyle/>
          <a:p>
            <a:r>
              <a:rPr lang="en-US"/>
              <a:t>Click to edit Master title style</a:t>
            </a:r>
            <a:endParaRPr lang="en-US" dirty="0"/>
          </a:p>
        </p:txBody>
      </p:sp>
      <p:sp>
        <p:nvSpPr>
          <p:cNvPr id="3" name="Vertical Text Placeholder 2">
            <a:extLst>
              <a:ext uri="{FF2B5EF4-FFF2-40B4-BE49-F238E27FC236}">
                <a16:creationId xmlns:a16="http://schemas.microsoft.com/office/drawing/2014/main" id="{F3D53202-92A9-45A3-B812-777DB9578B44}"/>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grpSp>
        <p:nvGrpSpPr>
          <p:cNvPr id="7" name="Graphic 185">
            <a:extLst>
              <a:ext uri="{FF2B5EF4-FFF2-40B4-BE49-F238E27FC236}">
                <a16:creationId xmlns:a16="http://schemas.microsoft.com/office/drawing/2014/main" id="{7196FB0C-3A9D-4892-90C9-21F3459AAD9E}"/>
              </a:ext>
            </a:extLst>
          </p:cNvPr>
          <p:cNvGrpSpPr/>
          <p:nvPr/>
        </p:nvGrpSpPr>
        <p:grpSpPr>
          <a:xfrm>
            <a:off x="10999563" y="5987064"/>
            <a:ext cx="1054467" cy="469689"/>
            <a:chOff x="9841624" y="4115729"/>
            <a:chExt cx="602170" cy="268223"/>
          </a:xfrm>
          <a:solidFill>
            <a:schemeClr val="tx1"/>
          </a:solidFill>
        </p:grpSpPr>
        <p:sp>
          <p:nvSpPr>
            <p:cNvPr id="8" name="Freeform: Shape 7">
              <a:extLst>
                <a:ext uri="{FF2B5EF4-FFF2-40B4-BE49-F238E27FC236}">
                  <a16:creationId xmlns:a16="http://schemas.microsoft.com/office/drawing/2014/main" id="{16938C96-CF0F-4B69-A695-913F11BFC6F0}"/>
                </a:ext>
              </a:extLst>
            </p:cNvPr>
            <p:cNvSpPr/>
            <p:nvPr/>
          </p:nvSpPr>
          <p:spPr>
            <a:xfrm>
              <a:off x="9841624" y="4115729"/>
              <a:ext cx="202882" cy="268223"/>
            </a:xfrm>
            <a:custGeom>
              <a:avLst/>
              <a:gdLst>
                <a:gd name="connsiteX0" fmla="*/ 20765 w 202882"/>
                <a:gd name="connsiteY0" fmla="*/ 268224 h 268223"/>
                <a:gd name="connsiteX1" fmla="*/ 0 w 202882"/>
                <a:gd name="connsiteY1" fmla="*/ 268224 h 268223"/>
                <a:gd name="connsiteX2" fmla="*/ 182118 w 202882"/>
                <a:gd name="connsiteY2" fmla="*/ 0 h 268223"/>
                <a:gd name="connsiteX3" fmla="*/ 202883 w 202882"/>
                <a:gd name="connsiteY3" fmla="*/ 0 h 268223"/>
              </a:gdLst>
              <a:ahLst/>
              <a:cxnLst>
                <a:cxn ang="0">
                  <a:pos x="connsiteX0" y="connsiteY0"/>
                </a:cxn>
                <a:cxn ang="0">
                  <a:pos x="connsiteX1" y="connsiteY1"/>
                </a:cxn>
                <a:cxn ang="0">
                  <a:pos x="connsiteX2" y="connsiteY2"/>
                </a:cxn>
                <a:cxn ang="0">
                  <a:pos x="connsiteX3" y="connsiteY3"/>
                </a:cxn>
              </a:cxnLst>
              <a:rect l="l" t="t" r="r" b="b"/>
              <a:pathLst>
                <a:path w="202882" h="268223">
                  <a:moveTo>
                    <a:pt x="20765" y="268224"/>
                  </a:moveTo>
                  <a:lnTo>
                    <a:pt x="0" y="268224"/>
                  </a:lnTo>
                  <a:lnTo>
                    <a:pt x="182118" y="0"/>
                  </a:lnTo>
                  <a:lnTo>
                    <a:pt x="202883" y="0"/>
                  </a:lnTo>
                  <a:close/>
                </a:path>
              </a:pathLst>
            </a:custGeom>
            <a:grpFill/>
            <a:ln w="9525" cap="flat">
              <a:noFill/>
              <a:prstDash val="solid"/>
              <a:miter/>
            </a:ln>
          </p:spPr>
          <p:txBody>
            <a:bodyPr rtlCol="0" anchor="ctr"/>
            <a:lstStyle/>
            <a:p>
              <a:endParaRPr lang="en-US"/>
            </a:p>
          </p:txBody>
        </p:sp>
        <p:sp>
          <p:nvSpPr>
            <p:cNvPr id="9" name="Freeform: Shape 8">
              <a:extLst>
                <a:ext uri="{FF2B5EF4-FFF2-40B4-BE49-F238E27FC236}">
                  <a16:creationId xmlns:a16="http://schemas.microsoft.com/office/drawing/2014/main" id="{3CA7E6BB-6B60-4BF5-9D3E-A3FE782EF5B0}"/>
                </a:ext>
              </a:extLst>
            </p:cNvPr>
            <p:cNvSpPr/>
            <p:nvPr/>
          </p:nvSpPr>
          <p:spPr>
            <a:xfrm>
              <a:off x="9941445" y="4115729"/>
              <a:ext cx="202882" cy="268223"/>
            </a:xfrm>
            <a:custGeom>
              <a:avLst/>
              <a:gdLst>
                <a:gd name="connsiteX0" fmla="*/ 20765 w 202882"/>
                <a:gd name="connsiteY0" fmla="*/ 268224 h 268223"/>
                <a:gd name="connsiteX1" fmla="*/ 0 w 202882"/>
                <a:gd name="connsiteY1" fmla="*/ 268224 h 268223"/>
                <a:gd name="connsiteX2" fmla="*/ 182118 w 202882"/>
                <a:gd name="connsiteY2" fmla="*/ 0 h 268223"/>
                <a:gd name="connsiteX3" fmla="*/ 202883 w 202882"/>
                <a:gd name="connsiteY3" fmla="*/ 0 h 268223"/>
              </a:gdLst>
              <a:ahLst/>
              <a:cxnLst>
                <a:cxn ang="0">
                  <a:pos x="connsiteX0" y="connsiteY0"/>
                </a:cxn>
                <a:cxn ang="0">
                  <a:pos x="connsiteX1" y="connsiteY1"/>
                </a:cxn>
                <a:cxn ang="0">
                  <a:pos x="connsiteX2" y="connsiteY2"/>
                </a:cxn>
                <a:cxn ang="0">
                  <a:pos x="connsiteX3" y="connsiteY3"/>
                </a:cxn>
              </a:cxnLst>
              <a:rect l="l" t="t" r="r" b="b"/>
              <a:pathLst>
                <a:path w="202882" h="268223">
                  <a:moveTo>
                    <a:pt x="20765" y="268224"/>
                  </a:moveTo>
                  <a:lnTo>
                    <a:pt x="0" y="268224"/>
                  </a:lnTo>
                  <a:lnTo>
                    <a:pt x="182118" y="0"/>
                  </a:lnTo>
                  <a:lnTo>
                    <a:pt x="202883" y="0"/>
                  </a:lnTo>
                  <a:close/>
                </a:path>
              </a:pathLst>
            </a:custGeom>
            <a:grpFill/>
            <a:ln w="9525" cap="flat">
              <a:noFill/>
              <a:prstDash val="solid"/>
              <a:miter/>
            </a:ln>
          </p:spPr>
          <p:txBody>
            <a:bodyPr rtlCol="0" anchor="ctr"/>
            <a:lstStyle/>
            <a:p>
              <a:endParaRPr lang="en-US"/>
            </a:p>
          </p:txBody>
        </p:sp>
        <p:sp>
          <p:nvSpPr>
            <p:cNvPr id="10" name="Freeform: Shape 9">
              <a:extLst>
                <a:ext uri="{FF2B5EF4-FFF2-40B4-BE49-F238E27FC236}">
                  <a16:creationId xmlns:a16="http://schemas.microsoft.com/office/drawing/2014/main" id="{3F693EDA-57B3-4AEB-863B-B198C2A5A8E3}"/>
                </a:ext>
              </a:extLst>
            </p:cNvPr>
            <p:cNvSpPr/>
            <p:nvPr/>
          </p:nvSpPr>
          <p:spPr>
            <a:xfrm>
              <a:off x="10041267" y="4115729"/>
              <a:ext cx="202882" cy="268223"/>
            </a:xfrm>
            <a:custGeom>
              <a:avLst/>
              <a:gdLst>
                <a:gd name="connsiteX0" fmla="*/ 20669 w 202882"/>
                <a:gd name="connsiteY0" fmla="*/ 268224 h 268223"/>
                <a:gd name="connsiteX1" fmla="*/ 0 w 202882"/>
                <a:gd name="connsiteY1" fmla="*/ 268224 h 268223"/>
                <a:gd name="connsiteX2" fmla="*/ 182118 w 202882"/>
                <a:gd name="connsiteY2" fmla="*/ 0 h 268223"/>
                <a:gd name="connsiteX3" fmla="*/ 202883 w 202882"/>
                <a:gd name="connsiteY3" fmla="*/ 0 h 268223"/>
              </a:gdLst>
              <a:ahLst/>
              <a:cxnLst>
                <a:cxn ang="0">
                  <a:pos x="connsiteX0" y="connsiteY0"/>
                </a:cxn>
                <a:cxn ang="0">
                  <a:pos x="connsiteX1" y="connsiteY1"/>
                </a:cxn>
                <a:cxn ang="0">
                  <a:pos x="connsiteX2" y="connsiteY2"/>
                </a:cxn>
                <a:cxn ang="0">
                  <a:pos x="connsiteX3" y="connsiteY3"/>
                </a:cxn>
              </a:cxnLst>
              <a:rect l="l" t="t" r="r" b="b"/>
              <a:pathLst>
                <a:path w="202882" h="268223">
                  <a:moveTo>
                    <a:pt x="20669" y="268224"/>
                  </a:moveTo>
                  <a:lnTo>
                    <a:pt x="0" y="268224"/>
                  </a:lnTo>
                  <a:lnTo>
                    <a:pt x="182118" y="0"/>
                  </a:lnTo>
                  <a:lnTo>
                    <a:pt x="202883" y="0"/>
                  </a:lnTo>
                  <a:close/>
                </a:path>
              </a:pathLst>
            </a:custGeom>
            <a:grpFill/>
            <a:ln w="9525" cap="flat">
              <a:noFill/>
              <a:prstDash val="solid"/>
              <a:miter/>
            </a:ln>
          </p:spPr>
          <p:txBody>
            <a:bodyPr rtlCol="0" anchor="ctr"/>
            <a:lstStyle/>
            <a:p>
              <a:endParaRPr lang="en-US"/>
            </a:p>
          </p:txBody>
        </p:sp>
        <p:sp>
          <p:nvSpPr>
            <p:cNvPr id="11" name="Freeform: Shape 10">
              <a:extLst>
                <a:ext uri="{FF2B5EF4-FFF2-40B4-BE49-F238E27FC236}">
                  <a16:creationId xmlns:a16="http://schemas.microsoft.com/office/drawing/2014/main" id="{B3A04A96-045F-4B6E-AEEE-11A2FA01B4FC}"/>
                </a:ext>
              </a:extLst>
            </p:cNvPr>
            <p:cNvSpPr/>
            <p:nvPr/>
          </p:nvSpPr>
          <p:spPr>
            <a:xfrm>
              <a:off x="10141090" y="4115729"/>
              <a:ext cx="202882" cy="268223"/>
            </a:xfrm>
            <a:custGeom>
              <a:avLst/>
              <a:gdLst>
                <a:gd name="connsiteX0" fmla="*/ 20669 w 202882"/>
                <a:gd name="connsiteY0" fmla="*/ 268224 h 268223"/>
                <a:gd name="connsiteX1" fmla="*/ 0 w 202882"/>
                <a:gd name="connsiteY1" fmla="*/ 268224 h 268223"/>
                <a:gd name="connsiteX2" fmla="*/ 182118 w 202882"/>
                <a:gd name="connsiteY2" fmla="*/ 0 h 268223"/>
                <a:gd name="connsiteX3" fmla="*/ 202883 w 202882"/>
                <a:gd name="connsiteY3" fmla="*/ 0 h 268223"/>
              </a:gdLst>
              <a:ahLst/>
              <a:cxnLst>
                <a:cxn ang="0">
                  <a:pos x="connsiteX0" y="connsiteY0"/>
                </a:cxn>
                <a:cxn ang="0">
                  <a:pos x="connsiteX1" y="connsiteY1"/>
                </a:cxn>
                <a:cxn ang="0">
                  <a:pos x="connsiteX2" y="connsiteY2"/>
                </a:cxn>
                <a:cxn ang="0">
                  <a:pos x="connsiteX3" y="connsiteY3"/>
                </a:cxn>
              </a:cxnLst>
              <a:rect l="l" t="t" r="r" b="b"/>
              <a:pathLst>
                <a:path w="202882" h="268223">
                  <a:moveTo>
                    <a:pt x="20669" y="268224"/>
                  </a:moveTo>
                  <a:lnTo>
                    <a:pt x="0" y="268224"/>
                  </a:lnTo>
                  <a:lnTo>
                    <a:pt x="182118" y="0"/>
                  </a:lnTo>
                  <a:lnTo>
                    <a:pt x="202883" y="0"/>
                  </a:lnTo>
                  <a:close/>
                </a:path>
              </a:pathLst>
            </a:custGeom>
            <a:grpFill/>
            <a:ln w="9525" cap="flat">
              <a:noFill/>
              <a:prstDash val="solid"/>
              <a:miter/>
            </a:ln>
          </p:spPr>
          <p:txBody>
            <a:bodyPr rtlCol="0" anchor="ctr"/>
            <a:lstStyle/>
            <a:p>
              <a:endParaRPr lang="en-US"/>
            </a:p>
          </p:txBody>
        </p:sp>
        <p:sp>
          <p:nvSpPr>
            <p:cNvPr id="12" name="Freeform: Shape 11">
              <a:extLst>
                <a:ext uri="{FF2B5EF4-FFF2-40B4-BE49-F238E27FC236}">
                  <a16:creationId xmlns:a16="http://schemas.microsoft.com/office/drawing/2014/main" id="{7FB357DC-5AD3-44F4-879B-5AD6B18AC36F}"/>
                </a:ext>
              </a:extLst>
            </p:cNvPr>
            <p:cNvSpPr/>
            <p:nvPr/>
          </p:nvSpPr>
          <p:spPr>
            <a:xfrm>
              <a:off x="10240911" y="4115729"/>
              <a:ext cx="202882" cy="268223"/>
            </a:xfrm>
            <a:custGeom>
              <a:avLst/>
              <a:gdLst>
                <a:gd name="connsiteX0" fmla="*/ 20669 w 202882"/>
                <a:gd name="connsiteY0" fmla="*/ 268224 h 268223"/>
                <a:gd name="connsiteX1" fmla="*/ 0 w 202882"/>
                <a:gd name="connsiteY1" fmla="*/ 268224 h 268223"/>
                <a:gd name="connsiteX2" fmla="*/ 182118 w 202882"/>
                <a:gd name="connsiteY2" fmla="*/ 0 h 268223"/>
                <a:gd name="connsiteX3" fmla="*/ 202883 w 202882"/>
                <a:gd name="connsiteY3" fmla="*/ 0 h 268223"/>
              </a:gdLst>
              <a:ahLst/>
              <a:cxnLst>
                <a:cxn ang="0">
                  <a:pos x="connsiteX0" y="connsiteY0"/>
                </a:cxn>
                <a:cxn ang="0">
                  <a:pos x="connsiteX1" y="connsiteY1"/>
                </a:cxn>
                <a:cxn ang="0">
                  <a:pos x="connsiteX2" y="connsiteY2"/>
                </a:cxn>
                <a:cxn ang="0">
                  <a:pos x="connsiteX3" y="connsiteY3"/>
                </a:cxn>
              </a:cxnLst>
              <a:rect l="l" t="t" r="r" b="b"/>
              <a:pathLst>
                <a:path w="202882" h="268223">
                  <a:moveTo>
                    <a:pt x="20669" y="268224"/>
                  </a:moveTo>
                  <a:lnTo>
                    <a:pt x="0" y="268224"/>
                  </a:lnTo>
                  <a:lnTo>
                    <a:pt x="182118" y="0"/>
                  </a:lnTo>
                  <a:lnTo>
                    <a:pt x="202883" y="0"/>
                  </a:lnTo>
                  <a:close/>
                </a:path>
              </a:pathLst>
            </a:custGeom>
            <a:grpFill/>
            <a:ln w="9525" cap="flat">
              <a:noFill/>
              <a:prstDash val="solid"/>
              <a:miter/>
            </a:ln>
          </p:spPr>
          <p:txBody>
            <a:bodyPr rtlCol="0" anchor="ctr"/>
            <a:lstStyle/>
            <a:p>
              <a:endParaRPr lang="en-US"/>
            </a:p>
          </p:txBody>
        </p:sp>
      </p:grpSp>
      <p:sp>
        <p:nvSpPr>
          <p:cNvPr id="4" name="Date Placeholder 3">
            <a:extLst>
              <a:ext uri="{FF2B5EF4-FFF2-40B4-BE49-F238E27FC236}">
                <a16:creationId xmlns:a16="http://schemas.microsoft.com/office/drawing/2014/main" id="{FA2CA47F-83AD-4BE3-AC2F-6C17883F78C7}"/>
              </a:ext>
            </a:extLst>
          </p:cNvPr>
          <p:cNvSpPr>
            <a:spLocks noGrp="1"/>
          </p:cNvSpPr>
          <p:nvPr>
            <p:ph type="dt" sz="half" idx="10"/>
          </p:nvPr>
        </p:nvSpPr>
        <p:spPr/>
        <p:txBody>
          <a:bodyPr/>
          <a:lstStyle/>
          <a:p>
            <a:fld id="{FB9092B3-2D87-4CDF-B84B-C46E5F5D31F7}" type="datetime1">
              <a:rPr lang="en-US" smtClean="0"/>
              <a:t>8/15/2021</a:t>
            </a:fld>
            <a:endParaRPr lang="en-US" dirty="0"/>
          </a:p>
        </p:txBody>
      </p:sp>
      <p:sp>
        <p:nvSpPr>
          <p:cNvPr id="5" name="Footer Placeholder 4">
            <a:extLst>
              <a:ext uri="{FF2B5EF4-FFF2-40B4-BE49-F238E27FC236}">
                <a16:creationId xmlns:a16="http://schemas.microsoft.com/office/drawing/2014/main" id="{21118A72-3200-4597-A9C5-0D9ECFF3E8CD}"/>
              </a:ext>
            </a:extLst>
          </p:cNvPr>
          <p:cNvSpPr>
            <a:spLocks noGrp="1"/>
          </p:cNvSpPr>
          <p:nvPr>
            <p:ph type="ftr" sz="quarter" idx="11"/>
          </p:nvPr>
        </p:nvSpPr>
        <p:spPr/>
        <p:txBody>
          <a:bodyPr/>
          <a:lstStyle/>
          <a:p>
            <a:r>
              <a:rPr lang="en-US" dirty="0"/>
              <a:t>Sample Footer Text</a:t>
            </a:r>
          </a:p>
        </p:txBody>
      </p:sp>
      <p:sp>
        <p:nvSpPr>
          <p:cNvPr id="6" name="Slide Number Placeholder 5">
            <a:extLst>
              <a:ext uri="{FF2B5EF4-FFF2-40B4-BE49-F238E27FC236}">
                <a16:creationId xmlns:a16="http://schemas.microsoft.com/office/drawing/2014/main" id="{0D70055A-71D4-49B4-8A8F-19AFDB84E958}"/>
              </a:ext>
            </a:extLst>
          </p:cNvPr>
          <p:cNvSpPr>
            <a:spLocks noGrp="1"/>
          </p:cNvSpPr>
          <p:nvPr>
            <p:ph type="sldNum" sz="quarter" idx="12"/>
          </p:nvPr>
        </p:nvSpPr>
        <p:spPr/>
        <p:txBody>
          <a:bodyPr/>
          <a:lstStyle/>
          <a:p>
            <a:fld id="{F3450C42-9A0B-4425-92C2-70FCF7C45734}" type="slidenum">
              <a:rPr lang="en-US" smtClean="0"/>
              <a:t>‹#›</a:t>
            </a:fld>
            <a:endParaRPr lang="en-US" dirty="0"/>
          </a:p>
        </p:txBody>
      </p:sp>
      <p:sp>
        <p:nvSpPr>
          <p:cNvPr id="15" name="Oval 14">
            <a:extLst>
              <a:ext uri="{FF2B5EF4-FFF2-40B4-BE49-F238E27FC236}">
                <a16:creationId xmlns:a16="http://schemas.microsoft.com/office/drawing/2014/main" id="{0B0E5D27-C447-432F-982D-B60FDD6F34AD}"/>
              </a:ext>
            </a:extLst>
          </p:cNvPr>
          <p:cNvSpPr/>
          <p:nvPr/>
        </p:nvSpPr>
        <p:spPr>
          <a:xfrm>
            <a:off x="320736" y="652894"/>
            <a:ext cx="319941" cy="319941"/>
          </a:xfrm>
          <a:prstGeom prst="ellipse">
            <a:avLst/>
          </a:prstGeom>
          <a:solidFill>
            <a:schemeClr val="accent3">
              <a:lumMod val="20000"/>
              <a:lumOff val="80000"/>
            </a:schemeClr>
          </a:solidFill>
          <a:ln w="28575">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p>
        </p:txBody>
      </p:sp>
    </p:spTree>
    <p:extLst>
      <p:ext uri="{BB962C8B-B14F-4D97-AF65-F5344CB8AC3E}">
        <p14:creationId xmlns:p14="http://schemas.microsoft.com/office/powerpoint/2010/main" val="3365683039"/>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F8C59DBB-9256-464D-8A6A-8BDA71541D6A}"/>
              </a:ext>
            </a:extLst>
          </p:cNvPr>
          <p:cNvSpPr>
            <a:spLocks noGrp="1"/>
          </p:cNvSpPr>
          <p:nvPr>
            <p:ph type="title" orient="vert"/>
          </p:nvPr>
        </p:nvSpPr>
        <p:spPr>
          <a:xfrm>
            <a:off x="8724900" y="365125"/>
            <a:ext cx="2628900" cy="5811838"/>
          </a:xfrm>
        </p:spPr>
        <p:txBody>
          <a:bodyPr vert="eaVert"/>
          <a:lstStyle/>
          <a:p>
            <a:r>
              <a:rPr lang="en-US"/>
              <a:t>Click to edit Master title style</a:t>
            </a:r>
            <a:endParaRPr lang="en-US" dirty="0"/>
          </a:p>
        </p:txBody>
      </p:sp>
      <p:sp>
        <p:nvSpPr>
          <p:cNvPr id="3" name="Vertical Text Placeholder 2">
            <a:extLst>
              <a:ext uri="{FF2B5EF4-FFF2-40B4-BE49-F238E27FC236}">
                <a16:creationId xmlns:a16="http://schemas.microsoft.com/office/drawing/2014/main" id="{6A25E310-E6CB-4838-8E9B-B288DA552776}"/>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grpSp>
        <p:nvGrpSpPr>
          <p:cNvPr id="7" name="Graphic 185">
            <a:extLst>
              <a:ext uri="{FF2B5EF4-FFF2-40B4-BE49-F238E27FC236}">
                <a16:creationId xmlns:a16="http://schemas.microsoft.com/office/drawing/2014/main" id="{BCF412A8-E798-47AD-ABD9-98D76A55D30B}"/>
              </a:ext>
            </a:extLst>
          </p:cNvPr>
          <p:cNvGrpSpPr/>
          <p:nvPr/>
        </p:nvGrpSpPr>
        <p:grpSpPr>
          <a:xfrm>
            <a:off x="10999563" y="5987064"/>
            <a:ext cx="1054467" cy="469689"/>
            <a:chOff x="9841624" y="4115729"/>
            <a:chExt cx="602170" cy="268223"/>
          </a:xfrm>
          <a:solidFill>
            <a:schemeClr val="tx1"/>
          </a:solidFill>
        </p:grpSpPr>
        <p:sp>
          <p:nvSpPr>
            <p:cNvPr id="8" name="Freeform: Shape 7">
              <a:extLst>
                <a:ext uri="{FF2B5EF4-FFF2-40B4-BE49-F238E27FC236}">
                  <a16:creationId xmlns:a16="http://schemas.microsoft.com/office/drawing/2014/main" id="{E70160C5-475D-401A-AEE2-2C04E99A1518}"/>
                </a:ext>
              </a:extLst>
            </p:cNvPr>
            <p:cNvSpPr/>
            <p:nvPr/>
          </p:nvSpPr>
          <p:spPr>
            <a:xfrm>
              <a:off x="9841624" y="4115729"/>
              <a:ext cx="202882" cy="268223"/>
            </a:xfrm>
            <a:custGeom>
              <a:avLst/>
              <a:gdLst>
                <a:gd name="connsiteX0" fmla="*/ 20765 w 202882"/>
                <a:gd name="connsiteY0" fmla="*/ 268224 h 268223"/>
                <a:gd name="connsiteX1" fmla="*/ 0 w 202882"/>
                <a:gd name="connsiteY1" fmla="*/ 268224 h 268223"/>
                <a:gd name="connsiteX2" fmla="*/ 182118 w 202882"/>
                <a:gd name="connsiteY2" fmla="*/ 0 h 268223"/>
                <a:gd name="connsiteX3" fmla="*/ 202883 w 202882"/>
                <a:gd name="connsiteY3" fmla="*/ 0 h 268223"/>
              </a:gdLst>
              <a:ahLst/>
              <a:cxnLst>
                <a:cxn ang="0">
                  <a:pos x="connsiteX0" y="connsiteY0"/>
                </a:cxn>
                <a:cxn ang="0">
                  <a:pos x="connsiteX1" y="connsiteY1"/>
                </a:cxn>
                <a:cxn ang="0">
                  <a:pos x="connsiteX2" y="connsiteY2"/>
                </a:cxn>
                <a:cxn ang="0">
                  <a:pos x="connsiteX3" y="connsiteY3"/>
                </a:cxn>
              </a:cxnLst>
              <a:rect l="l" t="t" r="r" b="b"/>
              <a:pathLst>
                <a:path w="202882" h="268223">
                  <a:moveTo>
                    <a:pt x="20765" y="268224"/>
                  </a:moveTo>
                  <a:lnTo>
                    <a:pt x="0" y="268224"/>
                  </a:lnTo>
                  <a:lnTo>
                    <a:pt x="182118" y="0"/>
                  </a:lnTo>
                  <a:lnTo>
                    <a:pt x="202883" y="0"/>
                  </a:lnTo>
                  <a:close/>
                </a:path>
              </a:pathLst>
            </a:custGeom>
            <a:grpFill/>
            <a:ln w="9525" cap="flat">
              <a:noFill/>
              <a:prstDash val="solid"/>
              <a:miter/>
            </a:ln>
          </p:spPr>
          <p:txBody>
            <a:bodyPr rtlCol="0" anchor="ctr"/>
            <a:lstStyle/>
            <a:p>
              <a:endParaRPr lang="en-US"/>
            </a:p>
          </p:txBody>
        </p:sp>
        <p:sp>
          <p:nvSpPr>
            <p:cNvPr id="9" name="Freeform: Shape 8">
              <a:extLst>
                <a:ext uri="{FF2B5EF4-FFF2-40B4-BE49-F238E27FC236}">
                  <a16:creationId xmlns:a16="http://schemas.microsoft.com/office/drawing/2014/main" id="{07CC7CE9-9C7F-49C2-8609-47BF523390F5}"/>
                </a:ext>
              </a:extLst>
            </p:cNvPr>
            <p:cNvSpPr/>
            <p:nvPr/>
          </p:nvSpPr>
          <p:spPr>
            <a:xfrm>
              <a:off x="9941445" y="4115729"/>
              <a:ext cx="202882" cy="268223"/>
            </a:xfrm>
            <a:custGeom>
              <a:avLst/>
              <a:gdLst>
                <a:gd name="connsiteX0" fmla="*/ 20765 w 202882"/>
                <a:gd name="connsiteY0" fmla="*/ 268224 h 268223"/>
                <a:gd name="connsiteX1" fmla="*/ 0 w 202882"/>
                <a:gd name="connsiteY1" fmla="*/ 268224 h 268223"/>
                <a:gd name="connsiteX2" fmla="*/ 182118 w 202882"/>
                <a:gd name="connsiteY2" fmla="*/ 0 h 268223"/>
                <a:gd name="connsiteX3" fmla="*/ 202883 w 202882"/>
                <a:gd name="connsiteY3" fmla="*/ 0 h 268223"/>
              </a:gdLst>
              <a:ahLst/>
              <a:cxnLst>
                <a:cxn ang="0">
                  <a:pos x="connsiteX0" y="connsiteY0"/>
                </a:cxn>
                <a:cxn ang="0">
                  <a:pos x="connsiteX1" y="connsiteY1"/>
                </a:cxn>
                <a:cxn ang="0">
                  <a:pos x="connsiteX2" y="connsiteY2"/>
                </a:cxn>
                <a:cxn ang="0">
                  <a:pos x="connsiteX3" y="connsiteY3"/>
                </a:cxn>
              </a:cxnLst>
              <a:rect l="l" t="t" r="r" b="b"/>
              <a:pathLst>
                <a:path w="202882" h="268223">
                  <a:moveTo>
                    <a:pt x="20765" y="268224"/>
                  </a:moveTo>
                  <a:lnTo>
                    <a:pt x="0" y="268224"/>
                  </a:lnTo>
                  <a:lnTo>
                    <a:pt x="182118" y="0"/>
                  </a:lnTo>
                  <a:lnTo>
                    <a:pt x="202883" y="0"/>
                  </a:lnTo>
                  <a:close/>
                </a:path>
              </a:pathLst>
            </a:custGeom>
            <a:grpFill/>
            <a:ln w="9525" cap="flat">
              <a:noFill/>
              <a:prstDash val="solid"/>
              <a:miter/>
            </a:ln>
          </p:spPr>
          <p:txBody>
            <a:bodyPr rtlCol="0" anchor="ctr"/>
            <a:lstStyle/>
            <a:p>
              <a:endParaRPr lang="en-US"/>
            </a:p>
          </p:txBody>
        </p:sp>
        <p:sp>
          <p:nvSpPr>
            <p:cNvPr id="10" name="Freeform: Shape 9">
              <a:extLst>
                <a:ext uri="{FF2B5EF4-FFF2-40B4-BE49-F238E27FC236}">
                  <a16:creationId xmlns:a16="http://schemas.microsoft.com/office/drawing/2014/main" id="{726FD5F1-978C-45AF-9086-D5DBE1F01681}"/>
                </a:ext>
              </a:extLst>
            </p:cNvPr>
            <p:cNvSpPr/>
            <p:nvPr/>
          </p:nvSpPr>
          <p:spPr>
            <a:xfrm>
              <a:off x="10041267" y="4115729"/>
              <a:ext cx="202882" cy="268223"/>
            </a:xfrm>
            <a:custGeom>
              <a:avLst/>
              <a:gdLst>
                <a:gd name="connsiteX0" fmla="*/ 20669 w 202882"/>
                <a:gd name="connsiteY0" fmla="*/ 268224 h 268223"/>
                <a:gd name="connsiteX1" fmla="*/ 0 w 202882"/>
                <a:gd name="connsiteY1" fmla="*/ 268224 h 268223"/>
                <a:gd name="connsiteX2" fmla="*/ 182118 w 202882"/>
                <a:gd name="connsiteY2" fmla="*/ 0 h 268223"/>
                <a:gd name="connsiteX3" fmla="*/ 202883 w 202882"/>
                <a:gd name="connsiteY3" fmla="*/ 0 h 268223"/>
              </a:gdLst>
              <a:ahLst/>
              <a:cxnLst>
                <a:cxn ang="0">
                  <a:pos x="connsiteX0" y="connsiteY0"/>
                </a:cxn>
                <a:cxn ang="0">
                  <a:pos x="connsiteX1" y="connsiteY1"/>
                </a:cxn>
                <a:cxn ang="0">
                  <a:pos x="connsiteX2" y="connsiteY2"/>
                </a:cxn>
                <a:cxn ang="0">
                  <a:pos x="connsiteX3" y="connsiteY3"/>
                </a:cxn>
              </a:cxnLst>
              <a:rect l="l" t="t" r="r" b="b"/>
              <a:pathLst>
                <a:path w="202882" h="268223">
                  <a:moveTo>
                    <a:pt x="20669" y="268224"/>
                  </a:moveTo>
                  <a:lnTo>
                    <a:pt x="0" y="268224"/>
                  </a:lnTo>
                  <a:lnTo>
                    <a:pt x="182118" y="0"/>
                  </a:lnTo>
                  <a:lnTo>
                    <a:pt x="202883" y="0"/>
                  </a:lnTo>
                  <a:close/>
                </a:path>
              </a:pathLst>
            </a:custGeom>
            <a:grpFill/>
            <a:ln w="9525" cap="flat">
              <a:noFill/>
              <a:prstDash val="solid"/>
              <a:miter/>
            </a:ln>
          </p:spPr>
          <p:txBody>
            <a:bodyPr rtlCol="0" anchor="ctr"/>
            <a:lstStyle/>
            <a:p>
              <a:endParaRPr lang="en-US"/>
            </a:p>
          </p:txBody>
        </p:sp>
        <p:sp>
          <p:nvSpPr>
            <p:cNvPr id="11" name="Freeform: Shape 10">
              <a:extLst>
                <a:ext uri="{FF2B5EF4-FFF2-40B4-BE49-F238E27FC236}">
                  <a16:creationId xmlns:a16="http://schemas.microsoft.com/office/drawing/2014/main" id="{3873AB1C-723A-4FB4-9B23-65BAF5074833}"/>
                </a:ext>
              </a:extLst>
            </p:cNvPr>
            <p:cNvSpPr/>
            <p:nvPr/>
          </p:nvSpPr>
          <p:spPr>
            <a:xfrm>
              <a:off x="10141090" y="4115729"/>
              <a:ext cx="202882" cy="268223"/>
            </a:xfrm>
            <a:custGeom>
              <a:avLst/>
              <a:gdLst>
                <a:gd name="connsiteX0" fmla="*/ 20669 w 202882"/>
                <a:gd name="connsiteY0" fmla="*/ 268224 h 268223"/>
                <a:gd name="connsiteX1" fmla="*/ 0 w 202882"/>
                <a:gd name="connsiteY1" fmla="*/ 268224 h 268223"/>
                <a:gd name="connsiteX2" fmla="*/ 182118 w 202882"/>
                <a:gd name="connsiteY2" fmla="*/ 0 h 268223"/>
                <a:gd name="connsiteX3" fmla="*/ 202883 w 202882"/>
                <a:gd name="connsiteY3" fmla="*/ 0 h 268223"/>
              </a:gdLst>
              <a:ahLst/>
              <a:cxnLst>
                <a:cxn ang="0">
                  <a:pos x="connsiteX0" y="connsiteY0"/>
                </a:cxn>
                <a:cxn ang="0">
                  <a:pos x="connsiteX1" y="connsiteY1"/>
                </a:cxn>
                <a:cxn ang="0">
                  <a:pos x="connsiteX2" y="connsiteY2"/>
                </a:cxn>
                <a:cxn ang="0">
                  <a:pos x="connsiteX3" y="connsiteY3"/>
                </a:cxn>
              </a:cxnLst>
              <a:rect l="l" t="t" r="r" b="b"/>
              <a:pathLst>
                <a:path w="202882" h="268223">
                  <a:moveTo>
                    <a:pt x="20669" y="268224"/>
                  </a:moveTo>
                  <a:lnTo>
                    <a:pt x="0" y="268224"/>
                  </a:lnTo>
                  <a:lnTo>
                    <a:pt x="182118" y="0"/>
                  </a:lnTo>
                  <a:lnTo>
                    <a:pt x="202883" y="0"/>
                  </a:lnTo>
                  <a:close/>
                </a:path>
              </a:pathLst>
            </a:custGeom>
            <a:grpFill/>
            <a:ln w="9525" cap="flat">
              <a:noFill/>
              <a:prstDash val="solid"/>
              <a:miter/>
            </a:ln>
          </p:spPr>
          <p:txBody>
            <a:bodyPr rtlCol="0" anchor="ctr"/>
            <a:lstStyle/>
            <a:p>
              <a:endParaRPr lang="en-US"/>
            </a:p>
          </p:txBody>
        </p:sp>
        <p:sp>
          <p:nvSpPr>
            <p:cNvPr id="12" name="Freeform: Shape 11">
              <a:extLst>
                <a:ext uri="{FF2B5EF4-FFF2-40B4-BE49-F238E27FC236}">
                  <a16:creationId xmlns:a16="http://schemas.microsoft.com/office/drawing/2014/main" id="{61DE5510-5094-4FA4-96E5-AD4841D1C38A}"/>
                </a:ext>
              </a:extLst>
            </p:cNvPr>
            <p:cNvSpPr/>
            <p:nvPr/>
          </p:nvSpPr>
          <p:spPr>
            <a:xfrm>
              <a:off x="10240911" y="4115729"/>
              <a:ext cx="202882" cy="268223"/>
            </a:xfrm>
            <a:custGeom>
              <a:avLst/>
              <a:gdLst>
                <a:gd name="connsiteX0" fmla="*/ 20669 w 202882"/>
                <a:gd name="connsiteY0" fmla="*/ 268224 h 268223"/>
                <a:gd name="connsiteX1" fmla="*/ 0 w 202882"/>
                <a:gd name="connsiteY1" fmla="*/ 268224 h 268223"/>
                <a:gd name="connsiteX2" fmla="*/ 182118 w 202882"/>
                <a:gd name="connsiteY2" fmla="*/ 0 h 268223"/>
                <a:gd name="connsiteX3" fmla="*/ 202883 w 202882"/>
                <a:gd name="connsiteY3" fmla="*/ 0 h 268223"/>
              </a:gdLst>
              <a:ahLst/>
              <a:cxnLst>
                <a:cxn ang="0">
                  <a:pos x="connsiteX0" y="connsiteY0"/>
                </a:cxn>
                <a:cxn ang="0">
                  <a:pos x="connsiteX1" y="connsiteY1"/>
                </a:cxn>
                <a:cxn ang="0">
                  <a:pos x="connsiteX2" y="connsiteY2"/>
                </a:cxn>
                <a:cxn ang="0">
                  <a:pos x="connsiteX3" y="connsiteY3"/>
                </a:cxn>
              </a:cxnLst>
              <a:rect l="l" t="t" r="r" b="b"/>
              <a:pathLst>
                <a:path w="202882" h="268223">
                  <a:moveTo>
                    <a:pt x="20669" y="268224"/>
                  </a:moveTo>
                  <a:lnTo>
                    <a:pt x="0" y="268224"/>
                  </a:lnTo>
                  <a:lnTo>
                    <a:pt x="182118" y="0"/>
                  </a:lnTo>
                  <a:lnTo>
                    <a:pt x="202883" y="0"/>
                  </a:lnTo>
                  <a:close/>
                </a:path>
              </a:pathLst>
            </a:custGeom>
            <a:grpFill/>
            <a:ln w="9525" cap="flat">
              <a:noFill/>
              <a:prstDash val="solid"/>
              <a:miter/>
            </a:ln>
          </p:spPr>
          <p:txBody>
            <a:bodyPr rtlCol="0" anchor="ctr"/>
            <a:lstStyle/>
            <a:p>
              <a:endParaRPr lang="en-US"/>
            </a:p>
          </p:txBody>
        </p:sp>
      </p:grpSp>
      <p:sp>
        <p:nvSpPr>
          <p:cNvPr id="4" name="Date Placeholder 3">
            <a:extLst>
              <a:ext uri="{FF2B5EF4-FFF2-40B4-BE49-F238E27FC236}">
                <a16:creationId xmlns:a16="http://schemas.microsoft.com/office/drawing/2014/main" id="{F7CE2202-679F-48B0-B2DD-F6F54711224B}"/>
              </a:ext>
            </a:extLst>
          </p:cNvPr>
          <p:cNvSpPr>
            <a:spLocks noGrp="1"/>
          </p:cNvSpPr>
          <p:nvPr>
            <p:ph type="dt" sz="half" idx="10"/>
          </p:nvPr>
        </p:nvSpPr>
        <p:spPr/>
        <p:txBody>
          <a:bodyPr/>
          <a:lstStyle/>
          <a:p>
            <a:fld id="{3D769E57-47B1-47B0-B526-3153E4B1E729}" type="datetime1">
              <a:rPr lang="en-US" smtClean="0"/>
              <a:t>8/15/2021</a:t>
            </a:fld>
            <a:endParaRPr lang="en-US" dirty="0"/>
          </a:p>
        </p:txBody>
      </p:sp>
      <p:sp>
        <p:nvSpPr>
          <p:cNvPr id="5" name="Footer Placeholder 4">
            <a:extLst>
              <a:ext uri="{FF2B5EF4-FFF2-40B4-BE49-F238E27FC236}">
                <a16:creationId xmlns:a16="http://schemas.microsoft.com/office/drawing/2014/main" id="{D07BC83D-E4C0-49E1-ADA1-1AF403984BDA}"/>
              </a:ext>
            </a:extLst>
          </p:cNvPr>
          <p:cNvSpPr>
            <a:spLocks noGrp="1"/>
          </p:cNvSpPr>
          <p:nvPr>
            <p:ph type="ftr" sz="quarter" idx="11"/>
          </p:nvPr>
        </p:nvSpPr>
        <p:spPr/>
        <p:txBody>
          <a:bodyPr/>
          <a:lstStyle/>
          <a:p>
            <a:r>
              <a:rPr lang="en-US" dirty="0"/>
              <a:t>Sample Footer Text</a:t>
            </a:r>
          </a:p>
        </p:txBody>
      </p:sp>
      <p:sp>
        <p:nvSpPr>
          <p:cNvPr id="6" name="Slide Number Placeholder 5">
            <a:extLst>
              <a:ext uri="{FF2B5EF4-FFF2-40B4-BE49-F238E27FC236}">
                <a16:creationId xmlns:a16="http://schemas.microsoft.com/office/drawing/2014/main" id="{31BF211E-B2EA-4CDC-9E84-B6898394921B}"/>
              </a:ext>
            </a:extLst>
          </p:cNvPr>
          <p:cNvSpPr>
            <a:spLocks noGrp="1"/>
          </p:cNvSpPr>
          <p:nvPr>
            <p:ph type="sldNum" sz="quarter" idx="12"/>
          </p:nvPr>
        </p:nvSpPr>
        <p:spPr/>
        <p:txBody>
          <a:bodyPr/>
          <a:lstStyle/>
          <a:p>
            <a:fld id="{F3450C42-9A0B-4425-92C2-70FCF7C45734}" type="slidenum">
              <a:rPr lang="en-US" smtClean="0"/>
              <a:t>‹#›</a:t>
            </a:fld>
            <a:endParaRPr lang="en-US" dirty="0"/>
          </a:p>
        </p:txBody>
      </p:sp>
      <p:sp>
        <p:nvSpPr>
          <p:cNvPr id="14" name="Oval 13">
            <a:extLst>
              <a:ext uri="{FF2B5EF4-FFF2-40B4-BE49-F238E27FC236}">
                <a16:creationId xmlns:a16="http://schemas.microsoft.com/office/drawing/2014/main" id="{1FE2F5FD-5D31-4C1D-82F8-93624C7B0A3C}"/>
              </a:ext>
            </a:extLst>
          </p:cNvPr>
          <p:cNvSpPr/>
          <p:nvPr/>
        </p:nvSpPr>
        <p:spPr>
          <a:xfrm>
            <a:off x="320736" y="652894"/>
            <a:ext cx="319941" cy="319941"/>
          </a:xfrm>
          <a:prstGeom prst="ellipse">
            <a:avLst/>
          </a:prstGeom>
          <a:solidFill>
            <a:schemeClr val="accent3">
              <a:lumMod val="20000"/>
              <a:lumOff val="80000"/>
            </a:schemeClr>
          </a:solidFill>
          <a:ln w="28575">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p>
        </p:txBody>
      </p:sp>
    </p:spTree>
    <p:extLst>
      <p:ext uri="{BB962C8B-B14F-4D97-AF65-F5344CB8AC3E}">
        <p14:creationId xmlns:p14="http://schemas.microsoft.com/office/powerpoint/2010/main" val="229550144"/>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1633F5C3-CD4B-4472-B59A-49D460CB1CD4}"/>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US" dirty="0"/>
          </a:p>
        </p:txBody>
      </p:sp>
      <p:sp>
        <p:nvSpPr>
          <p:cNvPr id="3" name="Text Placeholder 2">
            <a:extLst>
              <a:ext uri="{FF2B5EF4-FFF2-40B4-BE49-F238E27FC236}">
                <a16:creationId xmlns:a16="http://schemas.microsoft.com/office/drawing/2014/main" id="{7772236B-AB2C-4D6F-AE15-700992DA917B}"/>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a:extLst>
              <a:ext uri="{FF2B5EF4-FFF2-40B4-BE49-F238E27FC236}">
                <a16:creationId xmlns:a16="http://schemas.microsoft.com/office/drawing/2014/main" id="{8090F509-07BE-4446-8772-F44E09936B7D}"/>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b="1" cap="all" spc="100" baseline="0">
                <a:solidFill>
                  <a:schemeClr val="tx1">
                    <a:tint val="75000"/>
                  </a:schemeClr>
                </a:solidFill>
                <a:latin typeface="+mn-lt"/>
                <a:ea typeface="Source Sans Pro SemiBold" panose="020B0603030403020204" pitchFamily="34" charset="0"/>
              </a:defRPr>
            </a:lvl1pPr>
          </a:lstStyle>
          <a:p>
            <a:fld id="{BA543EDD-D0D2-447F-B24F-3717AF4B109D}" type="datetime1">
              <a:rPr lang="en-US" smtClean="0"/>
              <a:pPr/>
              <a:t>8/15/2021</a:t>
            </a:fld>
            <a:endParaRPr lang="en-US" dirty="0"/>
          </a:p>
        </p:txBody>
      </p:sp>
      <p:sp>
        <p:nvSpPr>
          <p:cNvPr id="5" name="Footer Placeholder 4">
            <a:extLst>
              <a:ext uri="{FF2B5EF4-FFF2-40B4-BE49-F238E27FC236}">
                <a16:creationId xmlns:a16="http://schemas.microsoft.com/office/drawing/2014/main" id="{501B927E-3833-4F85-99B5-56B5F1E540DD}"/>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b="1" cap="all" spc="100" baseline="0">
                <a:solidFill>
                  <a:schemeClr val="tx1">
                    <a:tint val="75000"/>
                  </a:schemeClr>
                </a:solidFill>
                <a:latin typeface="+mn-lt"/>
                <a:ea typeface="Source Sans Pro SemiBold" panose="020B0603030403020204" pitchFamily="34" charset="0"/>
              </a:defRPr>
            </a:lvl1pPr>
          </a:lstStyle>
          <a:p>
            <a:r>
              <a:rPr lang="en-US" dirty="0"/>
              <a:t>Sample Footer Text</a:t>
            </a:r>
          </a:p>
        </p:txBody>
      </p:sp>
      <p:sp>
        <p:nvSpPr>
          <p:cNvPr id="6" name="Slide Number Placeholder 5">
            <a:extLst>
              <a:ext uri="{FF2B5EF4-FFF2-40B4-BE49-F238E27FC236}">
                <a16:creationId xmlns:a16="http://schemas.microsoft.com/office/drawing/2014/main" id="{E628CB64-4E98-43DE-B543-7BE5B329DBA3}"/>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b="1" cap="all" spc="100" baseline="0">
                <a:solidFill>
                  <a:schemeClr val="tx1">
                    <a:tint val="75000"/>
                  </a:schemeClr>
                </a:solidFill>
                <a:latin typeface="+mn-lt"/>
                <a:ea typeface="Source Sans Pro SemiBold" panose="020B0603030403020204" pitchFamily="34" charset="0"/>
              </a:defRPr>
            </a:lvl1pPr>
          </a:lstStyle>
          <a:p>
            <a:fld id="{F3450C42-9A0B-4425-92C2-70FCF7C45734}" type="slidenum">
              <a:rPr lang="en-US" smtClean="0"/>
              <a:pPr/>
              <a:t>‹#›</a:t>
            </a:fld>
            <a:endParaRPr lang="en-US" dirty="0"/>
          </a:p>
        </p:txBody>
      </p:sp>
    </p:spTree>
    <p:extLst>
      <p:ext uri="{BB962C8B-B14F-4D97-AF65-F5344CB8AC3E}">
        <p14:creationId xmlns:p14="http://schemas.microsoft.com/office/powerpoint/2010/main" val="2513614209"/>
      </p:ext>
    </p:extLst>
  </p:cSld>
  <p:clrMap bg1="lt1" tx1="dk1" bg2="lt2" tx2="dk2" accent1="accent1" accent2="accent2" accent3="accent3" accent4="accent4" accent5="accent5" accent6="accent6" hlink="hlink" folHlink="folHlink"/>
  <p:sldLayoutIdLst>
    <p:sldLayoutId id="2147483683" r:id="rId1"/>
    <p:sldLayoutId id="2147483682" r:id="rId2"/>
    <p:sldLayoutId id="2147483681" r:id="rId3"/>
    <p:sldLayoutId id="2147483680" r:id="rId4"/>
    <p:sldLayoutId id="2147483679" r:id="rId5"/>
    <p:sldLayoutId id="2147483678" r:id="rId6"/>
    <p:sldLayoutId id="2147483677" r:id="rId7"/>
    <p:sldLayoutId id="2147483676" r:id="rId8"/>
    <p:sldLayoutId id="2147483675" r:id="rId9"/>
    <p:sldLayoutId id="2147483674" r:id="rId10"/>
    <p:sldLayoutId id="2147483673" r:id="rId11"/>
  </p:sldLayoutIdLst>
  <p:hf sldNum="0" hdr="0" ftr="0" dt="0"/>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11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11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11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11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11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slideLayout" Target="../slideLayouts/slideLayout1.xml"/><Relationship Id="rId2" Type="http://schemas.openxmlformats.org/officeDocument/2006/relationships/video" Target="../media/media1.mp4"/><Relationship Id="rId1" Type="http://schemas.microsoft.com/office/2007/relationships/media" Target="../media/media1.mp4"/><Relationship Id="rId4" Type="http://schemas.openxmlformats.org/officeDocument/2006/relationships/image" Target="../media/image1.jpeg"/></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3A397E3E-B90C-4D82-BAAA-36F7AC6A456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pic>
        <p:nvPicPr>
          <p:cNvPr id="4" name="Picture 3">
            <a:extLst>
              <a:ext uri="{FF2B5EF4-FFF2-40B4-BE49-F238E27FC236}">
                <a16:creationId xmlns:a16="http://schemas.microsoft.com/office/drawing/2014/main" id="{7B79A447-5EDF-4018-BF2A-2F194BF62916}"/>
              </a:ext>
            </a:extLst>
          </p:cNvPr>
          <p:cNvPicPr>
            <a:picLocks noChangeAspect="1"/>
          </p:cNvPicPr>
          <p:nvPr>
            <a:videoFile r:link="rId2"/>
            <p:extLst>
              <p:ext uri="{DAA4B4D4-6D71-4841-9C94-3DE7FCFB9230}">
                <p14:media xmlns:p14="http://schemas.microsoft.com/office/powerpoint/2010/main" r:embed="rId1"/>
              </p:ext>
            </p:extLst>
          </p:nvPr>
        </p:nvPicPr>
        <p:blipFill rotWithShape="1">
          <a:blip r:embed="rId4"/>
          <a:srcRect/>
          <a:stretch/>
        </p:blipFill>
        <p:spPr>
          <a:xfrm>
            <a:off x="20" y="10"/>
            <a:ext cx="12191980" cy="6857990"/>
          </a:xfrm>
          <a:prstGeom prst="rect">
            <a:avLst/>
          </a:prstGeom>
          <a:ln w="28575">
            <a:noFill/>
          </a:ln>
        </p:spPr>
      </p:pic>
      <p:grpSp>
        <p:nvGrpSpPr>
          <p:cNvPr id="11" name="Group 10">
            <a:extLst>
              <a:ext uri="{FF2B5EF4-FFF2-40B4-BE49-F238E27FC236}">
                <a16:creationId xmlns:a16="http://schemas.microsoft.com/office/drawing/2014/main" id="{33F35CE5-6CA7-4309-88BC-D7436FD3AB56}"/>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446682" y="503112"/>
            <a:ext cx="4860256" cy="4589316"/>
            <a:chOff x="1481312" y="743744"/>
            <a:chExt cx="4860256" cy="4589316"/>
          </a:xfrm>
        </p:grpSpPr>
        <p:sp>
          <p:nvSpPr>
            <p:cNvPr id="12" name="Rectangle 11">
              <a:extLst>
                <a:ext uri="{FF2B5EF4-FFF2-40B4-BE49-F238E27FC236}">
                  <a16:creationId xmlns:a16="http://schemas.microsoft.com/office/drawing/2014/main" id="{2C1D3151-5F97-4860-B56C-C98BD62CC25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481312" y="743744"/>
              <a:ext cx="4860256" cy="4589316"/>
            </a:xfrm>
            <a:prstGeom prst="rect">
              <a:avLst/>
            </a:prstGeom>
            <a:solidFill>
              <a:srgbClr val="FFFFFF"/>
            </a:solidFill>
            <a:ln w="28575">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solidFill>
                  <a:schemeClr val="accent1"/>
                </a:solidFill>
              </a:endParaRPr>
            </a:p>
          </p:txBody>
        </p:sp>
        <p:sp>
          <p:nvSpPr>
            <p:cNvPr id="13" name="Rectangle 12">
              <a:extLst>
                <a:ext uri="{FF2B5EF4-FFF2-40B4-BE49-F238E27FC236}">
                  <a16:creationId xmlns:a16="http://schemas.microsoft.com/office/drawing/2014/main" id="{190317A6-3E5E-46BE-88E4-8BA01446A65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481312" y="743744"/>
              <a:ext cx="4860256" cy="4589316"/>
            </a:xfrm>
            <a:prstGeom prst="rect">
              <a:avLst/>
            </a:prstGeom>
            <a:solidFill>
              <a:schemeClr val="accent3">
                <a:alpha val="20000"/>
              </a:schemeClr>
            </a:solidFill>
            <a:ln w="28575">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useBgFill="1">
        <p:nvSpPr>
          <p:cNvPr id="15" name="Rectangle 14">
            <a:extLst>
              <a:ext uri="{FF2B5EF4-FFF2-40B4-BE49-F238E27FC236}">
                <a16:creationId xmlns:a16="http://schemas.microsoft.com/office/drawing/2014/main" id="{8DE96824-E506-4448-8704-5EC7BF7BC51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45099" y="407733"/>
            <a:ext cx="4860256" cy="4589316"/>
          </a:xfrm>
          <a:prstGeom prst="rect">
            <a:avLst/>
          </a:prstGeom>
          <a:ln w="28575">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p:cNvSpPr>
            <a:spLocks noGrp="1"/>
          </p:cNvSpPr>
          <p:nvPr>
            <p:ph type="ctrTitle"/>
          </p:nvPr>
        </p:nvSpPr>
        <p:spPr>
          <a:xfrm>
            <a:off x="486639" y="558643"/>
            <a:ext cx="4579668" cy="3028072"/>
          </a:xfrm>
        </p:spPr>
        <p:txBody>
          <a:bodyPr>
            <a:normAutofit/>
          </a:bodyPr>
          <a:lstStyle/>
          <a:p>
            <a:r>
              <a:rPr lang="en-US" sz="3800">
                <a:cs typeface="Calibri Light"/>
              </a:rPr>
              <a:t>BUSINESS OVERVIEW</a:t>
            </a:r>
            <a:endParaRPr lang="en-US" sz="3800"/>
          </a:p>
        </p:txBody>
      </p:sp>
      <p:sp>
        <p:nvSpPr>
          <p:cNvPr id="3" name="Subtitle 2"/>
          <p:cNvSpPr>
            <a:spLocks noGrp="1"/>
          </p:cNvSpPr>
          <p:nvPr>
            <p:ph type="subTitle" idx="1"/>
          </p:nvPr>
        </p:nvSpPr>
        <p:spPr>
          <a:xfrm>
            <a:off x="486639" y="3678790"/>
            <a:ext cx="4579668" cy="1166797"/>
          </a:xfrm>
        </p:spPr>
        <p:txBody>
          <a:bodyPr vert="horz" lIns="91440" tIns="45720" rIns="91440" bIns="45720" rtlCol="0" anchor="t">
            <a:normAutofit fontScale="55000" lnSpcReduction="20000"/>
          </a:bodyPr>
          <a:lstStyle/>
          <a:p>
            <a:r>
              <a:rPr lang="en-US" dirty="0"/>
              <a:t>MODULE :</a:t>
            </a:r>
            <a:r>
              <a:rPr lang="en-US" dirty="0">
                <a:ea typeface="+mn-lt"/>
                <a:cs typeface="+mn-lt"/>
              </a:rPr>
              <a:t>Managing Enterprise in the 21st Century</a:t>
            </a:r>
          </a:p>
          <a:p>
            <a:r>
              <a:rPr lang="en-US" dirty="0">
                <a:ea typeface="+mn-lt"/>
                <a:cs typeface="+mn-lt"/>
              </a:rPr>
              <a:t>STUDENT : NICOLETA CRISTINA CARBUNARU (2023706)</a:t>
            </a:r>
          </a:p>
        </p:txBody>
      </p:sp>
    </p:spTree>
    <p:extLst>
      <p:ext uri="{BB962C8B-B14F-4D97-AF65-F5344CB8AC3E}">
        <p14:creationId xmlns:p14="http://schemas.microsoft.com/office/powerpoint/2010/main" val="109857222"/>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grpSp>
        <p:nvGrpSpPr>
          <p:cNvPr id="7" name="Graphic 185">
            <a:extLst>
              <a:ext uri="{FF2B5EF4-FFF2-40B4-BE49-F238E27FC236}">
                <a16:creationId xmlns:a16="http://schemas.microsoft.com/office/drawing/2014/main" id="{8997F1B7-1EE7-4EA5-A5A4-866F9A810C9F}"/>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0999576" y="5987064"/>
            <a:ext cx="1054466" cy="469689"/>
            <a:chOff x="9841624" y="4115729"/>
            <a:chExt cx="602169" cy="268223"/>
          </a:xfrm>
          <a:solidFill>
            <a:schemeClr val="tx1"/>
          </a:solidFill>
        </p:grpSpPr>
        <p:sp>
          <p:nvSpPr>
            <p:cNvPr id="8" name="Freeform: Shape 7">
              <a:extLst>
                <a:ext uri="{FF2B5EF4-FFF2-40B4-BE49-F238E27FC236}">
                  <a16:creationId xmlns:a16="http://schemas.microsoft.com/office/drawing/2014/main" id="{B5E13483-2FB6-4753-8402-06FDC3498E0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841624" y="4115729"/>
              <a:ext cx="202882" cy="268223"/>
            </a:xfrm>
            <a:custGeom>
              <a:avLst/>
              <a:gdLst>
                <a:gd name="connsiteX0" fmla="*/ 20765 w 202882"/>
                <a:gd name="connsiteY0" fmla="*/ 268224 h 268223"/>
                <a:gd name="connsiteX1" fmla="*/ 0 w 202882"/>
                <a:gd name="connsiteY1" fmla="*/ 268224 h 268223"/>
                <a:gd name="connsiteX2" fmla="*/ 182118 w 202882"/>
                <a:gd name="connsiteY2" fmla="*/ 0 h 268223"/>
                <a:gd name="connsiteX3" fmla="*/ 202883 w 202882"/>
                <a:gd name="connsiteY3" fmla="*/ 0 h 268223"/>
              </a:gdLst>
              <a:ahLst/>
              <a:cxnLst>
                <a:cxn ang="0">
                  <a:pos x="connsiteX0" y="connsiteY0"/>
                </a:cxn>
                <a:cxn ang="0">
                  <a:pos x="connsiteX1" y="connsiteY1"/>
                </a:cxn>
                <a:cxn ang="0">
                  <a:pos x="connsiteX2" y="connsiteY2"/>
                </a:cxn>
                <a:cxn ang="0">
                  <a:pos x="connsiteX3" y="connsiteY3"/>
                </a:cxn>
              </a:cxnLst>
              <a:rect l="l" t="t" r="r" b="b"/>
              <a:pathLst>
                <a:path w="202882" h="268223">
                  <a:moveTo>
                    <a:pt x="20765" y="268224"/>
                  </a:moveTo>
                  <a:lnTo>
                    <a:pt x="0" y="268224"/>
                  </a:lnTo>
                  <a:lnTo>
                    <a:pt x="182118" y="0"/>
                  </a:lnTo>
                  <a:lnTo>
                    <a:pt x="202883" y="0"/>
                  </a:lnTo>
                  <a:close/>
                </a:path>
              </a:pathLst>
            </a:custGeom>
            <a:grpFill/>
            <a:ln w="9525" cap="flat">
              <a:noFill/>
              <a:prstDash val="solid"/>
              <a:miter/>
            </a:ln>
          </p:spPr>
          <p:txBody>
            <a:bodyPr rtlCol="0" anchor="ctr"/>
            <a:lstStyle/>
            <a:p>
              <a:endParaRPr lang="en-US"/>
            </a:p>
          </p:txBody>
        </p:sp>
        <p:sp>
          <p:nvSpPr>
            <p:cNvPr id="9" name="Freeform: Shape 8">
              <a:extLst>
                <a:ext uri="{FF2B5EF4-FFF2-40B4-BE49-F238E27FC236}">
                  <a16:creationId xmlns:a16="http://schemas.microsoft.com/office/drawing/2014/main" id="{88F0DF22-F640-4002-B783-DF1C6A9473F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941445" y="4115729"/>
              <a:ext cx="202882" cy="268223"/>
            </a:xfrm>
            <a:custGeom>
              <a:avLst/>
              <a:gdLst>
                <a:gd name="connsiteX0" fmla="*/ 20765 w 202882"/>
                <a:gd name="connsiteY0" fmla="*/ 268224 h 268223"/>
                <a:gd name="connsiteX1" fmla="*/ 0 w 202882"/>
                <a:gd name="connsiteY1" fmla="*/ 268224 h 268223"/>
                <a:gd name="connsiteX2" fmla="*/ 182118 w 202882"/>
                <a:gd name="connsiteY2" fmla="*/ 0 h 268223"/>
                <a:gd name="connsiteX3" fmla="*/ 202883 w 202882"/>
                <a:gd name="connsiteY3" fmla="*/ 0 h 268223"/>
              </a:gdLst>
              <a:ahLst/>
              <a:cxnLst>
                <a:cxn ang="0">
                  <a:pos x="connsiteX0" y="connsiteY0"/>
                </a:cxn>
                <a:cxn ang="0">
                  <a:pos x="connsiteX1" y="connsiteY1"/>
                </a:cxn>
                <a:cxn ang="0">
                  <a:pos x="connsiteX2" y="connsiteY2"/>
                </a:cxn>
                <a:cxn ang="0">
                  <a:pos x="connsiteX3" y="connsiteY3"/>
                </a:cxn>
              </a:cxnLst>
              <a:rect l="l" t="t" r="r" b="b"/>
              <a:pathLst>
                <a:path w="202882" h="268223">
                  <a:moveTo>
                    <a:pt x="20765" y="268224"/>
                  </a:moveTo>
                  <a:lnTo>
                    <a:pt x="0" y="268224"/>
                  </a:lnTo>
                  <a:lnTo>
                    <a:pt x="182118" y="0"/>
                  </a:lnTo>
                  <a:lnTo>
                    <a:pt x="202883" y="0"/>
                  </a:lnTo>
                  <a:close/>
                </a:path>
              </a:pathLst>
            </a:custGeom>
            <a:grpFill/>
            <a:ln w="9525" cap="flat">
              <a:noFill/>
              <a:prstDash val="solid"/>
              <a:miter/>
            </a:ln>
          </p:spPr>
          <p:txBody>
            <a:bodyPr rtlCol="0" anchor="ctr"/>
            <a:lstStyle/>
            <a:p>
              <a:endParaRPr lang="en-US"/>
            </a:p>
          </p:txBody>
        </p:sp>
        <p:sp>
          <p:nvSpPr>
            <p:cNvPr id="10" name="Freeform: Shape 9">
              <a:extLst>
                <a:ext uri="{FF2B5EF4-FFF2-40B4-BE49-F238E27FC236}">
                  <a16:creationId xmlns:a16="http://schemas.microsoft.com/office/drawing/2014/main" id="{9C2787B8-7984-4332-B611-D3D3DE898FE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041267" y="4115729"/>
              <a:ext cx="202882" cy="268223"/>
            </a:xfrm>
            <a:custGeom>
              <a:avLst/>
              <a:gdLst>
                <a:gd name="connsiteX0" fmla="*/ 20669 w 202882"/>
                <a:gd name="connsiteY0" fmla="*/ 268224 h 268223"/>
                <a:gd name="connsiteX1" fmla="*/ 0 w 202882"/>
                <a:gd name="connsiteY1" fmla="*/ 268224 h 268223"/>
                <a:gd name="connsiteX2" fmla="*/ 182118 w 202882"/>
                <a:gd name="connsiteY2" fmla="*/ 0 h 268223"/>
                <a:gd name="connsiteX3" fmla="*/ 202883 w 202882"/>
                <a:gd name="connsiteY3" fmla="*/ 0 h 268223"/>
              </a:gdLst>
              <a:ahLst/>
              <a:cxnLst>
                <a:cxn ang="0">
                  <a:pos x="connsiteX0" y="connsiteY0"/>
                </a:cxn>
                <a:cxn ang="0">
                  <a:pos x="connsiteX1" y="connsiteY1"/>
                </a:cxn>
                <a:cxn ang="0">
                  <a:pos x="connsiteX2" y="connsiteY2"/>
                </a:cxn>
                <a:cxn ang="0">
                  <a:pos x="connsiteX3" y="connsiteY3"/>
                </a:cxn>
              </a:cxnLst>
              <a:rect l="l" t="t" r="r" b="b"/>
              <a:pathLst>
                <a:path w="202882" h="268223">
                  <a:moveTo>
                    <a:pt x="20669" y="268224"/>
                  </a:moveTo>
                  <a:lnTo>
                    <a:pt x="0" y="268224"/>
                  </a:lnTo>
                  <a:lnTo>
                    <a:pt x="182118" y="0"/>
                  </a:lnTo>
                  <a:lnTo>
                    <a:pt x="202883" y="0"/>
                  </a:lnTo>
                  <a:close/>
                </a:path>
              </a:pathLst>
            </a:custGeom>
            <a:grpFill/>
            <a:ln w="9525" cap="flat">
              <a:noFill/>
              <a:prstDash val="solid"/>
              <a:miter/>
            </a:ln>
          </p:spPr>
          <p:txBody>
            <a:bodyPr rtlCol="0" anchor="ctr"/>
            <a:lstStyle/>
            <a:p>
              <a:endParaRPr lang="en-US"/>
            </a:p>
          </p:txBody>
        </p:sp>
        <p:sp>
          <p:nvSpPr>
            <p:cNvPr id="11" name="Freeform: Shape 10">
              <a:extLst>
                <a:ext uri="{FF2B5EF4-FFF2-40B4-BE49-F238E27FC236}">
                  <a16:creationId xmlns:a16="http://schemas.microsoft.com/office/drawing/2014/main" id="{5AF3646C-B3D7-4F57-8FD2-CD93CEB3921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141090" y="4115729"/>
              <a:ext cx="202882" cy="268223"/>
            </a:xfrm>
            <a:custGeom>
              <a:avLst/>
              <a:gdLst>
                <a:gd name="connsiteX0" fmla="*/ 20669 w 202882"/>
                <a:gd name="connsiteY0" fmla="*/ 268224 h 268223"/>
                <a:gd name="connsiteX1" fmla="*/ 0 w 202882"/>
                <a:gd name="connsiteY1" fmla="*/ 268224 h 268223"/>
                <a:gd name="connsiteX2" fmla="*/ 182118 w 202882"/>
                <a:gd name="connsiteY2" fmla="*/ 0 h 268223"/>
                <a:gd name="connsiteX3" fmla="*/ 202883 w 202882"/>
                <a:gd name="connsiteY3" fmla="*/ 0 h 268223"/>
              </a:gdLst>
              <a:ahLst/>
              <a:cxnLst>
                <a:cxn ang="0">
                  <a:pos x="connsiteX0" y="connsiteY0"/>
                </a:cxn>
                <a:cxn ang="0">
                  <a:pos x="connsiteX1" y="connsiteY1"/>
                </a:cxn>
                <a:cxn ang="0">
                  <a:pos x="connsiteX2" y="connsiteY2"/>
                </a:cxn>
                <a:cxn ang="0">
                  <a:pos x="connsiteX3" y="connsiteY3"/>
                </a:cxn>
              </a:cxnLst>
              <a:rect l="l" t="t" r="r" b="b"/>
              <a:pathLst>
                <a:path w="202882" h="268223">
                  <a:moveTo>
                    <a:pt x="20669" y="268224"/>
                  </a:moveTo>
                  <a:lnTo>
                    <a:pt x="0" y="268224"/>
                  </a:lnTo>
                  <a:lnTo>
                    <a:pt x="182118" y="0"/>
                  </a:lnTo>
                  <a:lnTo>
                    <a:pt x="202883" y="0"/>
                  </a:lnTo>
                  <a:close/>
                </a:path>
              </a:pathLst>
            </a:custGeom>
            <a:grpFill/>
            <a:ln w="9525" cap="flat">
              <a:noFill/>
              <a:prstDash val="solid"/>
              <a:miter/>
            </a:ln>
          </p:spPr>
          <p:txBody>
            <a:bodyPr rtlCol="0" anchor="ctr"/>
            <a:lstStyle/>
            <a:p>
              <a:endParaRPr lang="en-US"/>
            </a:p>
          </p:txBody>
        </p:sp>
        <p:sp>
          <p:nvSpPr>
            <p:cNvPr id="12" name="Freeform: Shape 11">
              <a:extLst>
                <a:ext uri="{FF2B5EF4-FFF2-40B4-BE49-F238E27FC236}">
                  <a16:creationId xmlns:a16="http://schemas.microsoft.com/office/drawing/2014/main" id="{C65FA7DA-93A0-43A4-834C-0F1BB9806A8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240911" y="4115729"/>
              <a:ext cx="202882" cy="268223"/>
            </a:xfrm>
            <a:custGeom>
              <a:avLst/>
              <a:gdLst>
                <a:gd name="connsiteX0" fmla="*/ 20669 w 202882"/>
                <a:gd name="connsiteY0" fmla="*/ 268224 h 268223"/>
                <a:gd name="connsiteX1" fmla="*/ 0 w 202882"/>
                <a:gd name="connsiteY1" fmla="*/ 268224 h 268223"/>
                <a:gd name="connsiteX2" fmla="*/ 182118 w 202882"/>
                <a:gd name="connsiteY2" fmla="*/ 0 h 268223"/>
                <a:gd name="connsiteX3" fmla="*/ 202883 w 202882"/>
                <a:gd name="connsiteY3" fmla="*/ 0 h 268223"/>
              </a:gdLst>
              <a:ahLst/>
              <a:cxnLst>
                <a:cxn ang="0">
                  <a:pos x="connsiteX0" y="connsiteY0"/>
                </a:cxn>
                <a:cxn ang="0">
                  <a:pos x="connsiteX1" y="connsiteY1"/>
                </a:cxn>
                <a:cxn ang="0">
                  <a:pos x="connsiteX2" y="connsiteY2"/>
                </a:cxn>
                <a:cxn ang="0">
                  <a:pos x="connsiteX3" y="connsiteY3"/>
                </a:cxn>
              </a:cxnLst>
              <a:rect l="l" t="t" r="r" b="b"/>
              <a:pathLst>
                <a:path w="202882" h="268223">
                  <a:moveTo>
                    <a:pt x="20669" y="268224"/>
                  </a:moveTo>
                  <a:lnTo>
                    <a:pt x="0" y="268224"/>
                  </a:lnTo>
                  <a:lnTo>
                    <a:pt x="182118" y="0"/>
                  </a:lnTo>
                  <a:lnTo>
                    <a:pt x="202883" y="0"/>
                  </a:lnTo>
                  <a:close/>
                </a:path>
              </a:pathLst>
            </a:custGeom>
            <a:grpFill/>
            <a:ln w="9525" cap="flat">
              <a:noFill/>
              <a:prstDash val="solid"/>
              <a:miter/>
            </a:ln>
          </p:spPr>
          <p:txBody>
            <a:bodyPr rtlCol="0" anchor="ctr"/>
            <a:lstStyle/>
            <a:p>
              <a:endParaRPr lang="en-US"/>
            </a:p>
          </p:txBody>
        </p:sp>
      </p:grpSp>
      <p:sp>
        <p:nvSpPr>
          <p:cNvPr id="14" name="Oval 13">
            <a:extLst>
              <a:ext uri="{FF2B5EF4-FFF2-40B4-BE49-F238E27FC236}">
                <a16:creationId xmlns:a16="http://schemas.microsoft.com/office/drawing/2014/main" id="{104332FF-8349-42A5-B5C8-5EE3825CE25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20736" y="652894"/>
            <a:ext cx="319941" cy="319941"/>
          </a:xfrm>
          <a:prstGeom prst="ellipse">
            <a:avLst/>
          </a:prstGeom>
          <a:solidFill>
            <a:schemeClr val="accent3">
              <a:lumMod val="20000"/>
              <a:lumOff val="80000"/>
            </a:schemeClr>
          </a:solidFill>
          <a:ln w="28575">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p>
        </p:txBody>
      </p:sp>
      <p:sp useBgFill="1">
        <p:nvSpPr>
          <p:cNvPr id="16" name="Rectangle 15">
            <a:extLst>
              <a:ext uri="{FF2B5EF4-FFF2-40B4-BE49-F238E27FC236}">
                <a16:creationId xmlns:a16="http://schemas.microsoft.com/office/drawing/2014/main" id="{5A0118C5-4F8D-4CF4-BADD-53FEACC6C42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8" name="Freeform: Shape 17">
            <a:extLst>
              <a:ext uri="{FF2B5EF4-FFF2-40B4-BE49-F238E27FC236}">
                <a16:creationId xmlns:a16="http://schemas.microsoft.com/office/drawing/2014/main" id="{F98F79A4-A6C7-4101-B1E9-27E05CB7CFA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1"/>
            <a:ext cx="3871489" cy="4096327"/>
          </a:xfrm>
          <a:custGeom>
            <a:avLst/>
            <a:gdLst>
              <a:gd name="connsiteX0" fmla="*/ 2292284 w 3871489"/>
              <a:gd name="connsiteY0" fmla="*/ 0 h 4096327"/>
              <a:gd name="connsiteX1" fmla="*/ 3500914 w 3871489"/>
              <a:gd name="connsiteY1" fmla="*/ 0 h 4096327"/>
              <a:gd name="connsiteX2" fmla="*/ 3542229 w 3871489"/>
              <a:gd name="connsiteY2" fmla="*/ 68006 h 4096327"/>
              <a:gd name="connsiteX3" fmla="*/ 3871489 w 3871489"/>
              <a:gd name="connsiteY3" fmla="*/ 1368323 h 4096327"/>
              <a:gd name="connsiteX4" fmla="*/ 1143485 w 3871489"/>
              <a:gd name="connsiteY4" fmla="*/ 4096327 h 4096327"/>
              <a:gd name="connsiteX5" fmla="*/ 81633 w 3871489"/>
              <a:gd name="connsiteY5" fmla="*/ 3881944 h 4096327"/>
              <a:gd name="connsiteX6" fmla="*/ 0 w 3871489"/>
              <a:gd name="connsiteY6" fmla="*/ 3842618 h 4096327"/>
              <a:gd name="connsiteX7" fmla="*/ 0 w 3871489"/>
              <a:gd name="connsiteY7" fmla="*/ 2741475 h 4096327"/>
              <a:gd name="connsiteX8" fmla="*/ 6615 w 3871489"/>
              <a:gd name="connsiteY8" fmla="*/ 2747487 h 4096327"/>
              <a:gd name="connsiteX9" fmla="*/ 1143485 w 3871489"/>
              <a:gd name="connsiteY9" fmla="*/ 3155655 h 4096327"/>
              <a:gd name="connsiteX10" fmla="*/ 2930817 w 3871489"/>
              <a:gd name="connsiteY10" fmla="*/ 1368323 h 4096327"/>
              <a:gd name="connsiteX11" fmla="*/ 2407287 w 3871489"/>
              <a:gd name="connsiteY11" fmla="*/ 104524 h 409632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3871489" h="4096327">
                <a:moveTo>
                  <a:pt x="2292284" y="0"/>
                </a:moveTo>
                <a:lnTo>
                  <a:pt x="3500914" y="0"/>
                </a:lnTo>
                <a:lnTo>
                  <a:pt x="3542229" y="68006"/>
                </a:lnTo>
                <a:cubicBezTo>
                  <a:pt x="3752213" y="454545"/>
                  <a:pt x="3871489" y="897507"/>
                  <a:pt x="3871489" y="1368323"/>
                </a:cubicBezTo>
                <a:cubicBezTo>
                  <a:pt x="3871489" y="2874936"/>
                  <a:pt x="2650098" y="4096327"/>
                  <a:pt x="1143485" y="4096327"/>
                </a:cubicBezTo>
                <a:cubicBezTo>
                  <a:pt x="766832" y="4096327"/>
                  <a:pt x="408006" y="4019990"/>
                  <a:pt x="81633" y="3881944"/>
                </a:cubicBezTo>
                <a:lnTo>
                  <a:pt x="0" y="3842618"/>
                </a:lnTo>
                <a:lnTo>
                  <a:pt x="0" y="2741475"/>
                </a:lnTo>
                <a:lnTo>
                  <a:pt x="6615" y="2747487"/>
                </a:lnTo>
                <a:cubicBezTo>
                  <a:pt x="315579" y="3002472"/>
                  <a:pt x="711663" y="3155655"/>
                  <a:pt x="1143485" y="3155655"/>
                </a:cubicBezTo>
                <a:cubicBezTo>
                  <a:pt x="2130515" y="3155655"/>
                  <a:pt x="2930817" y="2355353"/>
                  <a:pt x="2930817" y="1368323"/>
                </a:cubicBezTo>
                <a:cubicBezTo>
                  <a:pt x="2930817" y="874812"/>
                  <a:pt x="2730741" y="427979"/>
                  <a:pt x="2407287" y="104524"/>
                </a:cubicBezTo>
                <a:close/>
              </a:path>
            </a:pathLst>
          </a:custGeom>
          <a:solidFill>
            <a:srgbClr val="FFFFFF"/>
          </a:solidFill>
          <a:ln w="28575">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solidFill>
                <a:schemeClr val="accent1"/>
              </a:solidFill>
            </a:endParaRPr>
          </a:p>
        </p:txBody>
      </p:sp>
      <p:sp>
        <p:nvSpPr>
          <p:cNvPr id="20" name="Freeform: Shape 19">
            <a:extLst>
              <a:ext uri="{FF2B5EF4-FFF2-40B4-BE49-F238E27FC236}">
                <a16:creationId xmlns:a16="http://schemas.microsoft.com/office/drawing/2014/main" id="{31CE7A08-2184-4B99-ABC0-B40CD1D3F28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3871489" cy="4096327"/>
          </a:xfrm>
          <a:custGeom>
            <a:avLst/>
            <a:gdLst>
              <a:gd name="connsiteX0" fmla="*/ 2292284 w 3871489"/>
              <a:gd name="connsiteY0" fmla="*/ 0 h 4096327"/>
              <a:gd name="connsiteX1" fmla="*/ 3500914 w 3871489"/>
              <a:gd name="connsiteY1" fmla="*/ 0 h 4096327"/>
              <a:gd name="connsiteX2" fmla="*/ 3542229 w 3871489"/>
              <a:gd name="connsiteY2" fmla="*/ 68006 h 4096327"/>
              <a:gd name="connsiteX3" fmla="*/ 3871489 w 3871489"/>
              <a:gd name="connsiteY3" fmla="*/ 1368323 h 4096327"/>
              <a:gd name="connsiteX4" fmla="*/ 1143485 w 3871489"/>
              <a:gd name="connsiteY4" fmla="*/ 4096327 h 4096327"/>
              <a:gd name="connsiteX5" fmla="*/ 81633 w 3871489"/>
              <a:gd name="connsiteY5" fmla="*/ 3881944 h 4096327"/>
              <a:gd name="connsiteX6" fmla="*/ 0 w 3871489"/>
              <a:gd name="connsiteY6" fmla="*/ 3842618 h 4096327"/>
              <a:gd name="connsiteX7" fmla="*/ 0 w 3871489"/>
              <a:gd name="connsiteY7" fmla="*/ 2741475 h 4096327"/>
              <a:gd name="connsiteX8" fmla="*/ 6615 w 3871489"/>
              <a:gd name="connsiteY8" fmla="*/ 2747487 h 4096327"/>
              <a:gd name="connsiteX9" fmla="*/ 1143485 w 3871489"/>
              <a:gd name="connsiteY9" fmla="*/ 3155655 h 4096327"/>
              <a:gd name="connsiteX10" fmla="*/ 2930817 w 3871489"/>
              <a:gd name="connsiteY10" fmla="*/ 1368323 h 4096327"/>
              <a:gd name="connsiteX11" fmla="*/ 2407287 w 3871489"/>
              <a:gd name="connsiteY11" fmla="*/ 104524 h 409632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3871489" h="4096327">
                <a:moveTo>
                  <a:pt x="2292284" y="0"/>
                </a:moveTo>
                <a:lnTo>
                  <a:pt x="3500914" y="0"/>
                </a:lnTo>
                <a:lnTo>
                  <a:pt x="3542229" y="68006"/>
                </a:lnTo>
                <a:cubicBezTo>
                  <a:pt x="3752213" y="454545"/>
                  <a:pt x="3871489" y="897507"/>
                  <a:pt x="3871489" y="1368323"/>
                </a:cubicBezTo>
                <a:cubicBezTo>
                  <a:pt x="3871489" y="2874936"/>
                  <a:pt x="2650098" y="4096327"/>
                  <a:pt x="1143485" y="4096327"/>
                </a:cubicBezTo>
                <a:cubicBezTo>
                  <a:pt x="766832" y="4096327"/>
                  <a:pt x="408006" y="4019990"/>
                  <a:pt x="81633" y="3881944"/>
                </a:cubicBezTo>
                <a:lnTo>
                  <a:pt x="0" y="3842618"/>
                </a:lnTo>
                <a:lnTo>
                  <a:pt x="0" y="2741475"/>
                </a:lnTo>
                <a:lnTo>
                  <a:pt x="6615" y="2747487"/>
                </a:lnTo>
                <a:cubicBezTo>
                  <a:pt x="315579" y="3002472"/>
                  <a:pt x="711663" y="3155655"/>
                  <a:pt x="1143485" y="3155655"/>
                </a:cubicBezTo>
                <a:cubicBezTo>
                  <a:pt x="2130515" y="3155655"/>
                  <a:pt x="2930817" y="2355353"/>
                  <a:pt x="2930817" y="1368323"/>
                </a:cubicBezTo>
                <a:cubicBezTo>
                  <a:pt x="2930817" y="874812"/>
                  <a:pt x="2730741" y="427979"/>
                  <a:pt x="2407287" y="104524"/>
                </a:cubicBezTo>
                <a:close/>
              </a:path>
            </a:pathLst>
          </a:custGeom>
          <a:solidFill>
            <a:schemeClr val="accent1">
              <a:alpha val="20000"/>
            </a:schemeClr>
          </a:solidFill>
          <a:ln w="28575">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solidFill>
                <a:schemeClr val="accent1"/>
              </a:solidFill>
            </a:endParaRPr>
          </a:p>
        </p:txBody>
      </p:sp>
      <p:sp>
        <p:nvSpPr>
          <p:cNvPr id="22" name="Freeform: Shape 21">
            <a:extLst>
              <a:ext uri="{FF2B5EF4-FFF2-40B4-BE49-F238E27FC236}">
                <a16:creationId xmlns:a16="http://schemas.microsoft.com/office/drawing/2014/main" id="{79AFCB35-9C04-4524-A0B1-57FF6865D01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479558"/>
            <a:ext cx="1861854" cy="277779"/>
          </a:xfrm>
          <a:custGeom>
            <a:avLst/>
            <a:gdLst>
              <a:gd name="connsiteX0" fmla="*/ 180458 w 1861854"/>
              <a:gd name="connsiteY0" fmla="*/ 0 h 277779"/>
              <a:gd name="connsiteX1" fmla="*/ 419222 w 1861854"/>
              <a:gd name="connsiteY1" fmla="*/ 238761 h 277779"/>
              <a:gd name="connsiteX2" fmla="*/ 657984 w 1861854"/>
              <a:gd name="connsiteY2" fmla="*/ 0 h 277779"/>
              <a:gd name="connsiteX3" fmla="*/ 896745 w 1861854"/>
              <a:gd name="connsiteY3" fmla="*/ 238761 h 277779"/>
              <a:gd name="connsiteX4" fmla="*/ 1135754 w 1861854"/>
              <a:gd name="connsiteY4" fmla="*/ 0 h 277779"/>
              <a:gd name="connsiteX5" fmla="*/ 1374516 w 1861854"/>
              <a:gd name="connsiteY5" fmla="*/ 238761 h 277779"/>
              <a:gd name="connsiteX6" fmla="*/ 1613277 w 1861854"/>
              <a:gd name="connsiteY6" fmla="*/ 0 h 277779"/>
              <a:gd name="connsiteX7" fmla="*/ 1861854 w 1861854"/>
              <a:gd name="connsiteY7" fmla="*/ 248577 h 277779"/>
              <a:gd name="connsiteX8" fmla="*/ 1842470 w 1861854"/>
              <a:gd name="connsiteY8" fmla="*/ 267963 h 277779"/>
              <a:gd name="connsiteX9" fmla="*/ 1613277 w 1861854"/>
              <a:gd name="connsiteY9" fmla="*/ 39017 h 277779"/>
              <a:gd name="connsiteX10" fmla="*/ 1374516 w 1861854"/>
              <a:gd name="connsiteY10" fmla="*/ 277779 h 277779"/>
              <a:gd name="connsiteX11" fmla="*/ 1135754 w 1861854"/>
              <a:gd name="connsiteY11" fmla="*/ 39017 h 277779"/>
              <a:gd name="connsiteX12" fmla="*/ 896745 w 1861854"/>
              <a:gd name="connsiteY12" fmla="*/ 277779 h 277779"/>
              <a:gd name="connsiteX13" fmla="*/ 657984 w 1861854"/>
              <a:gd name="connsiteY13" fmla="*/ 39017 h 277779"/>
              <a:gd name="connsiteX14" fmla="*/ 419222 w 1861854"/>
              <a:gd name="connsiteY14" fmla="*/ 277779 h 277779"/>
              <a:gd name="connsiteX15" fmla="*/ 180458 w 1861854"/>
              <a:gd name="connsiteY15" fmla="*/ 39017 h 277779"/>
              <a:gd name="connsiteX16" fmla="*/ 0 w 1861854"/>
              <a:gd name="connsiteY16" fmla="*/ 219283 h 277779"/>
              <a:gd name="connsiteX17" fmla="*/ 0 w 1861854"/>
              <a:gd name="connsiteY17" fmla="*/ 180458 h 27777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Lst>
            <a:rect l="l" t="t" r="r" b="b"/>
            <a:pathLst>
              <a:path w="1861854" h="277779">
                <a:moveTo>
                  <a:pt x="180458" y="0"/>
                </a:moveTo>
                <a:lnTo>
                  <a:pt x="419222" y="238761"/>
                </a:lnTo>
                <a:lnTo>
                  <a:pt x="657984" y="0"/>
                </a:lnTo>
                <a:lnTo>
                  <a:pt x="896745" y="238761"/>
                </a:lnTo>
                <a:lnTo>
                  <a:pt x="1135754" y="0"/>
                </a:lnTo>
                <a:lnTo>
                  <a:pt x="1374516" y="238761"/>
                </a:lnTo>
                <a:lnTo>
                  <a:pt x="1613277" y="0"/>
                </a:lnTo>
                <a:lnTo>
                  <a:pt x="1861854" y="248577"/>
                </a:lnTo>
                <a:lnTo>
                  <a:pt x="1842470" y="267963"/>
                </a:lnTo>
                <a:lnTo>
                  <a:pt x="1613277" y="39017"/>
                </a:lnTo>
                <a:lnTo>
                  <a:pt x="1374516" y="277779"/>
                </a:lnTo>
                <a:lnTo>
                  <a:pt x="1135754" y="39017"/>
                </a:lnTo>
                <a:lnTo>
                  <a:pt x="896745" y="277779"/>
                </a:lnTo>
                <a:lnTo>
                  <a:pt x="657984" y="39017"/>
                </a:lnTo>
                <a:lnTo>
                  <a:pt x="419222" y="277779"/>
                </a:lnTo>
                <a:lnTo>
                  <a:pt x="180458" y="39017"/>
                </a:lnTo>
                <a:lnTo>
                  <a:pt x="0" y="219283"/>
                </a:lnTo>
                <a:lnTo>
                  <a:pt x="0" y="180458"/>
                </a:lnTo>
                <a:close/>
              </a:path>
            </a:pathLst>
          </a:custGeom>
          <a:solidFill>
            <a:schemeClr val="tx1"/>
          </a:solidFill>
          <a:ln w="9525" cap="flat">
            <a:noFill/>
            <a:prstDash val="solid"/>
            <a:miter/>
          </a:ln>
        </p:spPr>
        <p:txBody>
          <a:bodyPr wrap="square" rtlCol="0" anchor="ctr">
            <a:noAutofit/>
          </a:bodyPr>
          <a:lstStyle/>
          <a:p>
            <a:endParaRPr lang="en-US"/>
          </a:p>
        </p:txBody>
      </p:sp>
      <p:sp>
        <p:nvSpPr>
          <p:cNvPr id="24" name="Freeform: Shape 23">
            <a:extLst>
              <a:ext uri="{FF2B5EF4-FFF2-40B4-BE49-F238E27FC236}">
                <a16:creationId xmlns:a16="http://schemas.microsoft.com/office/drawing/2014/main" id="{D11AD2AD-0BA0-4DD3-8EEA-84686A0E718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919293"/>
            <a:ext cx="1861854" cy="277779"/>
          </a:xfrm>
          <a:custGeom>
            <a:avLst/>
            <a:gdLst>
              <a:gd name="connsiteX0" fmla="*/ 180458 w 1861854"/>
              <a:gd name="connsiteY0" fmla="*/ 0 h 277779"/>
              <a:gd name="connsiteX1" fmla="*/ 419222 w 1861854"/>
              <a:gd name="connsiteY1" fmla="*/ 238761 h 277779"/>
              <a:gd name="connsiteX2" fmla="*/ 657984 w 1861854"/>
              <a:gd name="connsiteY2" fmla="*/ 0 h 277779"/>
              <a:gd name="connsiteX3" fmla="*/ 896745 w 1861854"/>
              <a:gd name="connsiteY3" fmla="*/ 238761 h 277779"/>
              <a:gd name="connsiteX4" fmla="*/ 1135754 w 1861854"/>
              <a:gd name="connsiteY4" fmla="*/ 0 h 277779"/>
              <a:gd name="connsiteX5" fmla="*/ 1374516 w 1861854"/>
              <a:gd name="connsiteY5" fmla="*/ 238761 h 277779"/>
              <a:gd name="connsiteX6" fmla="*/ 1613277 w 1861854"/>
              <a:gd name="connsiteY6" fmla="*/ 0 h 277779"/>
              <a:gd name="connsiteX7" fmla="*/ 1861854 w 1861854"/>
              <a:gd name="connsiteY7" fmla="*/ 248577 h 277779"/>
              <a:gd name="connsiteX8" fmla="*/ 1842470 w 1861854"/>
              <a:gd name="connsiteY8" fmla="*/ 268208 h 277779"/>
              <a:gd name="connsiteX9" fmla="*/ 1613277 w 1861854"/>
              <a:gd name="connsiteY9" fmla="*/ 39017 h 277779"/>
              <a:gd name="connsiteX10" fmla="*/ 1374516 w 1861854"/>
              <a:gd name="connsiteY10" fmla="*/ 277779 h 277779"/>
              <a:gd name="connsiteX11" fmla="*/ 1135754 w 1861854"/>
              <a:gd name="connsiteY11" fmla="*/ 39017 h 277779"/>
              <a:gd name="connsiteX12" fmla="*/ 896745 w 1861854"/>
              <a:gd name="connsiteY12" fmla="*/ 277779 h 277779"/>
              <a:gd name="connsiteX13" fmla="*/ 657984 w 1861854"/>
              <a:gd name="connsiteY13" fmla="*/ 39017 h 277779"/>
              <a:gd name="connsiteX14" fmla="*/ 419222 w 1861854"/>
              <a:gd name="connsiteY14" fmla="*/ 277779 h 277779"/>
              <a:gd name="connsiteX15" fmla="*/ 180458 w 1861854"/>
              <a:gd name="connsiteY15" fmla="*/ 39017 h 277779"/>
              <a:gd name="connsiteX16" fmla="*/ 0 w 1861854"/>
              <a:gd name="connsiteY16" fmla="*/ 219475 h 277779"/>
              <a:gd name="connsiteX17" fmla="*/ 0 w 1861854"/>
              <a:gd name="connsiteY17" fmla="*/ 180458 h 27777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Lst>
            <a:rect l="l" t="t" r="r" b="b"/>
            <a:pathLst>
              <a:path w="1861854" h="277779">
                <a:moveTo>
                  <a:pt x="180458" y="0"/>
                </a:moveTo>
                <a:lnTo>
                  <a:pt x="419222" y="238761"/>
                </a:lnTo>
                <a:lnTo>
                  <a:pt x="657984" y="0"/>
                </a:lnTo>
                <a:lnTo>
                  <a:pt x="896745" y="238761"/>
                </a:lnTo>
                <a:lnTo>
                  <a:pt x="1135754" y="0"/>
                </a:lnTo>
                <a:lnTo>
                  <a:pt x="1374516" y="238761"/>
                </a:lnTo>
                <a:lnTo>
                  <a:pt x="1613277" y="0"/>
                </a:lnTo>
                <a:lnTo>
                  <a:pt x="1861854" y="248577"/>
                </a:lnTo>
                <a:lnTo>
                  <a:pt x="1842470" y="268208"/>
                </a:lnTo>
                <a:lnTo>
                  <a:pt x="1613277" y="39017"/>
                </a:lnTo>
                <a:lnTo>
                  <a:pt x="1374516" y="277779"/>
                </a:lnTo>
                <a:lnTo>
                  <a:pt x="1135754" y="39017"/>
                </a:lnTo>
                <a:lnTo>
                  <a:pt x="896745" y="277779"/>
                </a:lnTo>
                <a:lnTo>
                  <a:pt x="657984" y="39017"/>
                </a:lnTo>
                <a:lnTo>
                  <a:pt x="419222" y="277779"/>
                </a:lnTo>
                <a:lnTo>
                  <a:pt x="180458" y="39017"/>
                </a:lnTo>
                <a:lnTo>
                  <a:pt x="0" y="219475"/>
                </a:lnTo>
                <a:lnTo>
                  <a:pt x="0" y="180458"/>
                </a:lnTo>
                <a:close/>
              </a:path>
            </a:pathLst>
          </a:custGeom>
          <a:solidFill>
            <a:schemeClr val="tx1"/>
          </a:solidFill>
          <a:ln w="9525" cap="flat">
            <a:noFill/>
            <a:prstDash val="solid"/>
            <a:miter/>
          </a:ln>
        </p:spPr>
        <p:txBody>
          <a:bodyPr wrap="square" rtlCol="0" anchor="ctr">
            <a:noAutofit/>
          </a:bodyPr>
          <a:lstStyle/>
          <a:p>
            <a:endParaRPr lang="en-US"/>
          </a:p>
        </p:txBody>
      </p:sp>
      <p:sp>
        <p:nvSpPr>
          <p:cNvPr id="26" name="Freeform: Shape 25">
            <a:extLst>
              <a:ext uri="{FF2B5EF4-FFF2-40B4-BE49-F238E27FC236}">
                <a16:creationId xmlns:a16="http://schemas.microsoft.com/office/drawing/2014/main" id="{9E5C5460-229E-46C8-A712-CC317985420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500654" y="4275786"/>
            <a:ext cx="2691346" cy="2582214"/>
          </a:xfrm>
          <a:custGeom>
            <a:avLst/>
            <a:gdLst>
              <a:gd name="connsiteX0" fmla="*/ 2473947 w 3432581"/>
              <a:gd name="connsiteY0" fmla="*/ 0 h 3293393"/>
              <a:gd name="connsiteX1" fmla="*/ 3209623 w 3432581"/>
              <a:gd name="connsiteY1" fmla="*/ 111224 h 3293393"/>
              <a:gd name="connsiteX2" fmla="*/ 3432581 w 3432581"/>
              <a:gd name="connsiteY2" fmla="*/ 192828 h 3293393"/>
              <a:gd name="connsiteX3" fmla="*/ 3432581 w 3432581"/>
              <a:gd name="connsiteY3" fmla="*/ 3293393 h 3293393"/>
              <a:gd name="connsiteX4" fmla="*/ 141884 w 3432581"/>
              <a:gd name="connsiteY4" fmla="*/ 3293393 h 3293393"/>
              <a:gd name="connsiteX5" fmla="*/ 111224 w 3432581"/>
              <a:gd name="connsiteY5" fmla="*/ 3209623 h 3293393"/>
              <a:gd name="connsiteX6" fmla="*/ 0 w 3432581"/>
              <a:gd name="connsiteY6" fmla="*/ 2473947 h 3293393"/>
              <a:gd name="connsiteX7" fmla="*/ 2473947 w 3432581"/>
              <a:gd name="connsiteY7" fmla="*/ 0 h 329339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3432581" h="3293393">
                <a:moveTo>
                  <a:pt x="2473947" y="0"/>
                </a:moveTo>
                <a:cubicBezTo>
                  <a:pt x="2730133" y="0"/>
                  <a:pt x="2977223" y="38940"/>
                  <a:pt x="3209623" y="111224"/>
                </a:cubicBezTo>
                <a:lnTo>
                  <a:pt x="3432581" y="192828"/>
                </a:lnTo>
                <a:lnTo>
                  <a:pt x="3432581" y="3293393"/>
                </a:lnTo>
                <a:lnTo>
                  <a:pt x="141884" y="3293393"/>
                </a:lnTo>
                <a:lnTo>
                  <a:pt x="111224" y="3209623"/>
                </a:lnTo>
                <a:cubicBezTo>
                  <a:pt x="38940" y="2977224"/>
                  <a:pt x="0" y="2730133"/>
                  <a:pt x="0" y="2473947"/>
                </a:cubicBezTo>
                <a:cubicBezTo>
                  <a:pt x="0" y="1107624"/>
                  <a:pt x="1107624" y="0"/>
                  <a:pt x="2473947" y="0"/>
                </a:cubicBezTo>
                <a:close/>
              </a:path>
            </a:pathLst>
          </a:custGeom>
          <a:solidFill>
            <a:srgbClr val="FFFFFF"/>
          </a:solidFill>
          <a:ln w="28575">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dirty="0"/>
          </a:p>
        </p:txBody>
      </p:sp>
      <p:sp>
        <p:nvSpPr>
          <p:cNvPr id="28" name="Freeform: Shape 27">
            <a:extLst>
              <a:ext uri="{FF2B5EF4-FFF2-40B4-BE49-F238E27FC236}">
                <a16:creationId xmlns:a16="http://schemas.microsoft.com/office/drawing/2014/main" id="{2552FC29-9118-466F-940E-80C84EFDF07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500654" y="4275786"/>
            <a:ext cx="2691346" cy="2582214"/>
          </a:xfrm>
          <a:custGeom>
            <a:avLst/>
            <a:gdLst>
              <a:gd name="connsiteX0" fmla="*/ 2473947 w 3432581"/>
              <a:gd name="connsiteY0" fmla="*/ 0 h 3293393"/>
              <a:gd name="connsiteX1" fmla="*/ 3209623 w 3432581"/>
              <a:gd name="connsiteY1" fmla="*/ 111224 h 3293393"/>
              <a:gd name="connsiteX2" fmla="*/ 3432581 w 3432581"/>
              <a:gd name="connsiteY2" fmla="*/ 192828 h 3293393"/>
              <a:gd name="connsiteX3" fmla="*/ 3432581 w 3432581"/>
              <a:gd name="connsiteY3" fmla="*/ 3293393 h 3293393"/>
              <a:gd name="connsiteX4" fmla="*/ 141884 w 3432581"/>
              <a:gd name="connsiteY4" fmla="*/ 3293393 h 3293393"/>
              <a:gd name="connsiteX5" fmla="*/ 111224 w 3432581"/>
              <a:gd name="connsiteY5" fmla="*/ 3209623 h 3293393"/>
              <a:gd name="connsiteX6" fmla="*/ 0 w 3432581"/>
              <a:gd name="connsiteY6" fmla="*/ 2473947 h 3293393"/>
              <a:gd name="connsiteX7" fmla="*/ 2473947 w 3432581"/>
              <a:gd name="connsiteY7" fmla="*/ 0 h 329339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3432581" h="3293393">
                <a:moveTo>
                  <a:pt x="2473947" y="0"/>
                </a:moveTo>
                <a:cubicBezTo>
                  <a:pt x="2730133" y="0"/>
                  <a:pt x="2977223" y="38940"/>
                  <a:pt x="3209623" y="111224"/>
                </a:cubicBezTo>
                <a:lnTo>
                  <a:pt x="3432581" y="192828"/>
                </a:lnTo>
                <a:lnTo>
                  <a:pt x="3432581" y="3293393"/>
                </a:lnTo>
                <a:lnTo>
                  <a:pt x="141884" y="3293393"/>
                </a:lnTo>
                <a:lnTo>
                  <a:pt x="111224" y="3209623"/>
                </a:lnTo>
                <a:cubicBezTo>
                  <a:pt x="38940" y="2977224"/>
                  <a:pt x="0" y="2730133"/>
                  <a:pt x="0" y="2473947"/>
                </a:cubicBezTo>
                <a:cubicBezTo>
                  <a:pt x="0" y="1107624"/>
                  <a:pt x="1107624" y="0"/>
                  <a:pt x="2473947" y="0"/>
                </a:cubicBezTo>
                <a:close/>
              </a:path>
            </a:pathLst>
          </a:custGeom>
          <a:solidFill>
            <a:schemeClr val="accent3">
              <a:alpha val="20000"/>
            </a:schemeClr>
          </a:solidFill>
          <a:ln w="28575">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dirty="0"/>
          </a:p>
        </p:txBody>
      </p:sp>
      <p:sp>
        <p:nvSpPr>
          <p:cNvPr id="2" name="TextBox 1">
            <a:extLst>
              <a:ext uri="{FF2B5EF4-FFF2-40B4-BE49-F238E27FC236}">
                <a16:creationId xmlns:a16="http://schemas.microsoft.com/office/drawing/2014/main" id="{84D24911-708C-44B1-9A0E-93C1462B802F}"/>
              </a:ext>
            </a:extLst>
          </p:cNvPr>
          <p:cNvSpPr txBox="1"/>
          <p:nvPr/>
        </p:nvSpPr>
        <p:spPr>
          <a:xfrm>
            <a:off x="1688995" y="490848"/>
            <a:ext cx="8207663" cy="6364167"/>
          </a:xfrm>
          <a:prstGeom prst="rect">
            <a:avLst/>
          </a:prstGeom>
        </p:spPr>
        <p:txBody>
          <a:bodyPr rot="0" spcFirstLastPara="0" vertOverflow="overflow" horzOverflow="overflow" vert="horz" lIns="91440" tIns="45720" rIns="91440" bIns="45720" numCol="1" spcCol="0" rtlCol="0" fromWordArt="0" anchorCtr="0" forceAA="0" compatLnSpc="1">
            <a:prstTxWarp prst="textNoShape">
              <a:avLst/>
            </a:prstTxWarp>
            <a:normAutofit/>
          </a:bodyPr>
          <a:lstStyle/>
          <a:p>
            <a:pPr>
              <a:buFont typeface="Arial" panose="020B0604020202020204" pitchFamily="34" charset="0"/>
              <a:buChar char="•"/>
            </a:pPr>
            <a:r>
              <a:rPr lang="en-US" dirty="0">
                <a:ea typeface="+mn-lt"/>
                <a:cs typeface="+mn-lt"/>
              </a:rPr>
              <a:t>Describe in detail the product or service you want to sell (technical details, drawings, photos, sales brochures, etc.).</a:t>
            </a:r>
          </a:p>
          <a:p>
            <a:pPr>
              <a:buFont typeface="Arial" panose="020B0604020202020204" pitchFamily="34" charset="0"/>
              <a:buChar char="•"/>
            </a:pPr>
            <a:endParaRPr lang="en-US"/>
          </a:p>
          <a:p>
            <a:pPr indent="-228600">
              <a:lnSpc>
                <a:spcPct val="90000"/>
              </a:lnSpc>
              <a:spcAft>
                <a:spcPts val="600"/>
              </a:spcAft>
              <a:buFont typeface="Arial" panose="020B0604020202020204" pitchFamily="34" charset="0"/>
              <a:buChar char="•"/>
            </a:pPr>
            <a:r>
              <a:rPr lang="en-US" dirty="0">
                <a:ea typeface="+mn-lt"/>
                <a:cs typeface="+mn-lt"/>
              </a:rPr>
              <a:t>What are the factors that will give you advantages or disadvantages over the competition? Examples must contain quality levels, highlight the uniqueness or brand of the owner.</a:t>
            </a:r>
          </a:p>
          <a:p>
            <a:pPr>
              <a:buFont typeface="Arial" panose="020B0604020202020204" pitchFamily="34" charset="0"/>
              <a:buChar char="•"/>
            </a:pPr>
            <a:r>
              <a:rPr lang="en-US" dirty="0">
                <a:ea typeface="+mn-lt"/>
                <a:cs typeface="+mn-lt"/>
              </a:rPr>
              <a:t>No matter how good the product or service offered, a business cannot succeed without a well-developed marketing strategy. This stage begins with a systematic analysis of the market. It is very dangerous to assume that you already know what is happening in the market and what its trends are, without a prior study.</a:t>
            </a:r>
          </a:p>
          <a:p>
            <a:pPr>
              <a:buFont typeface="Arial" panose="020B0604020202020204" pitchFamily="34" charset="0"/>
              <a:buChar char="•"/>
            </a:pPr>
            <a:endParaRPr lang="en-US"/>
          </a:p>
          <a:p>
            <a:pPr indent="-228600">
              <a:lnSpc>
                <a:spcPct val="90000"/>
              </a:lnSpc>
              <a:spcAft>
                <a:spcPts val="600"/>
              </a:spcAft>
              <a:buFont typeface="Arial" panose="020B0604020202020204" pitchFamily="34" charset="0"/>
              <a:buChar char="•"/>
            </a:pPr>
            <a:r>
              <a:rPr lang="en-US" dirty="0">
                <a:ea typeface="+mn-lt"/>
                <a:cs typeface="+mn-lt"/>
              </a:rPr>
              <a:t>You need to do this study to make sure you are on the right track. Use the business planning process as an opportunity to gather data and answers to questions. Your time will be well spent.</a:t>
            </a:r>
          </a:p>
          <a:p>
            <a:pPr indent="-228600">
              <a:lnSpc>
                <a:spcPct val="90000"/>
              </a:lnSpc>
              <a:spcAft>
                <a:spcPts val="600"/>
              </a:spcAft>
              <a:buFont typeface="Arial" panose="020B0604020202020204" pitchFamily="34" charset="0"/>
              <a:buChar char="•"/>
            </a:pPr>
            <a:r>
              <a:rPr lang="en-US">
                <a:ea typeface="+mn-lt"/>
                <a:cs typeface="+mn-lt"/>
              </a:rPr>
              <a:t>Explain very clearly the day-to-day operations of the business. Talk about location, equipment, staff, legal environment, inventory, supply, credit policies and cash flow.</a:t>
            </a:r>
          </a:p>
          <a:p>
            <a:pPr indent="-228600">
              <a:lnSpc>
                <a:spcPct val="90000"/>
              </a:lnSpc>
              <a:spcAft>
                <a:spcPts val="600"/>
              </a:spcAft>
              <a:buFont typeface="Arial" panose="020B0604020202020204" pitchFamily="34" charset="0"/>
              <a:buChar char="•"/>
            </a:pPr>
            <a:endParaRPr lang="en-US" dirty="0">
              <a:ea typeface="+mn-lt"/>
              <a:cs typeface="+mn-lt"/>
            </a:endParaRPr>
          </a:p>
          <a:p>
            <a:pPr indent="-228600">
              <a:lnSpc>
                <a:spcPct val="90000"/>
              </a:lnSpc>
              <a:spcAft>
                <a:spcPts val="600"/>
              </a:spcAft>
              <a:buFont typeface="Arial" panose="020B0604020202020204" pitchFamily="34" charset="0"/>
              <a:buChar char="•"/>
            </a:pPr>
            <a:r>
              <a:rPr lang="en-US">
                <a:ea typeface="+mn-lt"/>
                <a:cs typeface="+mn-lt"/>
              </a:rPr>
              <a:t>                                                 THANK YOU !</a:t>
            </a:r>
            <a:endParaRPr lang="en-US" dirty="0">
              <a:ea typeface="+mn-lt"/>
              <a:cs typeface="+mn-lt"/>
            </a:endParaRPr>
          </a:p>
        </p:txBody>
      </p:sp>
      <p:grpSp>
        <p:nvGrpSpPr>
          <p:cNvPr id="30" name="Graphic 185">
            <a:extLst>
              <a:ext uri="{FF2B5EF4-FFF2-40B4-BE49-F238E27FC236}">
                <a16:creationId xmlns:a16="http://schemas.microsoft.com/office/drawing/2014/main" id="{0C156BF8-7FF7-440F-BE2B-417DFFE8BFA5}"/>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0428634" y="5987064"/>
            <a:ext cx="1054466" cy="469689"/>
            <a:chOff x="9841624" y="4115729"/>
            <a:chExt cx="602169" cy="268223"/>
          </a:xfrm>
          <a:solidFill>
            <a:schemeClr val="tx1"/>
          </a:solidFill>
        </p:grpSpPr>
        <p:sp>
          <p:nvSpPr>
            <p:cNvPr id="31" name="Freeform: Shape 30">
              <a:extLst>
                <a:ext uri="{FF2B5EF4-FFF2-40B4-BE49-F238E27FC236}">
                  <a16:creationId xmlns:a16="http://schemas.microsoft.com/office/drawing/2014/main" id="{B7067280-C3E7-4DF6-A345-B9FEF6EF8D6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841624" y="4115729"/>
              <a:ext cx="202882" cy="268223"/>
            </a:xfrm>
            <a:custGeom>
              <a:avLst/>
              <a:gdLst>
                <a:gd name="connsiteX0" fmla="*/ 20765 w 202882"/>
                <a:gd name="connsiteY0" fmla="*/ 268224 h 268223"/>
                <a:gd name="connsiteX1" fmla="*/ 0 w 202882"/>
                <a:gd name="connsiteY1" fmla="*/ 268224 h 268223"/>
                <a:gd name="connsiteX2" fmla="*/ 182118 w 202882"/>
                <a:gd name="connsiteY2" fmla="*/ 0 h 268223"/>
                <a:gd name="connsiteX3" fmla="*/ 202883 w 202882"/>
                <a:gd name="connsiteY3" fmla="*/ 0 h 268223"/>
              </a:gdLst>
              <a:ahLst/>
              <a:cxnLst>
                <a:cxn ang="0">
                  <a:pos x="connsiteX0" y="connsiteY0"/>
                </a:cxn>
                <a:cxn ang="0">
                  <a:pos x="connsiteX1" y="connsiteY1"/>
                </a:cxn>
                <a:cxn ang="0">
                  <a:pos x="connsiteX2" y="connsiteY2"/>
                </a:cxn>
                <a:cxn ang="0">
                  <a:pos x="connsiteX3" y="connsiteY3"/>
                </a:cxn>
              </a:cxnLst>
              <a:rect l="l" t="t" r="r" b="b"/>
              <a:pathLst>
                <a:path w="202882" h="268223">
                  <a:moveTo>
                    <a:pt x="20765" y="268224"/>
                  </a:moveTo>
                  <a:lnTo>
                    <a:pt x="0" y="268224"/>
                  </a:lnTo>
                  <a:lnTo>
                    <a:pt x="182118" y="0"/>
                  </a:lnTo>
                  <a:lnTo>
                    <a:pt x="202883" y="0"/>
                  </a:lnTo>
                  <a:close/>
                </a:path>
              </a:pathLst>
            </a:custGeom>
            <a:grpFill/>
            <a:ln w="9525" cap="flat">
              <a:noFill/>
              <a:prstDash val="solid"/>
              <a:miter/>
            </a:ln>
          </p:spPr>
          <p:txBody>
            <a:bodyPr rtlCol="0" anchor="ctr"/>
            <a:lstStyle/>
            <a:p>
              <a:endParaRPr lang="en-US"/>
            </a:p>
          </p:txBody>
        </p:sp>
        <p:sp>
          <p:nvSpPr>
            <p:cNvPr id="32" name="Freeform: Shape 31">
              <a:extLst>
                <a:ext uri="{FF2B5EF4-FFF2-40B4-BE49-F238E27FC236}">
                  <a16:creationId xmlns:a16="http://schemas.microsoft.com/office/drawing/2014/main" id="{A78365A8-666B-4417-9D3C-554E6E6B2C5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941445" y="4115729"/>
              <a:ext cx="202882" cy="268223"/>
            </a:xfrm>
            <a:custGeom>
              <a:avLst/>
              <a:gdLst>
                <a:gd name="connsiteX0" fmla="*/ 20765 w 202882"/>
                <a:gd name="connsiteY0" fmla="*/ 268224 h 268223"/>
                <a:gd name="connsiteX1" fmla="*/ 0 w 202882"/>
                <a:gd name="connsiteY1" fmla="*/ 268224 h 268223"/>
                <a:gd name="connsiteX2" fmla="*/ 182118 w 202882"/>
                <a:gd name="connsiteY2" fmla="*/ 0 h 268223"/>
                <a:gd name="connsiteX3" fmla="*/ 202883 w 202882"/>
                <a:gd name="connsiteY3" fmla="*/ 0 h 268223"/>
              </a:gdLst>
              <a:ahLst/>
              <a:cxnLst>
                <a:cxn ang="0">
                  <a:pos x="connsiteX0" y="connsiteY0"/>
                </a:cxn>
                <a:cxn ang="0">
                  <a:pos x="connsiteX1" y="connsiteY1"/>
                </a:cxn>
                <a:cxn ang="0">
                  <a:pos x="connsiteX2" y="connsiteY2"/>
                </a:cxn>
                <a:cxn ang="0">
                  <a:pos x="connsiteX3" y="connsiteY3"/>
                </a:cxn>
              </a:cxnLst>
              <a:rect l="l" t="t" r="r" b="b"/>
              <a:pathLst>
                <a:path w="202882" h="268223">
                  <a:moveTo>
                    <a:pt x="20765" y="268224"/>
                  </a:moveTo>
                  <a:lnTo>
                    <a:pt x="0" y="268224"/>
                  </a:lnTo>
                  <a:lnTo>
                    <a:pt x="182118" y="0"/>
                  </a:lnTo>
                  <a:lnTo>
                    <a:pt x="202883" y="0"/>
                  </a:lnTo>
                  <a:close/>
                </a:path>
              </a:pathLst>
            </a:custGeom>
            <a:grpFill/>
            <a:ln w="9525" cap="flat">
              <a:noFill/>
              <a:prstDash val="solid"/>
              <a:miter/>
            </a:ln>
          </p:spPr>
          <p:txBody>
            <a:bodyPr rtlCol="0" anchor="ctr"/>
            <a:lstStyle/>
            <a:p>
              <a:endParaRPr lang="en-US"/>
            </a:p>
          </p:txBody>
        </p:sp>
        <p:sp>
          <p:nvSpPr>
            <p:cNvPr id="33" name="Freeform: Shape 32">
              <a:extLst>
                <a:ext uri="{FF2B5EF4-FFF2-40B4-BE49-F238E27FC236}">
                  <a16:creationId xmlns:a16="http://schemas.microsoft.com/office/drawing/2014/main" id="{E71CAAFA-0A31-4308-AB9F-B1C84ABDF9D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041267" y="4115729"/>
              <a:ext cx="202882" cy="268223"/>
            </a:xfrm>
            <a:custGeom>
              <a:avLst/>
              <a:gdLst>
                <a:gd name="connsiteX0" fmla="*/ 20669 w 202882"/>
                <a:gd name="connsiteY0" fmla="*/ 268224 h 268223"/>
                <a:gd name="connsiteX1" fmla="*/ 0 w 202882"/>
                <a:gd name="connsiteY1" fmla="*/ 268224 h 268223"/>
                <a:gd name="connsiteX2" fmla="*/ 182118 w 202882"/>
                <a:gd name="connsiteY2" fmla="*/ 0 h 268223"/>
                <a:gd name="connsiteX3" fmla="*/ 202883 w 202882"/>
                <a:gd name="connsiteY3" fmla="*/ 0 h 268223"/>
              </a:gdLst>
              <a:ahLst/>
              <a:cxnLst>
                <a:cxn ang="0">
                  <a:pos x="connsiteX0" y="connsiteY0"/>
                </a:cxn>
                <a:cxn ang="0">
                  <a:pos x="connsiteX1" y="connsiteY1"/>
                </a:cxn>
                <a:cxn ang="0">
                  <a:pos x="connsiteX2" y="connsiteY2"/>
                </a:cxn>
                <a:cxn ang="0">
                  <a:pos x="connsiteX3" y="connsiteY3"/>
                </a:cxn>
              </a:cxnLst>
              <a:rect l="l" t="t" r="r" b="b"/>
              <a:pathLst>
                <a:path w="202882" h="268223">
                  <a:moveTo>
                    <a:pt x="20669" y="268224"/>
                  </a:moveTo>
                  <a:lnTo>
                    <a:pt x="0" y="268224"/>
                  </a:lnTo>
                  <a:lnTo>
                    <a:pt x="182118" y="0"/>
                  </a:lnTo>
                  <a:lnTo>
                    <a:pt x="202883" y="0"/>
                  </a:lnTo>
                  <a:close/>
                </a:path>
              </a:pathLst>
            </a:custGeom>
            <a:grpFill/>
            <a:ln w="9525" cap="flat">
              <a:noFill/>
              <a:prstDash val="solid"/>
              <a:miter/>
            </a:ln>
          </p:spPr>
          <p:txBody>
            <a:bodyPr rtlCol="0" anchor="ctr"/>
            <a:lstStyle/>
            <a:p>
              <a:endParaRPr lang="en-US"/>
            </a:p>
          </p:txBody>
        </p:sp>
        <p:sp>
          <p:nvSpPr>
            <p:cNvPr id="34" name="Freeform: Shape 33">
              <a:extLst>
                <a:ext uri="{FF2B5EF4-FFF2-40B4-BE49-F238E27FC236}">
                  <a16:creationId xmlns:a16="http://schemas.microsoft.com/office/drawing/2014/main" id="{96AB1D25-144D-4BB4-A45C-60B8A094F41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141090" y="4115729"/>
              <a:ext cx="202882" cy="268223"/>
            </a:xfrm>
            <a:custGeom>
              <a:avLst/>
              <a:gdLst>
                <a:gd name="connsiteX0" fmla="*/ 20669 w 202882"/>
                <a:gd name="connsiteY0" fmla="*/ 268224 h 268223"/>
                <a:gd name="connsiteX1" fmla="*/ 0 w 202882"/>
                <a:gd name="connsiteY1" fmla="*/ 268224 h 268223"/>
                <a:gd name="connsiteX2" fmla="*/ 182118 w 202882"/>
                <a:gd name="connsiteY2" fmla="*/ 0 h 268223"/>
                <a:gd name="connsiteX3" fmla="*/ 202883 w 202882"/>
                <a:gd name="connsiteY3" fmla="*/ 0 h 268223"/>
              </a:gdLst>
              <a:ahLst/>
              <a:cxnLst>
                <a:cxn ang="0">
                  <a:pos x="connsiteX0" y="connsiteY0"/>
                </a:cxn>
                <a:cxn ang="0">
                  <a:pos x="connsiteX1" y="connsiteY1"/>
                </a:cxn>
                <a:cxn ang="0">
                  <a:pos x="connsiteX2" y="connsiteY2"/>
                </a:cxn>
                <a:cxn ang="0">
                  <a:pos x="connsiteX3" y="connsiteY3"/>
                </a:cxn>
              </a:cxnLst>
              <a:rect l="l" t="t" r="r" b="b"/>
              <a:pathLst>
                <a:path w="202882" h="268223">
                  <a:moveTo>
                    <a:pt x="20669" y="268224"/>
                  </a:moveTo>
                  <a:lnTo>
                    <a:pt x="0" y="268224"/>
                  </a:lnTo>
                  <a:lnTo>
                    <a:pt x="182118" y="0"/>
                  </a:lnTo>
                  <a:lnTo>
                    <a:pt x="202883" y="0"/>
                  </a:lnTo>
                  <a:close/>
                </a:path>
              </a:pathLst>
            </a:custGeom>
            <a:grpFill/>
            <a:ln w="9525" cap="flat">
              <a:noFill/>
              <a:prstDash val="solid"/>
              <a:miter/>
            </a:ln>
          </p:spPr>
          <p:txBody>
            <a:bodyPr rtlCol="0" anchor="ctr"/>
            <a:lstStyle/>
            <a:p>
              <a:endParaRPr lang="en-US"/>
            </a:p>
          </p:txBody>
        </p:sp>
        <p:sp>
          <p:nvSpPr>
            <p:cNvPr id="35" name="Freeform: Shape 34">
              <a:extLst>
                <a:ext uri="{FF2B5EF4-FFF2-40B4-BE49-F238E27FC236}">
                  <a16:creationId xmlns:a16="http://schemas.microsoft.com/office/drawing/2014/main" id="{069F0FB4-779A-48FC-AC33-784F177C929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240911" y="4115729"/>
              <a:ext cx="202882" cy="268223"/>
            </a:xfrm>
            <a:custGeom>
              <a:avLst/>
              <a:gdLst>
                <a:gd name="connsiteX0" fmla="*/ 20669 w 202882"/>
                <a:gd name="connsiteY0" fmla="*/ 268224 h 268223"/>
                <a:gd name="connsiteX1" fmla="*/ 0 w 202882"/>
                <a:gd name="connsiteY1" fmla="*/ 268224 h 268223"/>
                <a:gd name="connsiteX2" fmla="*/ 182118 w 202882"/>
                <a:gd name="connsiteY2" fmla="*/ 0 h 268223"/>
                <a:gd name="connsiteX3" fmla="*/ 202883 w 202882"/>
                <a:gd name="connsiteY3" fmla="*/ 0 h 268223"/>
              </a:gdLst>
              <a:ahLst/>
              <a:cxnLst>
                <a:cxn ang="0">
                  <a:pos x="connsiteX0" y="connsiteY0"/>
                </a:cxn>
                <a:cxn ang="0">
                  <a:pos x="connsiteX1" y="connsiteY1"/>
                </a:cxn>
                <a:cxn ang="0">
                  <a:pos x="connsiteX2" y="connsiteY2"/>
                </a:cxn>
                <a:cxn ang="0">
                  <a:pos x="connsiteX3" y="connsiteY3"/>
                </a:cxn>
              </a:cxnLst>
              <a:rect l="l" t="t" r="r" b="b"/>
              <a:pathLst>
                <a:path w="202882" h="268223">
                  <a:moveTo>
                    <a:pt x="20669" y="268224"/>
                  </a:moveTo>
                  <a:lnTo>
                    <a:pt x="0" y="268224"/>
                  </a:lnTo>
                  <a:lnTo>
                    <a:pt x="182118" y="0"/>
                  </a:lnTo>
                  <a:lnTo>
                    <a:pt x="202883" y="0"/>
                  </a:lnTo>
                  <a:close/>
                </a:path>
              </a:pathLst>
            </a:custGeom>
            <a:grpFill/>
            <a:ln w="9525" cap="flat">
              <a:noFill/>
              <a:prstDash val="solid"/>
              <a:miter/>
            </a:ln>
          </p:spPr>
          <p:txBody>
            <a:bodyPr rtlCol="0" anchor="ctr"/>
            <a:lstStyle/>
            <a:p>
              <a:endParaRPr lang="en-US"/>
            </a:p>
          </p:txBody>
        </p:sp>
      </p:grpSp>
      <p:sp>
        <p:nvSpPr>
          <p:cNvPr id="3" name="TextBox 2">
            <a:extLst>
              <a:ext uri="{FF2B5EF4-FFF2-40B4-BE49-F238E27FC236}">
                <a16:creationId xmlns:a16="http://schemas.microsoft.com/office/drawing/2014/main" id="{D7A703CB-3531-42D0-B7EA-4D2121597A1C}"/>
              </a:ext>
            </a:extLst>
          </p:cNvPr>
          <p:cNvSpPr txBox="1"/>
          <p:nvPr/>
        </p:nvSpPr>
        <p:spPr>
          <a:xfrm>
            <a:off x="4867275" y="3343275"/>
            <a:ext cx="2743200"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l"/>
            <a:endParaRPr lang="en-US" dirty="0"/>
          </a:p>
        </p:txBody>
      </p:sp>
      <p:sp>
        <p:nvSpPr>
          <p:cNvPr id="4" name="TextBox 3">
            <a:extLst>
              <a:ext uri="{FF2B5EF4-FFF2-40B4-BE49-F238E27FC236}">
                <a16:creationId xmlns:a16="http://schemas.microsoft.com/office/drawing/2014/main" id="{9AC66C0D-172D-4693-BC3D-1C43D5B47A06}"/>
              </a:ext>
            </a:extLst>
          </p:cNvPr>
          <p:cNvSpPr txBox="1"/>
          <p:nvPr/>
        </p:nvSpPr>
        <p:spPr>
          <a:xfrm>
            <a:off x="5211433" y="4104376"/>
            <a:ext cx="2743200"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l"/>
            <a:endParaRPr lang="en-US" dirty="0"/>
          </a:p>
        </p:txBody>
      </p:sp>
    </p:spTree>
    <p:extLst>
      <p:ext uri="{BB962C8B-B14F-4D97-AF65-F5344CB8AC3E}">
        <p14:creationId xmlns:p14="http://schemas.microsoft.com/office/powerpoint/2010/main" val="3829120868"/>
      </p:ext>
    </p:extLst>
  </p:cSld>
  <p:clrMapOvr>
    <a:masterClrMapping/>
  </p:clrMapOvr>
</p:sld>
</file>

<file path=ppt/theme/theme1.xml><?xml version="1.0" encoding="utf-8"?>
<a:theme xmlns:a="http://schemas.openxmlformats.org/drawingml/2006/main" name="FunkyShapesVTI">
  <a:themeElements>
    <a:clrScheme name="AnalogousFromDarkSeedLeftStep">
      <a:dk1>
        <a:srgbClr val="000000"/>
      </a:dk1>
      <a:lt1>
        <a:srgbClr val="FFFFFF"/>
      </a:lt1>
      <a:dk2>
        <a:srgbClr val="1B2430"/>
      </a:dk2>
      <a:lt2>
        <a:srgbClr val="F0F3F1"/>
      </a:lt2>
      <a:accent1>
        <a:srgbClr val="D63AB0"/>
      </a:accent1>
      <a:accent2>
        <a:srgbClr val="A928C4"/>
      </a:accent2>
      <a:accent3>
        <a:srgbClr val="7A3AD6"/>
      </a:accent3>
      <a:accent4>
        <a:srgbClr val="3C3DC9"/>
      </a:accent4>
      <a:accent5>
        <a:srgbClr val="3A7CD6"/>
      </a:accent5>
      <a:accent6>
        <a:srgbClr val="28ABC4"/>
      </a:accent6>
      <a:hlink>
        <a:srgbClr val="3F60BF"/>
      </a:hlink>
      <a:folHlink>
        <a:srgbClr val="7F7F7F"/>
      </a:folHlink>
    </a:clrScheme>
    <a:fontScheme name="Source Sans Pro">
      <a:majorFont>
        <a:latin typeface="Avenir Next LT Pro"/>
        <a:ea typeface=""/>
        <a:cs typeface=""/>
      </a:majorFont>
      <a:minorFont>
        <a:latin typeface="Avenir Next LT Pro"/>
        <a:ea typeface=""/>
        <a:cs typeface=""/>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FunkyShapesVTI" id="{A7F40C41-3FB2-45B0-B0D6-DFB7FDD9B7AD}" vid="{C49381A0-09CD-46EE-B141-E2CDD87ABFE3}"/>
    </a:ext>
  </a:extLst>
</a:theme>
</file>

<file path=docProps/app.xml><?xml version="1.0" encoding="utf-8"?>
<Properties xmlns="http://schemas.openxmlformats.org/officeDocument/2006/extended-properties" xmlns:vt="http://schemas.openxmlformats.org/officeDocument/2006/docPropsVTypes">
  <Template>office theme</Template>
  <TotalTime>0</TotalTime>
  <Words>0</Words>
  <Application>Microsoft Office PowerPoint</Application>
  <PresentationFormat>Widescreen</PresentationFormat>
  <Paragraphs>0</Paragraphs>
  <Slides>2</Slides>
  <Notes>0</Notes>
  <HiddenSlides>0</HiddenSlides>
  <MMClips>0</MMClips>
  <ScaleCrop>false</ScaleCrop>
  <HeadingPairs>
    <vt:vector size="4" baseType="variant">
      <vt:variant>
        <vt:lpstr>Theme</vt:lpstr>
      </vt:variant>
      <vt:variant>
        <vt:i4>1</vt:i4>
      </vt:variant>
      <vt:variant>
        <vt:lpstr>Slide Titles</vt:lpstr>
      </vt:variant>
      <vt:variant>
        <vt:i4>2</vt:i4>
      </vt:variant>
    </vt:vector>
  </HeadingPairs>
  <TitlesOfParts>
    <vt:vector size="3" baseType="lpstr">
      <vt:lpstr>FunkyShapesVTI</vt:lpstr>
      <vt:lpstr>BUSINESS OVERVIEW</vt:lpstr>
      <vt:lpstr>PowerPoint Presentation</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
  <cp:lastModifiedBy/>
  <cp:revision>28</cp:revision>
  <dcterms:created xsi:type="dcterms:W3CDTF">2021-08-15T19:03:00Z</dcterms:created>
  <dcterms:modified xsi:type="dcterms:W3CDTF">2021-08-15T19:12:18Z</dcterms:modified>
</cp:coreProperties>
</file>