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60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thi Begum (2521691)" userId="a9d8969b-c9e4-4e3e-9c7e-01e610b2b893" providerId="ADAL" clId="{53928448-E77F-4939-83CE-BED7085DFBB2}"/>
    <pc:docChg chg="undo custSel addSld delSld modSld addMainMaster delMainMaster">
      <pc:chgData name="Sathi Begum (2521691)" userId="a9d8969b-c9e4-4e3e-9c7e-01e610b2b893" providerId="ADAL" clId="{53928448-E77F-4939-83CE-BED7085DFBB2}" dt="2025-12-08T13:46:14.740" v="905" actId="20577"/>
      <pc:docMkLst>
        <pc:docMk/>
      </pc:docMkLst>
      <pc:sldChg chg="addSp delSp modSp mod setBg modClrScheme addAnim setClrOvrMap chgLayout">
        <pc:chgData name="Sathi Begum (2521691)" userId="a9d8969b-c9e4-4e3e-9c7e-01e610b2b893" providerId="ADAL" clId="{53928448-E77F-4939-83CE-BED7085DFBB2}" dt="2025-12-08T13:46:14.740" v="905" actId="20577"/>
        <pc:sldMkLst>
          <pc:docMk/>
          <pc:sldMk cId="913738815" sldId="256"/>
        </pc:sldMkLst>
        <pc:spChg chg="add mod">
          <ac:chgData name="Sathi Begum (2521691)" userId="a9d8969b-c9e4-4e3e-9c7e-01e610b2b893" providerId="ADAL" clId="{53928448-E77F-4939-83CE-BED7085DFBB2}" dt="2025-12-08T12:25:43.808" v="64" actId="20577"/>
          <ac:spMkLst>
            <pc:docMk/>
            <pc:sldMk cId="913738815" sldId="256"/>
            <ac:spMk id="2" creationId="{32A6F8D8-CB2B-B2C4-82BD-1B9A5F2C2D2E}"/>
          </ac:spMkLst>
        </pc:spChg>
        <pc:spChg chg="del mod">
          <ac:chgData name="Sathi Begum (2521691)" userId="a9d8969b-c9e4-4e3e-9c7e-01e610b2b893" providerId="ADAL" clId="{53928448-E77F-4939-83CE-BED7085DFBB2}" dt="2025-12-08T09:39:23.253" v="28" actId="478"/>
          <ac:spMkLst>
            <pc:docMk/>
            <pc:sldMk cId="913738815" sldId="256"/>
            <ac:spMk id="2" creationId="{FB252D21-7E1E-42B2-9499-73B091A2D363}"/>
          </ac:spMkLst>
        </pc:spChg>
        <pc:spChg chg="add del mod">
          <ac:chgData name="Sathi Begum (2521691)" userId="a9d8969b-c9e4-4e3e-9c7e-01e610b2b893" providerId="ADAL" clId="{53928448-E77F-4939-83CE-BED7085DFBB2}" dt="2025-12-08T13:46:14.740" v="905" actId="20577"/>
          <ac:spMkLst>
            <pc:docMk/>
            <pc:sldMk cId="913738815" sldId="256"/>
            <ac:spMk id="3" creationId="{2492C465-CE1A-A74A-44ED-D662C44576DE}"/>
          </ac:spMkLst>
        </pc:spChg>
        <pc:spChg chg="del mod">
          <ac:chgData name="Sathi Begum (2521691)" userId="a9d8969b-c9e4-4e3e-9c7e-01e610b2b893" providerId="ADAL" clId="{53928448-E77F-4939-83CE-BED7085DFBB2}" dt="2025-12-08T09:39:21.497" v="27" actId="478"/>
          <ac:spMkLst>
            <pc:docMk/>
            <pc:sldMk cId="913738815" sldId="256"/>
            <ac:spMk id="3" creationId="{2ABD5D28-D89A-A282-F134-0DD874FC15FD}"/>
          </ac:spMkLst>
        </pc:spChg>
        <pc:spChg chg="add del">
          <ac:chgData name="Sathi Begum (2521691)" userId="a9d8969b-c9e4-4e3e-9c7e-01e610b2b893" providerId="ADAL" clId="{53928448-E77F-4939-83CE-BED7085DFBB2}" dt="2025-12-08T09:38:37.413" v="1" actId="26606"/>
          <ac:spMkLst>
            <pc:docMk/>
            <pc:sldMk cId="913738815" sldId="256"/>
            <ac:spMk id="9" creationId="{80B98925-0550-1AFB-C1DC-02792400FB71}"/>
          </ac:spMkLst>
        </pc:spChg>
        <pc:spChg chg="add del">
          <ac:chgData name="Sathi Begum (2521691)" userId="a9d8969b-c9e4-4e3e-9c7e-01e610b2b893" providerId="ADAL" clId="{53928448-E77F-4939-83CE-BED7085DFBB2}" dt="2025-12-08T09:38:37.413" v="1" actId="26606"/>
          <ac:spMkLst>
            <pc:docMk/>
            <pc:sldMk cId="913738815" sldId="256"/>
            <ac:spMk id="11" creationId="{0CCA9273-E74E-A306-1F74-BEF9EDA30500}"/>
          </ac:spMkLst>
        </pc:spChg>
        <pc:spChg chg="add del">
          <ac:chgData name="Sathi Begum (2521691)" userId="a9d8969b-c9e4-4e3e-9c7e-01e610b2b893" providerId="ADAL" clId="{53928448-E77F-4939-83CE-BED7085DFBB2}" dt="2025-12-08T09:38:38.370" v="3" actId="26606"/>
          <ac:spMkLst>
            <pc:docMk/>
            <pc:sldMk cId="913738815" sldId="256"/>
            <ac:spMk id="13" creationId="{7A875D55-4A80-43E9-38F6-27E3664939B0}"/>
          </ac:spMkLst>
        </pc:spChg>
        <pc:spChg chg="add del">
          <ac:chgData name="Sathi Begum (2521691)" userId="a9d8969b-c9e4-4e3e-9c7e-01e610b2b893" providerId="ADAL" clId="{53928448-E77F-4939-83CE-BED7085DFBB2}" dt="2025-12-08T09:38:39.171" v="5" actId="26606"/>
          <ac:spMkLst>
            <pc:docMk/>
            <pc:sldMk cId="913738815" sldId="256"/>
            <ac:spMk id="16" creationId="{0EECA69B-4C2A-7F31-8019-E90DB3BD49CB}"/>
          </ac:spMkLst>
        </pc:spChg>
        <pc:spChg chg="add del">
          <ac:chgData name="Sathi Begum (2521691)" userId="a9d8969b-c9e4-4e3e-9c7e-01e610b2b893" providerId="ADAL" clId="{53928448-E77F-4939-83CE-BED7085DFBB2}" dt="2025-12-08T09:38:39.171" v="5" actId="26606"/>
          <ac:spMkLst>
            <pc:docMk/>
            <pc:sldMk cId="913738815" sldId="256"/>
            <ac:spMk id="18" creationId="{857DEAC1-B3AA-6569-0A44-A191DF2F3C67}"/>
          </ac:spMkLst>
        </pc:spChg>
        <pc:spChg chg="add del">
          <ac:chgData name="Sathi Begum (2521691)" userId="a9d8969b-c9e4-4e3e-9c7e-01e610b2b893" providerId="ADAL" clId="{53928448-E77F-4939-83CE-BED7085DFBB2}" dt="2025-12-08T09:38:40.338" v="7" actId="26606"/>
          <ac:spMkLst>
            <pc:docMk/>
            <pc:sldMk cId="913738815" sldId="256"/>
            <ac:spMk id="20" creationId="{42EC32AE-E4F8-4BC6-BEF2-B48BDD157D3F}"/>
          </ac:spMkLst>
        </pc:spChg>
        <pc:spChg chg="add del">
          <ac:chgData name="Sathi Begum (2521691)" userId="a9d8969b-c9e4-4e3e-9c7e-01e610b2b893" providerId="ADAL" clId="{53928448-E77F-4939-83CE-BED7085DFBB2}" dt="2025-12-08T09:38:42.822" v="9" actId="26606"/>
          <ac:spMkLst>
            <pc:docMk/>
            <pc:sldMk cId="913738815" sldId="256"/>
            <ac:spMk id="24" creationId="{0EECA69B-4C2A-7F31-8019-E90DB3BD49CB}"/>
          </ac:spMkLst>
        </pc:spChg>
        <pc:spChg chg="add del">
          <ac:chgData name="Sathi Begum (2521691)" userId="a9d8969b-c9e4-4e3e-9c7e-01e610b2b893" providerId="ADAL" clId="{53928448-E77F-4939-83CE-BED7085DFBB2}" dt="2025-12-08T09:38:42.822" v="9" actId="26606"/>
          <ac:spMkLst>
            <pc:docMk/>
            <pc:sldMk cId="913738815" sldId="256"/>
            <ac:spMk id="26" creationId="{857DEAC1-B3AA-6569-0A44-A191DF2F3C67}"/>
          </ac:spMkLst>
        </pc:spChg>
        <pc:spChg chg="add del">
          <ac:chgData name="Sathi Begum (2521691)" userId="a9d8969b-c9e4-4e3e-9c7e-01e610b2b893" providerId="ADAL" clId="{53928448-E77F-4939-83CE-BED7085DFBB2}" dt="2025-12-08T09:38:44.272" v="11" actId="26606"/>
          <ac:spMkLst>
            <pc:docMk/>
            <pc:sldMk cId="913738815" sldId="256"/>
            <ac:spMk id="28" creationId="{80B98925-0550-1AFB-C1DC-02792400FB71}"/>
          </ac:spMkLst>
        </pc:spChg>
        <pc:spChg chg="add del">
          <ac:chgData name="Sathi Begum (2521691)" userId="a9d8969b-c9e4-4e3e-9c7e-01e610b2b893" providerId="ADAL" clId="{53928448-E77F-4939-83CE-BED7085DFBB2}" dt="2025-12-08T09:38:44.272" v="11" actId="26606"/>
          <ac:spMkLst>
            <pc:docMk/>
            <pc:sldMk cId="913738815" sldId="256"/>
            <ac:spMk id="30" creationId="{0CCA9273-E74E-A306-1F74-BEF9EDA30500}"/>
          </ac:spMkLst>
        </pc:spChg>
        <pc:spChg chg="add del">
          <ac:chgData name="Sathi Begum (2521691)" userId="a9d8969b-c9e4-4e3e-9c7e-01e610b2b893" providerId="ADAL" clId="{53928448-E77F-4939-83CE-BED7085DFBB2}" dt="2025-12-08T09:38:45.139" v="13" actId="26606"/>
          <ac:spMkLst>
            <pc:docMk/>
            <pc:sldMk cId="913738815" sldId="256"/>
            <ac:spMk id="32" creationId="{0EECA69B-4C2A-7F31-8019-E90DB3BD49CB}"/>
          </ac:spMkLst>
        </pc:spChg>
        <pc:spChg chg="add del">
          <ac:chgData name="Sathi Begum (2521691)" userId="a9d8969b-c9e4-4e3e-9c7e-01e610b2b893" providerId="ADAL" clId="{53928448-E77F-4939-83CE-BED7085DFBB2}" dt="2025-12-08T09:38:45.139" v="13" actId="26606"/>
          <ac:spMkLst>
            <pc:docMk/>
            <pc:sldMk cId="913738815" sldId="256"/>
            <ac:spMk id="34" creationId="{857DEAC1-B3AA-6569-0A44-A191DF2F3C67}"/>
          </ac:spMkLst>
        </pc:spChg>
        <pc:spChg chg="add del">
          <ac:chgData name="Sathi Begum (2521691)" userId="a9d8969b-c9e4-4e3e-9c7e-01e610b2b893" providerId="ADAL" clId="{53928448-E77F-4939-83CE-BED7085DFBB2}" dt="2025-12-08T09:38:45.872" v="15" actId="26606"/>
          <ac:spMkLst>
            <pc:docMk/>
            <pc:sldMk cId="913738815" sldId="256"/>
            <ac:spMk id="36" creationId="{80B98925-0550-1AFB-C1DC-02792400FB71}"/>
          </ac:spMkLst>
        </pc:spChg>
        <pc:spChg chg="add del">
          <ac:chgData name="Sathi Begum (2521691)" userId="a9d8969b-c9e4-4e3e-9c7e-01e610b2b893" providerId="ADAL" clId="{53928448-E77F-4939-83CE-BED7085DFBB2}" dt="2025-12-08T09:38:45.872" v="15" actId="26606"/>
          <ac:spMkLst>
            <pc:docMk/>
            <pc:sldMk cId="913738815" sldId="256"/>
            <ac:spMk id="38" creationId="{0CCA9273-E74E-A306-1F74-BEF9EDA30500}"/>
          </ac:spMkLst>
        </pc:spChg>
        <pc:spChg chg="add del">
          <ac:chgData name="Sathi Begum (2521691)" userId="a9d8969b-c9e4-4e3e-9c7e-01e610b2b893" providerId="ADAL" clId="{53928448-E77F-4939-83CE-BED7085DFBB2}" dt="2025-12-08T09:38:49.423" v="17" actId="26606"/>
          <ac:spMkLst>
            <pc:docMk/>
            <pc:sldMk cId="913738815" sldId="256"/>
            <ac:spMk id="40" creationId="{0EECA69B-4C2A-7F31-8019-E90DB3BD49CB}"/>
          </ac:spMkLst>
        </pc:spChg>
        <pc:spChg chg="add del">
          <ac:chgData name="Sathi Begum (2521691)" userId="a9d8969b-c9e4-4e3e-9c7e-01e610b2b893" providerId="ADAL" clId="{53928448-E77F-4939-83CE-BED7085DFBB2}" dt="2025-12-08T09:38:49.423" v="17" actId="26606"/>
          <ac:spMkLst>
            <pc:docMk/>
            <pc:sldMk cId="913738815" sldId="256"/>
            <ac:spMk id="42" creationId="{857DEAC1-B3AA-6569-0A44-A191DF2F3C67}"/>
          </ac:spMkLst>
        </pc:spChg>
        <pc:spChg chg="add del">
          <ac:chgData name="Sathi Begum (2521691)" userId="a9d8969b-c9e4-4e3e-9c7e-01e610b2b893" providerId="ADAL" clId="{53928448-E77F-4939-83CE-BED7085DFBB2}" dt="2025-12-08T09:38:50.772" v="19" actId="26606"/>
          <ac:spMkLst>
            <pc:docMk/>
            <pc:sldMk cId="913738815" sldId="256"/>
            <ac:spMk id="44" creationId="{42EC32AE-E4F8-4BC6-BEF2-B48BDD157D3F}"/>
          </ac:spMkLst>
        </pc:spChg>
        <pc:spChg chg="add del">
          <ac:chgData name="Sathi Begum (2521691)" userId="a9d8969b-c9e4-4e3e-9c7e-01e610b2b893" providerId="ADAL" clId="{53928448-E77F-4939-83CE-BED7085DFBB2}" dt="2025-12-08T09:38:58.723" v="21" actId="26606"/>
          <ac:spMkLst>
            <pc:docMk/>
            <pc:sldMk cId="913738815" sldId="256"/>
            <ac:spMk id="48" creationId="{7A875D55-4A80-43E9-38F6-27E3664939B0}"/>
          </ac:spMkLst>
        </pc:spChg>
        <pc:spChg chg="add del">
          <ac:chgData name="Sathi Begum (2521691)" userId="a9d8969b-c9e4-4e3e-9c7e-01e610b2b893" providerId="ADAL" clId="{53928448-E77F-4939-83CE-BED7085DFBB2}" dt="2025-12-08T09:38:59.307" v="23" actId="26606"/>
          <ac:spMkLst>
            <pc:docMk/>
            <pc:sldMk cId="913738815" sldId="256"/>
            <ac:spMk id="51" creationId="{80B98925-0550-1AFB-C1DC-02792400FB71}"/>
          </ac:spMkLst>
        </pc:spChg>
        <pc:spChg chg="add del">
          <ac:chgData name="Sathi Begum (2521691)" userId="a9d8969b-c9e4-4e3e-9c7e-01e610b2b893" providerId="ADAL" clId="{53928448-E77F-4939-83CE-BED7085DFBB2}" dt="2025-12-08T09:38:59.307" v="23" actId="26606"/>
          <ac:spMkLst>
            <pc:docMk/>
            <pc:sldMk cId="913738815" sldId="256"/>
            <ac:spMk id="53" creationId="{0CCA9273-E74E-A306-1F74-BEF9EDA30500}"/>
          </ac:spMkLst>
        </pc:spChg>
        <pc:spChg chg="add del">
          <ac:chgData name="Sathi Begum (2521691)" userId="a9d8969b-c9e4-4e3e-9c7e-01e610b2b893" providerId="ADAL" clId="{53928448-E77F-4939-83CE-BED7085DFBB2}" dt="2025-12-08T09:39:00.473" v="25" actId="26606"/>
          <ac:spMkLst>
            <pc:docMk/>
            <pc:sldMk cId="913738815" sldId="256"/>
            <ac:spMk id="55" creationId="{42EC32AE-E4F8-4BC6-BEF2-B48BDD157D3F}"/>
          </ac:spMkLst>
        </pc:spChg>
        <pc:spChg chg="add">
          <ac:chgData name="Sathi Begum (2521691)" userId="a9d8969b-c9e4-4e3e-9c7e-01e610b2b893" providerId="ADAL" clId="{53928448-E77F-4939-83CE-BED7085DFBB2}" dt="2025-12-08T09:39:00.502" v="26" actId="26606"/>
          <ac:spMkLst>
            <pc:docMk/>
            <pc:sldMk cId="913738815" sldId="256"/>
            <ac:spMk id="59" creationId="{7A875D55-4A80-43E9-38F6-27E3664939B0}"/>
          </ac:spMkLst>
        </pc:spChg>
        <pc:picChg chg="add mod">
          <ac:chgData name="Sathi Begum (2521691)" userId="a9d8969b-c9e4-4e3e-9c7e-01e610b2b893" providerId="ADAL" clId="{53928448-E77F-4939-83CE-BED7085DFBB2}" dt="2025-12-08T13:44:44.007" v="825" actId="1076"/>
          <ac:picMkLst>
            <pc:docMk/>
            <pc:sldMk cId="913738815" sldId="256"/>
            <ac:picMk id="4" creationId="{41239CAE-2A28-49F8-F735-D836C90127BD}"/>
          </ac:picMkLst>
        </pc:picChg>
        <pc:picChg chg="add del">
          <ac:chgData name="Sathi Begum (2521691)" userId="a9d8969b-c9e4-4e3e-9c7e-01e610b2b893" providerId="ADAL" clId="{53928448-E77F-4939-83CE-BED7085DFBB2}" dt="2025-12-08T09:38:37.413" v="1" actId="26606"/>
          <ac:picMkLst>
            <pc:docMk/>
            <pc:sldMk cId="913738815" sldId="256"/>
            <ac:picMk id="4" creationId="{A245CC01-E040-F09E-D20A-D3804230D2EE}"/>
          </ac:picMkLst>
        </pc:picChg>
        <pc:picChg chg="add mod">
          <ac:chgData name="Sathi Begum (2521691)" userId="a9d8969b-c9e4-4e3e-9c7e-01e610b2b893" providerId="ADAL" clId="{53928448-E77F-4939-83CE-BED7085DFBB2}" dt="2025-12-08T12:28:22.557" v="154" actId="14100"/>
          <ac:picMkLst>
            <pc:docMk/>
            <pc:sldMk cId="913738815" sldId="256"/>
            <ac:picMk id="5" creationId="{54D9F9E4-0E56-D540-68B5-C58BABE86A33}"/>
          </ac:picMkLst>
        </pc:picChg>
        <pc:picChg chg="add del">
          <ac:chgData name="Sathi Begum (2521691)" userId="a9d8969b-c9e4-4e3e-9c7e-01e610b2b893" providerId="ADAL" clId="{53928448-E77F-4939-83CE-BED7085DFBB2}" dt="2025-12-08T09:38:38.370" v="3" actId="26606"/>
          <ac:picMkLst>
            <pc:docMk/>
            <pc:sldMk cId="913738815" sldId="256"/>
            <ac:picMk id="14" creationId="{2C6E65A8-C9A4-A3F2-4C46-CFF08B2BA085}"/>
          </ac:picMkLst>
        </pc:picChg>
        <pc:picChg chg="add del">
          <ac:chgData name="Sathi Begum (2521691)" userId="a9d8969b-c9e4-4e3e-9c7e-01e610b2b893" providerId="ADAL" clId="{53928448-E77F-4939-83CE-BED7085DFBB2}" dt="2025-12-08T09:38:39.171" v="5" actId="26606"/>
          <ac:picMkLst>
            <pc:docMk/>
            <pc:sldMk cId="913738815" sldId="256"/>
            <ac:picMk id="17" creationId="{738EBD30-8F8F-CAE0-21DB-8B8F68AC1E5C}"/>
          </ac:picMkLst>
        </pc:picChg>
        <pc:picChg chg="add del">
          <ac:chgData name="Sathi Begum (2521691)" userId="a9d8969b-c9e4-4e3e-9c7e-01e610b2b893" providerId="ADAL" clId="{53928448-E77F-4939-83CE-BED7085DFBB2}" dt="2025-12-08T09:38:40.338" v="7" actId="26606"/>
          <ac:picMkLst>
            <pc:docMk/>
            <pc:sldMk cId="913738815" sldId="256"/>
            <ac:picMk id="21" creationId="{5F140521-BF6B-554C-2BCA-2795F8D31296}"/>
          </ac:picMkLst>
        </pc:picChg>
        <pc:picChg chg="add del">
          <ac:chgData name="Sathi Begum (2521691)" userId="a9d8969b-c9e4-4e3e-9c7e-01e610b2b893" providerId="ADAL" clId="{53928448-E77F-4939-83CE-BED7085DFBB2}" dt="2025-12-08T09:38:42.822" v="9" actId="26606"/>
          <ac:picMkLst>
            <pc:docMk/>
            <pc:sldMk cId="913738815" sldId="256"/>
            <ac:picMk id="25" creationId="{738EBD30-8F8F-CAE0-21DB-8B8F68AC1E5C}"/>
          </ac:picMkLst>
        </pc:picChg>
        <pc:picChg chg="add del">
          <ac:chgData name="Sathi Begum (2521691)" userId="a9d8969b-c9e4-4e3e-9c7e-01e610b2b893" providerId="ADAL" clId="{53928448-E77F-4939-83CE-BED7085DFBB2}" dt="2025-12-08T09:38:44.272" v="11" actId="26606"/>
          <ac:picMkLst>
            <pc:docMk/>
            <pc:sldMk cId="913738815" sldId="256"/>
            <ac:picMk id="29" creationId="{A245CC01-E040-F09E-D20A-D3804230D2EE}"/>
          </ac:picMkLst>
        </pc:picChg>
        <pc:picChg chg="add del">
          <ac:chgData name="Sathi Begum (2521691)" userId="a9d8969b-c9e4-4e3e-9c7e-01e610b2b893" providerId="ADAL" clId="{53928448-E77F-4939-83CE-BED7085DFBB2}" dt="2025-12-08T09:38:45.139" v="13" actId="26606"/>
          <ac:picMkLst>
            <pc:docMk/>
            <pc:sldMk cId="913738815" sldId="256"/>
            <ac:picMk id="33" creationId="{738EBD30-8F8F-CAE0-21DB-8B8F68AC1E5C}"/>
          </ac:picMkLst>
        </pc:picChg>
        <pc:picChg chg="add del">
          <ac:chgData name="Sathi Begum (2521691)" userId="a9d8969b-c9e4-4e3e-9c7e-01e610b2b893" providerId="ADAL" clId="{53928448-E77F-4939-83CE-BED7085DFBB2}" dt="2025-12-08T09:38:45.872" v="15" actId="26606"/>
          <ac:picMkLst>
            <pc:docMk/>
            <pc:sldMk cId="913738815" sldId="256"/>
            <ac:picMk id="37" creationId="{A245CC01-E040-F09E-D20A-D3804230D2EE}"/>
          </ac:picMkLst>
        </pc:picChg>
        <pc:picChg chg="add del">
          <ac:chgData name="Sathi Begum (2521691)" userId="a9d8969b-c9e4-4e3e-9c7e-01e610b2b893" providerId="ADAL" clId="{53928448-E77F-4939-83CE-BED7085DFBB2}" dt="2025-12-08T09:38:49.423" v="17" actId="26606"/>
          <ac:picMkLst>
            <pc:docMk/>
            <pc:sldMk cId="913738815" sldId="256"/>
            <ac:picMk id="41" creationId="{738EBD30-8F8F-CAE0-21DB-8B8F68AC1E5C}"/>
          </ac:picMkLst>
        </pc:picChg>
        <pc:picChg chg="add del">
          <ac:chgData name="Sathi Begum (2521691)" userId="a9d8969b-c9e4-4e3e-9c7e-01e610b2b893" providerId="ADAL" clId="{53928448-E77F-4939-83CE-BED7085DFBB2}" dt="2025-12-08T09:38:50.772" v="19" actId="26606"/>
          <ac:picMkLst>
            <pc:docMk/>
            <pc:sldMk cId="913738815" sldId="256"/>
            <ac:picMk id="45" creationId="{5F140521-BF6B-554C-2BCA-2795F8D31296}"/>
          </ac:picMkLst>
        </pc:picChg>
        <pc:picChg chg="add del">
          <ac:chgData name="Sathi Begum (2521691)" userId="a9d8969b-c9e4-4e3e-9c7e-01e610b2b893" providerId="ADAL" clId="{53928448-E77F-4939-83CE-BED7085DFBB2}" dt="2025-12-08T09:38:58.723" v="21" actId="26606"/>
          <ac:picMkLst>
            <pc:docMk/>
            <pc:sldMk cId="913738815" sldId="256"/>
            <ac:picMk id="49" creationId="{2C6E65A8-C9A4-A3F2-4C46-CFF08B2BA085}"/>
          </ac:picMkLst>
        </pc:picChg>
        <pc:picChg chg="add del">
          <ac:chgData name="Sathi Begum (2521691)" userId="a9d8969b-c9e4-4e3e-9c7e-01e610b2b893" providerId="ADAL" clId="{53928448-E77F-4939-83CE-BED7085DFBB2}" dt="2025-12-08T09:38:59.307" v="23" actId="26606"/>
          <ac:picMkLst>
            <pc:docMk/>
            <pc:sldMk cId="913738815" sldId="256"/>
            <ac:picMk id="52" creationId="{A245CC01-E040-F09E-D20A-D3804230D2EE}"/>
          </ac:picMkLst>
        </pc:picChg>
        <pc:picChg chg="add del">
          <ac:chgData name="Sathi Begum (2521691)" userId="a9d8969b-c9e4-4e3e-9c7e-01e610b2b893" providerId="ADAL" clId="{53928448-E77F-4939-83CE-BED7085DFBB2}" dt="2025-12-08T09:39:00.473" v="25" actId="26606"/>
          <ac:picMkLst>
            <pc:docMk/>
            <pc:sldMk cId="913738815" sldId="256"/>
            <ac:picMk id="56" creationId="{5F140521-BF6B-554C-2BCA-2795F8D31296}"/>
          </ac:picMkLst>
        </pc:picChg>
        <pc:picChg chg="add">
          <ac:chgData name="Sathi Begum (2521691)" userId="a9d8969b-c9e4-4e3e-9c7e-01e610b2b893" providerId="ADAL" clId="{53928448-E77F-4939-83CE-BED7085DFBB2}" dt="2025-12-08T09:39:00.502" v="26" actId="26606"/>
          <ac:picMkLst>
            <pc:docMk/>
            <pc:sldMk cId="913738815" sldId="256"/>
            <ac:picMk id="60" creationId="{2C6E65A8-C9A4-A3F2-4C46-CFF08B2BA085}"/>
          </ac:picMkLst>
        </pc:picChg>
        <pc:cxnChg chg="add del">
          <ac:chgData name="Sathi Begum (2521691)" userId="a9d8969b-c9e4-4e3e-9c7e-01e610b2b893" providerId="ADAL" clId="{53928448-E77F-4939-83CE-BED7085DFBB2}" dt="2025-12-08T09:38:40.338" v="7" actId="26606"/>
          <ac:cxnSpMkLst>
            <pc:docMk/>
            <pc:sldMk cId="913738815" sldId="256"/>
            <ac:cxnSpMk id="22" creationId="{5211C822-2379-4749-95C7-3CDA93294E14}"/>
          </ac:cxnSpMkLst>
        </pc:cxnChg>
        <pc:cxnChg chg="add del">
          <ac:chgData name="Sathi Begum (2521691)" userId="a9d8969b-c9e4-4e3e-9c7e-01e610b2b893" providerId="ADAL" clId="{53928448-E77F-4939-83CE-BED7085DFBB2}" dt="2025-12-08T09:38:50.772" v="19" actId="26606"/>
          <ac:cxnSpMkLst>
            <pc:docMk/>
            <pc:sldMk cId="913738815" sldId="256"/>
            <ac:cxnSpMk id="46" creationId="{5211C822-2379-4749-95C7-3CDA93294E14}"/>
          </ac:cxnSpMkLst>
        </pc:cxnChg>
        <pc:cxnChg chg="add del">
          <ac:chgData name="Sathi Begum (2521691)" userId="a9d8969b-c9e4-4e3e-9c7e-01e610b2b893" providerId="ADAL" clId="{53928448-E77F-4939-83CE-BED7085DFBB2}" dt="2025-12-08T09:39:00.473" v="25" actId="26606"/>
          <ac:cxnSpMkLst>
            <pc:docMk/>
            <pc:sldMk cId="913738815" sldId="256"/>
            <ac:cxnSpMk id="57" creationId="{5211C822-2379-4749-95C7-3CDA93294E14}"/>
          </ac:cxnSpMkLst>
        </pc:cxnChg>
      </pc:sldChg>
      <pc:sldChg chg="new del">
        <pc:chgData name="Sathi Begum (2521691)" userId="a9d8969b-c9e4-4e3e-9c7e-01e610b2b893" providerId="ADAL" clId="{53928448-E77F-4939-83CE-BED7085DFBB2}" dt="2025-12-08T09:39:40.728" v="30" actId="2696"/>
        <pc:sldMkLst>
          <pc:docMk/>
          <pc:sldMk cId="3509796855" sldId="257"/>
        </pc:sldMkLst>
      </pc:sldChg>
      <pc:sldChg chg="addSp modSp add mod">
        <pc:chgData name="Sathi Begum (2521691)" userId="a9d8969b-c9e4-4e3e-9c7e-01e610b2b893" providerId="ADAL" clId="{53928448-E77F-4939-83CE-BED7085DFBB2}" dt="2025-12-08T12:37:15.007" v="521" actId="20577"/>
        <pc:sldMkLst>
          <pc:docMk/>
          <pc:sldMk cId="4169249597" sldId="257"/>
        </pc:sldMkLst>
        <pc:spChg chg="add mod">
          <ac:chgData name="Sathi Begum (2521691)" userId="a9d8969b-c9e4-4e3e-9c7e-01e610b2b893" providerId="ADAL" clId="{53928448-E77F-4939-83CE-BED7085DFBB2}" dt="2025-12-08T12:36:37.759" v="487" actId="20577"/>
          <ac:spMkLst>
            <pc:docMk/>
            <pc:sldMk cId="4169249597" sldId="257"/>
            <ac:spMk id="3" creationId="{0F38D630-E592-7EB6-C31E-92A2BFD3EBE8}"/>
          </ac:spMkLst>
        </pc:spChg>
        <pc:spChg chg="add mod">
          <ac:chgData name="Sathi Begum (2521691)" userId="a9d8969b-c9e4-4e3e-9c7e-01e610b2b893" providerId="ADAL" clId="{53928448-E77F-4939-83CE-BED7085DFBB2}" dt="2025-12-08T12:37:15.007" v="521" actId="20577"/>
          <ac:spMkLst>
            <pc:docMk/>
            <pc:sldMk cId="4169249597" sldId="257"/>
            <ac:spMk id="4" creationId="{B1379062-8B54-A671-41DE-215C6BE715ED}"/>
          </ac:spMkLst>
        </pc:spChg>
        <pc:picChg chg="add mod">
          <ac:chgData name="Sathi Begum (2521691)" userId="a9d8969b-c9e4-4e3e-9c7e-01e610b2b893" providerId="ADAL" clId="{53928448-E77F-4939-83CE-BED7085DFBB2}" dt="2025-12-08T09:42:27.064" v="48" actId="14100"/>
          <ac:picMkLst>
            <pc:docMk/>
            <pc:sldMk cId="4169249597" sldId="257"/>
            <ac:picMk id="2" creationId="{D682F3A1-2314-75DF-3BFE-0FFD0D74910B}"/>
          </ac:picMkLst>
        </pc:picChg>
        <pc:picChg chg="mod">
          <ac:chgData name="Sathi Begum (2521691)" userId="a9d8969b-c9e4-4e3e-9c7e-01e610b2b893" providerId="ADAL" clId="{53928448-E77F-4939-83CE-BED7085DFBB2}" dt="2025-12-08T12:31:09.655" v="287" actId="1076"/>
          <ac:picMkLst>
            <pc:docMk/>
            <pc:sldMk cId="4169249597" sldId="257"/>
            <ac:picMk id="60" creationId="{2C6E65A8-C9A4-A3F2-4C46-CFF08B2BA085}"/>
          </ac:picMkLst>
        </pc:picChg>
      </pc:sldChg>
      <pc:sldChg chg="addSp modSp add mod">
        <pc:chgData name="Sathi Begum (2521691)" userId="a9d8969b-c9e4-4e3e-9c7e-01e610b2b893" providerId="ADAL" clId="{53928448-E77F-4939-83CE-BED7085DFBB2}" dt="2025-12-08T12:40:26.533" v="705" actId="1076"/>
        <pc:sldMkLst>
          <pc:docMk/>
          <pc:sldMk cId="2480310832" sldId="258"/>
        </pc:sldMkLst>
        <pc:spChg chg="add mod">
          <ac:chgData name="Sathi Begum (2521691)" userId="a9d8969b-c9e4-4e3e-9c7e-01e610b2b893" providerId="ADAL" clId="{53928448-E77F-4939-83CE-BED7085DFBB2}" dt="2025-12-08T12:40:26.533" v="705" actId="1076"/>
          <ac:spMkLst>
            <pc:docMk/>
            <pc:sldMk cId="2480310832" sldId="258"/>
            <ac:spMk id="3" creationId="{A63C8849-EFA3-799A-6523-D1FCDD32239E}"/>
          </ac:spMkLst>
        </pc:spChg>
        <pc:picChg chg="add mod">
          <ac:chgData name="Sathi Begum (2521691)" userId="a9d8969b-c9e4-4e3e-9c7e-01e610b2b893" providerId="ADAL" clId="{53928448-E77F-4939-83CE-BED7085DFBB2}" dt="2025-12-08T09:43:13.042" v="61" actId="1076"/>
          <ac:picMkLst>
            <pc:docMk/>
            <pc:sldMk cId="2480310832" sldId="258"/>
            <ac:picMk id="2" creationId="{86731E67-6467-77FA-98F3-D9F999103F90}"/>
          </ac:picMkLst>
        </pc:picChg>
      </pc:sldChg>
      <pc:sldChg chg="addSp delSp modSp add mod">
        <pc:chgData name="Sathi Begum (2521691)" userId="a9d8969b-c9e4-4e3e-9c7e-01e610b2b893" providerId="ADAL" clId="{53928448-E77F-4939-83CE-BED7085DFBB2}" dt="2025-12-08T12:44:27.852" v="821" actId="1076"/>
        <pc:sldMkLst>
          <pc:docMk/>
          <pc:sldMk cId="529409988" sldId="259"/>
        </pc:sldMkLst>
        <pc:spChg chg="del">
          <ac:chgData name="Sathi Begum (2521691)" userId="a9d8969b-c9e4-4e3e-9c7e-01e610b2b893" providerId="ADAL" clId="{53928448-E77F-4939-83CE-BED7085DFBB2}" dt="2025-12-08T12:40:45.286" v="707" actId="478"/>
          <ac:spMkLst>
            <pc:docMk/>
            <pc:sldMk cId="529409988" sldId="259"/>
            <ac:spMk id="3" creationId="{A63C8849-EFA3-799A-6523-D1FCDD32239E}"/>
          </ac:spMkLst>
        </pc:spChg>
        <pc:spChg chg="add mod">
          <ac:chgData name="Sathi Begum (2521691)" userId="a9d8969b-c9e4-4e3e-9c7e-01e610b2b893" providerId="ADAL" clId="{53928448-E77F-4939-83CE-BED7085DFBB2}" dt="2025-12-08T12:44:22.776" v="820" actId="14100"/>
          <ac:spMkLst>
            <pc:docMk/>
            <pc:sldMk cId="529409988" sldId="259"/>
            <ac:spMk id="5" creationId="{E9AC527F-FBA9-0D07-2664-C819E40ADD65}"/>
          </ac:spMkLst>
        </pc:spChg>
        <pc:picChg chg="del">
          <ac:chgData name="Sathi Begum (2521691)" userId="a9d8969b-c9e4-4e3e-9c7e-01e610b2b893" providerId="ADAL" clId="{53928448-E77F-4939-83CE-BED7085DFBB2}" dt="2025-12-08T12:40:54.133" v="708" actId="478"/>
          <ac:picMkLst>
            <pc:docMk/>
            <pc:sldMk cId="529409988" sldId="259"/>
            <ac:picMk id="2" creationId="{86731E67-6467-77FA-98F3-D9F999103F90}"/>
          </ac:picMkLst>
        </pc:picChg>
        <pc:picChg chg="add mod">
          <ac:chgData name="Sathi Begum (2521691)" userId="a9d8969b-c9e4-4e3e-9c7e-01e610b2b893" providerId="ADAL" clId="{53928448-E77F-4939-83CE-BED7085DFBB2}" dt="2025-12-08T12:41:01.014" v="711" actId="1076"/>
          <ac:picMkLst>
            <pc:docMk/>
            <pc:sldMk cId="529409988" sldId="259"/>
            <ac:picMk id="4" creationId="{39D92FEF-95EA-6763-35D8-C43510A66FA7}"/>
          </ac:picMkLst>
        </pc:picChg>
        <pc:picChg chg="mod">
          <ac:chgData name="Sathi Begum (2521691)" userId="a9d8969b-c9e4-4e3e-9c7e-01e610b2b893" providerId="ADAL" clId="{53928448-E77F-4939-83CE-BED7085DFBB2}" dt="2025-12-08T12:44:27.852" v="821" actId="1076"/>
          <ac:picMkLst>
            <pc:docMk/>
            <pc:sldMk cId="529409988" sldId="259"/>
            <ac:picMk id="60" creationId="{2C6E65A8-C9A4-A3F2-4C46-CFF08B2BA085}"/>
          </ac:picMkLst>
        </pc:picChg>
      </pc:sldChg>
      <pc:sldChg chg="add">
        <pc:chgData name="Sathi Begum (2521691)" userId="a9d8969b-c9e4-4e3e-9c7e-01e610b2b893" providerId="ADAL" clId="{53928448-E77F-4939-83CE-BED7085DFBB2}" dt="2025-12-08T13:45:44.466" v="826" actId="571"/>
        <pc:sldMkLst>
          <pc:docMk/>
          <pc:sldMk cId="1253551961" sldId="260"/>
        </pc:sldMkLst>
      </pc:sldChg>
      <pc:sldMasterChg chg="add del addSldLayout delSldLayout">
        <pc:chgData name="Sathi Begum (2521691)" userId="a9d8969b-c9e4-4e3e-9c7e-01e610b2b893" providerId="ADAL" clId="{53928448-E77F-4939-83CE-BED7085DFBB2}" dt="2025-12-08T09:39:00.502" v="26" actId="26606"/>
        <pc:sldMasterMkLst>
          <pc:docMk/>
          <pc:sldMasterMk cId="1411637238" sldId="2147483648"/>
        </pc:sldMasterMkLst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2488266664" sldId="2147483649"/>
          </pc:sldLayoutMkLst>
        </pc:sldLayoutChg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3834120868" sldId="2147483650"/>
          </pc:sldLayoutMkLst>
        </pc:sldLayoutChg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1268280256" sldId="2147483651"/>
          </pc:sldLayoutMkLst>
        </pc:sldLayoutChg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4115681617" sldId="2147483652"/>
          </pc:sldLayoutMkLst>
        </pc:sldLayoutChg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2628790832" sldId="2147483653"/>
          </pc:sldLayoutMkLst>
        </pc:sldLayoutChg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153686180" sldId="2147483654"/>
          </pc:sldLayoutMkLst>
        </pc:sldLayoutChg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3310336074" sldId="2147483655"/>
          </pc:sldLayoutMkLst>
        </pc:sldLayoutChg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963514006" sldId="2147483656"/>
          </pc:sldLayoutMkLst>
        </pc:sldLayoutChg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591338118" sldId="2147483657"/>
          </pc:sldLayoutMkLst>
        </pc:sldLayoutChg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2172027039" sldId="2147483658"/>
          </pc:sldLayoutMkLst>
        </pc:sldLayoutChg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1411637238" sldId="2147483648"/>
            <pc:sldLayoutMk cId="1409919891" sldId="2147483659"/>
          </pc:sldLayoutMkLst>
        </pc:sldLayoutChg>
      </pc:sldMasterChg>
      <pc:sldMasterChg chg="add del addSldLayout delSldLayout">
        <pc:chgData name="Sathi Begum (2521691)" userId="a9d8969b-c9e4-4e3e-9c7e-01e610b2b893" providerId="ADAL" clId="{53928448-E77F-4939-83CE-BED7085DFBB2}" dt="2025-12-08T09:38:59.307" v="23" actId="26606"/>
        <pc:sldMasterMkLst>
          <pc:docMk/>
          <pc:sldMasterMk cId="3646436777" sldId="2147483673"/>
        </pc:sldMasterMkLst>
        <pc:sldLayoutChg chg="add del">
          <pc:chgData name="Sathi Begum (2521691)" userId="a9d8969b-c9e4-4e3e-9c7e-01e610b2b893" providerId="ADAL" clId="{53928448-E77F-4939-83CE-BED7085DFBB2}" dt="2025-12-08T09:38:59.307" v="23" actId="26606"/>
          <pc:sldLayoutMkLst>
            <pc:docMk/>
            <pc:sldMasterMk cId="3646436777" sldId="2147483673"/>
            <pc:sldLayoutMk cId="3711172345" sldId="2147483662"/>
          </pc:sldLayoutMkLst>
        </pc:sldLayoutChg>
      </pc:sldMasterChg>
      <pc:sldMasterChg chg="add del addSldLayout delSldLayout">
        <pc:chgData name="Sathi Begum (2521691)" userId="a9d8969b-c9e4-4e3e-9c7e-01e610b2b893" providerId="ADAL" clId="{53928448-E77F-4939-83CE-BED7085DFBB2}" dt="2025-12-08T09:39:00.502" v="26" actId="26606"/>
        <pc:sldMasterMkLst>
          <pc:docMk/>
          <pc:sldMasterMk cId="3613951475" sldId="2147483686"/>
        </pc:sldMasterMkLst>
        <pc:sldLayoutChg chg="add del">
          <pc:chgData name="Sathi Begum (2521691)" userId="a9d8969b-c9e4-4e3e-9c7e-01e610b2b893" providerId="ADAL" clId="{53928448-E77F-4939-83CE-BED7085DFBB2}" dt="2025-12-08T09:39:00.502" v="26" actId="26606"/>
          <pc:sldLayoutMkLst>
            <pc:docMk/>
            <pc:sldMasterMk cId="3613951475" sldId="2147483686"/>
            <pc:sldLayoutMk cId="1738736244" sldId="2147483675"/>
          </pc:sldLayoutMkLst>
        </pc:sldLayoutChg>
      </pc:sldMasterChg>
      <pc:sldMasterChg chg="add del addSldLayout delSldLayout">
        <pc:chgData name="Sathi Begum (2521691)" userId="a9d8969b-c9e4-4e3e-9c7e-01e610b2b893" providerId="ADAL" clId="{53928448-E77F-4939-83CE-BED7085DFBB2}" dt="2025-12-08T09:38:49.423" v="17" actId="26606"/>
        <pc:sldMasterMkLst>
          <pc:docMk/>
          <pc:sldMasterMk cId="4076107930" sldId="2147483699"/>
        </pc:sldMasterMkLst>
        <pc:sldLayoutChg chg="add del">
          <pc:chgData name="Sathi Begum (2521691)" userId="a9d8969b-c9e4-4e3e-9c7e-01e610b2b893" providerId="ADAL" clId="{53928448-E77F-4939-83CE-BED7085DFBB2}" dt="2025-12-08T09:38:49.423" v="17" actId="26606"/>
          <pc:sldLayoutMkLst>
            <pc:docMk/>
            <pc:sldMasterMk cId="4076107930" sldId="2147483699"/>
            <pc:sldLayoutMk cId="721523179" sldId="2147483688"/>
          </pc:sldLayoutMkLst>
        </pc:sldLayoutChg>
      </pc:sldMasterChg>
      <pc:sldMasterChg chg="add del addSldLayout delSldLayout">
        <pc:chgData name="Sathi Begum (2521691)" userId="a9d8969b-c9e4-4e3e-9c7e-01e610b2b893" providerId="ADAL" clId="{53928448-E77F-4939-83CE-BED7085DFBB2}" dt="2025-12-08T09:39:00.473" v="25" actId="26606"/>
        <pc:sldMasterMkLst>
          <pc:docMk/>
          <pc:sldMasterMk cId="1797462451" sldId="2147483712"/>
        </pc:sldMasterMkLst>
        <pc:sldLayoutChg chg="add del">
          <pc:chgData name="Sathi Begum (2521691)" userId="a9d8969b-c9e4-4e3e-9c7e-01e610b2b893" providerId="ADAL" clId="{53928448-E77F-4939-83CE-BED7085DFBB2}" dt="2025-12-08T09:39:00.473" v="25" actId="26606"/>
          <pc:sldLayoutMkLst>
            <pc:docMk/>
            <pc:sldMasterMk cId="1797462451" sldId="2147483712"/>
            <pc:sldLayoutMk cId="3453604787" sldId="2147483708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736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951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://Www.Wikipedia.com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researchgqte.net" TargetMode="External"/><Relationship Id="rId5" Type="http://schemas.openxmlformats.org/officeDocument/2006/relationships/hyperlink" Target="http://Www.stitchCO.com" TargetMode="External"/><Relationship Id="rId4" Type="http://schemas.openxmlformats.org/officeDocument/2006/relationships/hyperlink" Target="http://Www.canva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0" name="Picture 59" descr="Neon laser lights aligned to form a triangle">
            <a:extLst>
              <a:ext uri="{FF2B5EF4-FFF2-40B4-BE49-F238E27FC236}">
                <a16:creationId xmlns:a16="http://schemas.microsoft.com/office/drawing/2014/main" id="{2C6E65A8-C9A4-A3F2-4C46-CFF08B2BA08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t="8915" b="1085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D9F9E4-0E56-D540-68B5-C58BABE86A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2273" y="695417"/>
            <a:ext cx="8231909" cy="54671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A6F8D8-CB2B-B2C4-82BD-1B9A5F2C2D2E}"/>
              </a:ext>
            </a:extLst>
          </p:cNvPr>
          <p:cNvSpPr txBox="1"/>
          <p:nvPr/>
        </p:nvSpPr>
        <p:spPr>
          <a:xfrm>
            <a:off x="5175827" y="188537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92C465-CE1A-A74A-44ED-D662C44576DE}"/>
              </a:ext>
            </a:extLst>
          </p:cNvPr>
          <p:cNvSpPr txBox="1"/>
          <p:nvPr/>
        </p:nvSpPr>
        <p:spPr>
          <a:xfrm>
            <a:off x="759115" y="695417"/>
            <a:ext cx="1828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Assignment 2 </a:t>
            </a:r>
          </a:p>
          <a:p>
            <a:pPr algn="l"/>
            <a:r>
              <a:rPr lang="en-GB" b="1" dirty="0">
                <a:solidFill>
                  <a:srgbClr val="FF0000"/>
                </a:solidFill>
              </a:rPr>
              <a:t>Sathi Begum </a:t>
            </a:r>
          </a:p>
          <a:p>
            <a:pPr algn="l"/>
            <a:r>
              <a:rPr lang="en-GB" b="1">
                <a:solidFill>
                  <a:srgbClr val="FF0000"/>
                </a:solidFill>
              </a:rPr>
              <a:t>Pinky Begum </a:t>
            </a:r>
          </a:p>
          <a:p>
            <a:pPr algn="l"/>
            <a:endParaRPr lang="en-GB" b="1" dirty="0">
              <a:solidFill>
                <a:srgbClr val="FF0000"/>
              </a:solidFill>
            </a:endParaRPr>
          </a:p>
        </p:txBody>
      </p:sp>
      <p:pic>
        <p:nvPicPr>
          <p:cNvPr id="4" name="trim.73AA9316-616D-4D1E-AA4A-14FDEC8D5CB0.MOV">
            <a:hlinkClick r:id="" action="ppaction://media"/>
            <a:extLst>
              <a:ext uri="{FF2B5EF4-FFF2-40B4-BE49-F238E27FC236}">
                <a16:creationId xmlns:a16="http://schemas.microsoft.com/office/drawing/2014/main" id="{41239CAE-2A28-49F8-F735-D836C90127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74685" y="695416"/>
            <a:ext cx="8787083" cy="4942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738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0" name="Picture 59" descr="Neon laser lights aligned to form a triangle">
            <a:extLst>
              <a:ext uri="{FF2B5EF4-FFF2-40B4-BE49-F238E27FC236}">
                <a16:creationId xmlns:a16="http://schemas.microsoft.com/office/drawing/2014/main" id="{2C6E65A8-C9A4-A3F2-4C46-CFF08B2BA08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0000"/>
          </a:blip>
          <a:srcRect t="8915" b="1085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D9F9E4-0E56-D540-68B5-C58BABE86A3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2273" y="695417"/>
            <a:ext cx="8231909" cy="546716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A6F8D8-CB2B-B2C4-82BD-1B9A5F2C2D2E}"/>
              </a:ext>
            </a:extLst>
          </p:cNvPr>
          <p:cNvSpPr txBox="1"/>
          <p:nvPr/>
        </p:nvSpPr>
        <p:spPr>
          <a:xfrm>
            <a:off x="5175827" y="188537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92C465-CE1A-A74A-44ED-D662C44576DE}"/>
              </a:ext>
            </a:extLst>
          </p:cNvPr>
          <p:cNvSpPr txBox="1"/>
          <p:nvPr/>
        </p:nvSpPr>
        <p:spPr>
          <a:xfrm>
            <a:off x="759115" y="695417"/>
            <a:ext cx="182880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A stitchCO is several different business which sells premium pillows and gifts with luxury packaging. StitchCO uses environmental friendly productions process.</a:t>
            </a:r>
          </a:p>
        </p:txBody>
      </p:sp>
      <p:pic>
        <p:nvPicPr>
          <p:cNvPr id="4" name="trim.73AA9316-616D-4D1E-AA4A-14FDEC8D5CB0.MOV">
            <a:hlinkClick r:id="" action="ppaction://media"/>
            <a:extLst>
              <a:ext uri="{FF2B5EF4-FFF2-40B4-BE49-F238E27FC236}">
                <a16:creationId xmlns:a16="http://schemas.microsoft.com/office/drawing/2014/main" id="{41239CAE-2A28-49F8-F735-D836C90127B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3474685" y="695416"/>
            <a:ext cx="8787083" cy="4942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55196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0" name="Picture 59" descr="Neon laser lights aligned to form a triangle">
            <a:extLst>
              <a:ext uri="{FF2B5EF4-FFF2-40B4-BE49-F238E27FC236}">
                <a16:creationId xmlns:a16="http://schemas.microsoft.com/office/drawing/2014/main" id="{2C6E65A8-C9A4-A3F2-4C46-CFF08B2BA08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8915" b="1085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682F3A1-2314-75DF-3BFE-0FFD0D74910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3864" y="0"/>
            <a:ext cx="6448135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F38D630-E592-7EB6-C31E-92A2BFD3EBE8}"/>
              </a:ext>
            </a:extLst>
          </p:cNvPr>
          <p:cNvSpPr txBox="1"/>
          <p:nvPr/>
        </p:nvSpPr>
        <p:spPr>
          <a:xfrm>
            <a:off x="499632" y="846280"/>
            <a:ext cx="462165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Six months ago stitchco faced financial crisis a leadership effective every way they need to improve the company several key factors. </a:t>
            </a:r>
          </a:p>
          <a:p>
            <a:pPr algn="l"/>
            <a:r>
              <a:rPr lang="en-GB" b="1" dirty="0">
                <a:solidFill>
                  <a:srgbClr val="FF0000"/>
                </a:solidFill>
              </a:rPr>
              <a:t> employees motivation. Stitchco  indicates employee that leadership style. Directly impact employees, moral and motivations.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379062-8B54-A671-41DE-215C6BE715ED}"/>
              </a:ext>
            </a:extLst>
          </p:cNvPr>
          <p:cNvSpPr txBox="1"/>
          <p:nvPr/>
        </p:nvSpPr>
        <p:spPr>
          <a:xfrm>
            <a:off x="499632" y="3703396"/>
            <a:ext cx="44097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Organisation and cultures. </a:t>
            </a:r>
          </a:p>
          <a:p>
            <a:pPr algn="l"/>
            <a:endParaRPr lang="en-GB" b="1" dirty="0">
              <a:solidFill>
                <a:srgbClr val="FF0000"/>
              </a:solidFill>
            </a:endParaRPr>
          </a:p>
          <a:p>
            <a:pPr algn="l"/>
            <a:r>
              <a:rPr lang="en-GB" b="1" dirty="0">
                <a:solidFill>
                  <a:srgbClr val="FF0000"/>
                </a:solidFill>
              </a:rPr>
              <a:t>Leaders at stitchco help shape the company and culture strong leadership is essential for creating a positive working environment. Where the employees feel valued. Which turns boost and reduce turnover. </a:t>
            </a:r>
          </a:p>
        </p:txBody>
      </p:sp>
    </p:spTree>
    <p:extLst>
      <p:ext uri="{BB962C8B-B14F-4D97-AF65-F5344CB8AC3E}">
        <p14:creationId xmlns:p14="http://schemas.microsoft.com/office/powerpoint/2010/main" val="41692495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0" name="Picture 59" descr="Neon laser lights aligned to form a triangle">
            <a:extLst>
              <a:ext uri="{FF2B5EF4-FFF2-40B4-BE49-F238E27FC236}">
                <a16:creationId xmlns:a16="http://schemas.microsoft.com/office/drawing/2014/main" id="{2C6E65A8-C9A4-A3F2-4C46-CFF08B2BA08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8915" b="1085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86731E67-6467-77FA-98F3-D9F999103F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8817" y="1"/>
            <a:ext cx="6523182" cy="685799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63C8849-EFA3-799A-6523-D1FCDD32239E}"/>
              </a:ext>
            </a:extLst>
          </p:cNvPr>
          <p:cNvSpPr txBox="1"/>
          <p:nvPr/>
        </p:nvSpPr>
        <p:spPr>
          <a:xfrm>
            <a:off x="838200" y="179937"/>
            <a:ext cx="423025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Communication and guidance. </a:t>
            </a:r>
          </a:p>
          <a:p>
            <a:pPr algn="l"/>
            <a:endParaRPr lang="en-GB" b="1" dirty="0">
              <a:solidFill>
                <a:srgbClr val="FF0000"/>
              </a:solidFill>
            </a:endParaRPr>
          </a:p>
          <a:p>
            <a:pPr algn="l"/>
            <a:r>
              <a:rPr lang="en-GB" b="1" dirty="0">
                <a:solidFill>
                  <a:srgbClr val="FF0000"/>
                </a:solidFill>
              </a:rPr>
              <a:t>Leaders provide directions and purpose ensuring every team members understand their rules how fits into the company. </a:t>
            </a:r>
          </a:p>
          <a:p>
            <a:pPr algn="l"/>
            <a:endParaRPr lang="en-GB" b="1" dirty="0">
              <a:solidFill>
                <a:srgbClr val="FF0000"/>
              </a:solidFill>
            </a:endParaRPr>
          </a:p>
          <a:p>
            <a:pPr algn="l"/>
            <a:r>
              <a:rPr lang="en-GB" b="1" dirty="0">
                <a:solidFill>
                  <a:srgbClr val="FF0000"/>
                </a:solidFill>
              </a:rPr>
              <a:t>A good leadership needs to be a strong leader that has a lot of motivation that has a lot of passion that is dedicated to me move the teams forward not to pause not to stop but to continue forward that has a goal that shows employees a goal of success so the employees they know what they will achieve right in the end it is a key factor and it is very important. A leadership role is very important and very crucial part for the business and for the employees </a:t>
            </a:r>
          </a:p>
        </p:txBody>
      </p:sp>
    </p:spTree>
    <p:extLst>
      <p:ext uri="{BB962C8B-B14F-4D97-AF65-F5344CB8AC3E}">
        <p14:creationId xmlns:p14="http://schemas.microsoft.com/office/powerpoint/2010/main" val="24803108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0" name="Picture 59" descr="Neon laser lights aligned to form a triangle">
            <a:extLst>
              <a:ext uri="{FF2B5EF4-FFF2-40B4-BE49-F238E27FC236}">
                <a16:creationId xmlns:a16="http://schemas.microsoft.com/office/drawing/2014/main" id="{2C6E65A8-C9A4-A3F2-4C46-CFF08B2BA08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8915" b="1085"/>
          <a:stretch>
            <a:fillRect/>
          </a:stretch>
        </p:blipFill>
        <p:spPr>
          <a:xfrm>
            <a:off x="1199342" y="489631"/>
            <a:ext cx="12192000" cy="685799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D92FEF-95EA-6763-35D8-C43510A66F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2978" y="1185044"/>
            <a:ext cx="6006636" cy="44879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AC527F-FBA9-0D07-2664-C819E40ADD65}"/>
              </a:ext>
            </a:extLst>
          </p:cNvPr>
          <p:cNvSpPr txBox="1"/>
          <p:nvPr/>
        </p:nvSpPr>
        <p:spPr>
          <a:xfrm>
            <a:off x="701962" y="1185044"/>
            <a:ext cx="628303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 dirty="0">
                <a:solidFill>
                  <a:srgbClr val="FF0000"/>
                </a:solidFill>
              </a:rPr>
              <a:t>Reference. </a:t>
            </a:r>
          </a:p>
          <a:p>
            <a:pPr algn="l"/>
            <a:r>
              <a:rPr lang="en-GB" b="1" dirty="0" err="1">
                <a:solidFill>
                  <a:srgbClr val="FF0000"/>
                </a:solidFill>
                <a:hlinkClick r:id="rId4"/>
              </a:rPr>
              <a:t>Www.canva.com</a:t>
            </a:r>
            <a:endParaRPr lang="en-GB" b="1" dirty="0">
              <a:solidFill>
                <a:srgbClr val="FF0000"/>
              </a:solidFill>
            </a:endParaRPr>
          </a:p>
          <a:p>
            <a:pPr algn="l"/>
            <a:r>
              <a:rPr lang="en-GB" b="1" dirty="0">
                <a:solidFill>
                  <a:srgbClr val="FF0000"/>
                </a:solidFill>
                <a:hlinkClick r:id="rId5"/>
              </a:rPr>
              <a:t>Www.stitchCO.com</a:t>
            </a:r>
            <a:endParaRPr lang="en-GB" b="1" dirty="0">
              <a:solidFill>
                <a:srgbClr val="FF0000"/>
              </a:solidFill>
            </a:endParaRPr>
          </a:p>
          <a:p>
            <a:pPr algn="l"/>
            <a:r>
              <a:rPr lang="en-GB" b="1" dirty="0" err="1">
                <a:solidFill>
                  <a:srgbClr val="FF0000"/>
                </a:solidFill>
                <a:hlinkClick r:id="rId6"/>
              </a:rPr>
              <a:t>Www.researchgqte.net</a:t>
            </a:r>
            <a:endParaRPr lang="en-GB" b="1" dirty="0">
              <a:solidFill>
                <a:srgbClr val="FF0000"/>
              </a:solidFill>
            </a:endParaRPr>
          </a:p>
          <a:p>
            <a:pPr algn="l"/>
            <a:r>
              <a:rPr lang="en-GB" b="1" dirty="0">
                <a:solidFill>
                  <a:srgbClr val="FF0000"/>
                </a:solidFill>
                <a:hlinkClick r:id="rId7"/>
              </a:rPr>
              <a:t>Www.Wikipedia.com</a:t>
            </a:r>
            <a:endParaRPr lang="en-GB" b="1" dirty="0">
              <a:solidFill>
                <a:srgbClr val="FF0000"/>
              </a:solidFill>
            </a:endParaRPr>
          </a:p>
          <a:p>
            <a:pPr algn="l"/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4099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VanillaVTI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Sathi Begum (2521691)</dc:creator>
  <cp:lastModifiedBy>Sathi Begum (2521691)</cp:lastModifiedBy>
  <cp:revision>4</cp:revision>
  <dcterms:created xsi:type="dcterms:W3CDTF">2025-12-08T09:38:24Z</dcterms:created>
  <dcterms:modified xsi:type="dcterms:W3CDTF">2025-12-08T13:46:14Z</dcterms:modified>
</cp:coreProperties>
</file>