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94660"/>
  </p:normalViewPr>
  <p:slideViewPr>
    <p:cSldViewPr snapToGrid="0">
      <p:cViewPr varScale="1">
        <p:scale>
          <a:sx n="83" d="100"/>
          <a:sy n="83" d="100"/>
        </p:scale>
        <p:origin x="105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2E9FA5-BDA2-8DEB-C9ED-617F2F1124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7626042-D06E-1D87-E2DE-F15045CD9D9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A983DE-26C9-D863-56D2-611301B3D6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40325-FBB2-4951-BFFC-5B0E4A7366E0}" type="datetimeFigureOut">
              <a:rPr lang="en-GB" smtClean="0"/>
              <a:t>15/10/2024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CDA326-7B2F-EAA2-91A1-8C209AF49F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DCA363-B7AA-D2D9-9018-EB4D31218B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72B4A4-AD04-40A3-84E0-FF3E1591FF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63196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716DD1-C6F4-E20B-001F-1F75A02E12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43D06B-B61C-3883-54B7-24F404B56B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36D785-1FDC-EA73-3DFC-953A34046E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40325-FBB2-4951-BFFC-5B0E4A7366E0}" type="datetimeFigureOut">
              <a:rPr lang="en-GB" smtClean="0"/>
              <a:t>15/10/2024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27C64C-A7FE-617A-7564-A1768154A8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987B76-037A-78F6-CC76-F146FBD73D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72B4A4-AD04-40A3-84E0-FF3E1591FF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19583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C29446-6160-B207-D2E7-42D327C719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067ABC-B897-5A09-3CE3-31F9CA68AD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2E30DA-2D8D-6786-7741-46DFE28E6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40325-FBB2-4951-BFFC-5B0E4A7366E0}" type="datetimeFigureOut">
              <a:rPr lang="en-GB" smtClean="0"/>
              <a:t>15/10/2024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499B28-1BE7-FEE4-DB5D-D84C87ACDE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67E665-306A-71B1-8CEB-73803C3DD9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72B4A4-AD04-40A3-84E0-FF3E1591FF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25527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922CA-77F3-0162-81F6-3269D3ABC4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5C7487-CCE6-B502-8283-ED7990A00D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7F8D9B1-1056-4EF5-8C1B-F1D81E512A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E96A94-CE89-1F3C-B303-9F3C448D44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40325-FBB2-4951-BFFC-5B0E4A7366E0}" type="datetimeFigureOut">
              <a:rPr lang="en-GB" smtClean="0"/>
              <a:t>15/10/2024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4112F8-8B88-2C48-0159-F302B52C94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391F69D-8480-18D3-39E9-3A83296118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72B4A4-AD04-40A3-84E0-FF3E1591FF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2285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1ABCDB-522F-F738-A3E8-51B3054894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B3F2C2-44DD-1859-4060-4A5AE3775F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4247DB-3E37-2FEB-6628-921E79ED13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089A5EB-421B-0CDC-8048-61A9DF81EE2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CF9126D-822C-DEC2-C007-D19BE43D127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4348075-9ADC-D8C5-5AAA-50B1255FBC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40325-FBB2-4951-BFFC-5B0E4A7366E0}" type="datetimeFigureOut">
              <a:rPr lang="en-GB" smtClean="0"/>
              <a:t>15/10/2024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2AC8037-A1DD-FE4B-C794-1ED7147721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504C857-F9C4-72E3-C6D0-1E81544B18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72B4A4-AD04-40A3-84E0-FF3E1591FF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23307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C2645-37EA-9544-C82E-BD9B0BA329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F7413CE-6B93-D979-F2F8-9181F9B713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40325-FBB2-4951-BFFC-5B0E4A7366E0}" type="datetimeFigureOut">
              <a:rPr lang="en-GB" smtClean="0"/>
              <a:t>15/10/2024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3C88B93-0961-FD5B-D9D5-EEF6EF3855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CF4420D-E3E2-90B4-2AE8-95E3929766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72B4A4-AD04-40A3-84E0-FF3E1591FF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27999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85B362C-4E5D-88AD-F269-2FCA9FF4FF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40325-FBB2-4951-BFFC-5B0E4A7366E0}" type="datetimeFigureOut">
              <a:rPr lang="en-GB" smtClean="0"/>
              <a:t>15/10/2024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BD85FF-AB3E-F10D-EDB9-F84DB74E9D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DD58537-338D-6550-2DE4-8EA30581ED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72B4A4-AD04-40A3-84E0-FF3E1591FF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21099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145C50-5FF7-7961-7285-2D183EE6D3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105A5D-D7CD-F834-5256-48E8BF2221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E275D9-BBFE-A340-F78E-336BBE68B4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42F7C-5DEC-9067-AAA6-0E89213494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40325-FBB2-4951-BFFC-5B0E4A7366E0}" type="datetimeFigureOut">
              <a:rPr lang="en-GB" smtClean="0"/>
              <a:t>15/10/2024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AEAA5C-A5BC-2454-0DF0-174F5F98A8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F7DF9F-E6CF-0299-490F-9C9C38746D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72B4A4-AD04-40A3-84E0-FF3E1591FF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02794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5432D5-8BFB-E03E-20B8-B8E5BB25B0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B04A394-9E54-D913-D252-398363EFFDB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089912-E03B-DDC5-3BE6-D20B7DA902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590ACC-C87D-2300-0ABD-D402EB6476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40325-FBB2-4951-BFFC-5B0E4A7366E0}" type="datetimeFigureOut">
              <a:rPr lang="en-GB" smtClean="0"/>
              <a:t>15/10/2024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5512DC-E80F-98B6-A4BC-F3AF947EC1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790624-629E-D51D-E1F9-6454939EFA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72B4A4-AD04-40A3-84E0-FF3E1591FF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50528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000857-CFD7-D594-E850-C91BCCFB63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D9214B-7DEA-6C30-9E08-C38ECA5521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B15B88-A909-C28A-DA90-AEEE132C98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40325-FBB2-4951-BFFC-5B0E4A7366E0}" type="datetimeFigureOut">
              <a:rPr lang="en-GB" smtClean="0"/>
              <a:t>15/10/2024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A0148E-935A-5EB3-8219-94454A0E65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796CAB-8E75-B201-91A1-EFA864A3C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72B4A4-AD04-40A3-84E0-FF3E1591FF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04510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B68A059-4B03-01EF-3A67-CCD284C07E4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235F75A-C619-A874-148B-159A913427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47C0C0-3293-9D82-C2E0-A48504438F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40325-FBB2-4951-BFFC-5B0E4A7366E0}" type="datetimeFigureOut">
              <a:rPr lang="en-GB" smtClean="0"/>
              <a:t>15/10/2024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74EDE4-AB02-6AB1-67C5-B018BCB975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CCAB5C-BCAC-862F-C2B6-C01AA2DAA8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72B4A4-AD04-40A3-84E0-FF3E1591FF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28577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439CE8-B523-2C43-D3E4-8EEC2F7C30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2D10F6-8B33-9450-42E3-109E0D00EE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2E0C92-6C5E-46B2-A793-71220879664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2940325-FBB2-4951-BFFC-5B0E4A7366E0}" type="datetimeFigureOut">
              <a:rPr lang="en-GB" smtClean="0"/>
              <a:t>15/10/2024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5FFEA7-9BCF-4B0E-7083-5A974F7E688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47A00A-9E33-62A2-943A-CC2839202C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872B4A4-AD04-40A3-84E0-FF3E1591FF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36074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19D4E0-94A2-6B39-DF3E-60404771358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Embedding Digital Devices into your Lesson Plan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CEF69D6-A55B-6C49-93A1-2B4D53CD765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 Collaborative Exercise</a:t>
            </a:r>
          </a:p>
        </p:txBody>
      </p:sp>
    </p:spTree>
    <p:extLst>
      <p:ext uri="{BB962C8B-B14F-4D97-AF65-F5344CB8AC3E}">
        <p14:creationId xmlns:p14="http://schemas.microsoft.com/office/powerpoint/2010/main" val="39166907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5C3F9F-15B0-92F7-3FCC-4A621CDC00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Lesson Starters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A95C8F-351F-6BDE-5BC2-0BBC16E9BC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11975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0AF74-85D2-6400-C817-3201649E03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98269A-FBAD-3BCD-6590-4017EFC597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39434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7B7CE-7518-C270-F3BB-B0A7935A7B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Informal Checking of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49FBD-0AFC-DD7E-26BC-CA1E8C7495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17720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BAED6D-4A89-68A8-98FD-6FEFCCC9DC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Covering New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6FC635-A220-EA88-C15C-DE03F66FD0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08235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D3670C-8458-AE0D-5A45-5755A41645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Collaboration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75A5D4-C90F-8F57-B461-64A101D7C6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23583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2E65D4-133D-BD58-4454-36D51CD5A1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Self-Assessment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292BE5-4DB0-2B5E-26F7-A39A94D98E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51402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B549C6-4E6E-0E3C-4697-181E3A2128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Peer-Assessment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AB5CAA-1A53-B96D-F549-1EC3ED10F1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55132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64EF8D-AA14-25E7-4B2D-DB567AE87A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Summative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B3A26A-3F2E-3B18-B40A-D1A3D584B9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6139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B0C728-B234-14E5-83C2-38C75F85C9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Learner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7909A1-63E9-A396-6EAC-2D6B50693B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41677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FA3BCD-2143-2FC1-C8B4-A0FA3D30AF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Producing Portfolios of Evidence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21286D-2F59-4A06-2CAF-5A932EB8C6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24764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C7AF56-CD43-DDFE-6DA6-123D4E460E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 &amp; Answer Tools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B4AADD-2C02-7BB3-F9DB-9260201BA1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85943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510B74-A5FC-7398-4BBA-9667D6814F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Capturing Home </a:t>
            </a:r>
            <a:r>
              <a:rPr lang="en-GB" dirty="0" err="1"/>
              <a:t>Practicals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8A4AFE-D68E-57F0-9E5B-D26290DCA9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12264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EEA2F366178047808FA03462A57F61" ma:contentTypeVersion="16" ma:contentTypeDescription="Create a new document." ma:contentTypeScope="" ma:versionID="1f90556e307e5040810ac3b9dae1c734">
  <xsd:schema xmlns:xsd="http://www.w3.org/2001/XMLSchema" xmlns:xs="http://www.w3.org/2001/XMLSchema" xmlns:p="http://schemas.microsoft.com/office/2006/metadata/properties" xmlns:ns3="da3f2772-8f1e-4acb-bd98-3a0ee892f48a" xmlns:ns4="0cb976d4-72d8-43fd-a100-21d54766e958" targetNamespace="http://schemas.microsoft.com/office/2006/metadata/properties" ma:root="true" ma:fieldsID="6b3f4842a27b0daf04fd86aad5e40999" ns3:_="" ns4:_="">
    <xsd:import namespace="da3f2772-8f1e-4acb-bd98-3a0ee892f48a"/>
    <xsd:import namespace="0cb976d4-72d8-43fd-a100-21d54766e9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LengthInSeconds" minOccurs="0"/>
                <xsd:element ref="ns3:MediaServiceDateTaken" minOccurs="0"/>
                <xsd:element ref="ns3:MediaServiceLocation" minOccurs="0"/>
                <xsd:element ref="ns3:MediaServiceObjectDetectorVersions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a3f2772-8f1e-4acb-bd98-3a0ee892f48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OCR" ma:index="1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_activity" ma:index="15" nillable="true" ma:displayName="_activity" ma:hidden="true" ma:internalName="_activity">
      <xsd:simpleType>
        <xsd:restriction base="dms:Note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20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3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cb976d4-72d8-43fd-a100-21d54766e958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a3f2772-8f1e-4acb-bd98-3a0ee892f48a" xsi:nil="true"/>
  </documentManagement>
</p:properties>
</file>

<file path=customXml/itemProps1.xml><?xml version="1.0" encoding="utf-8"?>
<ds:datastoreItem xmlns:ds="http://schemas.openxmlformats.org/officeDocument/2006/customXml" ds:itemID="{5D4CD42D-7DD8-4DB9-8B6C-1A6B54F80D2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a3f2772-8f1e-4acb-bd98-3a0ee892f48a"/>
    <ds:schemaRef ds:uri="0cb976d4-72d8-43fd-a100-21d54766e9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3155D4F-E421-49F5-B7B3-C03C04E3728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7BE6622-C521-4F8B-9E6E-49D6B8F7CEF9}">
  <ds:schemaRefs>
    <ds:schemaRef ds:uri="http://schemas.openxmlformats.org/package/2006/metadata/core-properties"/>
    <ds:schemaRef ds:uri="http://purl.org/dc/terms/"/>
    <ds:schemaRef ds:uri="http://schemas.microsoft.com/office/2006/documentManagement/types"/>
    <ds:schemaRef ds:uri="http://schemas.microsoft.com/office/2006/metadata/properties"/>
    <ds:schemaRef ds:uri="da3f2772-8f1e-4acb-bd98-3a0ee892f48a"/>
    <ds:schemaRef ds:uri="http://schemas.microsoft.com/office/infopath/2007/PartnerControls"/>
    <ds:schemaRef ds:uri="0cb976d4-72d8-43fd-a100-21d54766e958"/>
    <ds:schemaRef ds:uri="http://www.w3.org/XML/1998/namespace"/>
    <ds:schemaRef ds:uri="http://purl.org/dc/dcmitype/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38</Words>
  <Application>Microsoft Office PowerPoint</Application>
  <PresentationFormat>Widescreen</PresentationFormat>
  <Paragraphs>14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Aptos</vt:lpstr>
      <vt:lpstr>Aptos Display</vt:lpstr>
      <vt:lpstr>Arial</vt:lpstr>
      <vt:lpstr>Office Theme</vt:lpstr>
      <vt:lpstr>Embedding Digital Devices into your Lesson Plan</vt:lpstr>
      <vt:lpstr>Lesson Starters</vt:lpstr>
      <vt:lpstr>Discussion</vt:lpstr>
      <vt:lpstr>Informal Checking of Learning</vt:lpstr>
      <vt:lpstr>Covering New Content</vt:lpstr>
      <vt:lpstr>Collaboration</vt:lpstr>
      <vt:lpstr>Self-Assessment</vt:lpstr>
      <vt:lpstr>Peer-Assessment</vt:lpstr>
      <vt:lpstr>Summative Assessment</vt:lpstr>
      <vt:lpstr>Learner Presentation</vt:lpstr>
      <vt:lpstr>Producing Portfolios of Evidence</vt:lpstr>
      <vt:lpstr>Question &amp; Answer Tools</vt:lpstr>
      <vt:lpstr>Capturing Home Practicals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Marion Phillips</dc:creator>
  <cp:lastModifiedBy>Marion Phillips</cp:lastModifiedBy>
  <cp:revision>2</cp:revision>
  <dcterms:created xsi:type="dcterms:W3CDTF">2024-10-15T13:53:54Z</dcterms:created>
  <dcterms:modified xsi:type="dcterms:W3CDTF">2024-10-15T14:09:30Z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0x01010060EEA2F366178047808FA03462A57F61</vt:lpwstr>
  </property>
</Properties>
</file>