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1B1B8A-9B46-5FC1-20B1-A9495EC1983E}" v="718" dt="2024-03-01T22:34:38.819"/>
    <p1510:client id="{785D35CA-B6D8-D0AB-724D-8646F5453365}" v="84" dt="2024-03-03T18:20:13.481"/>
    <p1510:client id="{FBCAEC21-4952-7F09-90AC-C60D90190004}" v="8" dt="2024-03-03T11:45:34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Manning (0901086)" userId="S::0901086@student.uwtsd.ac.uk::f43a3654-519e-45b8-aa38-07d0f182a463" providerId="AD" clId="Web-{28477A82-975A-30D4-E1E8-289377DC9614}"/>
    <pc:docChg chg="addSld modSld addMainMaster delMainMaster">
      <pc:chgData name="Lisa-Marie Manning (0901086)" userId="S::0901086@student.uwtsd.ac.uk::f43a3654-519e-45b8-aa38-07d0f182a463" providerId="AD" clId="Web-{28477A82-975A-30D4-E1E8-289377DC9614}" dt="2024-02-25T23:02:53.847" v="235" actId="20577"/>
      <pc:docMkLst>
        <pc:docMk/>
      </pc:docMkLst>
      <pc:sldChg chg="addSp modSp mod setBg modClrScheme chgLayout">
        <pc:chgData name="Lisa-Marie Manning (0901086)" userId="S::0901086@student.uwtsd.ac.uk::f43a3654-519e-45b8-aa38-07d0f182a463" providerId="AD" clId="Web-{28477A82-975A-30D4-E1E8-289377DC9614}" dt="2024-02-25T20:58:37.066" v="0"/>
        <pc:sldMkLst>
          <pc:docMk/>
          <pc:sldMk cId="109857222" sldId="256"/>
        </pc:sldMkLst>
        <pc:spChg chg="mod">
          <ac:chgData name="Lisa-Marie Manning (0901086)" userId="S::0901086@student.uwtsd.ac.uk::f43a3654-519e-45b8-aa38-07d0f182a463" providerId="AD" clId="Web-{28477A82-975A-30D4-E1E8-289377DC9614}" dt="2024-02-25T20:58:37.066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sa-Marie Manning (0901086)" userId="S::0901086@student.uwtsd.ac.uk::f43a3654-519e-45b8-aa38-07d0f182a463" providerId="AD" clId="Web-{28477A82-975A-30D4-E1E8-289377DC9614}" dt="2024-02-25T20:58:37.066" v="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isa-Marie Manning (0901086)" userId="S::0901086@student.uwtsd.ac.uk::f43a3654-519e-45b8-aa38-07d0f182a463" providerId="AD" clId="Web-{28477A82-975A-30D4-E1E8-289377DC9614}" dt="2024-02-25T20:58:37.066" v="0"/>
          <ac:spMkLst>
            <pc:docMk/>
            <pc:sldMk cId="109857222" sldId="256"/>
            <ac:spMk id="9" creationId="{D3F13AAF-525E-4953-A67E-7B34FDB4D899}"/>
          </ac:spMkLst>
        </pc:spChg>
        <pc:picChg chg="add">
          <ac:chgData name="Lisa-Marie Manning (0901086)" userId="S::0901086@student.uwtsd.ac.uk::f43a3654-519e-45b8-aa38-07d0f182a463" providerId="AD" clId="Web-{28477A82-975A-30D4-E1E8-289377DC9614}" dt="2024-02-25T20:58:37.066" v="0"/>
          <ac:picMkLst>
            <pc:docMk/>
            <pc:sldMk cId="109857222" sldId="256"/>
            <ac:picMk id="4" creationId="{FCC002BE-C70D-70EB-3D1E-475CDCAD3FED}"/>
          </ac:picMkLst>
        </pc:picChg>
        <pc:cxnChg chg="add">
          <ac:chgData name="Lisa-Marie Manning (0901086)" userId="S::0901086@student.uwtsd.ac.uk::f43a3654-519e-45b8-aa38-07d0f182a463" providerId="AD" clId="Web-{28477A82-975A-30D4-E1E8-289377DC9614}" dt="2024-02-25T20:58:37.066" v="0"/>
          <ac:cxnSpMkLst>
            <pc:docMk/>
            <pc:sldMk cId="109857222" sldId="256"/>
            <ac:cxnSpMk id="11" creationId="{32E97E5C-7A5F-424E-AAE4-654396E90799}"/>
          </ac:cxnSpMkLst>
        </pc:cxnChg>
      </pc:sldChg>
      <pc:sldChg chg="addSp modSp new">
        <pc:chgData name="Lisa-Marie Manning (0901086)" userId="S::0901086@student.uwtsd.ac.uk::f43a3654-519e-45b8-aa38-07d0f182a463" providerId="AD" clId="Web-{28477A82-975A-30D4-E1E8-289377DC9614}" dt="2024-02-25T20:59:06.755" v="5" actId="20577"/>
        <pc:sldMkLst>
          <pc:docMk/>
          <pc:sldMk cId="1775722891" sldId="257"/>
        </pc:sldMkLst>
        <pc:spChg chg="add mod">
          <ac:chgData name="Lisa-Marie Manning (0901086)" userId="S::0901086@student.uwtsd.ac.uk::f43a3654-519e-45b8-aa38-07d0f182a463" providerId="AD" clId="Web-{28477A82-975A-30D4-E1E8-289377DC9614}" dt="2024-02-25T20:59:06.755" v="5" actId="20577"/>
          <ac:spMkLst>
            <pc:docMk/>
            <pc:sldMk cId="1775722891" sldId="257"/>
            <ac:spMk id="2" creationId="{EEAF8248-77EC-A238-C13A-C371E2B239D8}"/>
          </ac:spMkLst>
        </pc:spChg>
      </pc:sldChg>
      <pc:sldChg chg="addSp modSp new">
        <pc:chgData name="Lisa-Marie Manning (0901086)" userId="S::0901086@student.uwtsd.ac.uk::f43a3654-519e-45b8-aa38-07d0f182a463" providerId="AD" clId="Web-{28477A82-975A-30D4-E1E8-289377DC9614}" dt="2024-02-25T22:31:28.999" v="216" actId="20577"/>
        <pc:sldMkLst>
          <pc:docMk/>
          <pc:sldMk cId="1682329166" sldId="258"/>
        </pc:sldMkLst>
        <pc:spChg chg="mod">
          <ac:chgData name="Lisa-Marie Manning (0901086)" userId="S::0901086@student.uwtsd.ac.uk::f43a3654-519e-45b8-aa38-07d0f182a463" providerId="AD" clId="Web-{28477A82-975A-30D4-E1E8-289377DC9614}" dt="2024-02-25T22:26:44.045" v="44" actId="1076"/>
          <ac:spMkLst>
            <pc:docMk/>
            <pc:sldMk cId="1682329166" sldId="258"/>
            <ac:spMk id="2" creationId="{D378CB51-3C79-34D3-1428-45ACE7B6AE2F}"/>
          </ac:spMkLst>
        </pc:spChg>
        <pc:spChg chg="add mod">
          <ac:chgData name="Lisa-Marie Manning (0901086)" userId="S::0901086@student.uwtsd.ac.uk::f43a3654-519e-45b8-aa38-07d0f182a463" providerId="AD" clId="Web-{28477A82-975A-30D4-E1E8-289377DC9614}" dt="2024-02-25T22:26:40.639" v="43" actId="1076"/>
          <ac:spMkLst>
            <pc:docMk/>
            <pc:sldMk cId="1682329166" sldId="258"/>
            <ac:spMk id="3" creationId="{1A6DA171-FC14-2E64-51B5-86257D75E5C7}"/>
          </ac:spMkLst>
        </pc:spChg>
        <pc:spChg chg="add mod">
          <ac:chgData name="Lisa-Marie Manning (0901086)" userId="S::0901086@student.uwtsd.ac.uk::f43a3654-519e-45b8-aa38-07d0f182a463" providerId="AD" clId="Web-{28477A82-975A-30D4-E1E8-289377DC9614}" dt="2024-02-25T22:30:58.372" v="195" actId="1076"/>
          <ac:spMkLst>
            <pc:docMk/>
            <pc:sldMk cId="1682329166" sldId="258"/>
            <ac:spMk id="4" creationId="{A927D6F1-B45C-C388-4EA3-668D01FED6CD}"/>
          </ac:spMkLst>
        </pc:spChg>
        <pc:spChg chg="add mod">
          <ac:chgData name="Lisa-Marie Manning (0901086)" userId="S::0901086@student.uwtsd.ac.uk::f43a3654-519e-45b8-aa38-07d0f182a463" providerId="AD" clId="Web-{28477A82-975A-30D4-E1E8-289377DC9614}" dt="2024-02-25T22:31:04.263" v="197" actId="14100"/>
          <ac:spMkLst>
            <pc:docMk/>
            <pc:sldMk cId="1682329166" sldId="258"/>
            <ac:spMk id="5" creationId="{44D3EBE7-4A34-579B-372A-DF8A446FABFD}"/>
          </ac:spMkLst>
        </pc:spChg>
        <pc:spChg chg="add mod">
          <ac:chgData name="Lisa-Marie Manning (0901086)" userId="S::0901086@student.uwtsd.ac.uk::f43a3654-519e-45b8-aa38-07d0f182a463" providerId="AD" clId="Web-{28477A82-975A-30D4-E1E8-289377DC9614}" dt="2024-02-25T22:31:28.999" v="216" actId="20577"/>
          <ac:spMkLst>
            <pc:docMk/>
            <pc:sldMk cId="1682329166" sldId="258"/>
            <ac:spMk id="6" creationId="{A0B78BE7-721C-FA5F-311E-19F202843CAA}"/>
          </ac:spMkLst>
        </pc:spChg>
      </pc:sldChg>
      <pc:sldChg chg="addSp modSp new">
        <pc:chgData name="Lisa-Marie Manning (0901086)" userId="S::0901086@student.uwtsd.ac.uk::f43a3654-519e-45b8-aa38-07d0f182a463" providerId="AD" clId="Web-{28477A82-975A-30D4-E1E8-289377DC9614}" dt="2024-02-25T23:02:53.847" v="235" actId="20577"/>
        <pc:sldMkLst>
          <pc:docMk/>
          <pc:sldMk cId="2613279684" sldId="259"/>
        </pc:sldMkLst>
        <pc:spChg chg="mod">
          <ac:chgData name="Lisa-Marie Manning (0901086)" userId="S::0901086@student.uwtsd.ac.uk::f43a3654-519e-45b8-aa38-07d0f182a463" providerId="AD" clId="Web-{28477A82-975A-30D4-E1E8-289377DC9614}" dt="2024-02-25T22:14:30.536" v="29" actId="20577"/>
          <ac:spMkLst>
            <pc:docMk/>
            <pc:sldMk cId="2613279684" sldId="259"/>
            <ac:spMk id="2" creationId="{062EFB39-8D91-8662-380E-64CF083ACE24}"/>
          </ac:spMkLst>
        </pc:spChg>
        <pc:spChg chg="add mod">
          <ac:chgData name="Lisa-Marie Manning (0901086)" userId="S::0901086@student.uwtsd.ac.uk::f43a3654-519e-45b8-aa38-07d0f182a463" providerId="AD" clId="Web-{28477A82-975A-30D4-E1E8-289377DC9614}" dt="2024-02-25T23:02:53.847" v="235" actId="20577"/>
          <ac:spMkLst>
            <pc:docMk/>
            <pc:sldMk cId="2613279684" sldId="259"/>
            <ac:spMk id="3" creationId="{3A5ED678-4955-70AA-506C-926A7DC4F1D9}"/>
          </ac:spMkLst>
        </pc:spChg>
      </pc:sldChg>
      <pc:sldMasterChg chg="del delSldLayout">
        <pc:chgData name="Lisa-Marie Manning (0901086)" userId="S::0901086@student.uwtsd.ac.uk::f43a3654-519e-45b8-aa38-07d0f182a463" providerId="AD" clId="Web-{28477A82-975A-30D4-E1E8-289377DC9614}" dt="2024-02-25T20:58:37.066" v="0"/>
        <pc:sldMasterMkLst>
          <pc:docMk/>
          <pc:sldMasterMk cId="2460954070" sldId="2147483660"/>
        </pc:sldMasterMkLst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isa-Marie Manning (0901086)" userId="S::0901086@student.uwtsd.ac.uk::f43a3654-519e-45b8-aa38-07d0f182a463" providerId="AD" clId="Web-{28477A82-975A-30D4-E1E8-289377DC9614}" dt="2024-02-25T20:58:37.066" v="0"/>
        <pc:sldMasterMkLst>
          <pc:docMk/>
          <pc:sldMasterMk cId="328256529" sldId="2147483698"/>
        </pc:sldMasterMkLst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3999080065" sldId="2147483687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1313705223" sldId="2147483688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769884961" sldId="2147483689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2016883195" sldId="2147483690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589044593" sldId="2147483691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3444444015" sldId="2147483692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2925487118" sldId="2147483693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2832360472" sldId="2147483694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3756792687" sldId="2147483695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1473427380" sldId="2147483696"/>
          </pc:sldLayoutMkLst>
        </pc:sldLayoutChg>
        <pc:sldLayoutChg chg="add">
          <pc:chgData name="Lisa-Marie Manning (0901086)" userId="S::0901086@student.uwtsd.ac.uk::f43a3654-519e-45b8-aa38-07d0f182a463" providerId="AD" clId="Web-{28477A82-975A-30D4-E1E8-289377DC9614}" dt="2024-02-25T20:58:37.066" v="0"/>
          <pc:sldLayoutMkLst>
            <pc:docMk/>
            <pc:sldMasterMk cId="328256529" sldId="2147483698"/>
            <pc:sldLayoutMk cId="3057395781" sldId="2147483697"/>
          </pc:sldLayoutMkLst>
        </pc:sldLayoutChg>
      </pc:sldMasterChg>
    </pc:docChg>
  </pc:docChgLst>
  <pc:docChgLst>
    <pc:chgData name="Lisa-Marie Manning (0901086)" userId="S::0901086@student.uwtsd.ac.uk::f43a3654-519e-45b8-aa38-07d0f182a463" providerId="AD" clId="Web-{D3B307C2-CCBB-4AE6-8302-ACD37A2F13CB}"/>
    <pc:docChg chg="modSld addMainMaster delMainMaster">
      <pc:chgData name="Lisa-Marie Manning (0901086)" userId="S::0901086@student.uwtsd.ac.uk::f43a3654-519e-45b8-aa38-07d0f182a463" providerId="AD" clId="Web-{D3B307C2-CCBB-4AE6-8302-ACD37A2F13CB}" dt="2024-02-28T23:38:45.970" v="311" actId="20577"/>
      <pc:docMkLst>
        <pc:docMk/>
      </pc:docMkLst>
      <pc:sldChg chg="delSp modSp mod modClrScheme delDesignElem chgLayout">
        <pc:chgData name="Lisa-Marie Manning (0901086)" userId="S::0901086@student.uwtsd.ac.uk::f43a3654-519e-45b8-aa38-07d0f182a463" providerId="AD" clId="Web-{D3B307C2-CCBB-4AE6-8302-ACD37A2F13CB}" dt="2024-02-28T22:12:06.381" v="77"/>
        <pc:sldMkLst>
          <pc:docMk/>
          <pc:sldMk cId="109857222" sldId="256"/>
        </pc:sldMkLst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Lisa-Marie Manning (0901086)" userId="S::0901086@student.uwtsd.ac.uk::f43a3654-519e-45b8-aa38-07d0f182a463" providerId="AD" clId="Web-{D3B307C2-CCBB-4AE6-8302-ACD37A2F13CB}" dt="2024-02-28T22:11:52.458" v="76"/>
          <ac:spMkLst>
            <pc:docMk/>
            <pc:sldMk cId="109857222" sldId="256"/>
            <ac:spMk id="9" creationId="{D3F13AAF-525E-4953-A67E-7B34FDB4D899}"/>
          </ac:spMkLst>
        </pc:spChg>
        <pc:cxnChg chg="del">
          <ac:chgData name="Lisa-Marie Manning (0901086)" userId="S::0901086@student.uwtsd.ac.uk::f43a3654-519e-45b8-aa38-07d0f182a463" providerId="AD" clId="Web-{D3B307C2-CCBB-4AE6-8302-ACD37A2F13CB}" dt="2024-02-28T22:11:52.458" v="76"/>
          <ac:cxnSpMkLst>
            <pc:docMk/>
            <pc:sldMk cId="109857222" sldId="256"/>
            <ac:cxnSpMk id="11" creationId="{32E97E5C-7A5F-424E-AAE4-654396E90799}"/>
          </ac:cxnSpMkLst>
        </pc:cxnChg>
      </pc:sldChg>
      <pc:sldChg chg="addSp delSp modSp mod modClrScheme chgLayout">
        <pc:chgData name="Lisa-Marie Manning (0901086)" userId="S::0901086@student.uwtsd.ac.uk::f43a3654-519e-45b8-aa38-07d0f182a463" providerId="AD" clId="Web-{D3B307C2-CCBB-4AE6-8302-ACD37A2F13CB}" dt="2024-02-28T23:38:45.970" v="311" actId="20577"/>
        <pc:sldMkLst>
          <pc:docMk/>
          <pc:sldMk cId="1775722891" sldId="257"/>
        </pc:sldMkLst>
        <pc:spChg chg="add del mod">
          <ac:chgData name="Lisa-Marie Manning (0901086)" userId="S::0901086@student.uwtsd.ac.uk::f43a3654-519e-45b8-aa38-07d0f182a463" providerId="AD" clId="Web-{D3B307C2-CCBB-4AE6-8302-ACD37A2F13CB}" dt="2024-02-28T23:04:34.856" v="261" actId="20577"/>
          <ac:spMkLst>
            <pc:docMk/>
            <pc:sldMk cId="1775722891" sldId="257"/>
            <ac:spMk id="2" creationId="{EEAF8248-77EC-A238-C13A-C371E2B239D8}"/>
          </ac:spMkLst>
        </pc:spChg>
        <pc:spChg chg="add mod">
          <ac:chgData name="Lisa-Marie Manning (0901086)" userId="S::0901086@student.uwtsd.ac.uk::f43a3654-519e-45b8-aa38-07d0f182a463" providerId="AD" clId="Web-{D3B307C2-CCBB-4AE6-8302-ACD37A2F13CB}" dt="2024-02-28T22:11:34.239" v="75" actId="1076"/>
          <ac:spMkLst>
            <pc:docMk/>
            <pc:sldMk cId="1775722891" sldId="257"/>
            <ac:spMk id="3" creationId="{8375574E-1D8D-4E3D-8954-6A6F3B78EC4D}"/>
          </ac:spMkLst>
        </pc:spChg>
        <pc:spChg chg="add mod">
          <ac:chgData name="Lisa-Marie Manning (0901086)" userId="S::0901086@student.uwtsd.ac.uk::f43a3654-519e-45b8-aa38-07d0f182a463" providerId="AD" clId="Web-{D3B307C2-CCBB-4AE6-8302-ACD37A2F13CB}" dt="2024-02-28T22:31:18.582" v="189" actId="1076"/>
          <ac:spMkLst>
            <pc:docMk/>
            <pc:sldMk cId="1775722891" sldId="257"/>
            <ac:spMk id="5" creationId="{7DABBBC9-1BE3-CC28-2219-C25DF25AC19E}"/>
          </ac:spMkLst>
        </pc:spChg>
        <pc:spChg chg="add mod">
          <ac:chgData name="Lisa-Marie Manning (0901086)" userId="S::0901086@student.uwtsd.ac.uk::f43a3654-519e-45b8-aa38-07d0f182a463" providerId="AD" clId="Web-{D3B307C2-CCBB-4AE6-8302-ACD37A2F13CB}" dt="2024-02-28T22:32:32.615" v="194" actId="1076"/>
          <ac:spMkLst>
            <pc:docMk/>
            <pc:sldMk cId="1775722891" sldId="257"/>
            <ac:spMk id="6" creationId="{5E8FE74C-879C-5D4B-C77F-10AC9EDEC978}"/>
          </ac:spMkLst>
        </pc:spChg>
        <pc:spChg chg="add mod">
          <ac:chgData name="Lisa-Marie Manning (0901086)" userId="S::0901086@student.uwtsd.ac.uk::f43a3654-519e-45b8-aa38-07d0f182a463" providerId="AD" clId="Web-{D3B307C2-CCBB-4AE6-8302-ACD37A2F13CB}" dt="2024-02-28T23:38:45.970" v="311" actId="20577"/>
          <ac:spMkLst>
            <pc:docMk/>
            <pc:sldMk cId="1775722891" sldId="257"/>
            <ac:spMk id="7" creationId="{26284DA8-D943-7AEE-93CA-7478762F3955}"/>
          </ac:spMkLst>
        </pc:spChg>
        <pc:picChg chg="add mod">
          <ac:chgData name="Lisa-Marie Manning (0901086)" userId="S::0901086@student.uwtsd.ac.uk::f43a3654-519e-45b8-aa38-07d0f182a463" providerId="AD" clId="Web-{D3B307C2-CCBB-4AE6-8302-ACD37A2F13CB}" dt="2024-02-28T22:23:33.992" v="82" actId="1076"/>
          <ac:picMkLst>
            <pc:docMk/>
            <pc:sldMk cId="1775722891" sldId="257"/>
            <ac:picMk id="4" creationId="{77BB3248-162A-8130-887C-64167C650023}"/>
          </ac:picMkLst>
        </pc:picChg>
      </pc:sldChg>
      <pc:sldChg chg="modSp mod modClrScheme chgLayout">
        <pc:chgData name="Lisa-Marie Manning (0901086)" userId="S::0901086@student.uwtsd.ac.uk::f43a3654-519e-45b8-aa38-07d0f182a463" providerId="AD" clId="Web-{D3B307C2-CCBB-4AE6-8302-ACD37A2F13CB}" dt="2024-02-28T22:12:06.381" v="77"/>
        <pc:sldMkLst>
          <pc:docMk/>
          <pc:sldMk cId="1682329166" sldId="258"/>
        </pc:sldMkLst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1682329166" sldId="258"/>
            <ac:spMk id="2" creationId="{D378CB51-3C79-34D3-1428-45ACE7B6AE2F}"/>
          </ac:spMkLst>
        </pc:spChg>
      </pc:sldChg>
      <pc:sldChg chg="modSp mod modClrScheme chgLayout">
        <pc:chgData name="Lisa-Marie Manning (0901086)" userId="S::0901086@student.uwtsd.ac.uk::f43a3654-519e-45b8-aa38-07d0f182a463" providerId="AD" clId="Web-{D3B307C2-CCBB-4AE6-8302-ACD37A2F13CB}" dt="2024-02-28T23:36:19.199" v="290" actId="20577"/>
        <pc:sldMkLst>
          <pc:docMk/>
          <pc:sldMk cId="2613279684" sldId="259"/>
        </pc:sldMkLst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2613279684" sldId="259"/>
            <ac:spMk id="2" creationId="{062EFB39-8D91-8662-380E-64CF083ACE24}"/>
          </ac:spMkLst>
        </pc:spChg>
        <pc:spChg chg="mod">
          <ac:chgData name="Lisa-Marie Manning (0901086)" userId="S::0901086@student.uwtsd.ac.uk::f43a3654-519e-45b8-aa38-07d0f182a463" providerId="AD" clId="Web-{D3B307C2-CCBB-4AE6-8302-ACD37A2F13CB}" dt="2024-02-28T23:36:19.199" v="290" actId="20577"/>
          <ac:spMkLst>
            <pc:docMk/>
            <pc:sldMk cId="2613279684" sldId="259"/>
            <ac:spMk id="3" creationId="{3A5ED678-4955-70AA-506C-926A7DC4F1D9}"/>
          </ac:spMkLst>
        </pc:spChg>
      </pc:sldChg>
      <pc:sldChg chg="modSp mod modClrScheme chgLayout">
        <pc:chgData name="Lisa-Marie Manning (0901086)" userId="S::0901086@student.uwtsd.ac.uk::f43a3654-519e-45b8-aa38-07d0f182a463" providerId="AD" clId="Web-{D3B307C2-CCBB-4AE6-8302-ACD37A2F13CB}" dt="2024-02-28T22:12:06.381" v="77"/>
        <pc:sldMkLst>
          <pc:docMk/>
          <pc:sldMk cId="2928128104" sldId="260"/>
        </pc:sldMkLst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2928128104" sldId="260"/>
            <ac:spMk id="2" creationId="{896F04D6-DD29-5AAE-FC07-71A42D5543C7}"/>
          </ac:spMkLst>
        </pc:spChg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2928128104" sldId="260"/>
            <ac:spMk id="3" creationId="{D1CCA089-09FD-26A6-0D29-150FFA72E241}"/>
          </ac:spMkLst>
        </pc:spChg>
        <pc:spChg chg="mod ord">
          <ac:chgData name="Lisa-Marie Manning (0901086)" userId="S::0901086@student.uwtsd.ac.uk::f43a3654-519e-45b8-aa38-07d0f182a463" providerId="AD" clId="Web-{D3B307C2-CCBB-4AE6-8302-ACD37A2F13CB}" dt="2024-02-28T22:12:06.381" v="77"/>
          <ac:spMkLst>
            <pc:docMk/>
            <pc:sldMk cId="2928128104" sldId="260"/>
            <ac:spMk id="4" creationId="{0D7DC3D5-FFCD-9A65-12DB-A5613D3E2E93}"/>
          </ac:spMkLst>
        </pc:spChg>
      </pc:sldChg>
      <pc:sldChg chg="mod modClrScheme chgLayout">
        <pc:chgData name="Lisa-Marie Manning (0901086)" userId="S::0901086@student.uwtsd.ac.uk::f43a3654-519e-45b8-aa38-07d0f182a463" providerId="AD" clId="Web-{D3B307C2-CCBB-4AE6-8302-ACD37A2F13CB}" dt="2024-02-28T22:12:06.381" v="77"/>
        <pc:sldMkLst>
          <pc:docMk/>
          <pc:sldMk cId="3435225007" sldId="261"/>
        </pc:sldMkLst>
      </pc:sldChg>
      <pc:sldMasterChg chg="del delSldLayout">
        <pc:chgData name="Lisa-Marie Manning (0901086)" userId="S::0901086@student.uwtsd.ac.uk::f43a3654-519e-45b8-aa38-07d0f182a463" providerId="AD" clId="Web-{D3B307C2-CCBB-4AE6-8302-ACD37A2F13CB}" dt="2024-02-28T22:11:52.458" v="76"/>
        <pc:sldMasterMkLst>
          <pc:docMk/>
          <pc:sldMasterMk cId="328256529" sldId="2147483698"/>
        </pc:sldMasterMkLst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3999080065" sldId="2147483687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1313705223" sldId="2147483688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769884961" sldId="2147483689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2016883195" sldId="2147483690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589044593" sldId="2147483691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3444444015" sldId="2147483692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2925487118" sldId="2147483693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2832360472" sldId="2147483694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3756792687" sldId="2147483695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1473427380" sldId="2147483696"/>
          </pc:sldLayoutMkLst>
        </pc:sldLayoutChg>
        <pc:sldLayoutChg chg="del">
          <pc:chgData name="Lisa-Marie Manning (0901086)" userId="S::0901086@student.uwtsd.ac.uk::f43a3654-519e-45b8-aa38-07d0f182a463" providerId="AD" clId="Web-{D3B307C2-CCBB-4AE6-8302-ACD37A2F13CB}" dt="2024-02-28T22:11:52.458" v="76"/>
          <pc:sldLayoutMkLst>
            <pc:docMk/>
            <pc:sldMasterMk cId="328256529" sldId="2147483698"/>
            <pc:sldLayoutMk cId="3057395781" sldId="2147483697"/>
          </pc:sldLayoutMkLst>
        </pc:sldLayoutChg>
      </pc:sldMasterChg>
      <pc:sldMasterChg chg="add del addSldLayout delSldLayout modSldLayout">
        <pc:chgData name="Lisa-Marie Manning (0901086)" userId="S::0901086@student.uwtsd.ac.uk::f43a3654-519e-45b8-aa38-07d0f182a463" providerId="AD" clId="Web-{D3B307C2-CCBB-4AE6-8302-ACD37A2F13CB}" dt="2024-02-28T22:12:06.381" v="77"/>
        <pc:sldMasterMkLst>
          <pc:docMk/>
          <pc:sldMasterMk cId="2544258855" sldId="2147483699"/>
        </pc:sldMasterMkLst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2912694721" sldId="2147483700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3797859220" sldId="2147483701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1457106055" sldId="2147483702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1019560873" sldId="2147483703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1053620927" sldId="2147483704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4198497799" sldId="2147483705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1128359543" sldId="2147483706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2645426427" sldId="2147483707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641087025" sldId="2147483708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1623822233" sldId="2147483709"/>
          </pc:sldLayoutMkLst>
        </pc:sldLayoutChg>
        <pc:sldLayoutChg chg="add del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2544258855" sldId="2147483699"/>
            <pc:sldLayoutMk cId="742914323" sldId="2147483710"/>
          </pc:sldLayoutMkLst>
        </pc:sldLayoutChg>
      </pc:sldMasterChg>
      <pc:sldMasterChg chg="add addSldLayout modSldLayout">
        <pc:chgData name="Lisa-Marie Manning (0901086)" userId="S::0901086@student.uwtsd.ac.uk::f43a3654-519e-45b8-aa38-07d0f182a463" providerId="AD" clId="Web-{D3B307C2-CCBB-4AE6-8302-ACD37A2F13CB}" dt="2024-02-28T22:12:06.381" v="77"/>
        <pc:sldMasterMkLst>
          <pc:docMk/>
          <pc:sldMasterMk cId="3395358565" sldId="2147483711"/>
        </pc:sldMasterMkLst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199960286" sldId="2147483712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3453942915" sldId="2147483713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3368787960" sldId="2147483714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1886975855" sldId="2147483715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3285535643" sldId="2147483716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1698001567" sldId="2147483717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60839962" sldId="2147483718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708199964" sldId="2147483719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2493878978" sldId="2147483720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4150552678" sldId="2147483721"/>
          </pc:sldLayoutMkLst>
        </pc:sldLayoutChg>
        <pc:sldLayoutChg chg="add mod replId">
          <pc:chgData name="Lisa-Marie Manning (0901086)" userId="S::0901086@student.uwtsd.ac.uk::f43a3654-519e-45b8-aa38-07d0f182a463" providerId="AD" clId="Web-{D3B307C2-CCBB-4AE6-8302-ACD37A2F13CB}" dt="2024-02-28T22:12:06.381" v="77"/>
          <pc:sldLayoutMkLst>
            <pc:docMk/>
            <pc:sldMasterMk cId="3395358565" sldId="2147483711"/>
            <pc:sldLayoutMk cId="700527609" sldId="2147483722"/>
          </pc:sldLayoutMkLst>
        </pc:sldLayoutChg>
      </pc:sldMasterChg>
    </pc:docChg>
  </pc:docChgLst>
  <pc:docChgLst>
    <pc:chgData name="Lisa-Marie Manning (0901086)" userId="S::0901086@student.uwtsd.ac.uk::f43a3654-519e-45b8-aa38-07d0f182a463" providerId="AD" clId="Web-{B8528048-BF39-AB89-41B0-3D7F2B645F09}"/>
    <pc:docChg chg="modSld">
      <pc:chgData name="Lisa-Marie Manning (0901086)" userId="S::0901086@student.uwtsd.ac.uk::f43a3654-519e-45b8-aa38-07d0f182a463" providerId="AD" clId="Web-{B8528048-BF39-AB89-41B0-3D7F2B645F09}" dt="2024-02-29T21:40:25.812" v="8" actId="20577"/>
      <pc:docMkLst>
        <pc:docMk/>
      </pc:docMkLst>
      <pc:sldChg chg="addSp modSp">
        <pc:chgData name="Lisa-Marie Manning (0901086)" userId="S::0901086@student.uwtsd.ac.uk::f43a3654-519e-45b8-aa38-07d0f182a463" providerId="AD" clId="Web-{B8528048-BF39-AB89-41B0-3D7F2B645F09}" dt="2024-02-29T21:40:25.812" v="8" actId="20577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B8528048-BF39-AB89-41B0-3D7F2B645F09}" dt="2024-02-29T21:37:39.664" v="0" actId="14100"/>
          <ac:spMkLst>
            <pc:docMk/>
            <pc:sldMk cId="2928128104" sldId="260"/>
            <ac:spMk id="4" creationId="{0D7DC3D5-FFCD-9A65-12DB-A5613D3E2E93}"/>
          </ac:spMkLst>
        </pc:spChg>
        <pc:spChg chg="mod">
          <ac:chgData name="Lisa-Marie Manning (0901086)" userId="S::0901086@student.uwtsd.ac.uk::f43a3654-519e-45b8-aa38-07d0f182a463" providerId="AD" clId="Web-{B8528048-BF39-AB89-41B0-3D7F2B645F09}" dt="2024-02-29T21:40:25.812" v="8" actId="20577"/>
          <ac:spMkLst>
            <pc:docMk/>
            <pc:sldMk cId="2928128104" sldId="260"/>
            <ac:spMk id="5" creationId="{5C38758A-D679-8901-9D1E-B81101AF27A6}"/>
          </ac:spMkLst>
        </pc:spChg>
        <pc:picChg chg="add mod">
          <ac:chgData name="Lisa-Marie Manning (0901086)" userId="S::0901086@student.uwtsd.ac.uk::f43a3654-519e-45b8-aa38-07d0f182a463" providerId="AD" clId="Web-{B8528048-BF39-AB89-41B0-3D7F2B645F09}" dt="2024-02-29T21:39:52.342" v="3" actId="1076"/>
          <ac:picMkLst>
            <pc:docMk/>
            <pc:sldMk cId="2928128104" sldId="260"/>
            <ac:picMk id="8" creationId="{98CEFB3D-431E-D9DB-8DA9-B3D5E5CE8428}"/>
          </ac:picMkLst>
        </pc:picChg>
      </pc:sldChg>
    </pc:docChg>
  </pc:docChgLst>
  <pc:docChgLst>
    <pc:chgData name="Lisa-Marie Manning (0901086)" userId="S::0901086@student.uwtsd.ac.uk::f43a3654-519e-45b8-aa38-07d0f182a463" providerId="AD" clId="Web-{12E84CE7-D992-53F8-E759-D27B45346918}"/>
    <pc:docChg chg="modSld">
      <pc:chgData name="Lisa-Marie Manning (0901086)" userId="S::0901086@student.uwtsd.ac.uk::f43a3654-519e-45b8-aa38-07d0f182a463" providerId="AD" clId="Web-{12E84CE7-D992-53F8-E759-D27B45346918}" dt="2024-03-01T17:51:42.599" v="20" actId="20577"/>
      <pc:docMkLst>
        <pc:docMk/>
      </pc:docMkLst>
      <pc:sldChg chg="addSp modSp">
        <pc:chgData name="Lisa-Marie Manning (0901086)" userId="S::0901086@student.uwtsd.ac.uk::f43a3654-519e-45b8-aa38-07d0f182a463" providerId="AD" clId="Web-{12E84CE7-D992-53F8-E759-D27B45346918}" dt="2024-03-01T17:51:42.599" v="20" actId="20577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12E84CE7-D992-53F8-E759-D27B45346918}" dt="2024-03-01T17:51:13.270" v="18" actId="20577"/>
          <ac:spMkLst>
            <pc:docMk/>
            <pc:sldMk cId="2928128104" sldId="260"/>
            <ac:spMk id="3" creationId="{D1CCA089-09FD-26A6-0D29-150FFA72E241}"/>
          </ac:spMkLst>
        </pc:spChg>
        <pc:spChg chg="mod">
          <ac:chgData name="Lisa-Marie Manning (0901086)" userId="S::0901086@student.uwtsd.ac.uk::f43a3654-519e-45b8-aa38-07d0f182a463" providerId="AD" clId="Web-{12E84CE7-D992-53F8-E759-D27B45346918}" dt="2024-03-01T17:51:42.599" v="20" actId="20577"/>
          <ac:spMkLst>
            <pc:docMk/>
            <pc:sldMk cId="2928128104" sldId="260"/>
            <ac:spMk id="6" creationId="{7BDAB5C2-71C8-BC4D-EB50-B728D5038FDC}"/>
          </ac:spMkLst>
        </pc:spChg>
        <pc:picChg chg="add mod">
          <ac:chgData name="Lisa-Marie Manning (0901086)" userId="S::0901086@student.uwtsd.ac.uk::f43a3654-519e-45b8-aa38-07d0f182a463" providerId="AD" clId="Web-{12E84CE7-D992-53F8-E759-D27B45346918}" dt="2024-03-01T17:50:20.550" v="17" actId="1076"/>
          <ac:picMkLst>
            <pc:docMk/>
            <pc:sldMk cId="2928128104" sldId="260"/>
            <ac:picMk id="9" creationId="{BFC239C1-F662-596C-943E-0D7991CBB7CA}"/>
          </ac:picMkLst>
        </pc:picChg>
      </pc:sldChg>
    </pc:docChg>
  </pc:docChgLst>
  <pc:docChgLst>
    <pc:chgData name="Lisa-Marie Manning (0901086)" userId="S::0901086@student.uwtsd.ac.uk::f43a3654-519e-45b8-aa38-07d0f182a463" providerId="AD" clId="Web-{3B3C3D3A-C907-33E6-809C-FB10BCDF5FAC}"/>
    <pc:docChg chg="addSld modSld sldOrd">
      <pc:chgData name="Lisa-Marie Manning (0901086)" userId="S::0901086@student.uwtsd.ac.uk::f43a3654-519e-45b8-aa38-07d0f182a463" providerId="AD" clId="Web-{3B3C3D3A-C907-33E6-809C-FB10BCDF5FAC}" dt="2024-02-29T01:53:01.690" v="547" actId="20577"/>
      <pc:docMkLst>
        <pc:docMk/>
      </pc:docMkLst>
      <pc:sldChg chg="addSp delSp modSp">
        <pc:chgData name="Lisa-Marie Manning (0901086)" userId="S::0901086@student.uwtsd.ac.uk::f43a3654-519e-45b8-aa38-07d0f182a463" providerId="AD" clId="Web-{3B3C3D3A-C907-33E6-809C-FB10BCDF5FAC}" dt="2024-02-29T01:51:45.840" v="493" actId="20577"/>
        <pc:sldMkLst>
          <pc:docMk/>
          <pc:sldMk cId="109857222" sldId="256"/>
        </pc:sldMkLst>
        <pc:spChg chg="mod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7:22.123" v="458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51:45.840" v="493" actId="20577"/>
          <ac:spMkLst>
            <pc:docMk/>
            <pc:sldMk cId="109857222" sldId="256"/>
            <ac:spMk id="5" creationId="{E75247D3-DD0F-F904-471A-E0A16EDB636C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10" creationId="{DB4A12B6-EF0D-43E8-8C17-4FAD4D2766E4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12" creationId="{AE107525-0C02-447F-8A3F-553320A7230E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14" creationId="{AB7A42E3-05D8-4A0B-9D4E-20EF581E57C0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25" creationId="{DB4A12B6-EF0D-43E8-8C17-4FAD4D2766E4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27" creationId="{AE107525-0C02-447F-8A3F-553320A7230E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47:07.420" v="456"/>
          <ac:spMkLst>
            <pc:docMk/>
            <pc:sldMk cId="109857222" sldId="256"/>
            <ac:spMk id="29" creationId="{AB7A42E3-05D8-4A0B-9D4E-20EF581E57C0}"/>
          </ac:spMkLst>
        </pc:spChg>
        <pc:picChg chg="mod ord">
          <ac:chgData name="Lisa-Marie Manning (0901086)" userId="S::0901086@student.uwtsd.ac.uk::f43a3654-519e-45b8-aa38-07d0f182a463" providerId="AD" clId="Web-{3B3C3D3A-C907-33E6-809C-FB10BCDF5FAC}" dt="2024-02-29T01:46:07.090" v="444"/>
          <ac:picMkLst>
            <pc:docMk/>
            <pc:sldMk cId="109857222" sldId="256"/>
            <ac:picMk id="4" creationId="{FCC002BE-C70D-70EB-3D1E-475CDCAD3FED}"/>
          </ac:picMkLst>
        </pc:picChg>
        <pc:cxnChg chg="add del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16" creationId="{6EE9A54B-189D-4645-8254-FDC4210EC6DB}"/>
          </ac:cxnSpMkLst>
        </pc:cxnChg>
        <pc:cxnChg chg="add del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18" creationId="{511CE48F-D5E4-4520-AF1E-8F85CFBDA596}"/>
          </ac:cxnSpMkLst>
        </pc:cxnChg>
        <pc:cxnChg chg="add del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20" creationId="{41448851-39AD-4943-BF9C-C50704E08377}"/>
          </ac:cxnSpMkLst>
        </pc:cxnChg>
        <pc:cxnChg chg="add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31" creationId="{6EE9A54B-189D-4645-8254-FDC4210EC6DB}"/>
          </ac:cxnSpMkLst>
        </pc:cxnChg>
        <pc:cxnChg chg="add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33" creationId="{511CE48F-D5E4-4520-AF1E-8F85CFBDA596}"/>
          </ac:cxnSpMkLst>
        </pc:cxnChg>
        <pc:cxnChg chg="add">
          <ac:chgData name="Lisa-Marie Manning (0901086)" userId="S::0901086@student.uwtsd.ac.uk::f43a3654-519e-45b8-aa38-07d0f182a463" providerId="AD" clId="Web-{3B3C3D3A-C907-33E6-809C-FB10BCDF5FAC}" dt="2024-02-29T01:47:07.420" v="456"/>
          <ac:cxnSpMkLst>
            <pc:docMk/>
            <pc:sldMk cId="109857222" sldId="256"/>
            <ac:cxnSpMk id="35" creationId="{41448851-39AD-4943-BF9C-C50704E08377}"/>
          </ac:cxnSpMkLst>
        </pc:cxnChg>
      </pc:sldChg>
      <pc:sldChg chg="addSp modSp mod setBg">
        <pc:chgData name="Lisa-Marie Manning (0901086)" userId="S::0901086@student.uwtsd.ac.uk::f43a3654-519e-45b8-aa38-07d0f182a463" providerId="AD" clId="Web-{3B3C3D3A-C907-33E6-809C-FB10BCDF5FAC}" dt="2024-02-29T01:43:57.539" v="437"/>
        <pc:sldMkLst>
          <pc:docMk/>
          <pc:sldMk cId="1775722891" sldId="257"/>
        </pc:sldMkLst>
        <pc:spChg chg="mod or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2" creationId="{EEAF8248-77EC-A238-C13A-C371E2B239D8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3" creationId="{8375574E-1D8D-4E3D-8954-6A6F3B78EC4D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5" creationId="{7DABBBC9-1BE3-CC28-2219-C25DF25AC19E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6" creationId="{5E8FE74C-879C-5D4B-C77F-10AC9EDEC978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7" creationId="{26284DA8-D943-7AEE-93CA-7478762F3955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13" creationId="{9026A5AC-2D80-4DD9-98B3-55F7B141BC0D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43:57.539" v="437"/>
          <ac:spMkLst>
            <pc:docMk/>
            <pc:sldMk cId="1775722891" sldId="257"/>
            <ac:spMk id="15" creationId="{2F15FA1F-DFCB-4A96-B3C6-ABE602A641B3}"/>
          </ac:spMkLst>
        </pc:spChg>
        <pc:picChg chg="mod">
          <ac:chgData name="Lisa-Marie Manning (0901086)" userId="S::0901086@student.uwtsd.ac.uk::f43a3654-519e-45b8-aa38-07d0f182a463" providerId="AD" clId="Web-{3B3C3D3A-C907-33E6-809C-FB10BCDF5FAC}" dt="2024-02-29T01:43:57.539" v="437"/>
          <ac:picMkLst>
            <pc:docMk/>
            <pc:sldMk cId="1775722891" sldId="257"/>
            <ac:picMk id="4" creationId="{77BB3248-162A-8130-887C-64167C650023}"/>
          </ac:picMkLst>
        </pc:picChg>
      </pc:sldChg>
      <pc:sldChg chg="addSp delSp modSp mod ord setBg">
        <pc:chgData name="Lisa-Marie Manning (0901086)" userId="S::0901086@student.uwtsd.ac.uk::f43a3654-519e-45b8-aa38-07d0f182a463" providerId="AD" clId="Web-{3B3C3D3A-C907-33E6-809C-FB10BCDF5FAC}" dt="2024-02-29T01:43:47.523" v="436" actId="20577"/>
        <pc:sldMkLst>
          <pc:docMk/>
          <pc:sldMk cId="1682329166" sldId="258"/>
        </pc:sldMkLst>
        <pc:spChg chg="mod">
          <ac:chgData name="Lisa-Marie Manning (0901086)" userId="S::0901086@student.uwtsd.ac.uk::f43a3654-519e-45b8-aa38-07d0f182a463" providerId="AD" clId="Web-{3B3C3D3A-C907-33E6-809C-FB10BCDF5FAC}" dt="2024-02-29T01:42:27.364" v="417" actId="1076"/>
          <ac:spMkLst>
            <pc:docMk/>
            <pc:sldMk cId="1682329166" sldId="258"/>
            <ac:spMk id="2" creationId="{D378CB51-3C79-34D3-1428-45ACE7B6AE2F}"/>
          </ac:spMkLst>
        </pc:spChg>
        <pc:spChg chg="del mod">
          <ac:chgData name="Lisa-Marie Manning (0901086)" userId="S::0901086@student.uwtsd.ac.uk::f43a3654-519e-45b8-aa38-07d0f182a463" providerId="AD" clId="Web-{3B3C3D3A-C907-33E6-809C-FB10BCDF5FAC}" dt="2024-02-29T00:11:53.455" v="35"/>
          <ac:spMkLst>
            <pc:docMk/>
            <pc:sldMk cId="1682329166" sldId="258"/>
            <ac:spMk id="3" creationId="{1A6DA171-FC14-2E64-51B5-86257D75E5C7}"/>
          </ac:spMkLst>
        </pc:spChg>
        <pc:spChg chg="add del mod">
          <ac:chgData name="Lisa-Marie Manning (0901086)" userId="S::0901086@student.uwtsd.ac.uk::f43a3654-519e-45b8-aa38-07d0f182a463" providerId="AD" clId="Web-{3B3C3D3A-C907-33E6-809C-FB10BCDF5FAC}" dt="2024-02-29T01:41:56.050" v="414"/>
          <ac:spMkLst>
            <pc:docMk/>
            <pc:sldMk cId="1682329166" sldId="258"/>
            <ac:spMk id="4" creationId="{A927D6F1-B45C-C388-4EA3-668D01FED6CD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3:13.740" v="420" actId="1076"/>
          <ac:spMkLst>
            <pc:docMk/>
            <pc:sldMk cId="1682329166" sldId="258"/>
            <ac:spMk id="5" creationId="{44D3EBE7-4A34-579B-372A-DF8A446FABFD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42:09.785" v="415" actId="1076"/>
          <ac:spMkLst>
            <pc:docMk/>
            <pc:sldMk cId="1682329166" sldId="258"/>
            <ac:spMk id="6" creationId="{A0B78BE7-721C-FA5F-311E-19F202843CAA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41:56.050" v="414"/>
          <ac:spMkLst>
            <pc:docMk/>
            <pc:sldMk cId="1682329166" sldId="258"/>
            <ac:spMk id="7" creationId="{87850331-B2DC-2B77-7B6A-7EB6C0755502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41:56.050" v="414"/>
          <ac:spMkLst>
            <pc:docMk/>
            <pc:sldMk cId="1682329166" sldId="258"/>
            <ac:spMk id="8" creationId="{77CD2D5C-A3A7-DA45-77CF-9A5AEF2E9C4B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1:56.050" v="414"/>
          <ac:spMkLst>
            <pc:docMk/>
            <pc:sldMk cId="1682329166" sldId="258"/>
            <ac:spMk id="11" creationId="{4999FE9C-D8F9-4F9B-B95B-608C3EF6B209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0:53.251" v="404"/>
          <ac:spMkLst>
            <pc:docMk/>
            <pc:sldMk cId="1682329166" sldId="258"/>
            <ac:spMk id="14" creationId="{9026A5AC-2D80-4DD9-98B3-55F7B141BC0D}"/>
          </ac:spMkLst>
        </pc:spChg>
        <pc:spChg chg="add del">
          <ac:chgData name="Lisa-Marie Manning (0901086)" userId="S::0901086@student.uwtsd.ac.uk::f43a3654-519e-45b8-aa38-07d0f182a463" providerId="AD" clId="Web-{3B3C3D3A-C907-33E6-809C-FB10BCDF5FAC}" dt="2024-02-29T01:40:53.251" v="404"/>
          <ac:spMkLst>
            <pc:docMk/>
            <pc:sldMk cId="1682329166" sldId="258"/>
            <ac:spMk id="16" creationId="{2F15FA1F-DFCB-4A96-B3C6-ABE602A641B3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43:47.523" v="436" actId="20577"/>
          <ac:spMkLst>
            <pc:docMk/>
            <pc:sldMk cId="1682329166" sldId="258"/>
            <ac:spMk id="124" creationId="{899727F6-015B-479B-FB59-08068349FDCC}"/>
          </ac:spMkLst>
        </pc:spChg>
        <pc:graphicFrameChg chg="add del mod">
          <ac:chgData name="Lisa-Marie Manning (0901086)" userId="S::0901086@student.uwtsd.ac.uk::f43a3654-519e-45b8-aa38-07d0f182a463" providerId="AD" clId="Web-{3B3C3D3A-C907-33E6-809C-FB10BCDF5FAC}" dt="2024-02-29T01:40:53.251" v="404"/>
          <ac:graphicFrameMkLst>
            <pc:docMk/>
            <pc:sldMk cId="1682329166" sldId="258"/>
            <ac:graphicFrameMk id="10" creationId="{00BA7393-E7DF-B26E-343B-DD881A2A45D6}"/>
          </ac:graphicFrameMkLst>
        </pc:graphicFrameChg>
        <pc:picChg chg="add del mod">
          <ac:chgData name="Lisa-Marie Manning (0901086)" userId="S::0901086@student.uwtsd.ac.uk::f43a3654-519e-45b8-aa38-07d0f182a463" providerId="AD" clId="Web-{3B3C3D3A-C907-33E6-809C-FB10BCDF5FAC}" dt="2024-02-29T01:41:01.814" v="406"/>
          <ac:picMkLst>
            <pc:docMk/>
            <pc:sldMk cId="1682329166" sldId="258"/>
            <ac:picMk id="3" creationId="{061E567D-0328-47DC-62B1-21688AFCA51E}"/>
          </ac:picMkLst>
        </pc:picChg>
        <pc:picChg chg="add del">
          <ac:chgData name="Lisa-Marie Manning (0901086)" userId="S::0901086@student.uwtsd.ac.uk::f43a3654-519e-45b8-aa38-07d0f182a463" providerId="AD" clId="Web-{3B3C3D3A-C907-33E6-809C-FB10BCDF5FAC}" dt="2024-02-29T01:41:56.050" v="414"/>
          <ac:picMkLst>
            <pc:docMk/>
            <pc:sldMk cId="1682329166" sldId="258"/>
            <ac:picMk id="12" creationId="{C5EB3A24-25C4-9FF4-22A7-EFA006AD041D}"/>
          </ac:picMkLst>
        </pc:picChg>
        <pc:picChg chg="add del mod ord">
          <ac:chgData name="Lisa-Marie Manning (0901086)" userId="S::0901086@student.uwtsd.ac.uk::f43a3654-519e-45b8-aa38-07d0f182a463" providerId="AD" clId="Web-{3B3C3D3A-C907-33E6-809C-FB10BCDF5FAC}" dt="2024-02-29T01:41:54.894" v="413"/>
          <ac:picMkLst>
            <pc:docMk/>
            <pc:sldMk cId="1682329166" sldId="258"/>
            <ac:picMk id="122" creationId="{9B8EBACE-2B25-01E4-6A0C-8EA0D3852FBC}"/>
          </ac:picMkLst>
        </pc:picChg>
        <pc:picChg chg="add mod">
          <ac:chgData name="Lisa-Marie Manning (0901086)" userId="S::0901086@student.uwtsd.ac.uk::f43a3654-519e-45b8-aa38-07d0f182a463" providerId="AD" clId="Web-{3B3C3D3A-C907-33E6-809C-FB10BCDF5FAC}" dt="2024-02-29T01:43:17.490" v="421" actId="1076"/>
          <ac:picMkLst>
            <pc:docMk/>
            <pc:sldMk cId="1682329166" sldId="258"/>
            <ac:picMk id="123" creationId="{017EB7C0-F89A-7A9D-0E55-60D327B91B72}"/>
          </ac:picMkLst>
        </pc:picChg>
      </pc:sldChg>
      <pc:sldChg chg="addSp modSp mod setBg">
        <pc:chgData name="Lisa-Marie Manning (0901086)" userId="S::0901086@student.uwtsd.ac.uk::f43a3654-519e-45b8-aa38-07d0f182a463" providerId="AD" clId="Web-{3B3C3D3A-C907-33E6-809C-FB10BCDF5FAC}" dt="2024-02-29T01:53:01.690" v="547" actId="20577"/>
        <pc:sldMkLst>
          <pc:docMk/>
          <pc:sldMk cId="2613279684" sldId="259"/>
        </pc:sldMkLst>
        <pc:spChg chg="mo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2" creationId="{062EFB39-8D91-8662-380E-64CF083ACE24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53:01.690" v="547" actId="20577"/>
          <ac:spMkLst>
            <pc:docMk/>
            <pc:sldMk cId="2613279684" sldId="259"/>
            <ac:spMk id="3" creationId="{3A5ED678-4955-70AA-506C-926A7DC4F1D9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8" creationId="{07DA8E10-8D20-4557-A01C-BE57BA680933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10" creationId="{A12898A6-467D-4DE5-8382-B8C194339C53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12" creationId="{ED15573D-0E45-4691-B525-471152EC18CD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14" creationId="{9E448559-19A4-4252-8C27-54C1DA906F8A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6:59.572" v="355"/>
          <ac:spMkLst>
            <pc:docMk/>
            <pc:sldMk cId="2613279684" sldId="259"/>
            <ac:spMk id="16" creationId="{1B19C35E-4E30-4F1D-9FC2-F2FA6191E453}"/>
          </ac:spMkLst>
        </pc:spChg>
      </pc:sldChg>
      <pc:sldChg chg="addSp modSp mod setBg">
        <pc:chgData name="Lisa-Marie Manning (0901086)" userId="S::0901086@student.uwtsd.ac.uk::f43a3654-519e-45b8-aa38-07d0f182a463" providerId="AD" clId="Web-{3B3C3D3A-C907-33E6-809C-FB10BCDF5FAC}" dt="2024-02-29T01:38:41.763" v="389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2" creationId="{896F04D6-DD29-5AAE-FC07-71A42D5543C7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3" creationId="{D1CCA089-09FD-26A6-0D29-150FFA72E241}"/>
          </ac:spMkLst>
        </pc:spChg>
        <pc:spChg chg="mo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4" creationId="{0D7DC3D5-FFCD-9A65-12DB-A5613D3E2E93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5" creationId="{5C38758A-D679-8901-9D1E-B81101AF27A6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6" creationId="{7BDAB5C2-71C8-BC4D-EB50-B728D5038FDC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12" creationId="{9026A5AC-2D80-4DD9-98B3-55F7B141BC0D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41.763" v="389"/>
          <ac:spMkLst>
            <pc:docMk/>
            <pc:sldMk cId="2928128104" sldId="260"/>
            <ac:spMk id="14" creationId="{2F15FA1F-DFCB-4A96-B3C6-ABE602A641B3}"/>
          </ac:spMkLst>
        </pc:spChg>
      </pc:sldChg>
      <pc:sldChg chg="addSp modSp ord">
        <pc:chgData name="Lisa-Marie Manning (0901086)" userId="S::0901086@student.uwtsd.ac.uk::f43a3654-519e-45b8-aa38-07d0f182a463" providerId="AD" clId="Web-{3B3C3D3A-C907-33E6-809C-FB10BCDF5FAC}" dt="2024-02-29T01:31:02.960" v="306" actId="20577"/>
        <pc:sldMkLst>
          <pc:docMk/>
          <pc:sldMk cId="3435225007" sldId="261"/>
        </pc:sldMkLst>
        <pc:spChg chg="add mod">
          <ac:chgData name="Lisa-Marie Manning (0901086)" userId="S::0901086@student.uwtsd.ac.uk::f43a3654-519e-45b8-aa38-07d0f182a463" providerId="AD" clId="Web-{3B3C3D3A-C907-33E6-809C-FB10BCDF5FAC}" dt="2024-02-29T01:31:02.960" v="306" actId="20577"/>
          <ac:spMkLst>
            <pc:docMk/>
            <pc:sldMk cId="3435225007" sldId="261"/>
            <ac:spMk id="2" creationId="{F70E2B94-E6EC-5882-FB63-C11B9023F1FD}"/>
          </ac:spMkLst>
        </pc:spChg>
      </pc:sldChg>
      <pc:sldChg chg="addSp delSp modSp new mod setBg">
        <pc:chgData name="Lisa-Marie Manning (0901086)" userId="S::0901086@student.uwtsd.ac.uk::f43a3654-519e-45b8-aa38-07d0f182a463" providerId="AD" clId="Web-{3B3C3D3A-C907-33E6-809C-FB10BCDF5FAC}" dt="2024-02-29T01:52:01.594" v="496" actId="20577"/>
        <pc:sldMkLst>
          <pc:docMk/>
          <pc:sldMk cId="907164345" sldId="262"/>
        </pc:sldMkLst>
        <pc:spChg chg="mo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2" creationId="{4FD065BD-6F20-A38B-F134-9C3127282B3B}"/>
          </ac:spMkLst>
        </pc:spChg>
        <pc:spChg chg="add del mod">
          <ac:chgData name="Lisa-Marie Manning (0901086)" userId="S::0901086@student.uwtsd.ac.uk::f43a3654-519e-45b8-aa38-07d0f182a463" providerId="AD" clId="Web-{3B3C3D3A-C907-33E6-809C-FB10BCDF5FAC}" dt="2024-02-29T01:37:45.292" v="383"/>
          <ac:spMkLst>
            <pc:docMk/>
            <pc:sldMk cId="907164345" sldId="262"/>
            <ac:spMk id="3" creationId="{B2FF5D6A-58F7-534E-9868-9FF4805735B2}"/>
          </ac:spMkLst>
        </pc:spChg>
        <pc:spChg chg="add mod">
          <ac:chgData name="Lisa-Marie Manning (0901086)" userId="S::0901086@student.uwtsd.ac.uk::f43a3654-519e-45b8-aa38-07d0f182a463" providerId="AD" clId="Web-{3B3C3D3A-C907-33E6-809C-FB10BCDF5FAC}" dt="2024-02-29T01:52:01.594" v="496" actId="20577"/>
          <ac:spMkLst>
            <pc:docMk/>
            <pc:sldMk cId="907164345" sldId="262"/>
            <ac:spMk id="4" creationId="{46EB0AF2-F8C2-51CD-7BCB-274E26222673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9" creationId="{07DA8E10-8D20-4557-A01C-BE57BA680933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11" creationId="{A12898A6-467D-4DE5-8382-B8C194339C53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13" creationId="{ED15573D-0E45-4691-B525-471152EC18CD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15" creationId="{9E448559-19A4-4252-8C27-54C1DA906F8A}"/>
          </ac:spMkLst>
        </pc:spChg>
        <pc:spChg chg="add">
          <ac:chgData name="Lisa-Marie Manning (0901086)" userId="S::0901086@student.uwtsd.ac.uk::f43a3654-519e-45b8-aa38-07d0f182a463" providerId="AD" clId="Web-{3B3C3D3A-C907-33E6-809C-FB10BCDF5FAC}" dt="2024-02-29T01:38:19.074" v="388"/>
          <ac:spMkLst>
            <pc:docMk/>
            <pc:sldMk cId="907164345" sldId="262"/>
            <ac:spMk id="17" creationId="{1B19C35E-4E30-4F1D-9FC2-F2FA6191E453}"/>
          </ac:spMkLst>
        </pc:spChg>
      </pc:sldChg>
    </pc:docChg>
  </pc:docChgLst>
  <pc:docChgLst>
    <pc:chgData name="Lisa-Marie Manning (0901086)" userId="S::0901086@student.uwtsd.ac.uk::f43a3654-519e-45b8-aa38-07d0f182a463" providerId="AD" clId="Web-{291B1B8A-9B46-5FC1-20B1-A9495EC1983E}"/>
    <pc:docChg chg="modSld">
      <pc:chgData name="Lisa-Marie Manning (0901086)" userId="S::0901086@student.uwtsd.ac.uk::f43a3654-519e-45b8-aa38-07d0f182a463" providerId="AD" clId="Web-{291B1B8A-9B46-5FC1-20B1-A9495EC1983E}" dt="2024-03-01T22:34:38.819" v="493" actId="20577"/>
      <pc:docMkLst>
        <pc:docMk/>
      </pc:docMkLst>
      <pc:sldChg chg="modSp">
        <pc:chgData name="Lisa-Marie Manning (0901086)" userId="S::0901086@student.uwtsd.ac.uk::f43a3654-519e-45b8-aa38-07d0f182a463" providerId="AD" clId="Web-{291B1B8A-9B46-5FC1-20B1-A9495EC1983E}" dt="2024-03-01T22:33:33.950" v="490" actId="1076"/>
        <pc:sldMkLst>
          <pc:docMk/>
          <pc:sldMk cId="1775722891" sldId="257"/>
        </pc:sldMkLst>
        <pc:spChg chg="mod">
          <ac:chgData name="Lisa-Marie Manning (0901086)" userId="S::0901086@student.uwtsd.ac.uk::f43a3654-519e-45b8-aa38-07d0f182a463" providerId="AD" clId="Web-{291B1B8A-9B46-5FC1-20B1-A9495EC1983E}" dt="2024-03-01T22:33:29.638" v="489" actId="1076"/>
          <ac:spMkLst>
            <pc:docMk/>
            <pc:sldMk cId="1775722891" sldId="257"/>
            <ac:spMk id="2" creationId="{EEAF8248-77EC-A238-C13A-C371E2B239D8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2:32:58.230" v="485" actId="20577"/>
          <ac:spMkLst>
            <pc:docMk/>
            <pc:sldMk cId="1775722891" sldId="257"/>
            <ac:spMk id="6" creationId="{5E8FE74C-879C-5D4B-C77F-10AC9EDEC978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2:33:33.950" v="490" actId="1076"/>
          <ac:spMkLst>
            <pc:docMk/>
            <pc:sldMk cId="1775722891" sldId="257"/>
            <ac:spMk id="7" creationId="{26284DA8-D943-7AEE-93CA-7478762F3955}"/>
          </ac:spMkLst>
        </pc:spChg>
      </pc:sldChg>
      <pc:sldChg chg="modSp">
        <pc:chgData name="Lisa-Marie Manning (0901086)" userId="S::0901086@student.uwtsd.ac.uk::f43a3654-519e-45b8-aa38-07d0f182a463" providerId="AD" clId="Web-{291B1B8A-9B46-5FC1-20B1-A9495EC1983E}" dt="2024-03-01T22:34:03.858" v="491" actId="20577"/>
        <pc:sldMkLst>
          <pc:docMk/>
          <pc:sldMk cId="1682329166" sldId="258"/>
        </pc:sldMkLst>
        <pc:spChg chg="mod">
          <ac:chgData name="Lisa-Marie Manning (0901086)" userId="S::0901086@student.uwtsd.ac.uk::f43a3654-519e-45b8-aa38-07d0f182a463" providerId="AD" clId="Web-{291B1B8A-9B46-5FC1-20B1-A9495EC1983E}" dt="2024-03-01T22:34:03.858" v="491" actId="20577"/>
          <ac:spMkLst>
            <pc:docMk/>
            <pc:sldMk cId="1682329166" sldId="258"/>
            <ac:spMk id="8" creationId="{77CD2D5C-A3A7-DA45-77CF-9A5AEF2E9C4B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2:27:55.749" v="478" actId="1076"/>
          <ac:spMkLst>
            <pc:docMk/>
            <pc:sldMk cId="1682329166" sldId="258"/>
            <ac:spMk id="124" creationId="{899727F6-015B-479B-FB59-08068349FDCC}"/>
          </ac:spMkLst>
        </pc:spChg>
      </pc:sldChg>
      <pc:sldChg chg="modSp">
        <pc:chgData name="Lisa-Marie Manning (0901086)" userId="S::0901086@student.uwtsd.ac.uk::f43a3654-519e-45b8-aa38-07d0f182a463" providerId="AD" clId="Web-{291B1B8A-9B46-5FC1-20B1-A9495EC1983E}" dt="2024-03-01T22:27:33.545" v="477" actId="20577"/>
        <pc:sldMkLst>
          <pc:docMk/>
          <pc:sldMk cId="2613279684" sldId="259"/>
        </pc:sldMkLst>
        <pc:spChg chg="mod">
          <ac:chgData name="Lisa-Marie Manning (0901086)" userId="S::0901086@student.uwtsd.ac.uk::f43a3654-519e-45b8-aa38-07d0f182a463" providerId="AD" clId="Web-{291B1B8A-9B46-5FC1-20B1-A9495EC1983E}" dt="2024-03-01T22:27:33.545" v="477" actId="20577"/>
          <ac:spMkLst>
            <pc:docMk/>
            <pc:sldMk cId="2613279684" sldId="259"/>
            <ac:spMk id="3" creationId="{3A5ED678-4955-70AA-506C-926A7DC4F1D9}"/>
          </ac:spMkLst>
        </pc:spChg>
      </pc:sldChg>
      <pc:sldChg chg="addSp delSp modSp">
        <pc:chgData name="Lisa-Marie Manning (0901086)" userId="S::0901086@student.uwtsd.ac.uk::f43a3654-519e-45b8-aa38-07d0f182a463" providerId="AD" clId="Web-{291B1B8A-9B46-5FC1-20B1-A9495EC1983E}" dt="2024-03-01T21:02:57.503" v="87" actId="1076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291B1B8A-9B46-5FC1-20B1-A9495EC1983E}" dt="2024-03-01T20:43:20.848" v="15" actId="1076"/>
          <ac:spMkLst>
            <pc:docMk/>
            <pc:sldMk cId="2928128104" sldId="260"/>
            <ac:spMk id="2" creationId="{896F04D6-DD29-5AAE-FC07-71A42D5543C7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1:02:11.783" v="80" actId="1076"/>
          <ac:spMkLst>
            <pc:docMk/>
            <pc:sldMk cId="2928128104" sldId="260"/>
            <ac:spMk id="3" creationId="{D1CCA089-09FD-26A6-0D29-150FFA72E241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1:02:45.284" v="85" actId="1076"/>
          <ac:spMkLst>
            <pc:docMk/>
            <pc:sldMk cId="2928128104" sldId="260"/>
            <ac:spMk id="4" creationId="{0D7DC3D5-FFCD-9A65-12DB-A5613D3E2E93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1:02:19.471" v="82" actId="1076"/>
          <ac:spMkLst>
            <pc:docMk/>
            <pc:sldMk cId="2928128104" sldId="260"/>
            <ac:spMk id="5" creationId="{5C38758A-D679-8901-9D1E-B81101AF27A6}"/>
          </ac:spMkLst>
        </pc:spChg>
        <pc:spChg chg="mod">
          <ac:chgData name="Lisa-Marie Manning (0901086)" userId="S::0901086@student.uwtsd.ac.uk::f43a3654-519e-45b8-aa38-07d0f182a463" providerId="AD" clId="Web-{291B1B8A-9B46-5FC1-20B1-A9495EC1983E}" dt="2024-03-01T20:44:57.866" v="31" actId="14100"/>
          <ac:spMkLst>
            <pc:docMk/>
            <pc:sldMk cId="2928128104" sldId="260"/>
            <ac:spMk id="6" creationId="{7BDAB5C2-71C8-BC4D-EB50-B728D5038FDC}"/>
          </ac:spMkLst>
        </pc:spChg>
        <pc:spChg chg="add del">
          <ac:chgData name="Lisa-Marie Manning (0901086)" userId="S::0901086@student.uwtsd.ac.uk::f43a3654-519e-45b8-aa38-07d0f182a463" providerId="AD" clId="Web-{291B1B8A-9B46-5FC1-20B1-A9495EC1983E}" dt="2024-03-01T20:53:20.125" v="36"/>
          <ac:spMkLst>
            <pc:docMk/>
            <pc:sldMk cId="2928128104" sldId="260"/>
            <ac:spMk id="11" creationId="{1103DB78-705B-FB07-54F6-473225475845}"/>
          </ac:spMkLst>
        </pc:spChg>
        <pc:spChg chg="add mod">
          <ac:chgData name="Lisa-Marie Manning (0901086)" userId="S::0901086@student.uwtsd.ac.uk::f43a3654-519e-45b8-aa38-07d0f182a463" providerId="AD" clId="Web-{291B1B8A-9B46-5FC1-20B1-A9495EC1983E}" dt="2024-03-01T21:02:57.503" v="87" actId="1076"/>
          <ac:spMkLst>
            <pc:docMk/>
            <pc:sldMk cId="2928128104" sldId="260"/>
            <ac:spMk id="13" creationId="{2E653CDB-94B7-8D3E-A6D8-958EF93E828B}"/>
          </ac:spMkLst>
        </pc:spChg>
        <pc:picChg chg="mod">
          <ac:chgData name="Lisa-Marie Manning (0901086)" userId="S::0901086@student.uwtsd.ac.uk::f43a3654-519e-45b8-aa38-07d0f182a463" providerId="AD" clId="Web-{291B1B8A-9B46-5FC1-20B1-A9495EC1983E}" dt="2024-03-01T21:02:15.549" v="81" actId="1076"/>
          <ac:picMkLst>
            <pc:docMk/>
            <pc:sldMk cId="2928128104" sldId="260"/>
            <ac:picMk id="7" creationId="{DD0A20D8-9E64-4148-938E-9FE88B4A7A3A}"/>
          </ac:picMkLst>
        </pc:picChg>
        <pc:picChg chg="mod">
          <ac:chgData name="Lisa-Marie Manning (0901086)" userId="S::0901086@student.uwtsd.ac.uk::f43a3654-519e-45b8-aa38-07d0f182a463" providerId="AD" clId="Web-{291B1B8A-9B46-5FC1-20B1-A9495EC1983E}" dt="2024-03-01T21:02:48.237" v="86" actId="1076"/>
          <ac:picMkLst>
            <pc:docMk/>
            <pc:sldMk cId="2928128104" sldId="260"/>
            <ac:picMk id="8" creationId="{98CEFB3D-431E-D9DB-8DA9-B3D5E5CE8428}"/>
          </ac:picMkLst>
        </pc:picChg>
        <pc:picChg chg="mod">
          <ac:chgData name="Lisa-Marie Manning (0901086)" userId="S::0901086@student.uwtsd.ac.uk::f43a3654-519e-45b8-aa38-07d0f182a463" providerId="AD" clId="Web-{291B1B8A-9B46-5FC1-20B1-A9495EC1983E}" dt="2024-03-01T21:02:34.221" v="84" actId="1076"/>
          <ac:picMkLst>
            <pc:docMk/>
            <pc:sldMk cId="2928128104" sldId="260"/>
            <ac:picMk id="9" creationId="{BFC239C1-F662-596C-943E-0D7991CBB7CA}"/>
          </ac:picMkLst>
        </pc:picChg>
        <pc:picChg chg="add mod">
          <ac:chgData name="Lisa-Marie Manning (0901086)" userId="S::0901086@student.uwtsd.ac.uk::f43a3654-519e-45b8-aa38-07d0f182a463" providerId="AD" clId="Web-{291B1B8A-9B46-5FC1-20B1-A9495EC1983E}" dt="2024-03-01T21:02:23.409" v="83" actId="1076"/>
          <ac:picMkLst>
            <pc:docMk/>
            <pc:sldMk cId="2928128104" sldId="260"/>
            <ac:picMk id="10" creationId="{01CD3524-8BF7-D442-B891-2EA83222F255}"/>
          </ac:picMkLst>
        </pc:picChg>
      </pc:sldChg>
      <pc:sldChg chg="addSp modSp mod setBg">
        <pc:chgData name="Lisa-Marie Manning (0901086)" userId="S::0901086@student.uwtsd.ac.uk::f43a3654-519e-45b8-aa38-07d0f182a463" providerId="AD" clId="Web-{291B1B8A-9B46-5FC1-20B1-A9495EC1983E}" dt="2024-03-01T22:34:38.819" v="493" actId="20577"/>
        <pc:sldMkLst>
          <pc:docMk/>
          <pc:sldMk cId="3435225007" sldId="261"/>
        </pc:sldMkLst>
        <pc:spChg chg="mod">
          <ac:chgData name="Lisa-Marie Manning (0901086)" userId="S::0901086@student.uwtsd.ac.uk::f43a3654-519e-45b8-aa38-07d0f182a463" providerId="AD" clId="Web-{291B1B8A-9B46-5FC1-20B1-A9495EC1983E}" dt="2024-03-01T22:34:38.819" v="493" actId="20577"/>
          <ac:spMkLst>
            <pc:docMk/>
            <pc:sldMk cId="3435225007" sldId="261"/>
            <ac:spMk id="2" creationId="{F70E2B94-E6EC-5882-FB63-C11B9023F1FD}"/>
          </ac:spMkLst>
        </pc:spChg>
        <pc:spChg chg="add mod">
          <ac:chgData name="Lisa-Marie Manning (0901086)" userId="S::0901086@student.uwtsd.ac.uk::f43a3654-519e-45b8-aa38-07d0f182a463" providerId="AD" clId="Web-{291B1B8A-9B46-5FC1-20B1-A9495EC1983E}" dt="2024-03-01T22:34:31.631" v="492" actId="20577"/>
          <ac:spMkLst>
            <pc:docMk/>
            <pc:sldMk cId="3435225007" sldId="261"/>
            <ac:spMk id="3" creationId="{61885EDD-93E7-878C-C543-9864B9994CE3}"/>
          </ac:spMkLst>
        </pc:spChg>
        <pc:spChg chg="add mod">
          <ac:chgData name="Lisa-Marie Manning (0901086)" userId="S::0901086@student.uwtsd.ac.uk::f43a3654-519e-45b8-aa38-07d0f182a463" providerId="AD" clId="Web-{291B1B8A-9B46-5FC1-20B1-A9495EC1983E}" dt="2024-03-01T22:07:28.762" v="298" actId="20577"/>
          <ac:spMkLst>
            <pc:docMk/>
            <pc:sldMk cId="3435225007" sldId="261"/>
            <ac:spMk id="5" creationId="{B1061D51-514A-58BB-3724-411DE2A5ECBE}"/>
          </ac:spMkLst>
        </pc:spChg>
        <pc:spChg chg="add">
          <ac:chgData name="Lisa-Marie Manning (0901086)" userId="S::0901086@student.uwtsd.ac.uk::f43a3654-519e-45b8-aa38-07d0f182a463" providerId="AD" clId="Web-{291B1B8A-9B46-5FC1-20B1-A9495EC1983E}" dt="2024-03-01T22:06:07.149" v="284"/>
          <ac:spMkLst>
            <pc:docMk/>
            <pc:sldMk cId="3435225007" sldId="261"/>
            <ac:spMk id="9" creationId="{69B5FF42-B17C-4F11-B93E-AF59A0B618A2}"/>
          </ac:spMkLst>
        </pc:spChg>
        <pc:spChg chg="add">
          <ac:chgData name="Lisa-Marie Manning (0901086)" userId="S::0901086@student.uwtsd.ac.uk::f43a3654-519e-45b8-aa38-07d0f182a463" providerId="AD" clId="Web-{291B1B8A-9B46-5FC1-20B1-A9495EC1983E}" dt="2024-03-01T22:06:07.149" v="284"/>
          <ac:spMkLst>
            <pc:docMk/>
            <pc:sldMk cId="3435225007" sldId="261"/>
            <ac:spMk id="11" creationId="{19D35415-1A65-4CA4-B8D6-E2A513C073CC}"/>
          </ac:spMkLst>
        </pc:spChg>
        <pc:spChg chg="add">
          <ac:chgData name="Lisa-Marie Manning (0901086)" userId="S::0901086@student.uwtsd.ac.uk::f43a3654-519e-45b8-aa38-07d0f182a463" providerId="AD" clId="Web-{291B1B8A-9B46-5FC1-20B1-A9495EC1983E}" dt="2024-03-01T22:06:07.149" v="284"/>
          <ac:spMkLst>
            <pc:docMk/>
            <pc:sldMk cId="3435225007" sldId="261"/>
            <ac:spMk id="13" creationId="{25397171-E233-4F26-9A8C-29C436537DC4}"/>
          </ac:spMkLst>
        </pc:spChg>
        <pc:spChg chg="add">
          <ac:chgData name="Lisa-Marie Manning (0901086)" userId="S::0901086@student.uwtsd.ac.uk::f43a3654-519e-45b8-aa38-07d0f182a463" providerId="AD" clId="Web-{291B1B8A-9B46-5FC1-20B1-A9495EC1983E}" dt="2024-03-01T22:06:07.149" v="284"/>
          <ac:spMkLst>
            <pc:docMk/>
            <pc:sldMk cId="3435225007" sldId="261"/>
            <ac:spMk id="15" creationId="{EA830B9C-C9EB-4D80-9552-AE9DE30758C9}"/>
          </ac:spMkLst>
        </pc:spChg>
        <pc:picChg chg="add mod">
          <ac:chgData name="Lisa-Marie Manning (0901086)" userId="S::0901086@student.uwtsd.ac.uk::f43a3654-519e-45b8-aa38-07d0f182a463" providerId="AD" clId="Web-{291B1B8A-9B46-5FC1-20B1-A9495EC1983E}" dt="2024-03-01T22:06:17.196" v="285" actId="14100"/>
          <ac:picMkLst>
            <pc:docMk/>
            <pc:sldMk cId="3435225007" sldId="261"/>
            <ac:picMk id="4" creationId="{9D039390-4214-3E7E-76AB-5E5646623EEB}"/>
          </ac:picMkLst>
        </pc:picChg>
      </pc:sldChg>
      <pc:sldChg chg="modSp">
        <pc:chgData name="Lisa-Marie Manning (0901086)" userId="S::0901086@student.uwtsd.ac.uk::f43a3654-519e-45b8-aa38-07d0f182a463" providerId="AD" clId="Web-{291B1B8A-9B46-5FC1-20B1-A9495EC1983E}" dt="2024-03-01T22:27:00.012" v="472" actId="20577"/>
        <pc:sldMkLst>
          <pc:docMk/>
          <pc:sldMk cId="907164345" sldId="262"/>
        </pc:sldMkLst>
        <pc:spChg chg="mod">
          <ac:chgData name="Lisa-Marie Manning (0901086)" userId="S::0901086@student.uwtsd.ac.uk::f43a3654-519e-45b8-aa38-07d0f182a463" providerId="AD" clId="Web-{291B1B8A-9B46-5FC1-20B1-A9495EC1983E}" dt="2024-03-01T22:27:00.012" v="472" actId="20577"/>
          <ac:spMkLst>
            <pc:docMk/>
            <pc:sldMk cId="907164345" sldId="262"/>
            <ac:spMk id="4" creationId="{46EB0AF2-F8C2-51CD-7BCB-274E26222673}"/>
          </ac:spMkLst>
        </pc:spChg>
      </pc:sldChg>
    </pc:docChg>
  </pc:docChgLst>
  <pc:docChgLst>
    <pc:chgData name="Lisa-Marie Manning (0901086)" userId="S::0901086@student.uwtsd.ac.uk::f43a3654-519e-45b8-aa38-07d0f182a463" providerId="AD" clId="Web-{4A7EB293-41E5-9DE9-A1A3-754066618675}"/>
    <pc:docChg chg="addSld modSld">
      <pc:chgData name="Lisa-Marie Manning (0901086)" userId="S::0901086@student.uwtsd.ac.uk::f43a3654-519e-45b8-aa38-07d0f182a463" providerId="AD" clId="Web-{4A7EB293-41E5-9DE9-A1A3-754066618675}" dt="2024-02-26T20:52:08.229" v="22" actId="20577"/>
      <pc:docMkLst>
        <pc:docMk/>
      </pc:docMkLst>
      <pc:sldChg chg="modSp new">
        <pc:chgData name="Lisa-Marie Manning (0901086)" userId="S::0901086@student.uwtsd.ac.uk::f43a3654-519e-45b8-aa38-07d0f182a463" providerId="AD" clId="Web-{4A7EB293-41E5-9DE9-A1A3-754066618675}" dt="2024-02-26T20:52:08.229" v="22" actId="20577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4A7EB293-41E5-9DE9-A1A3-754066618675}" dt="2024-02-26T20:52:08.229" v="22" actId="20577"/>
          <ac:spMkLst>
            <pc:docMk/>
            <pc:sldMk cId="2928128104" sldId="260"/>
            <ac:spMk id="2" creationId="{896F04D6-DD29-5AAE-FC07-71A42D5543C7}"/>
          </ac:spMkLst>
        </pc:spChg>
        <pc:spChg chg="mod">
          <ac:chgData name="Lisa-Marie Manning (0901086)" userId="S::0901086@student.uwtsd.ac.uk::f43a3654-519e-45b8-aa38-07d0f182a463" providerId="AD" clId="Web-{4A7EB293-41E5-9DE9-A1A3-754066618675}" dt="2024-02-26T20:52:03.229" v="21" actId="20577"/>
          <ac:spMkLst>
            <pc:docMk/>
            <pc:sldMk cId="2928128104" sldId="260"/>
            <ac:spMk id="3" creationId="{D1CCA089-09FD-26A6-0D29-150FFA72E241}"/>
          </ac:spMkLst>
        </pc:spChg>
      </pc:sldChg>
    </pc:docChg>
  </pc:docChgLst>
  <pc:docChgLst>
    <pc:chgData name="Lisa-Marie Manning (0901086)" userId="S::0901086@student.uwtsd.ac.uk::f43a3654-519e-45b8-aa38-07d0f182a463" providerId="AD" clId="Web-{85D820B6-8E38-015C-3EC9-BE96AD2A3C40}"/>
    <pc:docChg chg="modSld">
      <pc:chgData name="Lisa-Marie Manning (0901086)" userId="S::0901086@student.uwtsd.ac.uk::f43a3654-519e-45b8-aa38-07d0f182a463" providerId="AD" clId="Web-{85D820B6-8E38-015C-3EC9-BE96AD2A3C40}" dt="2024-02-29T16:54:55.934" v="21" actId="20577"/>
      <pc:docMkLst>
        <pc:docMk/>
      </pc:docMkLst>
      <pc:sldChg chg="addSp modSp">
        <pc:chgData name="Lisa-Marie Manning (0901086)" userId="S::0901086@student.uwtsd.ac.uk::f43a3654-519e-45b8-aa38-07d0f182a463" providerId="AD" clId="Web-{85D820B6-8E38-015C-3EC9-BE96AD2A3C40}" dt="2024-02-29T16:54:55.934" v="21" actId="20577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85D820B6-8E38-015C-3EC9-BE96AD2A3C40}" dt="2024-02-29T16:46:28.403" v="8" actId="20577"/>
          <ac:spMkLst>
            <pc:docMk/>
            <pc:sldMk cId="2928128104" sldId="260"/>
            <ac:spMk id="3" creationId="{D1CCA089-09FD-26A6-0D29-150FFA72E241}"/>
          </ac:spMkLst>
        </pc:spChg>
        <pc:spChg chg="mod">
          <ac:chgData name="Lisa-Marie Manning (0901086)" userId="S::0901086@student.uwtsd.ac.uk::f43a3654-519e-45b8-aa38-07d0f182a463" providerId="AD" clId="Web-{85D820B6-8E38-015C-3EC9-BE96AD2A3C40}" dt="2024-02-29T16:54:55.934" v="21" actId="20577"/>
          <ac:spMkLst>
            <pc:docMk/>
            <pc:sldMk cId="2928128104" sldId="260"/>
            <ac:spMk id="4" creationId="{0D7DC3D5-FFCD-9A65-12DB-A5613D3E2E93}"/>
          </ac:spMkLst>
        </pc:spChg>
        <pc:spChg chg="mod">
          <ac:chgData name="Lisa-Marie Manning (0901086)" userId="S::0901086@student.uwtsd.ac.uk::f43a3654-519e-45b8-aa38-07d0f182a463" providerId="AD" clId="Web-{85D820B6-8E38-015C-3EC9-BE96AD2A3C40}" dt="2024-02-29T16:46:40.748" v="11" actId="20577"/>
          <ac:spMkLst>
            <pc:docMk/>
            <pc:sldMk cId="2928128104" sldId="260"/>
            <ac:spMk id="5" creationId="{5C38758A-D679-8901-9D1E-B81101AF27A6}"/>
          </ac:spMkLst>
        </pc:spChg>
        <pc:spChg chg="mod">
          <ac:chgData name="Lisa-Marie Manning (0901086)" userId="S::0901086@student.uwtsd.ac.uk::f43a3654-519e-45b8-aa38-07d0f182a463" providerId="AD" clId="Web-{85D820B6-8E38-015C-3EC9-BE96AD2A3C40}" dt="2024-02-29T16:47:24.704" v="20" actId="1076"/>
          <ac:spMkLst>
            <pc:docMk/>
            <pc:sldMk cId="2928128104" sldId="260"/>
            <ac:spMk id="6" creationId="{7BDAB5C2-71C8-BC4D-EB50-B728D5038FDC}"/>
          </ac:spMkLst>
        </pc:spChg>
        <pc:picChg chg="add mod">
          <ac:chgData name="Lisa-Marie Manning (0901086)" userId="S::0901086@student.uwtsd.ac.uk::f43a3654-519e-45b8-aa38-07d0f182a463" providerId="AD" clId="Web-{85D820B6-8E38-015C-3EC9-BE96AD2A3C40}" dt="2024-02-29T16:46:31.450" v="9" actId="1076"/>
          <ac:picMkLst>
            <pc:docMk/>
            <pc:sldMk cId="2928128104" sldId="260"/>
            <ac:picMk id="7" creationId="{DD0A20D8-9E64-4148-938E-9FE88B4A7A3A}"/>
          </ac:picMkLst>
        </pc:picChg>
      </pc:sldChg>
    </pc:docChg>
  </pc:docChgLst>
  <pc:docChgLst>
    <pc:chgData name="Lisa-Marie Manning (0901086)" userId="S::0901086@student.uwtsd.ac.uk::f43a3654-519e-45b8-aa38-07d0f182a463" providerId="AD" clId="Web-{EAD9C5DB-1990-4885-4352-CBC179D13CB5}"/>
    <pc:docChg chg="addSld modSld">
      <pc:chgData name="Lisa-Marie Manning (0901086)" userId="S::0901086@student.uwtsd.ac.uk::f43a3654-519e-45b8-aa38-07d0f182a463" providerId="AD" clId="Web-{EAD9C5DB-1990-4885-4352-CBC179D13CB5}" dt="2024-02-27T21:47:14.526" v="16" actId="20577"/>
      <pc:docMkLst>
        <pc:docMk/>
      </pc:docMkLst>
      <pc:sldChg chg="modSp">
        <pc:chgData name="Lisa-Marie Manning (0901086)" userId="S::0901086@student.uwtsd.ac.uk::f43a3654-519e-45b8-aa38-07d0f182a463" providerId="AD" clId="Web-{EAD9C5DB-1990-4885-4352-CBC179D13CB5}" dt="2024-02-27T21:47:14.526" v="16" actId="20577"/>
        <pc:sldMkLst>
          <pc:docMk/>
          <pc:sldMk cId="2928128104" sldId="260"/>
        </pc:sldMkLst>
        <pc:spChg chg="mod">
          <ac:chgData name="Lisa-Marie Manning (0901086)" userId="S::0901086@student.uwtsd.ac.uk::f43a3654-519e-45b8-aa38-07d0f182a463" providerId="AD" clId="Web-{EAD9C5DB-1990-4885-4352-CBC179D13CB5}" dt="2024-02-27T21:47:14.526" v="16" actId="20577"/>
          <ac:spMkLst>
            <pc:docMk/>
            <pc:sldMk cId="2928128104" sldId="260"/>
            <ac:spMk id="3" creationId="{D1CCA089-09FD-26A6-0D29-150FFA72E241}"/>
          </ac:spMkLst>
        </pc:spChg>
        <pc:spChg chg="mod">
          <ac:chgData name="Lisa-Marie Manning (0901086)" userId="S::0901086@student.uwtsd.ac.uk::f43a3654-519e-45b8-aa38-07d0f182a463" providerId="AD" clId="Web-{EAD9C5DB-1990-4885-4352-CBC179D13CB5}" dt="2024-02-27T21:34:50.223" v="12" actId="20577"/>
          <ac:spMkLst>
            <pc:docMk/>
            <pc:sldMk cId="2928128104" sldId="260"/>
            <ac:spMk id="4" creationId="{0D7DC3D5-FFCD-9A65-12DB-A5613D3E2E93}"/>
          </ac:spMkLst>
        </pc:spChg>
      </pc:sldChg>
      <pc:sldChg chg="new">
        <pc:chgData name="Lisa-Marie Manning (0901086)" userId="S::0901086@student.uwtsd.ac.uk::f43a3654-519e-45b8-aa38-07d0f182a463" providerId="AD" clId="Web-{EAD9C5DB-1990-4885-4352-CBC179D13CB5}" dt="2024-02-27T21:32:53.251" v="1"/>
        <pc:sldMkLst>
          <pc:docMk/>
          <pc:sldMk cId="3435225007" sldId="261"/>
        </pc:sldMkLst>
      </pc:sldChg>
    </pc:docChg>
  </pc:docChgLst>
  <pc:docChgLst>
    <pc:chgData name="Lisa-Marie Manning (0901086)" userId="S::0901086@student.uwtsd.ac.uk::f43a3654-519e-45b8-aa38-07d0f182a463" providerId="AD" clId="Web-{FBCAEC21-4952-7F09-90AC-C60D90190004}"/>
    <pc:docChg chg="modSld">
      <pc:chgData name="Lisa-Marie Manning (0901086)" userId="S::0901086@student.uwtsd.ac.uk::f43a3654-519e-45b8-aa38-07d0f182a463" providerId="AD" clId="Web-{FBCAEC21-4952-7F09-90AC-C60D90190004}" dt="2024-03-03T11:45:34.561" v="6" actId="1076"/>
      <pc:docMkLst>
        <pc:docMk/>
      </pc:docMkLst>
      <pc:sldChg chg="addSp modSp">
        <pc:chgData name="Lisa-Marie Manning (0901086)" userId="S::0901086@student.uwtsd.ac.uk::f43a3654-519e-45b8-aa38-07d0f182a463" providerId="AD" clId="Web-{FBCAEC21-4952-7F09-90AC-C60D90190004}" dt="2024-03-03T11:45:34.561" v="6" actId="1076"/>
        <pc:sldMkLst>
          <pc:docMk/>
          <pc:sldMk cId="2928128104" sldId="260"/>
        </pc:sldMkLst>
        <pc:picChg chg="add mod">
          <ac:chgData name="Lisa-Marie Manning (0901086)" userId="S::0901086@student.uwtsd.ac.uk::f43a3654-519e-45b8-aa38-07d0f182a463" providerId="AD" clId="Web-{FBCAEC21-4952-7F09-90AC-C60D90190004}" dt="2024-03-03T11:45:34.561" v="6" actId="1076"/>
          <ac:picMkLst>
            <pc:docMk/>
            <pc:sldMk cId="2928128104" sldId="260"/>
            <ac:picMk id="11" creationId="{C4462739-30E4-723F-7575-D85960C954AC}"/>
          </ac:picMkLst>
        </pc:picChg>
      </pc:sldChg>
    </pc:docChg>
  </pc:docChgLst>
  <pc:docChgLst>
    <pc:chgData name="Lisa-Marie Manning (0901086)" userId="S::0901086@student.uwtsd.ac.uk::f43a3654-519e-45b8-aa38-07d0f182a463" providerId="AD" clId="Web-{785D35CA-B6D8-D0AB-724D-8646F5453365}"/>
    <pc:docChg chg="modSld">
      <pc:chgData name="Lisa-Marie Manning (0901086)" userId="S::0901086@student.uwtsd.ac.uk::f43a3654-519e-45b8-aa38-07d0f182a463" providerId="AD" clId="Web-{785D35CA-B6D8-D0AB-724D-8646F5453365}" dt="2024-03-03T18:20:13.481" v="52"/>
      <pc:docMkLst>
        <pc:docMk/>
      </pc:docMkLst>
      <pc:sldChg chg="addSp modSp">
        <pc:chgData name="Lisa-Marie Manning (0901086)" userId="S::0901086@student.uwtsd.ac.uk::f43a3654-519e-45b8-aa38-07d0f182a463" providerId="AD" clId="Web-{785D35CA-B6D8-D0AB-724D-8646F5453365}" dt="2024-03-03T18:06:23.835" v="48" actId="1076"/>
        <pc:sldMkLst>
          <pc:docMk/>
          <pc:sldMk cId="109857222" sldId="256"/>
        </pc:sldMkLst>
        <pc:spChg chg="add mod">
          <ac:chgData name="Lisa-Marie Manning (0901086)" userId="S::0901086@student.uwtsd.ac.uk::f43a3654-519e-45b8-aa38-07d0f182a463" providerId="AD" clId="Web-{785D35CA-B6D8-D0AB-724D-8646F5453365}" dt="2024-03-03T18:06:23.835" v="48" actId="1076"/>
          <ac:spMkLst>
            <pc:docMk/>
            <pc:sldMk cId="109857222" sldId="256"/>
            <ac:spMk id="6" creationId="{98F3D413-8C2F-AA48-553C-60C1C8F4333F}"/>
          </ac:spMkLst>
        </pc:spChg>
      </pc:sldChg>
      <pc:sldChg chg="modSp modTransition">
        <pc:chgData name="Lisa-Marie Manning (0901086)" userId="S::0901086@student.uwtsd.ac.uk::f43a3654-519e-45b8-aa38-07d0f182a463" providerId="AD" clId="Web-{785D35CA-B6D8-D0AB-724D-8646F5453365}" dt="2024-03-03T18:19:03.260" v="49"/>
        <pc:sldMkLst>
          <pc:docMk/>
          <pc:sldMk cId="1775722891" sldId="257"/>
        </pc:sldMkLst>
        <pc:spChg chg="mod">
          <ac:chgData name="Lisa-Marie Manning (0901086)" userId="S::0901086@student.uwtsd.ac.uk::f43a3654-519e-45b8-aa38-07d0f182a463" providerId="AD" clId="Web-{785D35CA-B6D8-D0AB-724D-8646F5453365}" dt="2024-03-03T18:01:33.797" v="1" actId="20577"/>
          <ac:spMkLst>
            <pc:docMk/>
            <pc:sldMk cId="1775722891" sldId="257"/>
            <ac:spMk id="7" creationId="{26284DA8-D943-7AEE-93CA-7478762F3955}"/>
          </ac:spMkLst>
        </pc:spChg>
      </pc:sldChg>
      <pc:sldChg chg="modSp modTransition">
        <pc:chgData name="Lisa-Marie Manning (0901086)" userId="S::0901086@student.uwtsd.ac.uk::f43a3654-519e-45b8-aa38-07d0f182a463" providerId="AD" clId="Web-{785D35CA-B6D8-D0AB-724D-8646F5453365}" dt="2024-03-03T18:20:02.980" v="50"/>
        <pc:sldMkLst>
          <pc:docMk/>
          <pc:sldMk cId="1682329166" sldId="258"/>
        </pc:sldMkLst>
        <pc:spChg chg="mod">
          <ac:chgData name="Lisa-Marie Manning (0901086)" userId="S::0901086@student.uwtsd.ac.uk::f43a3654-519e-45b8-aa38-07d0f182a463" providerId="AD" clId="Web-{785D35CA-B6D8-D0AB-724D-8646F5453365}" dt="2024-03-03T18:03:37.097" v="41" actId="1076"/>
          <ac:spMkLst>
            <pc:docMk/>
            <pc:sldMk cId="1682329166" sldId="258"/>
            <ac:spMk id="4" creationId="{A927D6F1-B45C-C388-4EA3-668D01FED6CD}"/>
          </ac:spMkLst>
        </pc:spChg>
        <pc:spChg chg="mod">
          <ac:chgData name="Lisa-Marie Manning (0901086)" userId="S::0901086@student.uwtsd.ac.uk::f43a3654-519e-45b8-aa38-07d0f182a463" providerId="AD" clId="Web-{785D35CA-B6D8-D0AB-724D-8646F5453365}" dt="2024-03-03T18:03:41.691" v="42" actId="1076"/>
          <ac:spMkLst>
            <pc:docMk/>
            <pc:sldMk cId="1682329166" sldId="258"/>
            <ac:spMk id="5" creationId="{44D3EBE7-4A34-579B-372A-DF8A446FABFD}"/>
          </ac:spMkLst>
        </pc:spChg>
        <pc:spChg chg="mod">
          <ac:chgData name="Lisa-Marie Manning (0901086)" userId="S::0901086@student.uwtsd.ac.uk::f43a3654-519e-45b8-aa38-07d0f182a463" providerId="AD" clId="Web-{785D35CA-B6D8-D0AB-724D-8646F5453365}" dt="2024-03-03T18:03:04.862" v="36" actId="14100"/>
          <ac:spMkLst>
            <pc:docMk/>
            <pc:sldMk cId="1682329166" sldId="258"/>
            <ac:spMk id="6" creationId="{A0B78BE7-721C-FA5F-311E-19F202843CAA}"/>
          </ac:spMkLst>
        </pc:spChg>
        <pc:spChg chg="mod">
          <ac:chgData name="Lisa-Marie Manning (0901086)" userId="S::0901086@student.uwtsd.ac.uk::f43a3654-519e-45b8-aa38-07d0f182a463" providerId="AD" clId="Web-{785D35CA-B6D8-D0AB-724D-8646F5453365}" dt="2024-03-03T18:03:31.315" v="40" actId="1076"/>
          <ac:spMkLst>
            <pc:docMk/>
            <pc:sldMk cId="1682329166" sldId="258"/>
            <ac:spMk id="7" creationId="{87850331-B2DC-2B77-7B6A-7EB6C0755502}"/>
          </ac:spMkLst>
        </pc:spChg>
        <pc:spChg chg="mod">
          <ac:chgData name="Lisa-Marie Manning (0901086)" userId="S::0901086@student.uwtsd.ac.uk::f43a3654-519e-45b8-aa38-07d0f182a463" providerId="AD" clId="Web-{785D35CA-B6D8-D0AB-724D-8646F5453365}" dt="2024-03-03T18:03:00.361" v="35" actId="14100"/>
          <ac:spMkLst>
            <pc:docMk/>
            <pc:sldMk cId="1682329166" sldId="258"/>
            <ac:spMk id="8" creationId="{77CD2D5C-A3A7-DA45-77CF-9A5AEF2E9C4B}"/>
          </ac:spMkLst>
        </pc:spChg>
      </pc:sldChg>
      <pc:sldChg chg="modTransition">
        <pc:chgData name="Lisa-Marie Manning (0901086)" userId="S::0901086@student.uwtsd.ac.uk::f43a3654-519e-45b8-aa38-07d0f182a463" providerId="AD" clId="Web-{785D35CA-B6D8-D0AB-724D-8646F5453365}" dt="2024-03-03T18:20:09.434" v="51"/>
        <pc:sldMkLst>
          <pc:docMk/>
          <pc:sldMk cId="2928128104" sldId="260"/>
        </pc:sldMkLst>
      </pc:sldChg>
      <pc:sldChg chg="modTransition">
        <pc:chgData name="Lisa-Marie Manning (0901086)" userId="S::0901086@student.uwtsd.ac.uk::f43a3654-519e-45b8-aa38-07d0f182a463" providerId="AD" clId="Web-{785D35CA-B6D8-D0AB-724D-8646F5453365}" dt="2024-03-03T18:20:13.481" v="52"/>
        <pc:sldMkLst>
          <pc:docMk/>
          <pc:sldMk cId="3435225007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A76EB9D5-7E1A-4433-8B21-2237CC26FA2C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602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F837-FEDB-44F2-8FB5-4F56FC548A33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942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4EC2AB55-62C0-407E-B706-C907B44B0BFC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7879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BB33F-FEF5-4E73-A5F9-307689FE77C6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6975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4B5FA4-F0B8-4D71-BC92-932E3A1502F8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5535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89F80-C2CE-4D6A-80E4-D3515AD92BC6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00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4220E-EF40-477E-B84C-637FC7CE78DB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83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0B8D63-E026-4E54-B301-C824E1BD14F3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8199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C423185-9573-406A-8068-0AB4F2335019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3878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98A19-B9D6-4696-A74D-9FEF900C8B6A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5526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05100-39B0-4914-BBD6-34F267582565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527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C5516DA-9D86-4E1E-A623-C11F9F74EB59}" type="datetimeFigureOut">
              <a:rPr lang="en-US" dirty="0"/>
              <a:t>3/3/2024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395358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viantart.com/tehspikey/art/School-Diversity-Poster-658640450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d-hr.co.uk/blog/leading-by-example-leadership-in-the-21st-century" TargetMode="External"/><Relationship Id="rId2" Type="http://schemas.openxmlformats.org/officeDocument/2006/relationships/hyperlink" Target="https://cerj.educ.cam.ac.uk/archive/v9_2022/v9_18_244-257_antony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hll.org.uk/whole-school-approach/" TargetMode="External"/><Relationship Id="rId5" Type="http://schemas.openxmlformats.org/officeDocument/2006/relationships/hyperlink" Target="https://www.gov.wales/sites/default/files/publications/2018-03/successful-futures.pdf" TargetMode="External"/><Relationship Id="rId4" Type="http://schemas.openxmlformats.org/officeDocument/2006/relationships/hyperlink" Target="https://www.deviantart.com/tehspikey/art/School-Diversity-Poster-658640450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18-02/personal-and-social-development-well-being-and-cultural-diversity.pdf" TargetMode="External"/><Relationship Id="rId2" Type="http://schemas.openxmlformats.org/officeDocument/2006/relationships/hyperlink" Target="https://powerlanguage.net/blog/2018/11/18/newsletter-november-2018-to-january-2019/world-children-day-shutterstock_243437485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hwb.gov.wales/api/storage/eaf467e6-30fe-45c9-93ef-cb30f31f1c90/common-understanding-for-scho#:~:text=Education%20for%20Sustainable%20Development%20and%20Global%20Citizenship%20(ESDGC)%20is%20education,and%20attitudes%2C%20understanding%20and%20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C002BE-C70D-70EB-3D1E-475CDCAD3FE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9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5" b="6395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6272" y="2091263"/>
            <a:ext cx="8879458" cy="2590800"/>
          </a:xfrm>
        </p:spPr>
        <p:txBody>
          <a:bodyPr>
            <a:normAutofit/>
          </a:bodyPr>
          <a:lstStyle/>
          <a:p>
            <a:r>
              <a:rPr lang="en-GB" sz="5000">
                <a:ea typeface="+mj-lt"/>
                <a:cs typeface="+mj-lt"/>
              </a:rPr>
              <a:t>What provision is made for ESDGC in the New Curriculum for Wales?</a:t>
            </a:r>
            <a:endParaRPr lang="en-US" sz="5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6270" y="4682062"/>
            <a:ext cx="8882508" cy="45720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800" dirty="0">
                <a:latin typeface="Sitka Text"/>
              </a:rPr>
              <a:t>Lisa-Marie Manning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800" dirty="0">
                <a:latin typeface="Sitka Text"/>
              </a:rPr>
              <a:t>0901086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rgbClr val="2C814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75247D3-DD0F-F904-471A-E0A16EDB636C}"/>
              </a:ext>
            </a:extLst>
          </p:cNvPr>
          <p:cNvSpPr txBox="1"/>
          <p:nvPr/>
        </p:nvSpPr>
        <p:spPr>
          <a:xfrm>
            <a:off x="11164155" y="6657944"/>
            <a:ext cx="1027845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(Deviant Art 2024)-ND</a:t>
            </a:r>
            <a:r>
              <a:rPr lang="en-US" sz="7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F3D413-8C2F-AA48-553C-60C1C8F4333F}"/>
              </a:ext>
            </a:extLst>
          </p:cNvPr>
          <p:cNvSpPr txBox="1"/>
          <p:nvPr/>
        </p:nvSpPr>
        <p:spPr>
          <a:xfrm>
            <a:off x="1452112" y="5032076"/>
            <a:ext cx="20272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ECIE6004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026A5AC-2D80-4DD9-98B3-55F7B141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F15FA1F-DFCB-4A96-B3C6-ABE602A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75574E-1D8D-4E3D-8954-6A6F3B78EC4D}"/>
              </a:ext>
            </a:extLst>
          </p:cNvPr>
          <p:cNvSpPr txBox="1"/>
          <p:nvPr/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Whole school approach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EAF8248-77EC-A238-C13A-C371E2B239D8}"/>
              </a:ext>
            </a:extLst>
          </p:cNvPr>
          <p:cNvSpPr txBox="1"/>
          <p:nvPr/>
        </p:nvSpPr>
        <p:spPr>
          <a:xfrm>
            <a:off x="873311" y="2053397"/>
            <a:ext cx="3701506" cy="12544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Whole school community</a:t>
            </a:r>
          </a:p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Integrated through curriculum</a:t>
            </a:r>
          </a:p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Incorporated in the entire school experience</a:t>
            </a:r>
            <a:endParaRPr lang="en-GB" sz="1600" dirty="0">
              <a:latin typeface="Sitka Text"/>
            </a:endParaRPr>
          </a:p>
        </p:txBody>
      </p:sp>
      <p:pic>
        <p:nvPicPr>
          <p:cNvPr id="4" name="Picture 3" descr="A colorful squares with text&#10;&#10;Description automatically generated">
            <a:extLst>
              <a:ext uri="{FF2B5EF4-FFF2-40B4-BE49-F238E27FC236}">
                <a16:creationId xmlns:a16="http://schemas.microsoft.com/office/drawing/2014/main" id="{77BB3248-162A-8130-887C-64167C650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8223" y="2310063"/>
            <a:ext cx="3127073" cy="23410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ABBBC9-1BE3-CC28-2219-C25DF25AC19E}"/>
              </a:ext>
            </a:extLst>
          </p:cNvPr>
          <p:cNvSpPr txBox="1"/>
          <p:nvPr/>
        </p:nvSpPr>
        <p:spPr>
          <a:xfrm>
            <a:off x="8682252" y="4718060"/>
            <a:ext cx="1885673" cy="3443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163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(GHLL, 2024)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8FE74C-879C-5D4B-C77F-10AC9EDEC978}"/>
              </a:ext>
            </a:extLst>
          </p:cNvPr>
          <p:cNvSpPr txBox="1"/>
          <p:nvPr/>
        </p:nvSpPr>
        <p:spPr>
          <a:xfrm>
            <a:off x="1186704" y="4437829"/>
            <a:ext cx="6387716" cy="19373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1600" dirty="0">
                <a:latin typeface="Sitka Text"/>
              </a:rPr>
              <a:t>Day-to-day</a:t>
            </a:r>
            <a:r>
              <a:rPr lang="en-GB" sz="1600" kern="1200" dirty="0">
                <a:latin typeface="Sitka Text"/>
              </a:rPr>
              <a:t> activity and long-term sustainability are integrated</a:t>
            </a:r>
            <a:endParaRPr lang="en-US" sz="1600" kern="1200" dirty="0">
              <a:latin typeface="Sitka Text"/>
            </a:endParaRPr>
          </a:p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School management to develop and embed ESDGC</a:t>
            </a:r>
          </a:p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 </a:t>
            </a:r>
            <a:r>
              <a:rPr lang="en-GB" sz="1600" dirty="0">
                <a:latin typeface="Sitka Text"/>
              </a:rPr>
              <a:t>Learning </a:t>
            </a:r>
            <a:r>
              <a:rPr lang="en-GB" sz="1600" kern="1200" dirty="0">
                <a:latin typeface="Sitka Text"/>
              </a:rPr>
              <a:t>about respect for the environment, valuing diversity and awareness of global implications</a:t>
            </a:r>
            <a:r>
              <a:rPr lang="en-GB" sz="1600" dirty="0">
                <a:latin typeface="Sitka Text"/>
              </a:rPr>
              <a:t> </a:t>
            </a:r>
            <a:endParaRPr lang="en-GB" sz="1600" kern="1200" dirty="0">
              <a:latin typeface="Sitka Text"/>
            </a:endParaRPr>
          </a:p>
          <a:p>
            <a:pPr defTabSz="832104">
              <a:spcAft>
                <a:spcPts val="600"/>
              </a:spcAft>
            </a:pPr>
            <a:endParaRPr lang="en-GB" sz="1600" kern="1200" dirty="0">
              <a:latin typeface="Sitka Text"/>
            </a:endParaRPr>
          </a:p>
          <a:p>
            <a:pPr>
              <a:spcAft>
                <a:spcPts val="600"/>
              </a:spcAft>
            </a:pPr>
            <a:endParaRPr lang="en-GB" dirty="0">
              <a:latin typeface="Sitka Tex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284DA8-D943-7AEE-93CA-7478762F3955}"/>
              </a:ext>
            </a:extLst>
          </p:cNvPr>
          <p:cNvSpPr txBox="1"/>
          <p:nvPr/>
        </p:nvSpPr>
        <p:spPr>
          <a:xfrm>
            <a:off x="3303534" y="3350045"/>
            <a:ext cx="269755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32104">
              <a:spcAft>
                <a:spcPts val="600"/>
              </a:spcAft>
            </a:pPr>
            <a:r>
              <a:rPr lang="en-GB" sz="1600" kern="1200" dirty="0">
                <a:latin typeface="Sitka Text"/>
              </a:rPr>
              <a:t>Bronfenbrenner's Ecological Systems Theory </a:t>
            </a:r>
            <a:r>
              <a:rPr lang="en-GB" sz="1600" dirty="0">
                <a:latin typeface="Sitka Text"/>
              </a:rPr>
              <a:t>(</a:t>
            </a:r>
            <a:r>
              <a:rPr lang="en-GB" sz="1600" kern="1200" dirty="0">
                <a:latin typeface="Sitka Text"/>
              </a:rPr>
              <a:t>1978</a:t>
            </a:r>
            <a:r>
              <a:rPr lang="en-GB" sz="1600" dirty="0">
                <a:latin typeface="Sitka Tex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7757228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8CB51-3C79-34D3-1428-45ACE7B6A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853" y="524685"/>
            <a:ext cx="10213200" cy="1112836"/>
          </a:xfrm>
        </p:spPr>
        <p:txBody>
          <a:bodyPr/>
          <a:lstStyle/>
          <a:p>
            <a:r>
              <a:rPr lang="en-GB" dirty="0">
                <a:latin typeface="Sitka Text"/>
              </a:rPr>
              <a:t>How does it work?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27D6F1-B45C-C388-4EA3-668D01FED6CD}"/>
              </a:ext>
            </a:extLst>
          </p:cNvPr>
          <p:cNvSpPr txBox="1"/>
          <p:nvPr/>
        </p:nvSpPr>
        <p:spPr>
          <a:xfrm>
            <a:off x="761999" y="4011283"/>
            <a:ext cx="41406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Healthy schools</a:t>
            </a:r>
            <a:endParaRPr lang="en-US" dirty="0">
              <a:latin typeface="Garamond" panose="0202040403030101080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D3EBE7-4A34-579B-372A-DF8A446FABFD}"/>
              </a:ext>
            </a:extLst>
          </p:cNvPr>
          <p:cNvSpPr txBox="1"/>
          <p:nvPr/>
        </p:nvSpPr>
        <p:spPr>
          <a:xfrm>
            <a:off x="761999" y="4816416"/>
            <a:ext cx="46726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Clean and engaging environment</a:t>
            </a:r>
            <a:endParaRPr lang="en-US" dirty="0">
              <a:latin typeface="Garamond" panose="02020404030301010803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B78BE7-721C-FA5F-311E-19F202843CAA}"/>
              </a:ext>
            </a:extLst>
          </p:cNvPr>
          <p:cNvSpPr txBox="1"/>
          <p:nvPr/>
        </p:nvSpPr>
        <p:spPr>
          <a:xfrm>
            <a:off x="7145547" y="3378679"/>
            <a:ext cx="408317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Sitka Text"/>
              </a:rPr>
              <a:t>Celebrate other cultures;</a:t>
            </a:r>
            <a:endParaRPr lang="en-US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 Chinese new year</a:t>
            </a:r>
            <a:endParaRPr lang="en-US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St David's Day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Religious visits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850331-B2DC-2B77-7B6A-7EB6C0755502}"/>
              </a:ext>
            </a:extLst>
          </p:cNvPr>
          <p:cNvSpPr txBox="1"/>
          <p:nvPr/>
        </p:nvSpPr>
        <p:spPr>
          <a:xfrm>
            <a:off x="762000" y="2070339"/>
            <a:ext cx="357996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School environment match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Lead by example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ESDGC hindered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CD2D5C-A3A7-DA45-77CF-9A5AEF2E9C4B}"/>
              </a:ext>
            </a:extLst>
          </p:cNvPr>
          <p:cNvSpPr txBox="1"/>
          <p:nvPr/>
        </p:nvSpPr>
        <p:spPr>
          <a:xfrm>
            <a:off x="7145547" y="4500113"/>
            <a:ext cx="419818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Similarities and differences</a:t>
            </a:r>
            <a:endParaRPr lang="en-US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Discuss, acknowledge &amp; respect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Sitka Text"/>
              </a:rPr>
              <a:t>Sense of belonging</a:t>
            </a:r>
          </a:p>
          <a:p>
            <a:r>
              <a:rPr lang="en-GB" dirty="0">
                <a:latin typeface="Sitka Text"/>
              </a:rPr>
              <a:t>(Welsh Government, 2008)</a:t>
            </a:r>
          </a:p>
        </p:txBody>
      </p:sp>
      <p:pic>
        <p:nvPicPr>
          <p:cNvPr id="123" name="Picture 122" descr="leadership">
            <a:extLst>
              <a:ext uri="{FF2B5EF4-FFF2-40B4-BE49-F238E27FC236}">
                <a16:creationId xmlns:a16="http://schemas.microsoft.com/office/drawing/2014/main" id="{017EB7C0-F89A-7A9D-0E55-60D327B91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7163" y="861204"/>
            <a:ext cx="2733675" cy="1828800"/>
          </a:xfrm>
          <a:prstGeom prst="rect">
            <a:avLst/>
          </a:prstGeom>
        </p:spPr>
      </p:pic>
      <p:sp>
        <p:nvSpPr>
          <p:cNvPr id="124" name="TextBox 123">
            <a:extLst>
              <a:ext uri="{FF2B5EF4-FFF2-40B4-BE49-F238E27FC236}">
                <a16:creationId xmlns:a16="http://schemas.microsoft.com/office/drawing/2014/main" id="{899727F6-015B-479B-FB59-08068349FDCC}"/>
              </a:ext>
            </a:extLst>
          </p:cNvPr>
          <p:cNvSpPr txBox="1"/>
          <p:nvPr/>
        </p:nvSpPr>
        <p:spPr>
          <a:xfrm>
            <a:off x="7942691" y="2694317"/>
            <a:ext cx="25569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(Burman, 2016)</a:t>
            </a:r>
          </a:p>
        </p:txBody>
      </p:sp>
    </p:spTree>
    <p:extLst>
      <p:ext uri="{BB962C8B-B14F-4D97-AF65-F5344CB8AC3E}">
        <p14:creationId xmlns:p14="http://schemas.microsoft.com/office/powerpoint/2010/main" val="16823291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026A5AC-2D80-4DD9-98B3-55F7B141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15FA1F-DFCB-4A96-B3C6-ABE602A6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F04D6-DD29-5AAE-FC07-71A42D554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7575"/>
            <a:ext cx="10058400" cy="10696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The Four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CCA089-09FD-26A6-0D29-150FFA72E241}"/>
              </a:ext>
            </a:extLst>
          </p:cNvPr>
          <p:cNvSpPr>
            <a:spLocks/>
          </p:cNvSpPr>
          <p:nvPr/>
        </p:nvSpPr>
        <p:spPr>
          <a:xfrm>
            <a:off x="580644" y="1418667"/>
            <a:ext cx="3431203" cy="59431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55600" indent="-355600" defTabSz="905256">
              <a:spcAft>
                <a:spcPts val="600"/>
              </a:spcAft>
            </a:pPr>
            <a:r>
              <a:rPr lang="en-GB" sz="1750" b="1" kern="1200" dirty="0">
                <a:solidFill>
                  <a:srgbClr val="FF0000">
                    <a:alpha val="60000"/>
                  </a:srgbClr>
                </a:solidFill>
                <a:latin typeface="Sitka Text"/>
              </a:rPr>
              <a:t>Ambitious, capable learners;</a:t>
            </a:r>
            <a:endParaRPr lang="en-US" sz="1750" b="1" dirty="0">
              <a:solidFill>
                <a:srgbClr val="FF0000">
                  <a:alpha val="60000"/>
                </a:srgbClr>
              </a:solidFill>
              <a:latin typeface="Sitka Text"/>
            </a:endParaRPr>
          </a:p>
          <a:p>
            <a:pPr marL="359410" indent="-359410">
              <a:spcAft>
                <a:spcPts val="600"/>
              </a:spcAft>
            </a:pPr>
            <a:endParaRPr lang="en-GB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7DC3D5-FFCD-9A65-12DB-A5613D3E2E93}"/>
              </a:ext>
            </a:extLst>
          </p:cNvPr>
          <p:cNvSpPr>
            <a:spLocks/>
          </p:cNvSpPr>
          <p:nvPr/>
        </p:nvSpPr>
        <p:spPr>
          <a:xfrm>
            <a:off x="8381436" y="3834064"/>
            <a:ext cx="4178826" cy="37568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355600" indent="-355600" defTabSz="905256">
              <a:spcAft>
                <a:spcPts val="600"/>
              </a:spcAft>
            </a:pPr>
            <a:r>
              <a:rPr lang="en-GB" sz="1750" b="1" kern="1200" dirty="0">
                <a:solidFill>
                  <a:srgbClr val="000000">
                    <a:alpha val="60000"/>
                  </a:srgbClr>
                </a:solidFill>
                <a:latin typeface="Sitka Text"/>
              </a:rPr>
              <a:t>Healthy, confident individuals </a:t>
            </a:r>
          </a:p>
          <a:p>
            <a:pPr marL="355600" indent="-355600" defTabSz="905256">
              <a:spcAft>
                <a:spcPts val="600"/>
              </a:spcAft>
            </a:pPr>
            <a:endParaRPr lang="en-GB" sz="1750" b="1" dirty="0">
              <a:solidFill>
                <a:srgbClr val="000000">
                  <a:alpha val="60000"/>
                </a:srgbClr>
              </a:solidFill>
              <a:latin typeface="Sitka Tex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38758A-D679-8901-9D1E-B81101AF27A6}"/>
              </a:ext>
            </a:extLst>
          </p:cNvPr>
          <p:cNvSpPr txBox="1"/>
          <p:nvPr/>
        </p:nvSpPr>
        <p:spPr>
          <a:xfrm>
            <a:off x="690377" y="3903209"/>
            <a:ext cx="3314703" cy="10541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05256">
              <a:spcAft>
                <a:spcPts val="600"/>
              </a:spcAft>
            </a:pPr>
            <a:r>
              <a:rPr lang="en-GB" sz="1750" b="1" kern="1200" dirty="0">
                <a:solidFill>
                  <a:srgbClr val="00B050"/>
                </a:solidFill>
                <a:latin typeface="Sitka Text"/>
              </a:rPr>
              <a:t>Ethical, informed citizens</a:t>
            </a:r>
          </a:p>
          <a:p>
            <a:pPr defTabSz="905256">
              <a:spcAft>
                <a:spcPts val="600"/>
              </a:spcAft>
            </a:pPr>
            <a:endParaRPr lang="en-GB" sz="1750" b="1" dirty="0">
              <a:latin typeface="Sitka Text"/>
            </a:endParaRPr>
          </a:p>
          <a:p>
            <a:pPr defTabSz="905256">
              <a:spcAft>
                <a:spcPts val="600"/>
              </a:spcAft>
            </a:pPr>
            <a:endParaRPr lang="en-GB" sz="1750" b="1" dirty="0">
              <a:latin typeface="Sitka Tex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DAB5C2-71C8-BC4D-EB50-B728D5038FDC}"/>
              </a:ext>
            </a:extLst>
          </p:cNvPr>
          <p:cNvSpPr txBox="1"/>
          <p:nvPr/>
        </p:nvSpPr>
        <p:spPr>
          <a:xfrm>
            <a:off x="7726125" y="1415477"/>
            <a:ext cx="4081103" cy="3616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05256">
              <a:spcAft>
                <a:spcPts val="600"/>
              </a:spcAft>
            </a:pPr>
            <a:r>
              <a:rPr lang="en-GB" sz="1750" b="1" kern="1200" dirty="0">
                <a:solidFill>
                  <a:srgbClr val="7030A0"/>
                </a:solidFill>
                <a:latin typeface="Sitka Text"/>
              </a:rPr>
              <a:t>Enterprising, creative </a:t>
            </a:r>
            <a:r>
              <a:rPr lang="en-GB" sz="1750" b="1">
                <a:solidFill>
                  <a:srgbClr val="7030A0"/>
                </a:solidFill>
                <a:latin typeface="Sitka Text"/>
              </a:rPr>
              <a:t>contributors</a:t>
            </a:r>
          </a:p>
        </p:txBody>
      </p:sp>
      <p:pic>
        <p:nvPicPr>
          <p:cNvPr id="7" name="Picture 6" descr="A poster with text and pictures of a cartoon character&#10;&#10;Description automatically generated">
            <a:extLst>
              <a:ext uri="{FF2B5EF4-FFF2-40B4-BE49-F238E27FC236}">
                <a16:creationId xmlns:a16="http://schemas.microsoft.com/office/drawing/2014/main" id="{DD0A20D8-9E64-4148-938E-9FE88B4A7A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540" y="1745412"/>
            <a:ext cx="2846657" cy="2058839"/>
          </a:xfrm>
          <a:prstGeom prst="rect">
            <a:avLst/>
          </a:prstGeom>
        </p:spPr>
      </p:pic>
      <p:pic>
        <p:nvPicPr>
          <p:cNvPr id="8" name="Picture 7" descr="A poster with a cartoon character&#10;&#10;Description automatically generated">
            <a:extLst>
              <a:ext uri="{FF2B5EF4-FFF2-40B4-BE49-F238E27FC236}">
                <a16:creationId xmlns:a16="http://schemas.microsoft.com/office/drawing/2014/main" id="{98CEFB3D-431E-D9DB-8DA9-B3D5E5CE84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3532" y="4117676"/>
            <a:ext cx="2971202" cy="2116348"/>
          </a:xfrm>
          <a:prstGeom prst="rect">
            <a:avLst/>
          </a:prstGeom>
        </p:spPr>
      </p:pic>
      <p:pic>
        <p:nvPicPr>
          <p:cNvPr id="9" name="Picture 8" descr="(School A, 2022)">
            <a:extLst>
              <a:ext uri="{FF2B5EF4-FFF2-40B4-BE49-F238E27FC236}">
                <a16:creationId xmlns:a16="http://schemas.microsoft.com/office/drawing/2014/main" id="{BFC239C1-F662-596C-943E-0D7991CBB7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9148" y="1716656"/>
            <a:ext cx="2909931" cy="2015707"/>
          </a:xfrm>
          <a:prstGeom prst="rect">
            <a:avLst/>
          </a:prstGeom>
        </p:spPr>
      </p:pic>
      <p:pic>
        <p:nvPicPr>
          <p:cNvPr id="10" name="Picture 9" descr="A poster with a cartoon character&#10;&#10;Description automatically generated">
            <a:extLst>
              <a:ext uri="{FF2B5EF4-FFF2-40B4-BE49-F238E27FC236}">
                <a16:creationId xmlns:a16="http://schemas.microsoft.com/office/drawing/2014/main" id="{01CD3524-8BF7-D442-B891-2EA83222F2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238" y="4290204"/>
            <a:ext cx="2752618" cy="194381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E653CDB-94B7-8D3E-A6D8-958EF93E828B}"/>
              </a:ext>
            </a:extLst>
          </p:cNvPr>
          <p:cNvSpPr txBox="1"/>
          <p:nvPr/>
        </p:nvSpPr>
        <p:spPr>
          <a:xfrm>
            <a:off x="4859547" y="6052867"/>
            <a:ext cx="32636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(School S, 2022).</a:t>
            </a:r>
          </a:p>
        </p:txBody>
      </p:sp>
      <p:pic>
        <p:nvPicPr>
          <p:cNvPr id="11" name="Picture 10" descr="A mural of a group of children&#10;&#10;Description automatically generated">
            <a:extLst>
              <a:ext uri="{FF2B5EF4-FFF2-40B4-BE49-F238E27FC236}">
                <a16:creationId xmlns:a16="http://schemas.microsoft.com/office/drawing/2014/main" id="{C4462739-30E4-723F-7575-D85960C954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3735" y="2440242"/>
            <a:ext cx="4543246" cy="278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2810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9B5FF42-B17C-4F11-B93E-AF59A0B6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D35415-1A65-4CA4-B8D6-E2A513C07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0E2B94-E6EC-5882-FB63-C11B9023F1FD}"/>
              </a:ext>
            </a:extLst>
          </p:cNvPr>
          <p:cNvSpPr txBox="1"/>
          <p:nvPr/>
        </p:nvSpPr>
        <p:spPr>
          <a:xfrm>
            <a:off x="868680" y="642593"/>
            <a:ext cx="6281928" cy="17441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Sitka Text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885EDD-93E7-878C-C543-9864B9994CE3}"/>
              </a:ext>
            </a:extLst>
          </p:cNvPr>
          <p:cNvSpPr txBox="1"/>
          <p:nvPr/>
        </p:nvSpPr>
        <p:spPr>
          <a:xfrm>
            <a:off x="868680" y="2386584"/>
            <a:ext cx="6281928" cy="364845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latin typeface="Sitka Text"/>
              </a:rPr>
              <a:t>Policies and practices needed to change to tackle issues and create a sustainable future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latin typeface="Sitka Text"/>
              </a:rPr>
              <a:t>ESDGC can promote sustainable practices 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latin typeface="Sitka Text"/>
              </a:rPr>
              <a:t>Barriers should be addressed to achieve full potential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dirty="0">
                <a:latin typeface="Sitka Text"/>
              </a:rPr>
              <a:t>Implemented through four purposes, areas of learning (AOLE) and cross curricular skills</a:t>
            </a: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>
              <a:latin typeface="Sitka Text"/>
            </a:endParaRPr>
          </a:p>
          <a:p>
            <a:pPr marL="285750" indent="-18288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dirty="0">
              <a:latin typeface="Sitka Text"/>
            </a:endParaRPr>
          </a:p>
        </p:txBody>
      </p:sp>
      <p:pic>
        <p:nvPicPr>
          <p:cNvPr id="4" name="Picture 3" descr="A group of children holding hands around a globe&#10;&#10;Description automatically generated">
            <a:extLst>
              <a:ext uri="{FF2B5EF4-FFF2-40B4-BE49-F238E27FC236}">
                <a16:creationId xmlns:a16="http://schemas.microsoft.com/office/drawing/2014/main" id="{9D039390-4214-3E7E-76AB-5E5646623E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93" r="13485" b="-2"/>
          <a:stretch/>
        </p:blipFill>
        <p:spPr>
          <a:xfrm>
            <a:off x="7779862" y="237744"/>
            <a:ext cx="4181925" cy="645439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061D51-514A-58BB-3724-411DE2A5ECBE}"/>
              </a:ext>
            </a:extLst>
          </p:cNvPr>
          <p:cNvSpPr txBox="1"/>
          <p:nvPr/>
        </p:nvSpPr>
        <p:spPr>
          <a:xfrm>
            <a:off x="9127067" y="6417733"/>
            <a:ext cx="252306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Powerlanguage</a:t>
            </a:r>
            <a:r>
              <a:rPr lang="en-GB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34352250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DA8E10-8D20-4557-A01C-BE57BA68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12898A6-467D-4DE5-8382-B8C194339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EFB39-8D91-8662-380E-64CF083AC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754" y="875324"/>
            <a:ext cx="3536510" cy="5093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/>
              <a:t>Reference List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5ED678-4955-70AA-506C-926A7DC4F1D9}"/>
              </a:ext>
            </a:extLst>
          </p:cNvPr>
          <p:cNvSpPr txBox="1"/>
          <p:nvPr/>
        </p:nvSpPr>
        <p:spPr>
          <a:xfrm>
            <a:off x="5478124" y="947665"/>
            <a:ext cx="5647076" cy="508737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fontScale="92500"/>
          </a:bodyPr>
          <a:lstStyle/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Antony, E. M. (2022) </a:t>
            </a:r>
            <a:r>
              <a:rPr lang="en-US" sz="1600" i="1" dirty="0">
                <a:latin typeface="Arial"/>
                <a:cs typeface="Arial"/>
              </a:rPr>
              <a:t>Framing Childhood Resilience Through Bronfenbrenner’s Ecological Systems Theory: A Discussion Paper. </a:t>
            </a:r>
            <a:r>
              <a:rPr lang="en-US" sz="1600" dirty="0">
                <a:latin typeface="Arial"/>
                <a:cs typeface="Arial"/>
              </a:rPr>
              <a:t>Available at: </a:t>
            </a:r>
            <a:r>
              <a:rPr lang="en-US" sz="1600" dirty="0">
                <a:latin typeface="Arial"/>
                <a:cs typeface="Arial"/>
                <a:hlinkClick r:id="rId2"/>
              </a:rPr>
              <a:t>https://cerj.educ.cam.ac.uk/archive/v9_2022/v9_18_244-257_antony.pdf</a:t>
            </a:r>
            <a:r>
              <a:rPr lang="en-US" sz="1600" dirty="0">
                <a:latin typeface="Arial"/>
                <a:cs typeface="Arial"/>
              </a:rPr>
              <a:t> (Accessed 28th February 2024).</a:t>
            </a:r>
            <a:endParaRPr lang="en-US" sz="1600" i="1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Burman, C (2016) </a:t>
            </a:r>
            <a:r>
              <a:rPr lang="en-US" sz="1600" i="1" dirty="0">
                <a:latin typeface="Arial"/>
                <a:cs typeface="Arial"/>
              </a:rPr>
              <a:t>Leading by example. </a:t>
            </a:r>
            <a:r>
              <a:rPr lang="en-US" sz="1600" dirty="0">
                <a:latin typeface="Arial"/>
                <a:cs typeface="Arial"/>
              </a:rPr>
              <a:t>[Image]. Available at: </a:t>
            </a:r>
            <a:r>
              <a:rPr lang="en-US" sz="1600" dirty="0">
                <a:latin typeface="Arial"/>
                <a:cs typeface="Arial"/>
                <a:hlinkClick r:id="rId3"/>
              </a:rPr>
              <a:t>https://www.mad-hr.co.uk/blog/leading-by-example-leadership-in-the-21st-century</a:t>
            </a:r>
            <a:r>
              <a:rPr lang="en-US" sz="1600" dirty="0">
                <a:latin typeface="Arial"/>
                <a:cs typeface="Arial"/>
              </a:rPr>
              <a:t> (Accessed 29th February 2024).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Deviant Art (2024) </a:t>
            </a:r>
            <a:r>
              <a:rPr lang="en-US" sz="1600" i="1" dirty="0">
                <a:latin typeface="Arial"/>
                <a:cs typeface="Arial"/>
              </a:rPr>
              <a:t>School diversity poster. </a:t>
            </a:r>
            <a:r>
              <a:rPr lang="en-US" sz="1600" dirty="0">
                <a:latin typeface="Arial"/>
                <a:cs typeface="Arial"/>
              </a:rPr>
              <a:t>[Image]. Available at: </a:t>
            </a:r>
            <a:r>
              <a:rPr lang="en-US" sz="1600" dirty="0">
                <a:latin typeface="Arial"/>
                <a:ea typeface="+mn-lt"/>
                <a:cs typeface="+mn-lt"/>
                <a:hlinkClick r:id="rId4"/>
              </a:rPr>
              <a:t>https://www.deviantart.com/tehspikey/art/School-Diversity-Poster-658640450</a:t>
            </a:r>
            <a:r>
              <a:rPr lang="en-US" sz="1600" dirty="0">
                <a:latin typeface="Arial"/>
                <a:ea typeface="+mn-lt"/>
                <a:cs typeface="+mn-lt"/>
              </a:rPr>
              <a:t> (Accessed 29th February 2024).</a:t>
            </a:r>
            <a:endParaRPr lang="en-US" sz="160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Donaldson, G (2015) </a:t>
            </a:r>
            <a:r>
              <a:rPr lang="en-US" sz="1600" i="1" dirty="0">
                <a:latin typeface="Arial"/>
                <a:cs typeface="Arial"/>
              </a:rPr>
              <a:t>Successful futures. </a:t>
            </a:r>
            <a:r>
              <a:rPr lang="en-US" sz="1600" dirty="0">
                <a:latin typeface="Arial"/>
                <a:cs typeface="Arial"/>
              </a:rPr>
              <a:t>Available at:  </a:t>
            </a:r>
            <a:r>
              <a:rPr lang="en-US" sz="1600" dirty="0">
                <a:latin typeface="Arial"/>
                <a:cs typeface="Arial"/>
                <a:hlinkClick r:id="rId5"/>
              </a:rPr>
              <a:t>https://www.gov.wales/sites/default/files/publications/2018-03/successful-futures.pdf</a:t>
            </a:r>
            <a:r>
              <a:rPr lang="en-US" sz="1600" dirty="0">
                <a:latin typeface="Arial"/>
                <a:cs typeface="Arial"/>
              </a:rPr>
              <a:t> (Accessed 25th February 2024).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Gloucestershire Healthy Living and Learning (2024) </a:t>
            </a:r>
            <a:r>
              <a:rPr lang="en-US" sz="1600" i="1" dirty="0">
                <a:latin typeface="Arial"/>
                <a:cs typeface="Arial"/>
              </a:rPr>
              <a:t>Whole school approach. [Image]. </a:t>
            </a:r>
            <a:r>
              <a:rPr lang="en-US" sz="1600" dirty="0">
                <a:latin typeface="Arial"/>
                <a:cs typeface="Arial"/>
              </a:rPr>
              <a:t>Available at: </a:t>
            </a:r>
            <a:r>
              <a:rPr lang="en-US" sz="1600" dirty="0">
                <a:latin typeface="Arial"/>
                <a:cs typeface="Arial"/>
                <a:hlinkClick r:id="rId6"/>
              </a:rPr>
              <a:t>https://www.ghll.org.uk/whole-school-approach/</a:t>
            </a:r>
            <a:r>
              <a:rPr lang="en-US" sz="1600" dirty="0">
                <a:latin typeface="Arial"/>
                <a:cs typeface="Arial"/>
              </a:rPr>
              <a:t> (Accessed 28th February 2024)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prstClr val="black">
                  <a:lumMod val="85000"/>
                  <a:lumOff val="15000"/>
                </a:prstClr>
              </a:buClr>
              <a:buFont typeface="Garamond" pitchFamily="18" charset="0"/>
              <a:buChar char="◦"/>
            </a:pPr>
            <a:endParaRPr lang="en-US" sz="1600" dirty="0">
              <a:latin typeface="Arial"/>
              <a:cs typeface="Arial"/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13279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DA8E10-8D20-4557-A01C-BE57BA68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2898A6-467D-4DE5-8382-B8C194339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D065BD-6F20-A38B-F134-9C3127282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754" y="875324"/>
            <a:ext cx="3536510" cy="5093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/>
              <a:t>Reference List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EB0AF2-F8C2-51CD-7BCB-274E26222673}"/>
              </a:ext>
            </a:extLst>
          </p:cNvPr>
          <p:cNvSpPr txBox="1"/>
          <p:nvPr/>
        </p:nvSpPr>
        <p:spPr>
          <a:xfrm>
            <a:off x="5478124" y="559477"/>
            <a:ext cx="5647076" cy="547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,Serif" pitchFamily="18" charset="0"/>
              <a:buChar char="◦"/>
            </a:pPr>
            <a:r>
              <a:rPr lang="en-US" sz="1500" dirty="0">
                <a:latin typeface="Arial"/>
                <a:cs typeface="Arial"/>
              </a:rPr>
              <a:t>Power Language (2018) </a:t>
            </a:r>
            <a:r>
              <a:rPr lang="en-US" sz="1500" i="1" dirty="0">
                <a:latin typeface="Arial"/>
                <a:cs typeface="Arial"/>
              </a:rPr>
              <a:t>World children day. </a:t>
            </a:r>
            <a:r>
              <a:rPr lang="en-US" sz="1500" dirty="0">
                <a:latin typeface="Arial"/>
                <a:cs typeface="Arial"/>
              </a:rPr>
              <a:t>[Image[. Available at: </a:t>
            </a:r>
            <a:r>
              <a:rPr lang="en-US" sz="1500" dirty="0">
                <a:latin typeface="Arial"/>
                <a:cs typeface="Arial"/>
                <a:hlinkClick r:id="rId2"/>
              </a:rPr>
              <a:t>https://powerlanguage.net/blog/2018/11/18/newsletter-november-2018-to-january-2019/world-children-day-shutterstock_243437485/</a:t>
            </a:r>
            <a:r>
              <a:rPr lang="en-US" sz="1500" dirty="0">
                <a:latin typeface="Arial"/>
                <a:cs typeface="Arial"/>
              </a:rPr>
              <a:t> (Accessed 1st March 2024).</a:t>
            </a: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Font typeface="Garamond,Serif" pitchFamily="18" charset="0"/>
              <a:buChar char="◦"/>
            </a:pPr>
            <a:endParaRPr lang="en-US" sz="1500" dirty="0">
              <a:latin typeface="Arial"/>
              <a:cs typeface="Arial"/>
            </a:endParaRPr>
          </a:p>
          <a:p>
            <a:pPr marL="285750" indent="-182880">
              <a:lnSpc>
                <a:spcPct val="90000"/>
              </a:lnSpc>
              <a:spcAft>
                <a:spcPts val="600"/>
              </a:spcAft>
              <a:buFont typeface="Garamond,Serif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School S (2022) </a:t>
            </a:r>
            <a:r>
              <a:rPr lang="en-US" sz="1600" i="1" dirty="0">
                <a:latin typeface="Arial"/>
                <a:cs typeface="Arial"/>
              </a:rPr>
              <a:t>Curriculum summary. </a:t>
            </a:r>
            <a:r>
              <a:rPr lang="en-US" sz="1600" dirty="0">
                <a:latin typeface="Arial"/>
                <a:cs typeface="Arial"/>
              </a:rPr>
              <a:t>[Unpublished].</a:t>
            </a:r>
            <a:endParaRPr lang="en-US" sz="1600" i="1">
              <a:latin typeface="Arial"/>
              <a:cs typeface="Arial"/>
            </a:endParaRPr>
          </a:p>
          <a:p>
            <a:pPr marL="228600"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sz="1600" dirty="0">
                <a:latin typeface="Arial"/>
                <a:cs typeface="Arial"/>
              </a:rPr>
              <a:t>Welsh Government (2008) </a:t>
            </a:r>
            <a:r>
              <a:rPr lang="en-US" sz="1600" i="1" dirty="0">
                <a:latin typeface="Arial"/>
                <a:cs typeface="Arial"/>
              </a:rPr>
              <a:t>Personal and Social Development, Well-Being and Cultural Diversity. </a:t>
            </a:r>
            <a:r>
              <a:rPr lang="en-US" sz="1600" dirty="0">
                <a:latin typeface="Arial"/>
                <a:cs typeface="Arial"/>
              </a:rPr>
              <a:t>Available at: </a:t>
            </a:r>
            <a:r>
              <a:rPr lang="en-US" sz="1600" u="sng" dirty="0">
                <a:latin typeface="Arial"/>
                <a:cs typeface="Arial"/>
                <a:hlinkClick r:id="rId3"/>
              </a:rPr>
              <a:t>https://www.gov.wales/sites/default/files/publications/2018-02/personal-and-social-development-well-being-and-cultural-diversity.pdf</a:t>
            </a:r>
            <a:r>
              <a:rPr lang="en-US" sz="1600" dirty="0">
                <a:latin typeface="Arial"/>
                <a:cs typeface="Arial"/>
              </a:rPr>
              <a:t> (Accessed 28th February 2024).​</a:t>
            </a:r>
          </a:p>
          <a:p>
            <a:pPr marL="228600"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endParaRPr lang="en-US" sz="1600" dirty="0">
              <a:solidFill>
                <a:srgbClr val="00B050"/>
              </a:solidFill>
              <a:latin typeface="Arial"/>
              <a:cs typeface="Arial"/>
            </a:endParaRPr>
          </a:p>
          <a:p>
            <a:pPr marL="228600" indent="-182880">
              <a:spcAft>
                <a:spcPts val="600"/>
              </a:spcAft>
              <a:buClr>
                <a:srgbClr val="262626"/>
              </a:buClr>
              <a:buFont typeface="Garamond" pitchFamily="18" charset="0"/>
              <a:buChar char="◦"/>
            </a:pPr>
            <a:r>
              <a:rPr lang="en-US" sz="1600" i="1" dirty="0">
                <a:latin typeface="Arial"/>
                <a:cs typeface="Arial"/>
              </a:rPr>
              <a:t>Welsh Government (2008) Education for sustainable development  and global citizenship. </a:t>
            </a:r>
            <a:r>
              <a:rPr lang="en-US" sz="1600" dirty="0">
                <a:latin typeface="Arial"/>
                <a:cs typeface="Arial"/>
              </a:rPr>
              <a:t>Available at: </a:t>
            </a:r>
            <a:r>
              <a:rPr lang="en-US" sz="1600" dirty="0">
                <a:latin typeface="Arial"/>
                <a:cs typeface="Arial"/>
                <a:hlinkClick r:id="rId4"/>
              </a:rPr>
              <a:t>https://hwb.gov.wales/api/storage/eaf467e6-30fe-45c9-93ef-cb30f31f1c90/common-understanding-for-scho#:~:text=Education%20for%20Sustainable%20Development%20and%20Global%20Citizenship%20(ESDGC)%20is%20education,and%20attitudes%2C%20understanding%20and%20skills</a:t>
            </a:r>
            <a:r>
              <a:rPr lang="en-US" sz="1600" dirty="0">
                <a:latin typeface="Arial"/>
                <a:cs typeface="Arial"/>
              </a:rPr>
              <a:t>. (Accessed 25th February 2024).</a:t>
            </a:r>
          </a:p>
        </p:txBody>
      </p:sp>
    </p:spTree>
    <p:extLst>
      <p:ext uri="{BB962C8B-B14F-4D97-AF65-F5344CB8AC3E}">
        <p14:creationId xmlns:p14="http://schemas.microsoft.com/office/powerpoint/2010/main" val="9071643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Savon</vt:lpstr>
      <vt:lpstr>What provision is made for ESDGC in the New Curriculum for Wales?</vt:lpstr>
      <vt:lpstr>PowerPoint Presentation</vt:lpstr>
      <vt:lpstr>How does it work? </vt:lpstr>
      <vt:lpstr>The Four Purposes</vt:lpstr>
      <vt:lpstr>PowerPoint Presentation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553</cp:revision>
  <dcterms:created xsi:type="dcterms:W3CDTF">2024-02-25T20:56:17Z</dcterms:created>
  <dcterms:modified xsi:type="dcterms:W3CDTF">2024-03-03T18:20:18Z</dcterms:modified>
</cp:coreProperties>
</file>