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3" r:id="rId5"/>
    <p:sldMasterId id="2147483685" r:id="rId6"/>
    <p:sldMasterId id="2147483698" r:id="rId7"/>
  </p:sldMasterIdLst>
  <p:notesMasterIdLst>
    <p:notesMasterId r:id="rId29"/>
  </p:notesMasterIdLst>
  <p:sldIdLst>
    <p:sldId id="266" r:id="rId8"/>
    <p:sldId id="267" r:id="rId9"/>
    <p:sldId id="256" r:id="rId10"/>
    <p:sldId id="277" r:id="rId11"/>
    <p:sldId id="259" r:id="rId12"/>
    <p:sldId id="268" r:id="rId13"/>
    <p:sldId id="301" r:id="rId14"/>
    <p:sldId id="317" r:id="rId15"/>
    <p:sldId id="279" r:id="rId16"/>
    <p:sldId id="322" r:id="rId17"/>
    <p:sldId id="323" r:id="rId18"/>
    <p:sldId id="324" r:id="rId19"/>
    <p:sldId id="328" r:id="rId20"/>
    <p:sldId id="329" r:id="rId21"/>
    <p:sldId id="263" r:id="rId22"/>
    <p:sldId id="293" r:id="rId23"/>
    <p:sldId id="325" r:id="rId24"/>
    <p:sldId id="326" r:id="rId25"/>
    <p:sldId id="327" r:id="rId26"/>
    <p:sldId id="297" r:id="rId27"/>
    <p:sldId id="299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B951B7-B314-4182-B2E9-15B3A674DA7B}" v="30" dt="2025-10-14T15:17:45.1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44" autoAdjust="0"/>
  </p:normalViewPr>
  <p:slideViewPr>
    <p:cSldViewPr snapToGrid="0" snapToObjects="1">
      <p:cViewPr varScale="1">
        <p:scale>
          <a:sx n="98" d="100"/>
          <a:sy n="98" d="100"/>
        </p:scale>
        <p:origin x="100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C2B951B7-B314-4182-B2E9-15B3A674DA7B}"/>
    <pc:docChg chg="undo custSel addSld delSld modSld">
      <pc:chgData name="Yohan Mendis" userId="c590b05b-806f-48e0-8880-74553b9cb7e4" providerId="ADAL" clId="{C2B951B7-B314-4182-B2E9-15B3A674DA7B}" dt="2025-10-14T15:17:52.979" v="736" actId="20577"/>
      <pc:docMkLst>
        <pc:docMk/>
      </pc:docMkLst>
      <pc:sldChg chg="modSp mod">
        <pc:chgData name="Yohan Mendis" userId="c590b05b-806f-48e0-8880-74553b9cb7e4" providerId="ADAL" clId="{C2B951B7-B314-4182-B2E9-15B3A674DA7B}" dt="2025-10-14T11:28:43.120" v="134"/>
        <pc:sldMkLst>
          <pc:docMk/>
          <pc:sldMk cId="0" sldId="259"/>
        </pc:sldMkLst>
        <pc:spChg chg="mod">
          <ac:chgData name="Yohan Mendis" userId="c590b05b-806f-48e0-8880-74553b9cb7e4" providerId="ADAL" clId="{C2B951B7-B314-4182-B2E9-15B3A674DA7B}" dt="2025-10-14T11:28:43.120" v="134"/>
          <ac:spMkLst>
            <pc:docMk/>
            <pc:sldMk cId="0" sldId="259"/>
            <ac:spMk id="2" creationId="{00000000-0000-0000-0000-000000000000}"/>
          </ac:spMkLst>
        </pc:spChg>
      </pc:sldChg>
      <pc:sldChg chg="add del">
        <pc:chgData name="Yohan Mendis" userId="c590b05b-806f-48e0-8880-74553b9cb7e4" providerId="ADAL" clId="{C2B951B7-B314-4182-B2E9-15B3A674DA7B}" dt="2025-10-14T12:08:42.674" v="353" actId="47"/>
        <pc:sldMkLst>
          <pc:docMk/>
          <pc:sldMk cId="0" sldId="263"/>
        </pc:sldMkLst>
      </pc:sldChg>
      <pc:sldChg chg="modSp mod">
        <pc:chgData name="Yohan Mendis" userId="c590b05b-806f-48e0-8880-74553b9cb7e4" providerId="ADAL" clId="{C2B951B7-B314-4182-B2E9-15B3A674DA7B}" dt="2025-10-14T11:02:16.075" v="13" actId="403"/>
        <pc:sldMkLst>
          <pc:docMk/>
          <pc:sldMk cId="4204483782" sldId="266"/>
        </pc:sldMkLst>
        <pc:spChg chg="mod">
          <ac:chgData name="Yohan Mendis" userId="c590b05b-806f-48e0-8880-74553b9cb7e4" providerId="ADAL" clId="{C2B951B7-B314-4182-B2E9-15B3A674DA7B}" dt="2025-10-14T11:02:16.075" v="13" actId="403"/>
          <ac:spMkLst>
            <pc:docMk/>
            <pc:sldMk cId="4204483782" sldId="266"/>
            <ac:spMk id="4" creationId="{A99F86DF-5C1A-5EE5-5796-0AB73D824481}"/>
          </ac:spMkLst>
        </pc:spChg>
      </pc:sldChg>
      <pc:sldChg chg="modSp mod">
        <pc:chgData name="Yohan Mendis" userId="c590b05b-806f-48e0-8880-74553b9cb7e4" providerId="ADAL" clId="{C2B951B7-B314-4182-B2E9-15B3A674DA7B}" dt="2025-10-14T11:10:21.455" v="24" actId="20577"/>
        <pc:sldMkLst>
          <pc:docMk/>
          <pc:sldMk cId="3063505027" sldId="267"/>
        </pc:sldMkLst>
        <pc:spChg chg="mod">
          <ac:chgData name="Yohan Mendis" userId="c590b05b-806f-48e0-8880-74553b9cb7e4" providerId="ADAL" clId="{C2B951B7-B314-4182-B2E9-15B3A674DA7B}" dt="2025-10-14T11:10:21.455" v="24" actId="20577"/>
          <ac:spMkLst>
            <pc:docMk/>
            <pc:sldMk cId="3063505027" sldId="267"/>
            <ac:spMk id="3" creationId="{1653698A-74E5-4B1A-5659-CAECA2106177}"/>
          </ac:spMkLst>
        </pc:spChg>
      </pc:sldChg>
      <pc:sldChg chg="modSp mod">
        <pc:chgData name="Yohan Mendis" userId="c590b05b-806f-48e0-8880-74553b9cb7e4" providerId="ADAL" clId="{C2B951B7-B314-4182-B2E9-15B3A674DA7B}" dt="2025-10-14T11:30:31.270" v="145" actId="20577"/>
        <pc:sldMkLst>
          <pc:docMk/>
          <pc:sldMk cId="626781694" sldId="268"/>
        </pc:sldMkLst>
        <pc:spChg chg="mod">
          <ac:chgData name="Yohan Mendis" userId="c590b05b-806f-48e0-8880-74553b9cb7e4" providerId="ADAL" clId="{C2B951B7-B314-4182-B2E9-15B3A674DA7B}" dt="2025-10-14T11:30:31.270" v="145" actId="20577"/>
          <ac:spMkLst>
            <pc:docMk/>
            <pc:sldMk cId="626781694" sldId="268"/>
            <ac:spMk id="3" creationId="{DECAF744-E9AF-782D-37C3-66940D93EA0B}"/>
          </ac:spMkLst>
        </pc:spChg>
      </pc:sldChg>
      <pc:sldChg chg="modSp mod">
        <pc:chgData name="Yohan Mendis" userId="c590b05b-806f-48e0-8880-74553b9cb7e4" providerId="ADAL" clId="{C2B951B7-B314-4182-B2E9-15B3A674DA7B}" dt="2025-10-14T11:27:57.484" v="133" actId="20577"/>
        <pc:sldMkLst>
          <pc:docMk/>
          <pc:sldMk cId="3765813036" sldId="277"/>
        </pc:sldMkLst>
        <pc:spChg chg="mod">
          <ac:chgData name="Yohan Mendis" userId="c590b05b-806f-48e0-8880-74553b9cb7e4" providerId="ADAL" clId="{C2B951B7-B314-4182-B2E9-15B3A674DA7B}" dt="2025-10-14T11:27:08.339" v="26"/>
          <ac:spMkLst>
            <pc:docMk/>
            <pc:sldMk cId="3765813036" sldId="277"/>
            <ac:spMk id="2" creationId="{5E1BE2EB-F5A1-73EB-D8F8-647C8C0C2125}"/>
          </ac:spMkLst>
        </pc:spChg>
        <pc:spChg chg="mod">
          <ac:chgData name="Yohan Mendis" userId="c590b05b-806f-48e0-8880-74553b9cb7e4" providerId="ADAL" clId="{C2B951B7-B314-4182-B2E9-15B3A674DA7B}" dt="2025-10-14T11:27:57.484" v="133" actId="20577"/>
          <ac:spMkLst>
            <pc:docMk/>
            <pc:sldMk cId="3765813036" sldId="277"/>
            <ac:spMk id="3" creationId="{F476A1F5-72D6-D635-EE5F-FF05A143EC21}"/>
          </ac:spMkLst>
        </pc:spChg>
      </pc:sldChg>
      <pc:sldChg chg="modSp mod">
        <pc:chgData name="Yohan Mendis" userId="c590b05b-806f-48e0-8880-74553b9cb7e4" providerId="ADAL" clId="{C2B951B7-B314-4182-B2E9-15B3A674DA7B}" dt="2025-10-14T12:07:48.385" v="325"/>
        <pc:sldMkLst>
          <pc:docMk/>
          <pc:sldMk cId="1625901349" sldId="279"/>
        </pc:sldMkLst>
        <pc:spChg chg="mod">
          <ac:chgData name="Yohan Mendis" userId="c590b05b-806f-48e0-8880-74553b9cb7e4" providerId="ADAL" clId="{C2B951B7-B314-4182-B2E9-15B3A674DA7B}" dt="2025-10-14T12:07:48.385" v="325"/>
          <ac:spMkLst>
            <pc:docMk/>
            <pc:sldMk cId="1625901349" sldId="279"/>
            <ac:spMk id="2" creationId="{CEA9EA7F-0382-DB66-A47C-9D64B9589BBD}"/>
          </ac:spMkLst>
        </pc:spChg>
      </pc:sldChg>
      <pc:sldChg chg="modSp mod">
        <pc:chgData name="Yohan Mendis" userId="c590b05b-806f-48e0-8880-74553b9cb7e4" providerId="ADAL" clId="{C2B951B7-B314-4182-B2E9-15B3A674DA7B}" dt="2025-10-14T14:26:45.591" v="577"/>
        <pc:sldMkLst>
          <pc:docMk/>
          <pc:sldMk cId="3171476158" sldId="293"/>
        </pc:sldMkLst>
        <pc:spChg chg="mod">
          <ac:chgData name="Yohan Mendis" userId="c590b05b-806f-48e0-8880-74553b9cb7e4" providerId="ADAL" clId="{C2B951B7-B314-4182-B2E9-15B3A674DA7B}" dt="2025-10-14T14:26:45.591" v="577"/>
          <ac:spMkLst>
            <pc:docMk/>
            <pc:sldMk cId="3171476158" sldId="293"/>
            <ac:spMk id="2" creationId="{9E83124A-1BB4-9F8E-CBF9-5E1857590F10}"/>
          </ac:spMkLst>
        </pc:spChg>
      </pc:sldChg>
      <pc:sldChg chg="modSp add del mod">
        <pc:chgData name="Yohan Mendis" userId="c590b05b-806f-48e0-8880-74553b9cb7e4" providerId="ADAL" clId="{C2B951B7-B314-4182-B2E9-15B3A674DA7B}" dt="2025-10-14T15:17:52.979" v="736" actId="20577"/>
        <pc:sldMkLst>
          <pc:docMk/>
          <pc:sldMk cId="2672969856" sldId="297"/>
        </pc:sldMkLst>
        <pc:spChg chg="mod">
          <ac:chgData name="Yohan Mendis" userId="c590b05b-806f-48e0-8880-74553b9cb7e4" providerId="ADAL" clId="{C2B951B7-B314-4182-B2E9-15B3A674DA7B}" dt="2025-10-14T15:17:52.979" v="736" actId="20577"/>
          <ac:spMkLst>
            <pc:docMk/>
            <pc:sldMk cId="2672969856" sldId="297"/>
            <ac:spMk id="3" creationId="{9644C31A-46E1-217A-AAE7-859343B88F5F}"/>
          </ac:spMkLst>
        </pc:spChg>
      </pc:sldChg>
      <pc:sldChg chg="add del">
        <pc:chgData name="Yohan Mendis" userId="c590b05b-806f-48e0-8880-74553b9cb7e4" providerId="ADAL" clId="{C2B951B7-B314-4182-B2E9-15B3A674DA7B}" dt="2025-10-14T12:09:02.099" v="361" actId="47"/>
        <pc:sldMkLst>
          <pc:docMk/>
          <pc:sldMk cId="3696546887" sldId="298"/>
        </pc:sldMkLst>
      </pc:sldChg>
      <pc:sldChg chg="modSp mod">
        <pc:chgData name="Yohan Mendis" userId="c590b05b-806f-48e0-8880-74553b9cb7e4" providerId="ADAL" clId="{C2B951B7-B314-4182-B2E9-15B3A674DA7B}" dt="2025-10-14T11:36:43.090" v="163" actId="27636"/>
        <pc:sldMkLst>
          <pc:docMk/>
          <pc:sldMk cId="1282188343" sldId="301"/>
        </pc:sldMkLst>
        <pc:spChg chg="mod">
          <ac:chgData name="Yohan Mendis" userId="c590b05b-806f-48e0-8880-74553b9cb7e4" providerId="ADAL" clId="{C2B951B7-B314-4182-B2E9-15B3A674DA7B}" dt="2025-10-14T11:31:23.874" v="146"/>
          <ac:spMkLst>
            <pc:docMk/>
            <pc:sldMk cId="1282188343" sldId="301"/>
            <ac:spMk id="2" creationId="{860335ED-A963-D400-E67F-1D1BECE93B56}"/>
          </ac:spMkLst>
        </pc:spChg>
        <pc:spChg chg="mod">
          <ac:chgData name="Yohan Mendis" userId="c590b05b-806f-48e0-8880-74553b9cb7e4" providerId="ADAL" clId="{C2B951B7-B314-4182-B2E9-15B3A674DA7B}" dt="2025-10-14T11:36:43.090" v="163" actId="27636"/>
          <ac:spMkLst>
            <pc:docMk/>
            <pc:sldMk cId="1282188343" sldId="301"/>
            <ac:spMk id="3" creationId="{AFF7D02F-6911-1D25-80C1-1CB80460C5C9}"/>
          </ac:spMkLst>
        </pc:spChg>
      </pc:sldChg>
      <pc:sldChg chg="add del">
        <pc:chgData name="Yohan Mendis" userId="c590b05b-806f-48e0-8880-74553b9cb7e4" providerId="ADAL" clId="{C2B951B7-B314-4182-B2E9-15B3A674DA7B}" dt="2025-10-14T12:08:52.942" v="358" actId="47"/>
        <pc:sldMkLst>
          <pc:docMk/>
          <pc:sldMk cId="328385997" sldId="307"/>
        </pc:sldMkLst>
      </pc:sldChg>
      <pc:sldChg chg="del">
        <pc:chgData name="Yohan Mendis" userId="c590b05b-806f-48e0-8880-74553b9cb7e4" providerId="ADAL" clId="{C2B951B7-B314-4182-B2E9-15B3A674DA7B}" dt="2025-10-14T12:07:02.427" v="324" actId="47"/>
        <pc:sldMkLst>
          <pc:docMk/>
          <pc:sldMk cId="3361240476" sldId="315"/>
        </pc:sldMkLst>
      </pc:sldChg>
      <pc:sldChg chg="del">
        <pc:chgData name="Yohan Mendis" userId="c590b05b-806f-48e0-8880-74553b9cb7e4" providerId="ADAL" clId="{C2B951B7-B314-4182-B2E9-15B3A674DA7B}" dt="2025-10-14T12:07:59.075" v="326" actId="47"/>
        <pc:sldMkLst>
          <pc:docMk/>
          <pc:sldMk cId="4231190024" sldId="316"/>
        </pc:sldMkLst>
      </pc:sldChg>
      <pc:sldChg chg="modSp mod">
        <pc:chgData name="Yohan Mendis" userId="c590b05b-806f-48e0-8880-74553b9cb7e4" providerId="ADAL" clId="{C2B951B7-B314-4182-B2E9-15B3A674DA7B}" dt="2025-10-14T12:06:47.870" v="323" actId="20577"/>
        <pc:sldMkLst>
          <pc:docMk/>
          <pc:sldMk cId="3423094463" sldId="317"/>
        </pc:sldMkLst>
        <pc:spChg chg="mod">
          <ac:chgData name="Yohan Mendis" userId="c590b05b-806f-48e0-8880-74553b9cb7e4" providerId="ADAL" clId="{C2B951B7-B314-4182-B2E9-15B3A674DA7B}" dt="2025-10-14T12:06:47.870" v="323" actId="20577"/>
          <ac:spMkLst>
            <pc:docMk/>
            <pc:sldMk cId="3423094463" sldId="317"/>
            <ac:spMk id="3" creationId="{4512767F-07FC-A2FE-D6EE-5755872B0245}"/>
          </ac:spMkLst>
        </pc:spChg>
      </pc:sldChg>
      <pc:sldChg chg="add del">
        <pc:chgData name="Yohan Mendis" userId="c590b05b-806f-48e0-8880-74553b9cb7e4" providerId="ADAL" clId="{C2B951B7-B314-4182-B2E9-15B3A674DA7B}" dt="2025-10-14T12:09:00.397" v="359" actId="47"/>
        <pc:sldMkLst>
          <pc:docMk/>
          <pc:sldMk cId="3687427115" sldId="318"/>
        </pc:sldMkLst>
      </pc:sldChg>
      <pc:sldChg chg="add del">
        <pc:chgData name="Yohan Mendis" userId="c590b05b-806f-48e0-8880-74553b9cb7e4" providerId="ADAL" clId="{C2B951B7-B314-4182-B2E9-15B3A674DA7B}" dt="2025-10-14T12:09:01.609" v="360" actId="47"/>
        <pc:sldMkLst>
          <pc:docMk/>
          <pc:sldMk cId="900641154" sldId="319"/>
        </pc:sldMkLst>
      </pc:sldChg>
      <pc:sldChg chg="add del">
        <pc:chgData name="Yohan Mendis" userId="c590b05b-806f-48e0-8880-74553b9cb7e4" providerId="ADAL" clId="{C2B951B7-B314-4182-B2E9-15B3A674DA7B}" dt="2025-10-14T12:09:03.317" v="362" actId="47"/>
        <pc:sldMkLst>
          <pc:docMk/>
          <pc:sldMk cId="1793332408" sldId="321"/>
        </pc:sldMkLst>
      </pc:sldChg>
      <pc:sldChg chg="addSp modSp new mod">
        <pc:chgData name="Yohan Mendis" userId="c590b05b-806f-48e0-8880-74553b9cb7e4" providerId="ADAL" clId="{C2B951B7-B314-4182-B2E9-15B3A674DA7B}" dt="2025-10-14T12:15:32.086" v="369" actId="14100"/>
        <pc:sldMkLst>
          <pc:docMk/>
          <pc:sldMk cId="2533349152" sldId="322"/>
        </pc:sldMkLst>
        <pc:spChg chg="add">
          <ac:chgData name="Yohan Mendis" userId="c590b05b-806f-48e0-8880-74553b9cb7e4" providerId="ADAL" clId="{C2B951B7-B314-4182-B2E9-15B3A674DA7B}" dt="2025-10-14T12:15:15.025" v="366"/>
          <ac:spMkLst>
            <pc:docMk/>
            <pc:sldMk cId="2533349152" sldId="322"/>
            <ac:spMk id="4" creationId="{C2ABDAB6-8D1D-5C0C-7661-4EDF5BEBEAD9}"/>
          </ac:spMkLst>
        </pc:spChg>
        <pc:picChg chg="add mod">
          <ac:chgData name="Yohan Mendis" userId="c590b05b-806f-48e0-8880-74553b9cb7e4" providerId="ADAL" clId="{C2B951B7-B314-4182-B2E9-15B3A674DA7B}" dt="2025-10-14T12:15:32.086" v="369" actId="14100"/>
          <ac:picMkLst>
            <pc:docMk/>
            <pc:sldMk cId="2533349152" sldId="322"/>
            <ac:picMk id="5" creationId="{52CFD8E4-A0F8-7A5F-F98F-D5BB61516EDC}"/>
          </ac:picMkLst>
        </pc:picChg>
      </pc:sldChg>
      <pc:sldChg chg="new del">
        <pc:chgData name="Yohan Mendis" userId="c590b05b-806f-48e0-8880-74553b9cb7e4" providerId="ADAL" clId="{C2B951B7-B314-4182-B2E9-15B3A674DA7B}" dt="2025-10-14T12:08:41.800" v="352" actId="680"/>
        <pc:sldMkLst>
          <pc:docMk/>
          <pc:sldMk cId="2701907384" sldId="322"/>
        </pc:sldMkLst>
      </pc:sldChg>
      <pc:sldChg chg="modSp new mod">
        <pc:chgData name="Yohan Mendis" userId="c590b05b-806f-48e0-8880-74553b9cb7e4" providerId="ADAL" clId="{C2B951B7-B314-4182-B2E9-15B3A674DA7B}" dt="2025-10-14T12:17:35.408" v="418" actId="27636"/>
        <pc:sldMkLst>
          <pc:docMk/>
          <pc:sldMk cId="956894958" sldId="323"/>
        </pc:sldMkLst>
        <pc:spChg chg="mod">
          <ac:chgData name="Yohan Mendis" userId="c590b05b-806f-48e0-8880-74553b9cb7e4" providerId="ADAL" clId="{C2B951B7-B314-4182-B2E9-15B3A674DA7B}" dt="2025-10-14T12:16:56.144" v="378" actId="6549"/>
          <ac:spMkLst>
            <pc:docMk/>
            <pc:sldMk cId="956894958" sldId="323"/>
            <ac:spMk id="2" creationId="{64B72F3E-5C94-60E8-B131-2BB9251FE9F2}"/>
          </ac:spMkLst>
        </pc:spChg>
        <pc:spChg chg="mod">
          <ac:chgData name="Yohan Mendis" userId="c590b05b-806f-48e0-8880-74553b9cb7e4" providerId="ADAL" clId="{C2B951B7-B314-4182-B2E9-15B3A674DA7B}" dt="2025-10-14T12:17:35.408" v="418" actId="27636"/>
          <ac:spMkLst>
            <pc:docMk/>
            <pc:sldMk cId="956894958" sldId="323"/>
            <ac:spMk id="3" creationId="{D237C06C-3A8E-ABBB-6D3B-69120896A8EB}"/>
          </ac:spMkLst>
        </pc:spChg>
      </pc:sldChg>
      <pc:sldChg chg="new del">
        <pc:chgData name="Yohan Mendis" userId="c590b05b-806f-48e0-8880-74553b9cb7e4" providerId="ADAL" clId="{C2B951B7-B314-4182-B2E9-15B3A674DA7B}" dt="2025-10-14T12:08:41.035" v="351" actId="680"/>
        <pc:sldMkLst>
          <pc:docMk/>
          <pc:sldMk cId="3545188686" sldId="323"/>
        </pc:sldMkLst>
      </pc:sldChg>
      <pc:sldChg chg="modSp new mod">
        <pc:chgData name="Yohan Mendis" userId="c590b05b-806f-48e0-8880-74553b9cb7e4" providerId="ADAL" clId="{C2B951B7-B314-4182-B2E9-15B3A674DA7B}" dt="2025-10-14T12:19:30.012" v="438" actId="20577"/>
        <pc:sldMkLst>
          <pc:docMk/>
          <pc:sldMk cId="1704972976" sldId="324"/>
        </pc:sldMkLst>
        <pc:spChg chg="mod">
          <ac:chgData name="Yohan Mendis" userId="c590b05b-806f-48e0-8880-74553b9cb7e4" providerId="ADAL" clId="{C2B951B7-B314-4182-B2E9-15B3A674DA7B}" dt="2025-10-14T12:19:11.051" v="427" actId="6549"/>
          <ac:spMkLst>
            <pc:docMk/>
            <pc:sldMk cId="1704972976" sldId="324"/>
            <ac:spMk id="2" creationId="{CE8766D0-06EA-46BE-B47D-D1BFBD61AFE1}"/>
          </ac:spMkLst>
        </pc:spChg>
        <pc:spChg chg="mod">
          <ac:chgData name="Yohan Mendis" userId="c590b05b-806f-48e0-8880-74553b9cb7e4" providerId="ADAL" clId="{C2B951B7-B314-4182-B2E9-15B3A674DA7B}" dt="2025-10-14T12:19:30.012" v="438" actId="20577"/>
          <ac:spMkLst>
            <pc:docMk/>
            <pc:sldMk cId="1704972976" sldId="324"/>
            <ac:spMk id="3" creationId="{13F8341A-5330-6B63-80FE-ABC423D66223}"/>
          </ac:spMkLst>
        </pc:spChg>
      </pc:sldChg>
      <pc:sldChg chg="new del">
        <pc:chgData name="Yohan Mendis" userId="c590b05b-806f-48e0-8880-74553b9cb7e4" providerId="ADAL" clId="{C2B951B7-B314-4182-B2E9-15B3A674DA7B}" dt="2025-10-14T12:08:39.365" v="350" actId="680"/>
        <pc:sldMkLst>
          <pc:docMk/>
          <pc:sldMk cId="3910781599" sldId="324"/>
        </pc:sldMkLst>
      </pc:sldChg>
      <pc:sldChg chg="modSp new mod">
        <pc:chgData name="Yohan Mendis" userId="c590b05b-806f-48e0-8880-74553b9cb7e4" providerId="ADAL" clId="{C2B951B7-B314-4182-B2E9-15B3A674DA7B}" dt="2025-10-14T14:36:36.269" v="632" actId="20577"/>
        <pc:sldMkLst>
          <pc:docMk/>
          <pc:sldMk cId="44228030" sldId="325"/>
        </pc:sldMkLst>
        <pc:spChg chg="mod">
          <ac:chgData name="Yohan Mendis" userId="c590b05b-806f-48e0-8880-74553b9cb7e4" providerId="ADAL" clId="{C2B951B7-B314-4182-B2E9-15B3A674DA7B}" dt="2025-10-14T14:34:14.665" v="578"/>
          <ac:spMkLst>
            <pc:docMk/>
            <pc:sldMk cId="44228030" sldId="325"/>
            <ac:spMk id="2" creationId="{FED1A4CB-6257-26B5-E29D-051CE5B17192}"/>
          </ac:spMkLst>
        </pc:spChg>
        <pc:spChg chg="mod">
          <ac:chgData name="Yohan Mendis" userId="c590b05b-806f-48e0-8880-74553b9cb7e4" providerId="ADAL" clId="{C2B951B7-B314-4182-B2E9-15B3A674DA7B}" dt="2025-10-14T14:36:36.269" v="632" actId="20577"/>
          <ac:spMkLst>
            <pc:docMk/>
            <pc:sldMk cId="44228030" sldId="325"/>
            <ac:spMk id="3" creationId="{1EECFF4F-4890-8C28-5941-F72D8B72621C}"/>
          </ac:spMkLst>
        </pc:spChg>
      </pc:sldChg>
      <pc:sldChg chg="new del">
        <pc:chgData name="Yohan Mendis" userId="c590b05b-806f-48e0-8880-74553b9cb7e4" providerId="ADAL" clId="{C2B951B7-B314-4182-B2E9-15B3A674DA7B}" dt="2025-10-14T12:08:38.179" v="349" actId="680"/>
        <pc:sldMkLst>
          <pc:docMk/>
          <pc:sldMk cId="3995994403" sldId="325"/>
        </pc:sldMkLst>
      </pc:sldChg>
      <pc:sldChg chg="modSp new mod">
        <pc:chgData name="Yohan Mendis" userId="c590b05b-806f-48e0-8880-74553b9cb7e4" providerId="ADAL" clId="{C2B951B7-B314-4182-B2E9-15B3A674DA7B}" dt="2025-10-14T14:38:57.471" v="652" actId="20577"/>
        <pc:sldMkLst>
          <pc:docMk/>
          <pc:sldMk cId="815618419" sldId="326"/>
        </pc:sldMkLst>
        <pc:spChg chg="mod">
          <ac:chgData name="Yohan Mendis" userId="c590b05b-806f-48e0-8880-74553b9cb7e4" providerId="ADAL" clId="{C2B951B7-B314-4182-B2E9-15B3A674DA7B}" dt="2025-10-14T14:37:56.628" v="633"/>
          <ac:spMkLst>
            <pc:docMk/>
            <pc:sldMk cId="815618419" sldId="326"/>
            <ac:spMk id="2" creationId="{19B7B49A-BCBF-F278-86B1-34D57A0DCD85}"/>
          </ac:spMkLst>
        </pc:spChg>
        <pc:spChg chg="mod">
          <ac:chgData name="Yohan Mendis" userId="c590b05b-806f-48e0-8880-74553b9cb7e4" providerId="ADAL" clId="{C2B951B7-B314-4182-B2E9-15B3A674DA7B}" dt="2025-10-14T14:38:57.471" v="652" actId="20577"/>
          <ac:spMkLst>
            <pc:docMk/>
            <pc:sldMk cId="815618419" sldId="326"/>
            <ac:spMk id="3" creationId="{AA46DB1D-3A6A-0B64-ED2E-00A9B8A67F14}"/>
          </ac:spMkLst>
        </pc:spChg>
      </pc:sldChg>
      <pc:sldChg chg="new del">
        <pc:chgData name="Yohan Mendis" userId="c590b05b-806f-48e0-8880-74553b9cb7e4" providerId="ADAL" clId="{C2B951B7-B314-4182-B2E9-15B3A674DA7B}" dt="2025-10-14T12:08:35.928" v="344" actId="680"/>
        <pc:sldMkLst>
          <pc:docMk/>
          <pc:sldMk cId="3925965052" sldId="326"/>
        </pc:sldMkLst>
      </pc:sldChg>
      <pc:sldChg chg="new del">
        <pc:chgData name="Yohan Mendis" userId="c590b05b-806f-48e0-8880-74553b9cb7e4" providerId="ADAL" clId="{C2B951B7-B314-4182-B2E9-15B3A674DA7B}" dt="2025-10-14T12:08:35.427" v="343" actId="680"/>
        <pc:sldMkLst>
          <pc:docMk/>
          <pc:sldMk cId="2682742075" sldId="327"/>
        </pc:sldMkLst>
      </pc:sldChg>
      <pc:sldChg chg="modSp new mod">
        <pc:chgData name="Yohan Mendis" userId="c590b05b-806f-48e0-8880-74553b9cb7e4" providerId="ADAL" clId="{C2B951B7-B314-4182-B2E9-15B3A674DA7B}" dt="2025-10-14T14:46:40.485" v="724" actId="20577"/>
        <pc:sldMkLst>
          <pc:docMk/>
          <pc:sldMk cId="3448912899" sldId="327"/>
        </pc:sldMkLst>
        <pc:spChg chg="mod">
          <ac:chgData name="Yohan Mendis" userId="c590b05b-806f-48e0-8880-74553b9cb7e4" providerId="ADAL" clId="{C2B951B7-B314-4182-B2E9-15B3A674DA7B}" dt="2025-10-14T14:46:00.520" v="666" actId="20577"/>
          <ac:spMkLst>
            <pc:docMk/>
            <pc:sldMk cId="3448912899" sldId="327"/>
            <ac:spMk id="2" creationId="{2AC71321-92C0-DE97-D316-8179A618DD85}"/>
          </ac:spMkLst>
        </pc:spChg>
        <pc:spChg chg="mod">
          <ac:chgData name="Yohan Mendis" userId="c590b05b-806f-48e0-8880-74553b9cb7e4" providerId="ADAL" clId="{C2B951B7-B314-4182-B2E9-15B3A674DA7B}" dt="2025-10-14T14:46:40.485" v="724" actId="20577"/>
          <ac:spMkLst>
            <pc:docMk/>
            <pc:sldMk cId="3448912899" sldId="327"/>
            <ac:spMk id="3" creationId="{858E69B7-21F0-19B1-4DB8-5ABA5AD6C1C3}"/>
          </ac:spMkLst>
        </pc:spChg>
      </pc:sldChg>
      <pc:sldChg chg="modSp new mod">
        <pc:chgData name="Yohan Mendis" userId="c590b05b-806f-48e0-8880-74553b9cb7e4" providerId="ADAL" clId="{C2B951B7-B314-4182-B2E9-15B3A674DA7B}" dt="2025-10-14T12:20:35.627" v="501" actId="27636"/>
        <pc:sldMkLst>
          <pc:docMk/>
          <pc:sldMk cId="1824722842" sldId="328"/>
        </pc:sldMkLst>
        <pc:spChg chg="mod">
          <ac:chgData name="Yohan Mendis" userId="c590b05b-806f-48e0-8880-74553b9cb7e4" providerId="ADAL" clId="{C2B951B7-B314-4182-B2E9-15B3A674DA7B}" dt="2025-10-14T12:20:16.566" v="459" actId="20577"/>
          <ac:spMkLst>
            <pc:docMk/>
            <pc:sldMk cId="1824722842" sldId="328"/>
            <ac:spMk id="2" creationId="{98CB6FA2-2BD9-3430-F580-CC2E6F8DCCD9}"/>
          </ac:spMkLst>
        </pc:spChg>
        <pc:spChg chg="mod">
          <ac:chgData name="Yohan Mendis" userId="c590b05b-806f-48e0-8880-74553b9cb7e4" providerId="ADAL" clId="{C2B951B7-B314-4182-B2E9-15B3A674DA7B}" dt="2025-10-14T12:20:35.627" v="501" actId="27636"/>
          <ac:spMkLst>
            <pc:docMk/>
            <pc:sldMk cId="1824722842" sldId="328"/>
            <ac:spMk id="3" creationId="{5EEF3C0B-91F1-8082-0EE9-20D062B1A5CC}"/>
          </ac:spMkLst>
        </pc:spChg>
      </pc:sldChg>
      <pc:sldChg chg="new del">
        <pc:chgData name="Yohan Mendis" userId="c590b05b-806f-48e0-8880-74553b9cb7e4" providerId="ADAL" clId="{C2B951B7-B314-4182-B2E9-15B3A674DA7B}" dt="2025-10-14T12:08:34.330" v="342" actId="680"/>
        <pc:sldMkLst>
          <pc:docMk/>
          <pc:sldMk cId="2241654485" sldId="328"/>
        </pc:sldMkLst>
      </pc:sldChg>
      <pc:sldChg chg="modSp new mod">
        <pc:chgData name="Yohan Mendis" userId="c590b05b-806f-48e0-8880-74553b9cb7e4" providerId="ADAL" clId="{C2B951B7-B314-4182-B2E9-15B3A674DA7B}" dt="2025-10-14T12:21:53.014" v="576" actId="27636"/>
        <pc:sldMkLst>
          <pc:docMk/>
          <pc:sldMk cId="2125362609" sldId="329"/>
        </pc:sldMkLst>
        <pc:spChg chg="mod">
          <ac:chgData name="Yohan Mendis" userId="c590b05b-806f-48e0-8880-74553b9cb7e4" providerId="ADAL" clId="{C2B951B7-B314-4182-B2E9-15B3A674DA7B}" dt="2025-10-14T12:21:12.437" v="511" actId="27636"/>
          <ac:spMkLst>
            <pc:docMk/>
            <pc:sldMk cId="2125362609" sldId="329"/>
            <ac:spMk id="2" creationId="{F615EC9B-6DD4-8D67-97BA-F6998B51970E}"/>
          </ac:spMkLst>
        </pc:spChg>
        <pc:spChg chg="mod">
          <ac:chgData name="Yohan Mendis" userId="c590b05b-806f-48e0-8880-74553b9cb7e4" providerId="ADAL" clId="{C2B951B7-B314-4182-B2E9-15B3A674DA7B}" dt="2025-10-14T12:21:53.014" v="576" actId="27636"/>
          <ac:spMkLst>
            <pc:docMk/>
            <pc:sldMk cId="2125362609" sldId="329"/>
            <ac:spMk id="3" creationId="{22CFD648-A5DC-602E-09EE-8893732D11F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BC46C-DFBF-4BD4-813B-3B4A37090458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648D-4223-481F-B648-C0265C83C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 – This activity is to be done with minimal guidance. Students should simply explain a decision they have made and explain why they thought it involved strategic thinking. Once everyone had a chance it would a great starting point to discuss what is a strategic decision and what is not. But this reflection should be done after the completion of the next few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99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Facilitator Note: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Prompt for ideas like 'employees,' 'local community,' 'environment,' 'customers,' 'future generations.' Write key ideas on a whiteboard/flipchart.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83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key distinctions from domestic strategy: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 institutional environments (laws, regulations, political systems).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diversity and consumer preferences.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Geographic distance and logistical complexities.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Currency risks and economic volatility.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complexity of coordination and control.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10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very different in terms of the factors, per se. But more complicated.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44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2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25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7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2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5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0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6941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306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52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75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61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498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2941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7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46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368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602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251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82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70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533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8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639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96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23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7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406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1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77065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678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475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89389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9834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53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6366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687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9967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5480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20474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35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68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3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2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78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F86DF-5C1A-5EE5-5796-0AB73D824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980" y="1945068"/>
            <a:ext cx="8791575" cy="1470025"/>
          </a:xfrm>
        </p:spPr>
        <p:txBody>
          <a:bodyPr>
            <a:noAutofit/>
          </a:bodyPr>
          <a:lstStyle/>
          <a:p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9 :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Drivers of strategy in the future</a:t>
            </a:r>
            <a:endParaRPr lang="en-GB" sz="4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90A056-B8C1-25C4-0A88-363EF5D49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535190"/>
            <a:ext cx="6400800" cy="102741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for Business</a:t>
            </a:r>
          </a:p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 6001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8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A5DB-FDDA-4F17-DCA1-C0616939E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698A-74E5-4B1A-5659-CAECA210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6827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and describe the key macro-forces projected to significantly impact business strategy in the coming decades.</a:t>
            </a:r>
          </a:p>
          <a:p>
            <a:r>
              <a:rPr lang="en-GB" dirty="0"/>
              <a:t> Analyse how these forces interact and create complex strategic challenges and opportunities.</a:t>
            </a:r>
          </a:p>
          <a:p>
            <a:r>
              <a:rPr lang="en-GB" dirty="0"/>
              <a:t>Evaluate the potential implications of these future drivers for specific industries and business models.</a:t>
            </a:r>
          </a:p>
          <a:p>
            <a:r>
              <a:rPr lang="en-GB" dirty="0"/>
              <a:t>Appreciate the importance of strategic foresight and continuous environmental scanning in modern strategy formulation.</a:t>
            </a:r>
          </a:p>
        </p:txBody>
      </p:sp>
    </p:spTree>
    <p:extLst>
      <p:ext uri="{BB962C8B-B14F-4D97-AF65-F5344CB8AC3E}">
        <p14:creationId xmlns:p14="http://schemas.microsoft.com/office/powerpoint/2010/main" val="306350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refresh our memory!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Recap quiz on Moodle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(20 minutes)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BE2EB-F5A1-73EB-D8F8-647C8C0C2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Did Nokia Fail? | The Untold 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6A1F5-72D6-D635-EE5F-FF05A143E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the video. Note down what you think the key reasons are.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your thoughts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376581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Introduction to Strategic Foresight 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E6B05-7017-5E80-4109-DD3ACE19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Definition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AF744-E9AF-782D-37C3-66940D93E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Strategic Foresight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"The systematic process of anticipating, understanding, and planning for alternative futures to inform current strategic decisions.“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isn't about fortune-telling, but about continuous environmental scanning – proactively looking for signals of change to inform strategy.</a:t>
            </a:r>
          </a:p>
        </p:txBody>
      </p:sp>
    </p:spTree>
    <p:extLst>
      <p:ext uri="{BB962C8B-B14F-4D97-AF65-F5344CB8AC3E}">
        <p14:creationId xmlns:p14="http://schemas.microsoft.com/office/powerpoint/2010/main" val="626781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335ED-A963-D400-E67F-1D1BECE9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Role of Continuous Environmental Scanning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7D02F-6911-1D25-80C1-1CB80460C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Beyond PESTEL </a:t>
            </a:r>
          </a:p>
          <a:p>
            <a:pPr marL="0" indent="0">
              <a:buNone/>
            </a:pPr>
            <a:r>
              <a:rPr lang="en-GB" dirty="0"/>
              <a:t>Continuous scanning goes deeper, looking for "weak signals" and emerging trends that might not yet be obvious.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Future Shock</a:t>
            </a:r>
          </a:p>
          <a:p>
            <a:pPr marL="0" indent="0">
              <a:buNone/>
            </a:pPr>
            <a:r>
              <a:rPr lang="en-GB" dirty="0"/>
              <a:t>Think about the last 5-10 years. What significant changes (technological, social, environmental) do you feel blindsided businesses? </a:t>
            </a:r>
          </a:p>
          <a:p>
            <a:pPr marL="0" indent="0">
              <a:buNone/>
            </a:pPr>
            <a:r>
              <a:rPr lang="en-GB" dirty="0"/>
              <a:t>What makes continuous scanning so critical to avoid 'future shock'?</a:t>
            </a:r>
          </a:p>
        </p:txBody>
      </p:sp>
    </p:spTree>
    <p:extLst>
      <p:ext uri="{BB962C8B-B14F-4D97-AF65-F5344CB8AC3E}">
        <p14:creationId xmlns:p14="http://schemas.microsoft.com/office/powerpoint/2010/main" val="1282188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FFEFD-7D3D-B926-201B-1E955D32E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2767F-07FC-A2FE-D6EE-5755872B0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the video “Did you know?” available on the Moodle page.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your realistic expectations of how the world will look like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423094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D0B38-060C-0AE5-81DA-4C29D8DFD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9EA7F-0382-DB66-A47C-9D64B9589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Introduction to Mega-Trends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901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69653-99F4-5AF5-7B22-7C2B29A2E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809DE-CD49-B377-0250-026A6F959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FD8E4-A0F8-7A5F-F98F-D5BB61516E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349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72F3E-5C94-60E8-B131-2BB9251FE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I. Technological Acceleration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7C06C-3A8E-ABBB-6D3B-69120896A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1" indent="0">
              <a:buNone/>
            </a:pPr>
            <a:r>
              <a:rPr lang="en-GB" b="1" dirty="0"/>
              <a:t>Description: </a:t>
            </a:r>
            <a:r>
              <a:rPr lang="en-GB" dirty="0"/>
              <a:t>Focus on the transformative potential of:</a:t>
            </a:r>
          </a:p>
          <a:p>
            <a:pPr lvl="2"/>
            <a:r>
              <a:rPr lang="en-GB" b="1" dirty="0"/>
              <a:t>Artificial Intelligence (AI) &amp; Machine Learning (ML):</a:t>
            </a:r>
            <a:r>
              <a:rPr lang="en-GB" dirty="0"/>
              <a:t> Automation of knowledge work, hyper-personalisation, predictive analytics, new product development.</a:t>
            </a:r>
          </a:p>
          <a:p>
            <a:pPr lvl="2"/>
            <a:r>
              <a:rPr lang="en-GB" b="1" dirty="0"/>
              <a:t>Advanced Robotics &amp; Automation:</a:t>
            </a:r>
            <a:r>
              <a:rPr lang="en-GB" dirty="0"/>
              <a:t> Reshaping manufacturing, logistics, services; human-robot collaboration.</a:t>
            </a:r>
          </a:p>
          <a:p>
            <a:pPr lvl="2"/>
            <a:r>
              <a:rPr lang="en-GB" b="1" dirty="0"/>
              <a:t>Biotechnology &amp; Health Sciences:</a:t>
            </a:r>
            <a:r>
              <a:rPr lang="en-GB" dirty="0"/>
              <a:t> Personalised medicine, gene editing, extending human lifespan.</a:t>
            </a:r>
          </a:p>
          <a:p>
            <a:pPr lvl="2"/>
            <a:r>
              <a:rPr lang="en-GB" b="1" dirty="0"/>
              <a:t>Ubiquitous Connectivity &amp; IoT (Internet of Things):</a:t>
            </a:r>
            <a:r>
              <a:rPr lang="en-GB" dirty="0"/>
              <a:t> Pervasive data generation, smart systems.</a:t>
            </a:r>
          </a:p>
          <a:p>
            <a:pPr marL="342900" lvl="1" indent="0">
              <a:buNone/>
            </a:pPr>
            <a:endParaRPr lang="en-GB" b="1" dirty="0"/>
          </a:p>
          <a:p>
            <a:pPr marL="342900" lvl="1" indent="0">
              <a:buNone/>
            </a:pPr>
            <a:r>
              <a:rPr lang="en-GB" b="1" dirty="0"/>
              <a:t>Discussion Prompt:</a:t>
            </a:r>
            <a:r>
              <a:rPr lang="en-GB" dirty="0"/>
              <a:t> "Which of these technologies do you think will have the single largest impact on the way we live and work in the next 10 years, and why?"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894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766D0-06EA-46BE-B47D-D1BFBD61A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II. Climate Change &amp; Resource Scarcity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8341A-5330-6B63-80FE-ABC423D66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0">
              <a:buNone/>
            </a:pPr>
            <a:r>
              <a:rPr lang="en-GB" b="1" dirty="0"/>
              <a:t>Description: </a:t>
            </a:r>
            <a:r>
              <a:rPr lang="en-GB" dirty="0"/>
              <a:t>Focus on the systemic impacts of:</a:t>
            </a:r>
          </a:p>
          <a:p>
            <a:pPr lvl="2"/>
            <a:r>
              <a:rPr lang="en-GB" b="1" dirty="0"/>
              <a:t>Climate Crisis &amp; Environmental Degradation:</a:t>
            </a:r>
            <a:r>
              <a:rPr lang="en-GB" dirty="0"/>
              <a:t> Extreme weather events, supply chain disruptions, increased regulation (carbon taxes, ESG reporting), and new markets for green tech.</a:t>
            </a:r>
          </a:p>
          <a:p>
            <a:pPr lvl="2"/>
            <a:r>
              <a:rPr lang="en-GB" b="1" dirty="0"/>
              <a:t>Resource Depletion:</a:t>
            </a:r>
            <a:r>
              <a:rPr lang="en-GB" dirty="0"/>
              <a:t> Scarcity of critical raw materials (water, rare earth metals), rising commodity prices, focus on circular economy.</a:t>
            </a:r>
          </a:p>
          <a:p>
            <a:pPr marL="342900" lvl="1" indent="0">
              <a:buNone/>
            </a:pPr>
            <a:endParaRPr lang="en-GB" b="1" dirty="0"/>
          </a:p>
          <a:p>
            <a:pPr marL="342900" lvl="1" indent="0">
              <a:buNone/>
            </a:pPr>
            <a:r>
              <a:rPr lang="en-GB" b="1" dirty="0"/>
              <a:t>Discussion Prompt:</a:t>
            </a:r>
            <a:r>
              <a:rPr lang="en-GB" dirty="0"/>
              <a:t> "How is the public's perception of climate change influencing business decisions even before new regulations are put in place?"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972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B6FA2-2BD9-3430-F580-CC2E6F8DC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III. Shifting Demographics &amp; Societal Values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F3C0B-91F1-8082-0EE9-20D062B1A5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1" indent="0">
              <a:buNone/>
            </a:pPr>
            <a:r>
              <a:rPr lang="en-GB" b="1" dirty="0"/>
              <a:t>Description (Objective 1):</a:t>
            </a:r>
            <a:r>
              <a:rPr lang="en-GB" dirty="0"/>
              <a:t> Focus on the implications of:</a:t>
            </a:r>
          </a:p>
          <a:p>
            <a:pPr lvl="2"/>
            <a:r>
              <a:rPr lang="en-GB" b="1" dirty="0"/>
              <a:t> Ageing Populations (Developed World) &amp; Youth Bulge (Developing World):</a:t>
            </a:r>
            <a:r>
              <a:rPr lang="en-GB" dirty="0"/>
              <a:t> Labour shortages/surpluses, changing consumer needs, strain on social systems.</a:t>
            </a:r>
          </a:p>
          <a:p>
            <a:pPr lvl="2"/>
            <a:r>
              <a:rPr lang="en-GB" b="1" dirty="0"/>
              <a:t> Urbanisation:</a:t>
            </a:r>
            <a:r>
              <a:rPr lang="en-GB" dirty="0"/>
              <a:t> Growth of mega-cities, demand for smart city solutions, infrastructure investment.</a:t>
            </a:r>
          </a:p>
          <a:p>
            <a:pPr lvl="2"/>
            <a:r>
              <a:rPr lang="en-GB" b="1" dirty="0"/>
              <a:t>Changing Workforce Expectations:</a:t>
            </a:r>
            <a:r>
              <a:rPr lang="en-GB" dirty="0"/>
              <a:t> Demand for flexibility, purpose-driven work, diversity &amp; inclusion, mental health support, lifelong learning.</a:t>
            </a:r>
          </a:p>
          <a:p>
            <a:pPr lvl="2"/>
            <a:r>
              <a:rPr lang="en-GB" b="1" dirty="0"/>
              <a:t>Inequality &amp; Polarisation:</a:t>
            </a:r>
            <a:r>
              <a:rPr lang="en-GB" dirty="0"/>
              <a:t> Social unrest, pressure for ethical sourcing and fair wages, demand for accessible products.</a:t>
            </a:r>
          </a:p>
          <a:p>
            <a:pPr marL="342900" lvl="1" indent="0">
              <a:buNone/>
            </a:pPr>
            <a:endParaRPr lang="en-GB" b="1" dirty="0"/>
          </a:p>
          <a:p>
            <a:pPr marL="342900" lvl="1" indent="0">
              <a:buNone/>
            </a:pPr>
            <a:r>
              <a:rPr lang="en-GB" b="1" dirty="0"/>
              <a:t>Discussion Prompt:</a:t>
            </a:r>
            <a:r>
              <a:rPr lang="en-GB" dirty="0"/>
              <a:t> "As Generation Z enters the workforce and leadership roles, what shifts in company culture and strategic priorities do you anticipate?"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722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5EC9B-6DD4-8D67-97BA-F6998B519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IV. Geopolitical Realignments &amp; Economic Shifts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FD648-A5DC-602E-09EE-8893732D11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1" indent="0">
              <a:buNone/>
            </a:pPr>
            <a:r>
              <a:rPr lang="en-GB" b="1" dirty="0"/>
              <a:t>Description: </a:t>
            </a:r>
            <a:r>
              <a:rPr lang="en-GB" dirty="0"/>
              <a:t>Focus on the changing global landscape:</a:t>
            </a:r>
          </a:p>
          <a:p>
            <a:pPr lvl="2"/>
            <a:r>
              <a:rPr lang="en-GB" b="1" dirty="0"/>
              <a:t> Globalisation Reconfiguration:</a:t>
            </a:r>
            <a:r>
              <a:rPr lang="en-GB" dirty="0"/>
              <a:t> De-globalisation, regionalisation, friend-shoring/near-shoring, increased trade barriers, supply chain resilience.</a:t>
            </a:r>
          </a:p>
          <a:p>
            <a:pPr lvl="2"/>
            <a:r>
              <a:rPr lang="en-GB" b="1" dirty="0"/>
              <a:t>Rise of New Economic Powers:</a:t>
            </a:r>
            <a:r>
              <a:rPr lang="en-GB" dirty="0"/>
              <a:t> Shifts in global consumption, new centres of innovation, increased competition.</a:t>
            </a:r>
          </a:p>
          <a:p>
            <a:pPr lvl="2"/>
            <a:r>
              <a:rPr lang="en-GB" b="1" dirty="0"/>
              <a:t>Geopolitical Instability:</a:t>
            </a:r>
            <a:r>
              <a:rPr lang="en-GB" dirty="0"/>
              <a:t> Increased risk for international operations, resource access challenges, cybersecurity threats, and national security considerations.</a:t>
            </a:r>
          </a:p>
          <a:p>
            <a:pPr marL="342900" lvl="1" indent="0">
              <a:buNone/>
            </a:pPr>
            <a:endParaRPr lang="en-GB" b="1" dirty="0"/>
          </a:p>
          <a:p>
            <a:pPr marL="342900" lvl="1" indent="0">
              <a:buNone/>
            </a:pPr>
            <a:r>
              <a:rPr lang="en-GB" b="1" dirty="0"/>
              <a:t>Discussion Prompt:</a:t>
            </a:r>
            <a:r>
              <a:rPr lang="en-GB" dirty="0"/>
              <a:t> "How might the increasing focus on national security and geopolitical tensions influence a company's decision to locate its manufacturing facilities?"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362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Break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Take a 30-minute break.</a:t>
            </a:r>
          </a:p>
          <a:p>
            <a:r>
              <a:t>Stretch, grab a snack, and recharge for the second half of the session.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65C66-8A3C-C6EB-10C9-3495F1CF69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3124A-1BB4-9F8E-CBF9-5E1857590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Interplay, Challenges, Opportunities &amp; Implications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4761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1A4CB-6257-26B5-E29D-051CE5B1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Synergies &amp; Conflicts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CFF4F-4890-8C28-5941-F72D8B726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Drivers often reinforce each other </a:t>
            </a:r>
          </a:p>
          <a:p>
            <a:pPr marL="0" indent="0">
              <a:buNone/>
            </a:pPr>
            <a:r>
              <a:rPr lang="en-GB" dirty="0"/>
              <a:t>E.g., AI + Ageing Populations = demand for robotic care assistants; Climate Change + Geopolitics = competition for critical minerals for green tech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Some drivers can create tensions </a:t>
            </a:r>
          </a:p>
          <a:p>
            <a:pPr marL="0" indent="0">
              <a:buNone/>
            </a:pPr>
            <a:r>
              <a:rPr lang="en-GB" dirty="0"/>
              <a:t>E.g., efficiency from automation vs. pressure for human employment; global market access vs. national security concerns</a:t>
            </a:r>
          </a:p>
        </p:txBody>
      </p:sp>
    </p:spTree>
    <p:extLst>
      <p:ext uri="{BB962C8B-B14F-4D97-AF65-F5344CB8AC3E}">
        <p14:creationId xmlns:p14="http://schemas.microsoft.com/office/powerpoint/2010/main" val="44228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7B49A-BCBF-F278-86B1-34D57A0DC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Evaluating Industry-Specific Implications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B1D-3A6A-0B64-ED2E-00A9B8A67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Having identified some of the forces and seen how they interact, the critical step for strategy is to evaluate their specific implications for different industries and business models</a:t>
            </a:r>
          </a:p>
        </p:txBody>
      </p:sp>
    </p:spTree>
    <p:extLst>
      <p:ext uri="{BB962C8B-B14F-4D97-AF65-F5344CB8AC3E}">
        <p14:creationId xmlns:p14="http://schemas.microsoft.com/office/powerpoint/2010/main" val="815618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71321-92C0-DE97-D316-8179A618D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E69B7-21F0-19B1-4DB8-5ABA5AD6C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</a:t>
            </a:r>
            <a:r>
              <a:rPr lang="en-GB" b="1" dirty="0"/>
              <a:t>Industry Scenario Analysis: Navigating Macro-Forces in the UK </a:t>
            </a:r>
            <a:r>
              <a:rPr lang="en-GB" dirty="0"/>
              <a:t>on the Moodle page</a:t>
            </a:r>
          </a:p>
        </p:txBody>
      </p:sp>
    </p:spTree>
    <p:extLst>
      <p:ext uri="{BB962C8B-B14F-4D97-AF65-F5344CB8AC3E}">
        <p14:creationId xmlns:p14="http://schemas.microsoft.com/office/powerpoint/2010/main" val="34489128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3F46-6F87-21D1-C908-65068BF6C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 Key Concepts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4C31A-46E1-217A-AAE7-859343B88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Can you name </a:t>
            </a:r>
            <a:r>
              <a:rPr lang="en-GB" b="1" dirty="0"/>
              <a:t>two of the key macro-forces</a:t>
            </a:r>
            <a:r>
              <a:rPr lang="en-GB" dirty="0"/>
              <a:t> we discussed today that will significantly impact business strategy in the future? For each, give </a:t>
            </a:r>
            <a:r>
              <a:rPr lang="en-GB" b="1" dirty="0"/>
              <a:t>one specific example</a:t>
            </a:r>
            <a:r>
              <a:rPr lang="en-GB" dirty="0"/>
              <a:t> of how it might show up in the world.</a:t>
            </a:r>
          </a:p>
          <a:p>
            <a:r>
              <a:rPr lang="en-GB" dirty="0"/>
              <a:t>If you were running a company in the </a:t>
            </a:r>
            <a:r>
              <a:rPr lang="en-GB" b="1" dirty="0"/>
              <a:t>Retail industry</a:t>
            </a:r>
            <a:r>
              <a:rPr lang="en-GB" dirty="0"/>
              <a:t>, what's </a:t>
            </a:r>
            <a:r>
              <a:rPr lang="en-GB" b="1" dirty="0"/>
              <a:t>ONE big change or trend</a:t>
            </a:r>
            <a:r>
              <a:rPr lang="en-GB" dirty="0"/>
              <a:t> you'd need to prepare for, driven by the forces we discussed? And briefly, why is it so important to be constantly scanning for these kinds of future trends?</a:t>
            </a:r>
          </a:p>
          <a:p>
            <a:pPr marL="0" indent="0">
              <a:buNone/>
            </a:pPr>
            <a:r>
              <a:rPr lang="en-GB" b="1" dirty="0"/>
              <a:t>Next Session </a:t>
            </a:r>
            <a:r>
              <a:rPr lang="en-GB" b="1"/>
              <a:t>– </a:t>
            </a:r>
            <a:r>
              <a:rPr lang="en-GB"/>
              <a:t>Workshop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9698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3C29E-1A02-37FB-4963-6C5B8578F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2DECE-D19B-9AF6-357B-F43563F5B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Any </a:t>
            </a:r>
            <a:r>
              <a:rPr lang="en-GB" dirty="0"/>
              <a:t>remainder of the session should be used for completing the assessment and obtaining formative feedback.</a:t>
            </a:r>
          </a:p>
        </p:txBody>
      </p:sp>
    </p:spTree>
    <p:extLst>
      <p:ext uri="{BB962C8B-B14F-4D97-AF65-F5344CB8AC3E}">
        <p14:creationId xmlns:p14="http://schemas.microsoft.com/office/powerpoint/2010/main" val="31736197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18" ma:contentTypeDescription="Create a new document." ma:contentTypeScope="" ma:versionID="08d1f5f55b6c48f939ebd33a27ec5cf5">
  <xsd:schema xmlns:xsd="http://www.w3.org/2001/XMLSchema" xmlns:xs="http://www.w3.org/2001/XMLSchema" xmlns:p="http://schemas.microsoft.com/office/2006/metadata/properties" xmlns:ns3="e2529e2e-246e-4beb-bcc0-0746cc8768ab" xmlns:ns4="f4749491-4d80-4c02-8964-7cff4f7a4456" targetNamespace="http://schemas.microsoft.com/office/2006/metadata/properties" ma:root="true" ma:fieldsID="7b1ed3cc436f60566fe6f98d0da2d7c8" ns3:_="" ns4:_="">
    <xsd:import namespace="e2529e2e-246e-4beb-bcc0-0746cc8768ab"/>
    <xsd:import namespace="f4749491-4d80-4c02-8964-7cff4f7a445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49491-4d80-4c02-8964-7cff4f7a445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2529e2e-246e-4beb-bcc0-0746cc8768ab" xsi:nil="true"/>
  </documentManagement>
</p:properties>
</file>

<file path=customXml/itemProps1.xml><?xml version="1.0" encoding="utf-8"?>
<ds:datastoreItem xmlns:ds="http://schemas.openxmlformats.org/officeDocument/2006/customXml" ds:itemID="{656C134D-78DD-483B-9A11-A72A954BD0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f4749491-4d80-4c02-8964-7cff4f7a44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9A4F0A-0810-43C1-B22E-908D02247B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C65903-3647-402A-8DF6-D80C0E7EEF33}">
  <ds:schemaRefs>
    <ds:schemaRef ds:uri="http://purl.org/dc/terms/"/>
    <ds:schemaRef ds:uri="http://www.w3.org/XML/1998/namespace"/>
    <ds:schemaRef ds:uri="http://schemas.openxmlformats.org/package/2006/metadata/core-properties"/>
    <ds:schemaRef ds:uri="e2529e2e-246e-4beb-bcc0-0746cc8768ab"/>
    <ds:schemaRef ds:uri="http://schemas.microsoft.com/office/2006/documentManagement/types"/>
    <ds:schemaRef ds:uri="http://purl.org/dc/dcmitype/"/>
    <ds:schemaRef ds:uri="http://schemas.microsoft.com/office/infopath/2007/PartnerControls"/>
    <ds:schemaRef ds:uri="f4749491-4d80-4c02-8964-7cff4f7a4456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1133</Words>
  <Application>Microsoft Office PowerPoint</Application>
  <PresentationFormat>On-screen Show (4:3)</PresentationFormat>
  <Paragraphs>107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Myriad Pro</vt:lpstr>
      <vt:lpstr>Amasis MT Pro Medium</vt:lpstr>
      <vt:lpstr>Aptos</vt:lpstr>
      <vt:lpstr>Arial</vt:lpstr>
      <vt:lpstr>UWTSD</vt:lpstr>
      <vt:lpstr>2_20140311PresentationUWTSDTemplate</vt:lpstr>
      <vt:lpstr>1_UWTSD</vt:lpstr>
      <vt:lpstr>3_20140311PresentationUWTSDTemplate</vt:lpstr>
      <vt:lpstr>Week 9 : Drivers of strategy in the future</vt:lpstr>
      <vt:lpstr>Session Objectives</vt:lpstr>
      <vt:lpstr>Let’s refresh our memory!</vt:lpstr>
      <vt:lpstr>Why Did Nokia Fail? | The Untold Story</vt:lpstr>
      <vt:lpstr>Introduction to Strategic Foresight </vt:lpstr>
      <vt:lpstr>Definition</vt:lpstr>
      <vt:lpstr>The Role of Continuous Environmental Scanning</vt:lpstr>
      <vt:lpstr>Activity</vt:lpstr>
      <vt:lpstr>Introduction to Mega-Trends</vt:lpstr>
      <vt:lpstr>PowerPoint Presentation</vt:lpstr>
      <vt:lpstr>I. Technological Acceleration</vt:lpstr>
      <vt:lpstr>II. Climate Change &amp; Resource Scarcity</vt:lpstr>
      <vt:lpstr>III. Shifting Demographics &amp; Societal Values</vt:lpstr>
      <vt:lpstr>IV. Geopolitical Realignments &amp; Economic Shifts</vt:lpstr>
      <vt:lpstr>Break Time</vt:lpstr>
      <vt:lpstr>Interplay, Challenges, Opportunities &amp; Implications</vt:lpstr>
      <vt:lpstr>Synergies &amp; Conflicts</vt:lpstr>
      <vt:lpstr>Evaluating Industry-Specific Implications</vt:lpstr>
      <vt:lpstr>Group activity</vt:lpstr>
      <vt:lpstr>Recap Key Concepts</vt:lpstr>
      <vt:lpstr>Assessment Workshop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Yohan Mendis</cp:lastModifiedBy>
  <cp:revision>7</cp:revision>
  <dcterms:created xsi:type="dcterms:W3CDTF">2013-01-27T09:14:16Z</dcterms:created>
  <dcterms:modified xsi:type="dcterms:W3CDTF">2025-10-14T15:17:54Z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