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680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198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615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32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57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708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88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75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50000"/>
              <a:lumOff val="5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51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072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276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fld id="{3C1E39AB-7213-4EF8-A2B5-5A706AAF53AE}" type="datetimeFigureOut">
              <a:rPr lang="en-GB" smtClean="0"/>
              <a:t>12/11/2018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813482E0-A0C6-4AFA-9C35-8F271C806E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715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20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8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6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tabLst>
          <a:tab pos="1143000" algn="l"/>
        </a:tabLst>
        <a:defRPr sz="1400" kern="1200">
          <a:solidFill>
            <a:schemeClr val="bg2">
              <a:lumMod val="20000"/>
              <a:lumOff val="8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Paraphrasing and Reflecting Feelings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259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Paraphrasing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to repeat back to the client what you have heard, this should be brief and clear.</a:t>
            </a:r>
          </a:p>
          <a:p>
            <a:r>
              <a:rPr lang="en-GB" dirty="0" smtClean="0"/>
              <a:t>You need to get to the root of the client’s message and reword what you have heard.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854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 feelings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feelings</a:t>
            </a:r>
          </a:p>
          <a:p>
            <a:pPr lvl="1"/>
            <a:r>
              <a:rPr lang="en-GB" dirty="0" smtClean="0"/>
              <a:t>Body messages</a:t>
            </a:r>
          </a:p>
          <a:p>
            <a:pPr lvl="1"/>
            <a:r>
              <a:rPr lang="en-GB" dirty="0" smtClean="0"/>
              <a:t>Vocal messages</a:t>
            </a:r>
          </a:p>
          <a:p>
            <a:pPr lvl="1"/>
            <a:r>
              <a:rPr lang="en-GB" dirty="0" smtClean="0"/>
              <a:t>Feeling words and phrases</a:t>
            </a:r>
          </a:p>
          <a:p>
            <a:pPr lvl="1"/>
            <a:r>
              <a:rPr lang="en-GB" dirty="0" smtClean="0"/>
              <a:t>Physiological words and phrases</a:t>
            </a:r>
          </a:p>
          <a:p>
            <a:pPr lvl="1"/>
            <a:r>
              <a:rPr lang="en-GB" dirty="0" smtClean="0"/>
              <a:t>Feelings metaphors and imagery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581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Reflecting Feelings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 you have to reflect the strength of the feelings – this could be a range of feelings and you might have to unpick this a little.</a:t>
            </a:r>
          </a:p>
          <a:p>
            <a:r>
              <a:rPr lang="en-GB" dirty="0" smtClean="0"/>
              <a:t>Checking your understanding and accuracy is very important.</a:t>
            </a:r>
          </a:p>
          <a:p>
            <a:r>
              <a:rPr lang="en-GB" dirty="0" smtClean="0"/>
              <a:t>State your feelings tentatively.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216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Triad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triads, have a go at listening to the ‘clients’ story and try to reflect some of these feelings back.</a:t>
            </a:r>
            <a:endParaRPr lang="en-GB" dirty="0"/>
          </a:p>
          <a:p>
            <a:r>
              <a:rPr lang="en-GB" dirty="0" smtClean="0"/>
              <a:t>Observer role to observe and feedback to ‘counsellor’. ‘Client’ to remain quiet during feedback </a:t>
            </a:r>
            <a:r>
              <a:rPr lang="en-GB" dirty="0" smtClean="0"/>
              <a:t>time, preferably to leave </a:t>
            </a:r>
            <a:r>
              <a:rPr lang="en-GB" smtClean="0"/>
              <a:t>the room.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435690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9935E573-C197-41A8-BCA1-5D5F62C560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2</TotalTime>
  <Words>159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Corbel</vt:lpstr>
      <vt:lpstr>Wingdings 2</vt:lpstr>
      <vt:lpstr>Frame</vt:lpstr>
      <vt:lpstr>Paraphrasing and Reflecting Feelings</vt:lpstr>
      <vt:lpstr>Paraphrasing</vt:lpstr>
      <vt:lpstr>Reflecting feelings</vt:lpstr>
      <vt:lpstr>Reflecting Feelings</vt:lpstr>
      <vt:lpstr>Triad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Paraphrasing and Reflecting Feelings</dc:title>
  <dc:creator>Catherine Slade</dc:creator>
  <cp:lastModifiedBy>Catherine Slade</cp:lastModifiedBy>
  <cp:revision>3</cp:revision>
  <dcterms:created xsi:type="dcterms:W3CDTF">2016-10-20T11:45:28Z</dcterms:created>
  <dcterms:modified xsi:type="dcterms:W3CDTF">2018-11-12T12:16:45Z</dcterms:modified>
</cp:coreProperties>
</file>