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573A7-BBBA-7137-52E8-777D73D374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E597F4-4BA9-9317-EBEE-0FA9D4AA5D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BAA99-C770-8077-6822-766C8BDC5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270BA-F8F9-26FE-9EB9-159807D54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E1308-AF62-C197-9EDB-242DD3142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67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5A738-44F3-932C-128D-CEBFE07D8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DEB28-4462-5232-9B79-17C79CB35C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6446B-D46E-E5BF-1D6C-F6B5E4DD7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B9B5BB-8873-C2EB-04BB-6C6615A8D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4A250-ED09-EE77-82D6-8334AD566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989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2C8F-B35C-59F3-25E7-C2092D398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5B07CB-D93F-F3A0-AB31-6941F77DE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B7524B-972F-12DA-AE33-A967B9206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995B8-5E58-42BC-82A6-04672D523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E85C13-CBBB-3F9B-8C33-5B3DDF5DE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731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A4CD1-C5FF-98E2-A214-E48ACACF6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C5A39-F99E-B5E1-22F1-BB592D805F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AC3A5-2E61-3B07-74A5-65FC8B28A9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DCCD00-3C5D-0726-0BEA-123333E1A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23E0A5-C20E-99C0-4559-C9AD788AC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BD6D9A-4DAA-E266-DB53-A87C53F01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635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CABC-49B3-750D-B7AB-C6461A0A4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6306CA-FD75-02AF-61FD-3A3B328FDB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EE4050-4CA7-8CFA-40B3-ED0CFFD35B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D46284-99D3-FEA3-B72B-FB49F6E5EF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7EA873-3146-B005-ED2F-A900722F1B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826952-FEB4-49A6-EF3A-2A7F70757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3DEE8E0-1CE5-D561-0CF6-991CE421F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907DCB-19ED-0431-69A2-84571720D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676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4FFAA-7697-34E1-5E8D-59D257B14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A5218C-975D-E366-45BB-1CCC08D65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E1E665-C279-BDD0-F997-F1841EB8C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4294D0-56DA-53E6-BC7D-EF409036C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369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67ECF3-A4B7-6372-9294-B9CEB4273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0E0180-9D0D-191B-B9C4-D38EA80CA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4F5DA1-C3DB-2F0F-258F-EB36220A6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7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80F17-87F4-2F93-53ED-0DAE87AF1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C3CC2-54D8-DDA3-999E-33EF0600F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F6401A-B539-4BC3-B2E6-3B82FD675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BC60C-F641-BD50-C129-1570B3725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C2E10-DE96-82CB-3A79-3D4A1265D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8A5CB5-9309-14BD-C97E-D335C2770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086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086A2-2D83-6065-FD21-C3AEF8CBF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5F424C-0563-A0C7-F18E-184A67140E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F67418-12B8-4AA3-99C8-5F2A7235FA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B6BBF-45CD-2C0B-43E7-FFF9F5590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2BE18E-2A37-8068-8745-DDA5ECE9D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A2932B-6CEE-BBAD-C668-C6AA934D5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59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B5C36-7987-FAB2-1735-50575C437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E09E00-772C-63B9-C90B-AF8A9C5CB9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E8641-2E6B-0CF8-EB55-838E846A5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C2286-B580-0A33-ED27-93BA3421A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28393-F14C-724B-9B83-C38229952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27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F31B24-2AEF-0028-CA04-F6E68E7B2C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26AC0C-CD8E-F420-404C-05519CB73E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DC8C2-B1B9-A287-AF48-8CF809B29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AC964-ACCE-A277-A719-5F49490F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F63F0-7685-06C3-CFD5-45AB7117B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959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0F6546-872C-2530-89B7-82AD45F13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01BD6-DAE2-C616-77B8-A3BE792B65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79C90-F8F1-0D61-C690-A3EE9A275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581C67-7F3E-7443-B015-7B33F175B2C2}" type="datetimeFigureOut">
              <a:rPr lang="en-US" smtClean="0"/>
              <a:t>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3F6DF-8063-8222-8682-5E4F991D16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6910C-7171-6CF4-E54D-635A8C4A8C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D5F93E-DFF7-7D42-8B24-FCE6CBF10C5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328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603CA-6CA1-A74C-7BF9-4F23D782E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107C577-7892-951E-AA96-E0099CA11E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107" y="112889"/>
            <a:ext cx="11821785" cy="6632222"/>
          </a:xfrm>
        </p:spPr>
      </p:pic>
    </p:spTree>
    <p:extLst>
      <p:ext uri="{BB962C8B-B14F-4D97-AF65-F5344CB8AC3E}">
        <p14:creationId xmlns:p14="http://schemas.microsoft.com/office/powerpoint/2010/main" val="803289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04AC9-A963-4E32-B1BF-BC55F7A54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FA7A1D-6A9D-0119-D2D4-7ABB423E3C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68" y="152418"/>
            <a:ext cx="11680864" cy="6553163"/>
          </a:xfrm>
        </p:spPr>
      </p:pic>
    </p:spTree>
    <p:extLst>
      <p:ext uri="{BB962C8B-B14F-4D97-AF65-F5344CB8AC3E}">
        <p14:creationId xmlns:p14="http://schemas.microsoft.com/office/powerpoint/2010/main" val="2900824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38F95-D1EC-F19C-3D3B-5A5DAB2DA3E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3F957-2A70-7922-4359-3E6FDF9D42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79261A-4BD9-FCB4-5C42-C717AA9838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878" y="191849"/>
            <a:ext cx="11681492" cy="6548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5727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50D3D-4798-A63B-EDFD-4D0E8DB94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E8F818-8394-5A89-D748-25BD658602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958" y="181961"/>
            <a:ext cx="11558084" cy="6494077"/>
          </a:xfrm>
        </p:spPr>
      </p:pic>
    </p:spTree>
    <p:extLst>
      <p:ext uri="{BB962C8B-B14F-4D97-AF65-F5344CB8AC3E}">
        <p14:creationId xmlns:p14="http://schemas.microsoft.com/office/powerpoint/2010/main" val="3391584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9EAF2-52FB-F2A4-1E96-C40C2C87B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EAA20B1-3FAB-F60A-0F91-8E36276D98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531" y="121040"/>
            <a:ext cx="11774938" cy="6615919"/>
          </a:xfrm>
        </p:spPr>
      </p:pic>
    </p:spTree>
    <p:extLst>
      <p:ext uri="{BB962C8B-B14F-4D97-AF65-F5344CB8AC3E}">
        <p14:creationId xmlns:p14="http://schemas.microsoft.com/office/powerpoint/2010/main" val="3222909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272EE-B2B8-2E1B-30E7-84364F57E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27C9F2A-31B6-90A3-6931-0071110F3C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240" y="179328"/>
            <a:ext cx="11777846" cy="6537703"/>
          </a:xfrm>
        </p:spPr>
      </p:pic>
    </p:spTree>
    <p:extLst>
      <p:ext uri="{BB962C8B-B14F-4D97-AF65-F5344CB8AC3E}">
        <p14:creationId xmlns:p14="http://schemas.microsoft.com/office/powerpoint/2010/main" val="1121044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EF9C2-1497-7190-7C84-5ACEDAC21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BBF7284-52CF-2533-C989-AFE5427E08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67" y="116613"/>
            <a:ext cx="11597265" cy="6476778"/>
          </a:xfrm>
        </p:spPr>
      </p:pic>
    </p:spTree>
    <p:extLst>
      <p:ext uri="{BB962C8B-B14F-4D97-AF65-F5344CB8AC3E}">
        <p14:creationId xmlns:p14="http://schemas.microsoft.com/office/powerpoint/2010/main" val="18562779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9FA44-65AA-47C8-C66A-D675B8BCD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78E44E-8AD3-A3A6-01C1-21326B436C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10" y="132292"/>
            <a:ext cx="11728618" cy="6540196"/>
          </a:xfrm>
        </p:spPr>
      </p:pic>
    </p:spTree>
    <p:extLst>
      <p:ext uri="{BB962C8B-B14F-4D97-AF65-F5344CB8AC3E}">
        <p14:creationId xmlns:p14="http://schemas.microsoft.com/office/powerpoint/2010/main" val="2697947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995A6-34EF-DA62-1E05-DE666C64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C0E6C0-335F-667C-DE1F-9B34A07D1D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351" y="147970"/>
            <a:ext cx="11666796" cy="6515609"/>
          </a:xfrm>
        </p:spPr>
      </p:pic>
    </p:spTree>
    <p:extLst>
      <p:ext uri="{BB962C8B-B14F-4D97-AF65-F5344CB8AC3E}">
        <p14:creationId xmlns:p14="http://schemas.microsoft.com/office/powerpoint/2010/main" val="4123878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81962-A1EF-0B3A-9415-3FA81CBF7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A4A614D-A321-D52B-02C5-136F98E9D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208" y="179327"/>
            <a:ext cx="11593446" cy="6454995"/>
          </a:xfrm>
        </p:spPr>
      </p:pic>
    </p:spTree>
    <p:extLst>
      <p:ext uri="{BB962C8B-B14F-4D97-AF65-F5344CB8AC3E}">
        <p14:creationId xmlns:p14="http://schemas.microsoft.com/office/powerpoint/2010/main" val="1615214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138F5-EA2C-0A2D-5AE2-0307377C8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0D1F67-FD09-B215-4AC9-C143718490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456" y="182562"/>
            <a:ext cx="11697087" cy="6492875"/>
          </a:xfrm>
        </p:spPr>
      </p:pic>
    </p:spTree>
    <p:extLst>
      <p:ext uri="{BB962C8B-B14F-4D97-AF65-F5344CB8AC3E}">
        <p14:creationId xmlns:p14="http://schemas.microsoft.com/office/powerpoint/2010/main" val="899167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Alanna John (2404221)</dc:creator>
  <cp:lastModifiedBy>Alanna John (2404221)</cp:lastModifiedBy>
  <cp:revision>1</cp:revision>
  <dcterms:created xsi:type="dcterms:W3CDTF">2025-01-28T09:53:50Z</dcterms:created>
  <dcterms:modified xsi:type="dcterms:W3CDTF">2025-01-28T09:59:59Z</dcterms:modified>
</cp:coreProperties>
</file>