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Default Extension="emf" ContentType="image/x-em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53" d="100"/>
          <a:sy n="53" d="100"/>
        </p:scale>
        <p:origin x="-147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viewProps" Target="viewProps.xml"/><Relationship Id="rId12" Type="http://schemas.openxmlformats.org/officeDocument/2006/relationships/theme" Target="theme/theme1.xml"/><Relationship Id="rId13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printerSettings" Target="printerSettings/printerSettings1.bin"/><Relationship Id="rId1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DEB40-4ABF-A84F-B525-8FFDA2ADA4F6}" type="datetimeFigureOut">
              <a:rPr lang="en-US" smtClean="0"/>
              <a:t>15/02/17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C12AF-1EAE-F040-B9F6-185CA9B6BE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35641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DEB40-4ABF-A84F-B525-8FFDA2ADA4F6}" type="datetimeFigureOut">
              <a:rPr lang="en-US" smtClean="0"/>
              <a:t>15/02/17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C12AF-1EAE-F040-B9F6-185CA9B6BE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37486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DEB40-4ABF-A84F-B525-8FFDA2ADA4F6}" type="datetimeFigureOut">
              <a:rPr lang="en-US" smtClean="0"/>
              <a:t>15/02/17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C12AF-1EAE-F040-B9F6-185CA9B6BE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45911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DEB40-4ABF-A84F-B525-8FFDA2ADA4F6}" type="datetimeFigureOut">
              <a:rPr lang="en-US" smtClean="0"/>
              <a:t>15/02/17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C12AF-1EAE-F040-B9F6-185CA9B6BE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14199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DEB40-4ABF-A84F-B525-8FFDA2ADA4F6}" type="datetimeFigureOut">
              <a:rPr lang="en-US" smtClean="0"/>
              <a:t>15/02/17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C12AF-1EAE-F040-B9F6-185CA9B6BE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1254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DEB40-4ABF-A84F-B525-8FFDA2ADA4F6}" type="datetimeFigureOut">
              <a:rPr lang="en-US" smtClean="0"/>
              <a:t>15/02/17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C12AF-1EAE-F040-B9F6-185CA9B6BE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85378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DEB40-4ABF-A84F-B525-8FFDA2ADA4F6}" type="datetimeFigureOut">
              <a:rPr lang="en-US" smtClean="0"/>
              <a:t>15/02/17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C12AF-1EAE-F040-B9F6-185CA9B6BE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89950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DEB40-4ABF-A84F-B525-8FFDA2ADA4F6}" type="datetimeFigureOut">
              <a:rPr lang="en-US" smtClean="0"/>
              <a:t>15/02/17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C12AF-1EAE-F040-B9F6-185CA9B6BE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52654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DEB40-4ABF-A84F-B525-8FFDA2ADA4F6}" type="datetimeFigureOut">
              <a:rPr lang="en-US" smtClean="0"/>
              <a:t>15/02/17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C12AF-1EAE-F040-B9F6-185CA9B6BE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59503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DEB40-4ABF-A84F-B525-8FFDA2ADA4F6}" type="datetimeFigureOut">
              <a:rPr lang="en-US" smtClean="0"/>
              <a:t>15/02/17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C12AF-1EAE-F040-B9F6-185CA9B6BE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3703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DEB40-4ABF-A84F-B525-8FFDA2ADA4F6}" type="datetimeFigureOut">
              <a:rPr lang="en-US" smtClean="0"/>
              <a:t>15/02/17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C12AF-1EAE-F040-B9F6-185CA9B6BE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470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FDEB40-4ABF-A84F-B525-8FFDA2ADA4F6}" type="datetimeFigureOut">
              <a:rPr lang="en-US" smtClean="0"/>
              <a:t>15/02/17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2C12AF-1EAE-F040-B9F6-185CA9B6BE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26681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e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e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Person </a:t>
            </a:r>
            <a:r>
              <a:rPr lang="en-US" dirty="0" err="1" smtClean="0"/>
              <a:t>Centred</a:t>
            </a:r>
            <a:r>
              <a:rPr lang="en-US" dirty="0" smtClean="0"/>
              <a:t> Practice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28019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What do we mean by a person-centred approach?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pic>
        <p:nvPicPr>
          <p:cNvPr id="102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07" b="2007"/>
          <a:stretch>
            <a:fillRect/>
          </a:stretch>
        </p:blipFill>
        <p:spPr bwMode="auto"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734245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Person </a:t>
            </a:r>
            <a:r>
              <a:rPr lang="en-US" dirty="0" err="1" smtClean="0"/>
              <a:t>Centred</a:t>
            </a:r>
            <a:r>
              <a:rPr lang="en-US" dirty="0" smtClean="0"/>
              <a:t> Planning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Looks at support required for a person to be fully included and actively involved in everything they do e.g. home, school, work and leisure. </a:t>
            </a:r>
          </a:p>
          <a:p>
            <a:r>
              <a:rPr lang="en-US" dirty="0" smtClean="0"/>
              <a:t>Approach which supports people to achieve their goals, </a:t>
            </a:r>
            <a:r>
              <a:rPr lang="en-US" dirty="0" err="1" smtClean="0"/>
              <a:t>fulfil</a:t>
            </a:r>
            <a:r>
              <a:rPr lang="en-US" dirty="0" smtClean="0"/>
              <a:t> their potential and </a:t>
            </a:r>
            <a:r>
              <a:rPr lang="en-US" dirty="0" err="1" smtClean="0"/>
              <a:t>realise</a:t>
            </a:r>
            <a:r>
              <a:rPr lang="en-US" dirty="0" smtClean="0"/>
              <a:t> their dreams.</a:t>
            </a:r>
          </a:p>
          <a:p>
            <a:r>
              <a:rPr lang="en-US" dirty="0" smtClean="0"/>
              <a:t>Planning with a person not for them.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1434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en-GB" dirty="0"/>
              <a:t>the child/young person is the focus</a:t>
            </a:r>
          </a:p>
          <a:p>
            <a:pPr lvl="0"/>
            <a:r>
              <a:rPr lang="en-GB" dirty="0"/>
              <a:t>it Involves all those who live, work and spend time with the child</a:t>
            </a:r>
          </a:p>
          <a:p>
            <a:pPr lvl="0"/>
            <a:r>
              <a:rPr lang="en-GB" dirty="0"/>
              <a:t>it’s about working in partnership  - it’s everyone’s responsibility</a:t>
            </a:r>
          </a:p>
          <a:p>
            <a:pPr lvl="0"/>
            <a:r>
              <a:rPr lang="en-GB" dirty="0"/>
              <a:t>it focuses on what is important to the child/young person and what support do they need?</a:t>
            </a:r>
          </a:p>
          <a:p>
            <a:pPr lvl="0"/>
            <a:r>
              <a:rPr lang="en-GB" dirty="0"/>
              <a:t>it provides an holistic view</a:t>
            </a:r>
          </a:p>
          <a:p>
            <a:pPr lvl="0"/>
            <a:r>
              <a:rPr lang="en-GB" dirty="0"/>
              <a:t>it’s about on-going listening, observing and learning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11741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Four Domains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Fundamental </a:t>
            </a:r>
            <a:r>
              <a:rPr lang="en-GB" dirty="0"/>
              <a:t>to person-centred thinking and planning: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1. What is important to the child/young person? </a:t>
            </a:r>
          </a:p>
          <a:p>
            <a:pPr marL="0" indent="0">
              <a:buNone/>
            </a:pPr>
            <a:r>
              <a:rPr lang="en-GB" dirty="0"/>
              <a:t>2. What is important for the child/young person (how to support)? </a:t>
            </a:r>
          </a:p>
          <a:p>
            <a:pPr marL="0" indent="0">
              <a:buNone/>
            </a:pPr>
            <a:r>
              <a:rPr lang="en-GB" dirty="0"/>
              <a:t>3. What’s working?</a:t>
            </a:r>
          </a:p>
          <a:p>
            <a:pPr marL="0" indent="0">
              <a:buNone/>
            </a:pPr>
            <a:r>
              <a:rPr lang="en-GB" dirty="0"/>
              <a:t>4. What’s not working/what could be better?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3135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One Page Profile</a:t>
            </a:r>
            <a:endParaRPr lang="en-US" dirty="0"/>
          </a:p>
        </p:txBody>
      </p:sp>
      <p:pic>
        <p:nvPicPr>
          <p:cNvPr id="4" name="Content Placeholder 3" descr="One-Page-Profile1.pdf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8406" r="2350"/>
          <a:stretch/>
        </p:blipFill>
        <p:spPr>
          <a:xfrm>
            <a:off x="2863272" y="1600200"/>
            <a:ext cx="5310910" cy="4525963"/>
          </a:xfrm>
        </p:spPr>
      </p:pic>
      <p:sp>
        <p:nvSpPr>
          <p:cNvPr id="5" name="Rectangle 4"/>
          <p:cNvSpPr/>
          <p:nvPr/>
        </p:nvSpPr>
        <p:spPr>
          <a:xfrm>
            <a:off x="254000" y="1600200"/>
            <a:ext cx="4572000" cy="267765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400" dirty="0"/>
              <a:t>A One Page Profile captures all the important information about a person on a single sheet of paper under three simple headings: what people appreciate about me, what’s important to me and how best to support me</a:t>
            </a:r>
            <a:r>
              <a:rPr lang="en-US" dirty="0"/>
              <a:t>.</a:t>
            </a:r>
          </a:p>
        </p:txBody>
      </p:sp>
      <p:sp>
        <p:nvSpPr>
          <p:cNvPr id="7" name="Rectangle 6"/>
          <p:cNvSpPr/>
          <p:nvPr/>
        </p:nvSpPr>
        <p:spPr>
          <a:xfrm>
            <a:off x="671863" y="5022334"/>
            <a:ext cx="43828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/>
              <a:t>http://</a:t>
            </a:r>
            <a:r>
              <a:rPr lang="en-US" dirty="0" err="1" smtClean="0"/>
              <a:t>www.helensandersonassociates.co.uk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17656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Person </a:t>
            </a:r>
            <a:r>
              <a:rPr lang="en-US" dirty="0" err="1" smtClean="0"/>
              <a:t>Centred</a:t>
            </a:r>
            <a:r>
              <a:rPr lang="en-US" dirty="0" smtClean="0"/>
              <a:t> Thinking Tools</a:t>
            </a:r>
            <a:endParaRPr lang="en-US" dirty="0"/>
          </a:p>
        </p:txBody>
      </p:sp>
      <p:pic>
        <p:nvPicPr>
          <p:cNvPr id="4" name="Content Placeholder 3" descr="gooddaybadday.pdf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2811" r="-10648"/>
          <a:stretch/>
        </p:blipFill>
        <p:spPr>
          <a:xfrm>
            <a:off x="4738254" y="1648547"/>
            <a:ext cx="3948546" cy="4525963"/>
          </a:xfrm>
        </p:spPr>
      </p:pic>
      <p:sp>
        <p:nvSpPr>
          <p:cNvPr id="5" name="Rectangle 4"/>
          <p:cNvSpPr/>
          <p:nvPr/>
        </p:nvSpPr>
        <p:spPr>
          <a:xfrm>
            <a:off x="457200" y="1683659"/>
            <a:ext cx="4572000" cy="286232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This person-</a:t>
            </a:r>
            <a:r>
              <a:rPr lang="en-US" dirty="0" err="1"/>
              <a:t>centred</a:t>
            </a:r>
            <a:r>
              <a:rPr lang="en-US" dirty="0"/>
              <a:t> thinking tool helps you to have conversations about what a good day is like, from when a person wakes up to when they go to bed.</a:t>
            </a:r>
          </a:p>
          <a:p>
            <a:endParaRPr lang="en-US" b="1" dirty="0"/>
          </a:p>
          <a:p>
            <a:r>
              <a:rPr lang="en-US" dirty="0"/>
              <a:t>You can then look at the same detailed information for a bad day. This helps us to learn what is important to the person – both what must be present in their day and what must not happen.</a:t>
            </a:r>
          </a:p>
        </p:txBody>
      </p:sp>
      <p:sp>
        <p:nvSpPr>
          <p:cNvPr id="6" name="Rectangle 5"/>
          <p:cNvSpPr/>
          <p:nvPr/>
        </p:nvSpPr>
        <p:spPr>
          <a:xfrm>
            <a:off x="671863" y="5022334"/>
            <a:ext cx="43828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/>
              <a:t>http://</a:t>
            </a:r>
            <a:r>
              <a:rPr lang="en-US" dirty="0" err="1" smtClean="0"/>
              <a:t>www.helensandersonassociates.co.uk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46742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321</Words>
  <Application>Microsoft Macintosh PowerPoint</Application>
  <PresentationFormat>On-screen Show (4:3)</PresentationFormat>
  <Paragraphs>28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Person Centred Practice</vt:lpstr>
      <vt:lpstr>What do we mean by a person-centred approach? </vt:lpstr>
      <vt:lpstr>Person Centred Planning</vt:lpstr>
      <vt:lpstr>PowerPoint Presentation</vt:lpstr>
      <vt:lpstr>The Four Domains</vt:lpstr>
      <vt:lpstr>One Page Profile</vt:lpstr>
      <vt:lpstr>Person Centred Thinking Tools</vt:lpstr>
    </vt:vector>
  </TitlesOfParts>
  <Company>Private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 Centred Practice</dc:title>
  <dc:creator>Dolan Thomas</dc:creator>
  <cp:lastModifiedBy>Dolan Thomas</cp:lastModifiedBy>
  <cp:revision>5</cp:revision>
  <dcterms:created xsi:type="dcterms:W3CDTF">2017-02-15T19:14:37Z</dcterms:created>
  <dcterms:modified xsi:type="dcterms:W3CDTF">2017-02-15T20:02:26Z</dcterms:modified>
</cp:coreProperties>
</file>