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
  </p:notesMasterIdLst>
  <p:sldIdLst>
    <p:sldId id="256" r:id="rId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16B3584-C301-4F48-A15B-CB5418968EB0}" v="65" dt="2024-11-12T18:14:35.14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4660"/>
  </p:normalViewPr>
  <p:slideViewPr>
    <p:cSldViewPr snapToGrid="0">
      <p:cViewPr>
        <p:scale>
          <a:sx n="100" d="100"/>
          <a:sy n="100" d="100"/>
        </p:scale>
        <p:origin x="-918" y="-59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microsoft.com/office/2016/11/relationships/changesInfo" Target="changesInfos/changesInfo1.xml"/><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 Id="rId9"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ucie Daley" userId="31acdf244cc319e8" providerId="LiveId" clId="{F16B3584-C301-4F48-A15B-CB5418968EB0}"/>
    <pc:docChg chg="undo custSel delSld modSld modMainMaster">
      <pc:chgData name="Lucie Daley" userId="31acdf244cc319e8" providerId="LiveId" clId="{F16B3584-C301-4F48-A15B-CB5418968EB0}" dt="2024-11-12T18:19:05.309" v="8859" actId="1076"/>
      <pc:docMkLst>
        <pc:docMk/>
      </pc:docMkLst>
      <pc:sldChg chg="addSp modSp mod setBg">
        <pc:chgData name="Lucie Daley" userId="31acdf244cc319e8" providerId="LiveId" clId="{F16B3584-C301-4F48-A15B-CB5418968EB0}" dt="2024-11-12T18:19:05.309" v="8859" actId="1076"/>
        <pc:sldMkLst>
          <pc:docMk/>
          <pc:sldMk cId="2968533059" sldId="256"/>
        </pc:sldMkLst>
        <pc:spChg chg="add mod">
          <ac:chgData name="Lucie Daley" userId="31acdf244cc319e8" providerId="LiveId" clId="{F16B3584-C301-4F48-A15B-CB5418968EB0}" dt="2024-11-12T18:03:44.294" v="8624"/>
          <ac:spMkLst>
            <pc:docMk/>
            <pc:sldMk cId="2968533059" sldId="256"/>
            <ac:spMk id="2" creationId="{133F7BDC-0B52-5561-A5A0-A13CFFBC84C1}"/>
          </ac:spMkLst>
        </pc:spChg>
        <pc:spChg chg="add mod">
          <ac:chgData name="Lucie Daley" userId="31acdf244cc319e8" providerId="LiveId" clId="{F16B3584-C301-4F48-A15B-CB5418968EB0}" dt="2024-11-12T18:04:13.647" v="8636"/>
          <ac:spMkLst>
            <pc:docMk/>
            <pc:sldMk cId="2968533059" sldId="256"/>
            <ac:spMk id="3" creationId="{C6ED6842-DF1C-4F15-FBC5-49C10A921CA7}"/>
          </ac:spMkLst>
        </pc:spChg>
        <pc:spChg chg="add mod">
          <ac:chgData name="Lucie Daley" userId="31acdf244cc319e8" providerId="LiveId" clId="{F16B3584-C301-4F48-A15B-CB5418968EB0}" dt="2024-11-12T18:13:51.008" v="8643" actId="20577"/>
          <ac:spMkLst>
            <pc:docMk/>
            <pc:sldMk cId="2968533059" sldId="256"/>
            <ac:spMk id="5" creationId="{0887BEE7-66DE-092E-60AB-E57372242F6E}"/>
          </ac:spMkLst>
        </pc:spChg>
        <pc:spChg chg="add mod">
          <ac:chgData name="Lucie Daley" userId="31acdf244cc319e8" providerId="LiveId" clId="{F16B3584-C301-4F48-A15B-CB5418968EB0}" dt="2024-11-12T17:53:13.939" v="8276" actId="14100"/>
          <ac:spMkLst>
            <pc:docMk/>
            <pc:sldMk cId="2968533059" sldId="256"/>
            <ac:spMk id="6" creationId="{307143F7-C7C8-A0D7-A203-BE2DCBE920CA}"/>
          </ac:spMkLst>
        </pc:spChg>
        <pc:spChg chg="add mod">
          <ac:chgData name="Lucie Daley" userId="31acdf244cc319e8" providerId="LiveId" clId="{F16B3584-C301-4F48-A15B-CB5418968EB0}" dt="2024-11-12T18:14:57.118" v="8647" actId="20577"/>
          <ac:spMkLst>
            <pc:docMk/>
            <pc:sldMk cId="2968533059" sldId="256"/>
            <ac:spMk id="7" creationId="{92E59151-6E94-A0E2-C88F-7EC96C86E885}"/>
          </ac:spMkLst>
        </pc:spChg>
        <pc:spChg chg="add mod">
          <ac:chgData name="Lucie Daley" userId="31acdf244cc319e8" providerId="LiveId" clId="{F16B3584-C301-4F48-A15B-CB5418968EB0}" dt="2024-11-12T18:19:05.309" v="8859" actId="1076"/>
          <ac:spMkLst>
            <pc:docMk/>
            <pc:sldMk cId="2968533059" sldId="256"/>
            <ac:spMk id="8" creationId="{B7B0AB1F-F3F8-D4AB-DDC8-8E9F8794E873}"/>
          </ac:spMkLst>
        </pc:spChg>
        <pc:spChg chg="mod">
          <ac:chgData name="Lucie Daley" userId="31acdf244cc319e8" providerId="LiveId" clId="{F16B3584-C301-4F48-A15B-CB5418968EB0}" dt="2024-11-06T18:41:41.405" v="0" actId="115"/>
          <ac:spMkLst>
            <pc:docMk/>
            <pc:sldMk cId="2968533059" sldId="256"/>
            <ac:spMk id="9" creationId="{BA3D12F4-C5EF-CC23-59ED-6E43A20AB380}"/>
          </ac:spMkLst>
        </pc:spChg>
        <pc:spChg chg="add mod">
          <ac:chgData name="Lucie Daley" userId="31acdf244cc319e8" providerId="LiveId" clId="{F16B3584-C301-4F48-A15B-CB5418968EB0}" dt="2024-11-12T18:14:32.360" v="8644" actId="1076"/>
          <ac:spMkLst>
            <pc:docMk/>
            <pc:sldMk cId="2968533059" sldId="256"/>
            <ac:spMk id="10" creationId="{87793112-0071-B08D-7B73-DFF69B1E78C0}"/>
          </ac:spMkLst>
        </pc:spChg>
        <pc:spChg chg="mod">
          <ac:chgData name="Lucie Daley" userId="31acdf244cc319e8" providerId="LiveId" clId="{F16B3584-C301-4F48-A15B-CB5418968EB0}" dt="2024-11-12T17:52:26.794" v="8265" actId="1076"/>
          <ac:spMkLst>
            <pc:docMk/>
            <pc:sldMk cId="2968533059" sldId="256"/>
            <ac:spMk id="29" creationId="{EFAA5B9C-4F06-6AFF-BEFF-1ABD404425F8}"/>
          </ac:spMkLst>
        </pc:spChg>
        <pc:picChg chg="mod">
          <ac:chgData name="Lucie Daley" userId="31acdf244cc319e8" providerId="LiveId" clId="{F16B3584-C301-4F48-A15B-CB5418968EB0}" dt="2024-11-12T17:52:30.199" v="8266" actId="1076"/>
          <ac:picMkLst>
            <pc:docMk/>
            <pc:sldMk cId="2968533059" sldId="256"/>
            <ac:picMk id="4" creationId="{4618FB1F-C3AD-1849-3D3E-7613F5815AF5}"/>
          </ac:picMkLst>
        </pc:picChg>
        <pc:picChg chg="add mod">
          <ac:chgData name="Lucie Daley" userId="31acdf244cc319e8" providerId="LiveId" clId="{F16B3584-C301-4F48-A15B-CB5418968EB0}" dt="2024-11-12T18:14:35.141" v="8645" actId="1076"/>
          <ac:picMkLst>
            <pc:docMk/>
            <pc:sldMk cId="2968533059" sldId="256"/>
            <ac:picMk id="1026" creationId="{CA56758A-BBFB-130B-FC63-38EFEEC23F98}"/>
          </ac:picMkLst>
        </pc:picChg>
      </pc:sldChg>
      <pc:sldChg chg="modSp del mod">
        <pc:chgData name="Lucie Daley" userId="31acdf244cc319e8" providerId="LiveId" clId="{F16B3584-C301-4F48-A15B-CB5418968EB0}" dt="2024-11-07T18:20:37.364" v="2137" actId="2696"/>
        <pc:sldMkLst>
          <pc:docMk/>
          <pc:sldMk cId="2251108116" sldId="257"/>
        </pc:sldMkLst>
        <pc:spChg chg="mod">
          <ac:chgData name="Lucie Daley" userId="31acdf244cc319e8" providerId="LiveId" clId="{F16B3584-C301-4F48-A15B-CB5418968EB0}" dt="2024-11-07T17:19:49.933" v="132" actId="207"/>
          <ac:spMkLst>
            <pc:docMk/>
            <pc:sldMk cId="2251108116" sldId="257"/>
            <ac:spMk id="3" creationId="{9E291F94-AB7D-85F1-8201-820C5C1A72AA}"/>
          </ac:spMkLst>
        </pc:spChg>
      </pc:sldChg>
      <pc:sldMasterChg chg="setBg modSldLayout">
        <pc:chgData name="Lucie Daley" userId="31acdf244cc319e8" providerId="LiveId" clId="{F16B3584-C301-4F48-A15B-CB5418968EB0}" dt="2024-11-12T17:58:50.625" v="8382"/>
        <pc:sldMasterMkLst>
          <pc:docMk/>
          <pc:sldMasterMk cId="3160846113" sldId="2147483648"/>
        </pc:sldMasterMkLst>
        <pc:sldLayoutChg chg="setBg">
          <pc:chgData name="Lucie Daley" userId="31acdf244cc319e8" providerId="LiveId" clId="{F16B3584-C301-4F48-A15B-CB5418968EB0}" dt="2024-11-12T17:58:50.625" v="8382"/>
          <pc:sldLayoutMkLst>
            <pc:docMk/>
            <pc:sldMasterMk cId="3160846113" sldId="2147483648"/>
            <pc:sldLayoutMk cId="774550429" sldId="2147483649"/>
          </pc:sldLayoutMkLst>
        </pc:sldLayoutChg>
        <pc:sldLayoutChg chg="setBg">
          <pc:chgData name="Lucie Daley" userId="31acdf244cc319e8" providerId="LiveId" clId="{F16B3584-C301-4F48-A15B-CB5418968EB0}" dt="2024-11-12T17:58:50.625" v="8382"/>
          <pc:sldLayoutMkLst>
            <pc:docMk/>
            <pc:sldMasterMk cId="3160846113" sldId="2147483648"/>
            <pc:sldLayoutMk cId="804460927" sldId="2147483650"/>
          </pc:sldLayoutMkLst>
        </pc:sldLayoutChg>
        <pc:sldLayoutChg chg="setBg">
          <pc:chgData name="Lucie Daley" userId="31acdf244cc319e8" providerId="LiveId" clId="{F16B3584-C301-4F48-A15B-CB5418968EB0}" dt="2024-11-12T17:58:50.625" v="8382"/>
          <pc:sldLayoutMkLst>
            <pc:docMk/>
            <pc:sldMasterMk cId="3160846113" sldId="2147483648"/>
            <pc:sldLayoutMk cId="3769750641" sldId="2147483651"/>
          </pc:sldLayoutMkLst>
        </pc:sldLayoutChg>
        <pc:sldLayoutChg chg="setBg">
          <pc:chgData name="Lucie Daley" userId="31acdf244cc319e8" providerId="LiveId" clId="{F16B3584-C301-4F48-A15B-CB5418968EB0}" dt="2024-11-12T17:58:50.625" v="8382"/>
          <pc:sldLayoutMkLst>
            <pc:docMk/>
            <pc:sldMasterMk cId="3160846113" sldId="2147483648"/>
            <pc:sldLayoutMk cId="3765859847" sldId="2147483652"/>
          </pc:sldLayoutMkLst>
        </pc:sldLayoutChg>
        <pc:sldLayoutChg chg="setBg">
          <pc:chgData name="Lucie Daley" userId="31acdf244cc319e8" providerId="LiveId" clId="{F16B3584-C301-4F48-A15B-CB5418968EB0}" dt="2024-11-12T17:58:50.625" v="8382"/>
          <pc:sldLayoutMkLst>
            <pc:docMk/>
            <pc:sldMasterMk cId="3160846113" sldId="2147483648"/>
            <pc:sldLayoutMk cId="4259730827" sldId="2147483653"/>
          </pc:sldLayoutMkLst>
        </pc:sldLayoutChg>
        <pc:sldLayoutChg chg="setBg">
          <pc:chgData name="Lucie Daley" userId="31acdf244cc319e8" providerId="LiveId" clId="{F16B3584-C301-4F48-A15B-CB5418968EB0}" dt="2024-11-12T17:58:50.625" v="8382"/>
          <pc:sldLayoutMkLst>
            <pc:docMk/>
            <pc:sldMasterMk cId="3160846113" sldId="2147483648"/>
            <pc:sldLayoutMk cId="2058427653" sldId="2147483654"/>
          </pc:sldLayoutMkLst>
        </pc:sldLayoutChg>
        <pc:sldLayoutChg chg="setBg">
          <pc:chgData name="Lucie Daley" userId="31acdf244cc319e8" providerId="LiveId" clId="{F16B3584-C301-4F48-A15B-CB5418968EB0}" dt="2024-11-12T17:58:50.625" v="8382"/>
          <pc:sldLayoutMkLst>
            <pc:docMk/>
            <pc:sldMasterMk cId="3160846113" sldId="2147483648"/>
            <pc:sldLayoutMk cId="1957698710" sldId="2147483655"/>
          </pc:sldLayoutMkLst>
        </pc:sldLayoutChg>
        <pc:sldLayoutChg chg="setBg">
          <pc:chgData name="Lucie Daley" userId="31acdf244cc319e8" providerId="LiveId" clId="{F16B3584-C301-4F48-A15B-CB5418968EB0}" dt="2024-11-12T17:58:50.625" v="8382"/>
          <pc:sldLayoutMkLst>
            <pc:docMk/>
            <pc:sldMasterMk cId="3160846113" sldId="2147483648"/>
            <pc:sldLayoutMk cId="126601609" sldId="2147483656"/>
          </pc:sldLayoutMkLst>
        </pc:sldLayoutChg>
        <pc:sldLayoutChg chg="setBg">
          <pc:chgData name="Lucie Daley" userId="31acdf244cc319e8" providerId="LiveId" clId="{F16B3584-C301-4F48-A15B-CB5418968EB0}" dt="2024-11-12T17:58:50.625" v="8382"/>
          <pc:sldLayoutMkLst>
            <pc:docMk/>
            <pc:sldMasterMk cId="3160846113" sldId="2147483648"/>
            <pc:sldLayoutMk cId="3192014314" sldId="2147483657"/>
          </pc:sldLayoutMkLst>
        </pc:sldLayoutChg>
        <pc:sldLayoutChg chg="setBg">
          <pc:chgData name="Lucie Daley" userId="31acdf244cc319e8" providerId="LiveId" clId="{F16B3584-C301-4F48-A15B-CB5418968EB0}" dt="2024-11-12T17:58:50.625" v="8382"/>
          <pc:sldLayoutMkLst>
            <pc:docMk/>
            <pc:sldMasterMk cId="3160846113" sldId="2147483648"/>
            <pc:sldLayoutMk cId="3433632368" sldId="2147483658"/>
          </pc:sldLayoutMkLst>
        </pc:sldLayoutChg>
        <pc:sldLayoutChg chg="setBg">
          <pc:chgData name="Lucie Daley" userId="31acdf244cc319e8" providerId="LiveId" clId="{F16B3584-C301-4F48-A15B-CB5418968EB0}" dt="2024-11-12T17:58:50.625" v="8382"/>
          <pc:sldLayoutMkLst>
            <pc:docMk/>
            <pc:sldMasterMk cId="3160846113" sldId="2147483648"/>
            <pc:sldLayoutMk cId="3443318681" sldId="2147483659"/>
          </pc:sldLayoutMkLst>
        </pc:sldLayoutChg>
      </pc:sldMasterChg>
    </pc:docChg>
  </pc:docChgLst>
  <pc:docChgLst>
    <pc:chgData name="Lucie Daley" userId="31acdf244cc319e8" providerId="LiveId" clId="{4BF17AC1-8F44-8C4E-8AEC-7E80B6DAB5EA}"/>
    <pc:docChg chg="modSld">
      <pc:chgData name="Lucie Daley" userId="31acdf244cc319e8" providerId="LiveId" clId="{4BF17AC1-8F44-8C4E-8AEC-7E80B6DAB5EA}" dt="2024-11-10T21:58:04.069" v="41" actId="1076"/>
      <pc:docMkLst>
        <pc:docMk/>
      </pc:docMkLst>
      <pc:sldChg chg="modSp">
        <pc:chgData name="Lucie Daley" userId="31acdf244cc319e8" providerId="LiveId" clId="{4BF17AC1-8F44-8C4E-8AEC-7E80B6DAB5EA}" dt="2024-11-10T21:58:04.069" v="41" actId="1076"/>
        <pc:sldMkLst>
          <pc:docMk/>
          <pc:sldMk cId="2968533059" sldId="256"/>
        </pc:sldMkLst>
        <pc:spChg chg="mod">
          <ac:chgData name="Lucie Daley" userId="31acdf244cc319e8" providerId="LiveId" clId="{4BF17AC1-8F44-8C4E-8AEC-7E80B6DAB5EA}" dt="2024-11-10T21:53:29.925" v="5" actId="20577"/>
          <ac:spMkLst>
            <pc:docMk/>
            <pc:sldMk cId="2968533059" sldId="256"/>
            <ac:spMk id="2" creationId="{133F7BDC-0B52-5561-A5A0-A13CFFBC84C1}"/>
          </ac:spMkLst>
        </pc:spChg>
        <pc:spChg chg="mod">
          <ac:chgData name="Lucie Daley" userId="31acdf244cc319e8" providerId="LiveId" clId="{4BF17AC1-8F44-8C4E-8AEC-7E80B6DAB5EA}" dt="2024-11-10T21:55:22.860" v="16" actId="20577"/>
          <ac:spMkLst>
            <pc:docMk/>
            <pc:sldMk cId="2968533059" sldId="256"/>
            <ac:spMk id="3" creationId="{C6ED6842-DF1C-4F15-FBC5-49C10A921CA7}"/>
          </ac:spMkLst>
        </pc:spChg>
        <pc:spChg chg="mod">
          <ac:chgData name="Lucie Daley" userId="31acdf244cc319e8" providerId="LiveId" clId="{4BF17AC1-8F44-8C4E-8AEC-7E80B6DAB5EA}" dt="2024-11-10T21:57:51.770" v="40" actId="20577"/>
          <ac:spMkLst>
            <pc:docMk/>
            <pc:sldMk cId="2968533059" sldId="256"/>
            <ac:spMk id="7" creationId="{92E59151-6E94-A0E2-C88F-7EC96C86E885}"/>
          </ac:spMkLst>
        </pc:spChg>
        <pc:spChg chg="mod">
          <ac:chgData name="Lucie Daley" userId="31acdf244cc319e8" providerId="LiveId" clId="{4BF17AC1-8F44-8C4E-8AEC-7E80B6DAB5EA}" dt="2024-11-10T21:58:04.069" v="41" actId="1076"/>
          <ac:spMkLst>
            <pc:docMk/>
            <pc:sldMk cId="2968533059" sldId="256"/>
            <ac:spMk id="8" creationId="{B7B0AB1F-F3F8-D4AB-DDC8-8E9F8794E873}"/>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DB911AB-E050-4DED-8DD2-46BDAD7CFF6F}" type="datetimeFigureOut">
              <a:rPr lang="en-GB" smtClean="0"/>
              <a:t>12/11/2024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3F2218D-BA79-4521-A122-5F796D557C00}" type="slidenum">
              <a:rPr lang="en-GB" smtClean="0"/>
              <a:t>‹#›</a:t>
            </a:fld>
            <a:endParaRPr lang="en-GB"/>
          </a:p>
        </p:txBody>
      </p:sp>
    </p:spTree>
    <p:extLst>
      <p:ext uri="{BB962C8B-B14F-4D97-AF65-F5344CB8AC3E}">
        <p14:creationId xmlns:p14="http://schemas.microsoft.com/office/powerpoint/2010/main" val="17615742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DA6322-4634-F3DF-BF6B-293A622AAE6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4B71D64-ACED-9956-3298-884FF75FF2F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C129B3F-041E-85D2-06AD-D5A1283EBF52}"/>
              </a:ext>
            </a:extLst>
          </p:cNvPr>
          <p:cNvSpPr>
            <a:spLocks noGrp="1"/>
          </p:cNvSpPr>
          <p:nvPr>
            <p:ph type="dt" sz="half" idx="10"/>
          </p:nvPr>
        </p:nvSpPr>
        <p:spPr/>
        <p:txBody>
          <a:bodyPr/>
          <a:lstStyle/>
          <a:p>
            <a:fld id="{6536800B-DD45-4BE6-9C55-54674815AA04}" type="datetimeFigureOut">
              <a:rPr lang="en-GB" smtClean="0"/>
              <a:t>11/11/2024</a:t>
            </a:fld>
            <a:endParaRPr lang="en-GB"/>
          </a:p>
        </p:txBody>
      </p:sp>
      <p:sp>
        <p:nvSpPr>
          <p:cNvPr id="5" name="Footer Placeholder 4">
            <a:extLst>
              <a:ext uri="{FF2B5EF4-FFF2-40B4-BE49-F238E27FC236}">
                <a16:creationId xmlns:a16="http://schemas.microsoft.com/office/drawing/2014/main" id="{C5A47399-E601-AD6F-C983-C6E27884AF7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EB38C4F-FC42-697B-F3CD-98E7971EBB79}"/>
              </a:ext>
            </a:extLst>
          </p:cNvPr>
          <p:cNvSpPr>
            <a:spLocks noGrp="1"/>
          </p:cNvSpPr>
          <p:nvPr>
            <p:ph type="sldNum" sz="quarter" idx="12"/>
          </p:nvPr>
        </p:nvSpPr>
        <p:spPr/>
        <p:txBody>
          <a:bodyPr/>
          <a:lstStyle/>
          <a:p>
            <a:fld id="{63AB065E-9ABA-43C8-9FDB-03C580BA620F}" type="slidenum">
              <a:rPr lang="en-GB" smtClean="0"/>
              <a:t>‹#›</a:t>
            </a:fld>
            <a:endParaRPr lang="en-GB"/>
          </a:p>
        </p:txBody>
      </p:sp>
    </p:spTree>
    <p:extLst>
      <p:ext uri="{BB962C8B-B14F-4D97-AF65-F5344CB8AC3E}">
        <p14:creationId xmlns:p14="http://schemas.microsoft.com/office/powerpoint/2010/main" val="77455042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64120B-2E65-DE5A-0FDE-4E043BD8B84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6E1A8B1-F3D2-F111-0B4B-156AF1071B1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3C6970A-D6A5-67C1-16D2-4A2BB99B9428}"/>
              </a:ext>
            </a:extLst>
          </p:cNvPr>
          <p:cNvSpPr>
            <a:spLocks noGrp="1"/>
          </p:cNvSpPr>
          <p:nvPr>
            <p:ph type="dt" sz="half" idx="10"/>
          </p:nvPr>
        </p:nvSpPr>
        <p:spPr/>
        <p:txBody>
          <a:bodyPr/>
          <a:lstStyle/>
          <a:p>
            <a:fld id="{6536800B-DD45-4BE6-9C55-54674815AA04}" type="datetimeFigureOut">
              <a:rPr lang="en-GB" smtClean="0"/>
              <a:t>11/11/2024</a:t>
            </a:fld>
            <a:endParaRPr lang="en-GB"/>
          </a:p>
        </p:txBody>
      </p:sp>
      <p:sp>
        <p:nvSpPr>
          <p:cNvPr id="5" name="Footer Placeholder 4">
            <a:extLst>
              <a:ext uri="{FF2B5EF4-FFF2-40B4-BE49-F238E27FC236}">
                <a16:creationId xmlns:a16="http://schemas.microsoft.com/office/drawing/2014/main" id="{727C5E36-1C39-7005-05E5-0389383A0A2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5011CA7-A101-78D0-067E-1B30876342AA}"/>
              </a:ext>
            </a:extLst>
          </p:cNvPr>
          <p:cNvSpPr>
            <a:spLocks noGrp="1"/>
          </p:cNvSpPr>
          <p:nvPr>
            <p:ph type="sldNum" sz="quarter" idx="12"/>
          </p:nvPr>
        </p:nvSpPr>
        <p:spPr/>
        <p:txBody>
          <a:bodyPr/>
          <a:lstStyle/>
          <a:p>
            <a:fld id="{63AB065E-9ABA-43C8-9FDB-03C580BA620F}" type="slidenum">
              <a:rPr lang="en-GB" smtClean="0"/>
              <a:t>‹#›</a:t>
            </a:fld>
            <a:endParaRPr lang="en-GB"/>
          </a:p>
        </p:txBody>
      </p:sp>
    </p:spTree>
    <p:extLst>
      <p:ext uri="{BB962C8B-B14F-4D97-AF65-F5344CB8AC3E}">
        <p14:creationId xmlns:p14="http://schemas.microsoft.com/office/powerpoint/2010/main" val="8044609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0E321D-368F-D054-883D-20E30345A98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129C810-6498-0E7C-F368-60B0B42BBA00}"/>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90A9560-93C9-5CCD-37EF-EC7BC87AADCD}"/>
              </a:ext>
            </a:extLst>
          </p:cNvPr>
          <p:cNvSpPr>
            <a:spLocks noGrp="1"/>
          </p:cNvSpPr>
          <p:nvPr>
            <p:ph type="dt" sz="half" idx="10"/>
          </p:nvPr>
        </p:nvSpPr>
        <p:spPr/>
        <p:txBody>
          <a:bodyPr/>
          <a:lstStyle/>
          <a:p>
            <a:fld id="{6536800B-DD45-4BE6-9C55-54674815AA04}" type="datetimeFigureOut">
              <a:rPr lang="en-GB" smtClean="0"/>
              <a:t>11/11/2024</a:t>
            </a:fld>
            <a:endParaRPr lang="en-GB"/>
          </a:p>
        </p:txBody>
      </p:sp>
      <p:sp>
        <p:nvSpPr>
          <p:cNvPr id="5" name="Footer Placeholder 4">
            <a:extLst>
              <a:ext uri="{FF2B5EF4-FFF2-40B4-BE49-F238E27FC236}">
                <a16:creationId xmlns:a16="http://schemas.microsoft.com/office/drawing/2014/main" id="{14F01A66-0D54-E53A-BD7F-412907D8110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8FAD34B-8B5F-CA68-14C9-CD7D2A798AA6}"/>
              </a:ext>
            </a:extLst>
          </p:cNvPr>
          <p:cNvSpPr>
            <a:spLocks noGrp="1"/>
          </p:cNvSpPr>
          <p:nvPr>
            <p:ph type="sldNum" sz="quarter" idx="12"/>
          </p:nvPr>
        </p:nvSpPr>
        <p:spPr/>
        <p:txBody>
          <a:bodyPr/>
          <a:lstStyle/>
          <a:p>
            <a:fld id="{63AB065E-9ABA-43C8-9FDB-03C580BA620F}" type="slidenum">
              <a:rPr lang="en-GB" smtClean="0"/>
              <a:t>‹#›</a:t>
            </a:fld>
            <a:endParaRPr lang="en-GB"/>
          </a:p>
        </p:txBody>
      </p:sp>
    </p:spTree>
    <p:extLst>
      <p:ext uri="{BB962C8B-B14F-4D97-AF65-F5344CB8AC3E}">
        <p14:creationId xmlns:p14="http://schemas.microsoft.com/office/powerpoint/2010/main" val="376975064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F633CE-B669-1C5B-C7C2-4B563BC759F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6C1DAC3-639D-6DED-C42A-C909E51C611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B4BA84A-1208-7BE4-A58D-B9C4EF48384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F633415-AE3F-29E3-5816-021302A5A464}"/>
              </a:ext>
            </a:extLst>
          </p:cNvPr>
          <p:cNvSpPr>
            <a:spLocks noGrp="1"/>
          </p:cNvSpPr>
          <p:nvPr>
            <p:ph type="dt" sz="half" idx="10"/>
          </p:nvPr>
        </p:nvSpPr>
        <p:spPr/>
        <p:txBody>
          <a:bodyPr/>
          <a:lstStyle/>
          <a:p>
            <a:fld id="{6536800B-DD45-4BE6-9C55-54674815AA04}" type="datetimeFigureOut">
              <a:rPr lang="en-GB" smtClean="0"/>
              <a:t>11/11/2024</a:t>
            </a:fld>
            <a:endParaRPr lang="en-GB"/>
          </a:p>
        </p:txBody>
      </p:sp>
      <p:sp>
        <p:nvSpPr>
          <p:cNvPr id="6" name="Footer Placeholder 5">
            <a:extLst>
              <a:ext uri="{FF2B5EF4-FFF2-40B4-BE49-F238E27FC236}">
                <a16:creationId xmlns:a16="http://schemas.microsoft.com/office/drawing/2014/main" id="{275D07A1-F5CE-8CBC-3962-CB23207D519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177A0C8-7DAC-DD7B-3350-3391AEDAFB0A}"/>
              </a:ext>
            </a:extLst>
          </p:cNvPr>
          <p:cNvSpPr>
            <a:spLocks noGrp="1"/>
          </p:cNvSpPr>
          <p:nvPr>
            <p:ph type="sldNum" sz="quarter" idx="12"/>
          </p:nvPr>
        </p:nvSpPr>
        <p:spPr/>
        <p:txBody>
          <a:bodyPr/>
          <a:lstStyle/>
          <a:p>
            <a:fld id="{63AB065E-9ABA-43C8-9FDB-03C580BA620F}" type="slidenum">
              <a:rPr lang="en-GB" smtClean="0"/>
              <a:t>‹#›</a:t>
            </a:fld>
            <a:endParaRPr lang="en-GB"/>
          </a:p>
        </p:txBody>
      </p:sp>
    </p:spTree>
    <p:extLst>
      <p:ext uri="{BB962C8B-B14F-4D97-AF65-F5344CB8AC3E}">
        <p14:creationId xmlns:p14="http://schemas.microsoft.com/office/powerpoint/2010/main" val="37658598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807EE2-3DFE-EDEF-78A6-A578FA0F0DD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810C053-EE54-7382-A481-4F4071569D5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3AA14BB-DFD9-8C59-8BD6-F619254070F2}"/>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3E4ECFC-60E9-A14C-BE84-C2D5D1CA35E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3CD35CE-F0EF-CDFA-76A9-6390D153B0C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4A26C70C-45DD-B54E-92E2-E9607B8ED661}"/>
              </a:ext>
            </a:extLst>
          </p:cNvPr>
          <p:cNvSpPr>
            <a:spLocks noGrp="1"/>
          </p:cNvSpPr>
          <p:nvPr>
            <p:ph type="dt" sz="half" idx="10"/>
          </p:nvPr>
        </p:nvSpPr>
        <p:spPr/>
        <p:txBody>
          <a:bodyPr/>
          <a:lstStyle/>
          <a:p>
            <a:fld id="{6536800B-DD45-4BE6-9C55-54674815AA04}" type="datetimeFigureOut">
              <a:rPr lang="en-GB" smtClean="0"/>
              <a:t>11/11/2024</a:t>
            </a:fld>
            <a:endParaRPr lang="en-GB"/>
          </a:p>
        </p:txBody>
      </p:sp>
      <p:sp>
        <p:nvSpPr>
          <p:cNvPr id="8" name="Footer Placeholder 7">
            <a:extLst>
              <a:ext uri="{FF2B5EF4-FFF2-40B4-BE49-F238E27FC236}">
                <a16:creationId xmlns:a16="http://schemas.microsoft.com/office/drawing/2014/main" id="{8F223DB8-6A4F-DA2A-42BC-977CCC50C20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E0AC063-2172-AB4A-6223-EF956D0FEA95}"/>
              </a:ext>
            </a:extLst>
          </p:cNvPr>
          <p:cNvSpPr>
            <a:spLocks noGrp="1"/>
          </p:cNvSpPr>
          <p:nvPr>
            <p:ph type="sldNum" sz="quarter" idx="12"/>
          </p:nvPr>
        </p:nvSpPr>
        <p:spPr/>
        <p:txBody>
          <a:bodyPr/>
          <a:lstStyle/>
          <a:p>
            <a:fld id="{63AB065E-9ABA-43C8-9FDB-03C580BA620F}" type="slidenum">
              <a:rPr lang="en-GB" smtClean="0"/>
              <a:t>‹#›</a:t>
            </a:fld>
            <a:endParaRPr lang="en-GB"/>
          </a:p>
        </p:txBody>
      </p:sp>
    </p:spTree>
    <p:extLst>
      <p:ext uri="{BB962C8B-B14F-4D97-AF65-F5344CB8AC3E}">
        <p14:creationId xmlns:p14="http://schemas.microsoft.com/office/powerpoint/2010/main" val="42597308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B99C87-FA08-B459-791A-726C3D80417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2F68562-D41D-9FED-BBE0-1053BDEA61B9}"/>
              </a:ext>
            </a:extLst>
          </p:cNvPr>
          <p:cNvSpPr>
            <a:spLocks noGrp="1"/>
          </p:cNvSpPr>
          <p:nvPr>
            <p:ph type="dt" sz="half" idx="10"/>
          </p:nvPr>
        </p:nvSpPr>
        <p:spPr/>
        <p:txBody>
          <a:bodyPr/>
          <a:lstStyle/>
          <a:p>
            <a:fld id="{6536800B-DD45-4BE6-9C55-54674815AA04}" type="datetimeFigureOut">
              <a:rPr lang="en-GB" smtClean="0"/>
              <a:t>11/11/2024</a:t>
            </a:fld>
            <a:endParaRPr lang="en-GB"/>
          </a:p>
        </p:txBody>
      </p:sp>
      <p:sp>
        <p:nvSpPr>
          <p:cNvPr id="4" name="Footer Placeholder 3">
            <a:extLst>
              <a:ext uri="{FF2B5EF4-FFF2-40B4-BE49-F238E27FC236}">
                <a16:creationId xmlns:a16="http://schemas.microsoft.com/office/drawing/2014/main" id="{0CC85AEE-28A6-1121-5DD6-103501318BE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A1B1FF9-7BC0-321A-C6AF-4D4D8429CA2F}"/>
              </a:ext>
            </a:extLst>
          </p:cNvPr>
          <p:cNvSpPr>
            <a:spLocks noGrp="1"/>
          </p:cNvSpPr>
          <p:nvPr>
            <p:ph type="sldNum" sz="quarter" idx="12"/>
          </p:nvPr>
        </p:nvSpPr>
        <p:spPr/>
        <p:txBody>
          <a:bodyPr/>
          <a:lstStyle/>
          <a:p>
            <a:fld id="{63AB065E-9ABA-43C8-9FDB-03C580BA620F}" type="slidenum">
              <a:rPr lang="en-GB" smtClean="0"/>
              <a:t>‹#›</a:t>
            </a:fld>
            <a:endParaRPr lang="en-GB"/>
          </a:p>
        </p:txBody>
      </p:sp>
    </p:spTree>
    <p:extLst>
      <p:ext uri="{BB962C8B-B14F-4D97-AF65-F5344CB8AC3E}">
        <p14:creationId xmlns:p14="http://schemas.microsoft.com/office/powerpoint/2010/main" val="20584276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1BAFD3D-3AFC-E024-56E6-AE723D697505}"/>
              </a:ext>
            </a:extLst>
          </p:cNvPr>
          <p:cNvSpPr>
            <a:spLocks noGrp="1"/>
          </p:cNvSpPr>
          <p:nvPr>
            <p:ph type="dt" sz="half" idx="10"/>
          </p:nvPr>
        </p:nvSpPr>
        <p:spPr/>
        <p:txBody>
          <a:bodyPr/>
          <a:lstStyle/>
          <a:p>
            <a:fld id="{6536800B-DD45-4BE6-9C55-54674815AA04}" type="datetimeFigureOut">
              <a:rPr lang="en-GB" smtClean="0"/>
              <a:t>11/11/2024</a:t>
            </a:fld>
            <a:endParaRPr lang="en-GB"/>
          </a:p>
        </p:txBody>
      </p:sp>
      <p:sp>
        <p:nvSpPr>
          <p:cNvPr id="3" name="Footer Placeholder 2">
            <a:extLst>
              <a:ext uri="{FF2B5EF4-FFF2-40B4-BE49-F238E27FC236}">
                <a16:creationId xmlns:a16="http://schemas.microsoft.com/office/drawing/2014/main" id="{BB652766-E95E-238D-AD12-55E97F4549B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D594C24-9EBD-23AF-E48D-2D24821594F8}"/>
              </a:ext>
            </a:extLst>
          </p:cNvPr>
          <p:cNvSpPr>
            <a:spLocks noGrp="1"/>
          </p:cNvSpPr>
          <p:nvPr>
            <p:ph type="sldNum" sz="quarter" idx="12"/>
          </p:nvPr>
        </p:nvSpPr>
        <p:spPr/>
        <p:txBody>
          <a:bodyPr/>
          <a:lstStyle/>
          <a:p>
            <a:fld id="{63AB065E-9ABA-43C8-9FDB-03C580BA620F}" type="slidenum">
              <a:rPr lang="en-GB" smtClean="0"/>
              <a:t>‹#›</a:t>
            </a:fld>
            <a:endParaRPr lang="en-GB"/>
          </a:p>
        </p:txBody>
      </p:sp>
    </p:spTree>
    <p:extLst>
      <p:ext uri="{BB962C8B-B14F-4D97-AF65-F5344CB8AC3E}">
        <p14:creationId xmlns:p14="http://schemas.microsoft.com/office/powerpoint/2010/main" val="19576987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664EE0-53BD-37EC-60AE-F4EB59D0CE5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01299DF-5266-9085-AB67-F2E12405DFE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CC342CC-1367-612E-76D0-05CF72A3551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12ABA85-E10B-E4F3-5532-0BECA770E817}"/>
              </a:ext>
            </a:extLst>
          </p:cNvPr>
          <p:cNvSpPr>
            <a:spLocks noGrp="1"/>
          </p:cNvSpPr>
          <p:nvPr>
            <p:ph type="dt" sz="half" idx="10"/>
          </p:nvPr>
        </p:nvSpPr>
        <p:spPr/>
        <p:txBody>
          <a:bodyPr/>
          <a:lstStyle/>
          <a:p>
            <a:fld id="{6536800B-DD45-4BE6-9C55-54674815AA04}" type="datetimeFigureOut">
              <a:rPr lang="en-GB" smtClean="0"/>
              <a:t>11/11/2024</a:t>
            </a:fld>
            <a:endParaRPr lang="en-GB"/>
          </a:p>
        </p:txBody>
      </p:sp>
      <p:sp>
        <p:nvSpPr>
          <p:cNvPr id="6" name="Footer Placeholder 5">
            <a:extLst>
              <a:ext uri="{FF2B5EF4-FFF2-40B4-BE49-F238E27FC236}">
                <a16:creationId xmlns:a16="http://schemas.microsoft.com/office/drawing/2014/main" id="{77868748-7F75-2287-8408-A49759A329A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7501F31-7E9D-E335-8B78-D38CF04ED0C5}"/>
              </a:ext>
            </a:extLst>
          </p:cNvPr>
          <p:cNvSpPr>
            <a:spLocks noGrp="1"/>
          </p:cNvSpPr>
          <p:nvPr>
            <p:ph type="sldNum" sz="quarter" idx="12"/>
          </p:nvPr>
        </p:nvSpPr>
        <p:spPr/>
        <p:txBody>
          <a:bodyPr/>
          <a:lstStyle/>
          <a:p>
            <a:fld id="{63AB065E-9ABA-43C8-9FDB-03C580BA620F}" type="slidenum">
              <a:rPr lang="en-GB" smtClean="0"/>
              <a:t>‹#›</a:t>
            </a:fld>
            <a:endParaRPr lang="en-GB"/>
          </a:p>
        </p:txBody>
      </p:sp>
    </p:spTree>
    <p:extLst>
      <p:ext uri="{BB962C8B-B14F-4D97-AF65-F5344CB8AC3E}">
        <p14:creationId xmlns:p14="http://schemas.microsoft.com/office/powerpoint/2010/main" val="12660160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147DE1-9B80-4385-D387-22BFE4E9ADE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9662D3AC-592B-E68A-1C34-0DE3789A0B4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656F8620-F89C-CF79-A07F-E4B68AA2F03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9DA66D7-8F12-3D3C-BCA5-A2A187138B23}"/>
              </a:ext>
            </a:extLst>
          </p:cNvPr>
          <p:cNvSpPr>
            <a:spLocks noGrp="1"/>
          </p:cNvSpPr>
          <p:nvPr>
            <p:ph type="dt" sz="half" idx="10"/>
          </p:nvPr>
        </p:nvSpPr>
        <p:spPr/>
        <p:txBody>
          <a:bodyPr/>
          <a:lstStyle/>
          <a:p>
            <a:fld id="{6536800B-DD45-4BE6-9C55-54674815AA04}" type="datetimeFigureOut">
              <a:rPr lang="en-GB" smtClean="0"/>
              <a:t>11/11/2024</a:t>
            </a:fld>
            <a:endParaRPr lang="en-GB"/>
          </a:p>
        </p:txBody>
      </p:sp>
      <p:sp>
        <p:nvSpPr>
          <p:cNvPr id="6" name="Footer Placeholder 5">
            <a:extLst>
              <a:ext uri="{FF2B5EF4-FFF2-40B4-BE49-F238E27FC236}">
                <a16:creationId xmlns:a16="http://schemas.microsoft.com/office/drawing/2014/main" id="{113AA583-7DED-C325-2DD8-B8618BCAACE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7742173-8033-CC81-89BB-09A31A59B636}"/>
              </a:ext>
            </a:extLst>
          </p:cNvPr>
          <p:cNvSpPr>
            <a:spLocks noGrp="1"/>
          </p:cNvSpPr>
          <p:nvPr>
            <p:ph type="sldNum" sz="quarter" idx="12"/>
          </p:nvPr>
        </p:nvSpPr>
        <p:spPr/>
        <p:txBody>
          <a:bodyPr/>
          <a:lstStyle/>
          <a:p>
            <a:fld id="{63AB065E-9ABA-43C8-9FDB-03C580BA620F}" type="slidenum">
              <a:rPr lang="en-GB" smtClean="0"/>
              <a:t>‹#›</a:t>
            </a:fld>
            <a:endParaRPr lang="en-GB"/>
          </a:p>
        </p:txBody>
      </p:sp>
    </p:spTree>
    <p:extLst>
      <p:ext uri="{BB962C8B-B14F-4D97-AF65-F5344CB8AC3E}">
        <p14:creationId xmlns:p14="http://schemas.microsoft.com/office/powerpoint/2010/main" val="319201431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FE06DB-5BC7-E570-BDFD-0E207360F6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3C48A36-5899-31D0-B39F-A7DE92B0ADC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7B2D54A-9FB9-CD97-C2AF-C04865B2F456}"/>
              </a:ext>
            </a:extLst>
          </p:cNvPr>
          <p:cNvSpPr>
            <a:spLocks noGrp="1"/>
          </p:cNvSpPr>
          <p:nvPr>
            <p:ph type="dt" sz="half" idx="10"/>
          </p:nvPr>
        </p:nvSpPr>
        <p:spPr/>
        <p:txBody>
          <a:bodyPr/>
          <a:lstStyle/>
          <a:p>
            <a:fld id="{6536800B-DD45-4BE6-9C55-54674815AA04}" type="datetimeFigureOut">
              <a:rPr lang="en-GB" smtClean="0"/>
              <a:t>11/11/2024</a:t>
            </a:fld>
            <a:endParaRPr lang="en-GB"/>
          </a:p>
        </p:txBody>
      </p:sp>
      <p:sp>
        <p:nvSpPr>
          <p:cNvPr id="5" name="Footer Placeholder 4">
            <a:extLst>
              <a:ext uri="{FF2B5EF4-FFF2-40B4-BE49-F238E27FC236}">
                <a16:creationId xmlns:a16="http://schemas.microsoft.com/office/drawing/2014/main" id="{A787DC2F-5991-F38C-42BC-8ADC4E15A69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DD7384C-C738-9D1E-E4A3-3FB108BAEE2B}"/>
              </a:ext>
            </a:extLst>
          </p:cNvPr>
          <p:cNvSpPr>
            <a:spLocks noGrp="1"/>
          </p:cNvSpPr>
          <p:nvPr>
            <p:ph type="sldNum" sz="quarter" idx="12"/>
          </p:nvPr>
        </p:nvSpPr>
        <p:spPr/>
        <p:txBody>
          <a:bodyPr/>
          <a:lstStyle/>
          <a:p>
            <a:fld id="{63AB065E-9ABA-43C8-9FDB-03C580BA620F}" type="slidenum">
              <a:rPr lang="en-GB" smtClean="0"/>
              <a:t>‹#›</a:t>
            </a:fld>
            <a:endParaRPr lang="en-GB"/>
          </a:p>
        </p:txBody>
      </p:sp>
    </p:spTree>
    <p:extLst>
      <p:ext uri="{BB962C8B-B14F-4D97-AF65-F5344CB8AC3E}">
        <p14:creationId xmlns:p14="http://schemas.microsoft.com/office/powerpoint/2010/main" val="34336323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11C64F6-2874-E670-D28F-5AD1791880E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C3B2E1A-D25E-842B-0F97-5CBB348A9B1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C557A5B-5DCA-6B18-D9CD-7794E3090F38}"/>
              </a:ext>
            </a:extLst>
          </p:cNvPr>
          <p:cNvSpPr>
            <a:spLocks noGrp="1"/>
          </p:cNvSpPr>
          <p:nvPr>
            <p:ph type="dt" sz="half" idx="10"/>
          </p:nvPr>
        </p:nvSpPr>
        <p:spPr/>
        <p:txBody>
          <a:bodyPr/>
          <a:lstStyle/>
          <a:p>
            <a:fld id="{6536800B-DD45-4BE6-9C55-54674815AA04}" type="datetimeFigureOut">
              <a:rPr lang="en-GB" smtClean="0"/>
              <a:t>11/11/2024</a:t>
            </a:fld>
            <a:endParaRPr lang="en-GB"/>
          </a:p>
        </p:txBody>
      </p:sp>
      <p:sp>
        <p:nvSpPr>
          <p:cNvPr id="5" name="Footer Placeholder 4">
            <a:extLst>
              <a:ext uri="{FF2B5EF4-FFF2-40B4-BE49-F238E27FC236}">
                <a16:creationId xmlns:a16="http://schemas.microsoft.com/office/drawing/2014/main" id="{A870DB8E-322A-0141-0AE2-DA69D3C4D31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9DCCFCA-1685-0DFC-9B00-6ACF19DF3113}"/>
              </a:ext>
            </a:extLst>
          </p:cNvPr>
          <p:cNvSpPr>
            <a:spLocks noGrp="1"/>
          </p:cNvSpPr>
          <p:nvPr>
            <p:ph type="sldNum" sz="quarter" idx="12"/>
          </p:nvPr>
        </p:nvSpPr>
        <p:spPr/>
        <p:txBody>
          <a:bodyPr/>
          <a:lstStyle/>
          <a:p>
            <a:fld id="{63AB065E-9ABA-43C8-9FDB-03C580BA620F}" type="slidenum">
              <a:rPr lang="en-GB" smtClean="0"/>
              <a:t>‹#›</a:t>
            </a:fld>
            <a:endParaRPr lang="en-GB"/>
          </a:p>
        </p:txBody>
      </p:sp>
    </p:spTree>
    <p:extLst>
      <p:ext uri="{BB962C8B-B14F-4D97-AF65-F5344CB8AC3E}">
        <p14:creationId xmlns:p14="http://schemas.microsoft.com/office/powerpoint/2010/main" val="34433186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17000">
              <a:schemeClr val="accent6">
                <a:lumMod val="20000"/>
                <a:lumOff val="80000"/>
              </a:schemeClr>
            </a:gs>
            <a:gs pos="40000">
              <a:schemeClr val="accent6">
                <a:lumMod val="40000"/>
                <a:lumOff val="60000"/>
              </a:schemeClr>
            </a:gs>
            <a:gs pos="60000">
              <a:schemeClr val="accent6">
                <a:lumMod val="40000"/>
                <a:lumOff val="60000"/>
              </a:schemeClr>
            </a:gs>
            <a:gs pos="78000">
              <a:schemeClr val="accent6">
                <a:lumMod val="60000"/>
                <a:lumOff val="40000"/>
              </a:schemeClr>
            </a:gs>
          </a:gsLst>
          <a:lin ang="5400000" scaled="1"/>
          <a:tileRect/>
        </a:gra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352D6B6-3BD7-EE88-D529-DBCBE97D91B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805BC1D-0699-8AA4-6B9E-93D97E9217A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9DB814E-93BF-E7E8-7DDF-00F828CC60C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6536800B-DD45-4BE6-9C55-54674815AA04}" type="datetimeFigureOut">
              <a:rPr lang="en-GB" smtClean="0"/>
              <a:t>11/11/2024</a:t>
            </a:fld>
            <a:endParaRPr lang="en-GB"/>
          </a:p>
        </p:txBody>
      </p:sp>
      <p:sp>
        <p:nvSpPr>
          <p:cNvPr id="5" name="Footer Placeholder 4">
            <a:extLst>
              <a:ext uri="{FF2B5EF4-FFF2-40B4-BE49-F238E27FC236}">
                <a16:creationId xmlns:a16="http://schemas.microsoft.com/office/drawing/2014/main" id="{045A90BE-D4F8-C0A4-3198-1FDC5297A11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36372AA0-7CDF-B9E1-3F31-49D3685405E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63AB065E-9ABA-43C8-9FDB-03C580BA620F}" type="slidenum">
              <a:rPr lang="en-GB" smtClean="0"/>
              <a:t>‹#›</a:t>
            </a:fld>
            <a:endParaRPr lang="en-GB"/>
          </a:p>
        </p:txBody>
      </p:sp>
    </p:spTree>
    <p:extLst>
      <p:ext uri="{BB962C8B-B14F-4D97-AF65-F5344CB8AC3E}">
        <p14:creationId xmlns:p14="http://schemas.microsoft.com/office/powerpoint/2010/main" val="316084611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What is Maslow's Hierarchy of Needs: Know What You Really Want">
            <a:extLst>
              <a:ext uri="{FF2B5EF4-FFF2-40B4-BE49-F238E27FC236}">
                <a16:creationId xmlns:a16="http://schemas.microsoft.com/office/drawing/2014/main" id="{4618FB1F-C3AD-1849-3D3E-7613F5815AF5}"/>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4099536" y="1714552"/>
            <a:ext cx="4155492" cy="4772898"/>
          </a:xfrm>
          <a:prstGeom prst="rect">
            <a:avLst/>
          </a:prstGeom>
          <a:noFill/>
          <a:ln>
            <a:noFill/>
          </a:ln>
        </p:spPr>
      </p:pic>
      <p:sp>
        <p:nvSpPr>
          <p:cNvPr id="9" name="Rectangle 8">
            <a:extLst>
              <a:ext uri="{FF2B5EF4-FFF2-40B4-BE49-F238E27FC236}">
                <a16:creationId xmlns:a16="http://schemas.microsoft.com/office/drawing/2014/main" id="{BA3D12F4-C5EF-CC23-59ED-6E43A20AB380}"/>
              </a:ext>
            </a:extLst>
          </p:cNvPr>
          <p:cNvSpPr/>
          <p:nvPr/>
        </p:nvSpPr>
        <p:spPr>
          <a:xfrm>
            <a:off x="317879" y="0"/>
            <a:ext cx="11556241" cy="923330"/>
          </a:xfrm>
          <a:prstGeom prst="rect">
            <a:avLst/>
          </a:prstGeom>
          <a:noFill/>
        </p:spPr>
        <p:txBody>
          <a:bodyPr wrap="none" lIns="91440" tIns="45720" rIns="91440" bIns="45720">
            <a:spAutoFit/>
            <a:scene3d>
              <a:camera prst="orthographicFront"/>
              <a:lightRig rig="harsh" dir="t"/>
            </a:scene3d>
            <a:sp3d extrusionH="57150" prstMaterial="matte">
              <a:bevelT w="63500" h="12700" prst="angle"/>
              <a:contourClr>
                <a:schemeClr val="bg1">
                  <a:lumMod val="65000"/>
                </a:schemeClr>
              </a:contourClr>
            </a:sp3d>
          </a:bodyPr>
          <a:lstStyle/>
          <a:p>
            <a:pPr algn="ctr"/>
            <a:r>
              <a:rPr lang="en-US" sz="5400" b="1" dirty="0">
                <a:ln/>
                <a:solidFill>
                  <a:schemeClr val="accent3"/>
                </a:solidFill>
              </a:rPr>
              <a:t>Maslow’s Hierarchy of needs model.</a:t>
            </a:r>
            <a:endParaRPr lang="en-US" sz="5400" b="1" cap="none" spc="0" dirty="0">
              <a:ln/>
              <a:solidFill>
                <a:schemeClr val="accent3"/>
              </a:solidFill>
              <a:effectLst/>
            </a:endParaRPr>
          </a:p>
        </p:txBody>
      </p:sp>
      <p:sp>
        <p:nvSpPr>
          <p:cNvPr id="29" name="TextBox 28">
            <a:extLst>
              <a:ext uri="{FF2B5EF4-FFF2-40B4-BE49-F238E27FC236}">
                <a16:creationId xmlns:a16="http://schemas.microsoft.com/office/drawing/2014/main" id="{EFAA5B9C-4F06-6AFF-BEFF-1ABD404425F8}"/>
              </a:ext>
            </a:extLst>
          </p:cNvPr>
          <p:cNvSpPr txBox="1"/>
          <p:nvPr/>
        </p:nvSpPr>
        <p:spPr>
          <a:xfrm>
            <a:off x="4358776" y="6555324"/>
            <a:ext cx="2803160"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Source: Singh, A. (2020)</a:t>
            </a:r>
          </a:p>
        </p:txBody>
      </p:sp>
      <p:sp>
        <p:nvSpPr>
          <p:cNvPr id="2" name="TextBox 1">
            <a:extLst>
              <a:ext uri="{FF2B5EF4-FFF2-40B4-BE49-F238E27FC236}">
                <a16:creationId xmlns:a16="http://schemas.microsoft.com/office/drawing/2014/main" id="{133F7BDC-0B52-5561-A5A0-A13CFFBC84C1}"/>
              </a:ext>
            </a:extLst>
          </p:cNvPr>
          <p:cNvSpPr txBox="1"/>
          <p:nvPr/>
        </p:nvSpPr>
        <p:spPr>
          <a:xfrm>
            <a:off x="1114519" y="874304"/>
            <a:ext cx="9650426" cy="707886"/>
          </a:xfrm>
          <a:prstGeom prst="rect">
            <a:avLst/>
          </a:prstGeom>
          <a:noFill/>
          <a:ln w="28575">
            <a:solidFill>
              <a:schemeClr val="tx1"/>
            </a:solidFill>
          </a:ln>
        </p:spPr>
        <p:txBody>
          <a:bodyPr wrap="square" rtlCol="0">
            <a:spAutoFit/>
          </a:bodyPr>
          <a:lstStyle/>
          <a:p>
            <a:r>
              <a:rPr lang="en-GB" sz="800" b="1" u="sng" dirty="0">
                <a:latin typeface="Arial" panose="020B0604020202020204" pitchFamily="34" charset="0"/>
                <a:cs typeface="Arial" panose="020B0604020202020204" pitchFamily="34" charset="0"/>
              </a:rPr>
              <a:t>Introduction</a:t>
            </a:r>
          </a:p>
          <a:p>
            <a:r>
              <a:rPr lang="en-GB" sz="800" dirty="0">
                <a:latin typeface="Arial" panose="020B0604020202020204" pitchFamily="34" charset="0"/>
                <a:cs typeface="Arial" panose="020B0604020202020204" pitchFamily="34" charset="0"/>
              </a:rPr>
              <a:t>This infographic is going to analyse and evaluate Malow’s Hierarchy of needs model. To begin it is important to state that the pyramid is used to embrace the different levels of needs for a human during their development. Weinberg (2012) states that it is important to begin with physiological needs at the base of the triangle before working through the next levels of the pyramid to ensure the basic needs are met. If the physiological needs are not met it is impossible for the child to gain the next level of needs which are vital for human development. Each step of the hierarchy pyramid is what supports human development and helps individuals to make sense of their world.</a:t>
            </a:r>
          </a:p>
        </p:txBody>
      </p:sp>
      <p:sp>
        <p:nvSpPr>
          <p:cNvPr id="3" name="TextBox 2">
            <a:extLst>
              <a:ext uri="{FF2B5EF4-FFF2-40B4-BE49-F238E27FC236}">
                <a16:creationId xmlns:a16="http://schemas.microsoft.com/office/drawing/2014/main" id="{C6ED6842-DF1C-4F15-FBC5-49C10A921CA7}"/>
              </a:ext>
            </a:extLst>
          </p:cNvPr>
          <p:cNvSpPr txBox="1"/>
          <p:nvPr/>
        </p:nvSpPr>
        <p:spPr>
          <a:xfrm>
            <a:off x="94074" y="1671019"/>
            <a:ext cx="3891072" cy="1569660"/>
          </a:xfrm>
          <a:prstGeom prst="rect">
            <a:avLst/>
          </a:prstGeom>
          <a:noFill/>
          <a:ln w="28575">
            <a:solidFill>
              <a:schemeClr val="tx1"/>
            </a:solidFill>
          </a:ln>
        </p:spPr>
        <p:txBody>
          <a:bodyPr wrap="square" rtlCol="0">
            <a:spAutoFit/>
          </a:bodyPr>
          <a:lstStyle/>
          <a:p>
            <a:r>
              <a:rPr lang="en-GB" sz="800" b="1" u="sng" dirty="0">
                <a:latin typeface="Arial" panose="020B0604020202020204" pitchFamily="34" charset="0"/>
                <a:cs typeface="Arial" panose="020B0604020202020204" pitchFamily="34" charset="0"/>
              </a:rPr>
              <a:t>Physiological</a:t>
            </a:r>
          </a:p>
          <a:p>
            <a:r>
              <a:rPr lang="en-GB" sz="800" dirty="0">
                <a:latin typeface="Arial" panose="020B0604020202020204" pitchFamily="34" charset="0"/>
                <a:cs typeface="Arial" panose="020B0604020202020204" pitchFamily="34" charset="0"/>
              </a:rPr>
              <a:t>Physiological is set at the very base of Maslow’s Hierarchy of needs pyramid. It is generally considered that if the physiological needs cannot be met then it is not possible to move on within the pyramid of needs. According to Weinberg (2012) the need for air, food, water and health is a basic need for every human to survive, and without that the human body will be unable to focus and develop causing nothing but harm. On the other hand, Compton (2018) states that being unable to move up in the pyramid if the base needs are not met is a “myth”, a reason for this could be that some people are quite fluid and would be able to work their way up and down the pyramid even if they have had past trauma or live in a deprived community, they have a resilient mindset to be successful and learn from past experiences.</a:t>
            </a:r>
          </a:p>
        </p:txBody>
      </p:sp>
      <p:sp>
        <p:nvSpPr>
          <p:cNvPr id="5" name="TextBox 4">
            <a:extLst>
              <a:ext uri="{FF2B5EF4-FFF2-40B4-BE49-F238E27FC236}">
                <a16:creationId xmlns:a16="http://schemas.microsoft.com/office/drawing/2014/main" id="{0887BEE7-66DE-092E-60AB-E57372242F6E}"/>
              </a:ext>
            </a:extLst>
          </p:cNvPr>
          <p:cNvSpPr txBox="1"/>
          <p:nvPr/>
        </p:nvSpPr>
        <p:spPr>
          <a:xfrm>
            <a:off x="94074" y="3381543"/>
            <a:ext cx="3891072" cy="1323439"/>
          </a:xfrm>
          <a:prstGeom prst="rect">
            <a:avLst/>
          </a:prstGeom>
          <a:noFill/>
          <a:ln w="28575">
            <a:solidFill>
              <a:schemeClr val="tx1"/>
            </a:solidFill>
          </a:ln>
        </p:spPr>
        <p:txBody>
          <a:bodyPr wrap="square" rtlCol="0">
            <a:spAutoFit/>
          </a:bodyPr>
          <a:lstStyle/>
          <a:p>
            <a:r>
              <a:rPr lang="en-GB" sz="800" b="1" u="sng" dirty="0">
                <a:latin typeface="Arial" panose="020B0604020202020204" pitchFamily="34" charset="0"/>
                <a:cs typeface="Arial" panose="020B0604020202020204" pitchFamily="34" charset="0"/>
              </a:rPr>
              <a:t>Safety </a:t>
            </a:r>
          </a:p>
          <a:p>
            <a:r>
              <a:rPr lang="en-GB" sz="800" dirty="0">
                <a:latin typeface="Arial" panose="020B0604020202020204" pitchFamily="34" charset="0"/>
                <a:cs typeface="Arial" panose="020B0604020202020204" pitchFamily="34" charset="0"/>
              </a:rPr>
              <a:t>Safety comes after the basic needs have been met from physiological needs. It is believed that a human without safety, shelter and stability can gain anxieties in their world, this could have a huge impact on human development. Trivedi (2019) suggests that safety is being protected away from any possible fears, harm and abuse and identifying signs early on to prevent bad experiences impacting development. According to The department For Education (2024) children begin to take interest, learn and develop most when they are happy, content, feel safe and have a secure, trusting relationship with the adults around them, whilst meeting these needs, children will begin to grow confidence. </a:t>
            </a:r>
          </a:p>
        </p:txBody>
      </p:sp>
      <p:sp>
        <p:nvSpPr>
          <p:cNvPr id="6" name="TextBox 5">
            <a:extLst>
              <a:ext uri="{FF2B5EF4-FFF2-40B4-BE49-F238E27FC236}">
                <a16:creationId xmlns:a16="http://schemas.microsoft.com/office/drawing/2014/main" id="{307143F7-C7C8-A0D7-A203-BE2DCBE920CA}"/>
              </a:ext>
            </a:extLst>
          </p:cNvPr>
          <p:cNvSpPr txBox="1"/>
          <p:nvPr/>
        </p:nvSpPr>
        <p:spPr>
          <a:xfrm>
            <a:off x="94074" y="4864965"/>
            <a:ext cx="3891072" cy="1938992"/>
          </a:xfrm>
          <a:prstGeom prst="rect">
            <a:avLst/>
          </a:prstGeom>
          <a:noFill/>
          <a:ln w="28575">
            <a:solidFill>
              <a:schemeClr val="tx1"/>
            </a:solidFill>
          </a:ln>
        </p:spPr>
        <p:txBody>
          <a:bodyPr wrap="square" rtlCol="0">
            <a:spAutoFit/>
          </a:bodyPr>
          <a:lstStyle/>
          <a:p>
            <a:r>
              <a:rPr lang="en-GB" sz="800" b="1" u="sng" dirty="0">
                <a:latin typeface="Arial" panose="020B0604020202020204" pitchFamily="34" charset="0"/>
                <a:cs typeface="Arial" panose="020B0604020202020204" pitchFamily="34" charset="0"/>
              </a:rPr>
              <a:t>Social</a:t>
            </a:r>
          </a:p>
          <a:p>
            <a:r>
              <a:rPr lang="en-GB" sz="800" dirty="0">
                <a:latin typeface="Arial" panose="020B0604020202020204" pitchFamily="34" charset="0"/>
                <a:cs typeface="Arial" panose="020B0604020202020204" pitchFamily="34" charset="0"/>
              </a:rPr>
              <a:t>Social comes after safety, the third section of the hierarchy needs pyramid. The needs of this category would include love, belonging and inclusion, this section is highly important to support human development. If a child has a loving family, home and friendship circle then they will feel regulated and ready to participate in the world. </a:t>
            </a:r>
            <a:r>
              <a:rPr lang="en-GB" sz="800" dirty="0" err="1">
                <a:latin typeface="Arial" panose="020B0604020202020204" pitchFamily="34" charset="0"/>
                <a:cs typeface="Arial" panose="020B0604020202020204" pitchFamily="34" charset="0"/>
              </a:rPr>
              <a:t>Akrani</a:t>
            </a:r>
            <a:r>
              <a:rPr lang="en-GB" sz="800" dirty="0">
                <a:latin typeface="Arial" panose="020B0604020202020204" pitchFamily="34" charset="0"/>
                <a:cs typeface="Arial" panose="020B0604020202020204" pitchFamily="34" charset="0"/>
              </a:rPr>
              <a:t> (2010) states that everyone should have a connection and sense of belonging within a group and feel loved.</a:t>
            </a:r>
          </a:p>
          <a:p>
            <a:r>
              <a:rPr lang="en-GB" sz="800" dirty="0">
                <a:latin typeface="Arial" panose="020B0604020202020204" pitchFamily="34" charset="0"/>
                <a:cs typeface="Arial" panose="020B0604020202020204" pitchFamily="34" charset="0"/>
              </a:rPr>
              <a:t>Following this, Wolf (2021) states that during the difficult times of covid 19 a school followed Maslow’s hierarchy of needs, firstly it was used to make sure children’s basic needs were met, however, when those needs were met, a goal was made to ensure children still felt loved and still had a sense of belonging to their school regardless to their current environment, strategies to accomplish this was to create surveys for the children, do wellness checks during their time away from the school, this is a supporting network to keep trusted connections for the individuals, supporting human development.</a:t>
            </a:r>
          </a:p>
        </p:txBody>
      </p:sp>
      <p:sp>
        <p:nvSpPr>
          <p:cNvPr id="7" name="TextBox 6">
            <a:extLst>
              <a:ext uri="{FF2B5EF4-FFF2-40B4-BE49-F238E27FC236}">
                <a16:creationId xmlns:a16="http://schemas.microsoft.com/office/drawing/2014/main" id="{92E59151-6E94-A0E2-C88F-7EC96C86E885}"/>
              </a:ext>
            </a:extLst>
          </p:cNvPr>
          <p:cNvSpPr txBox="1"/>
          <p:nvPr/>
        </p:nvSpPr>
        <p:spPr>
          <a:xfrm>
            <a:off x="8369418" y="1671019"/>
            <a:ext cx="3728508" cy="1200329"/>
          </a:xfrm>
          <a:prstGeom prst="rect">
            <a:avLst/>
          </a:prstGeom>
          <a:noFill/>
          <a:ln w="28575">
            <a:solidFill>
              <a:schemeClr val="tx1"/>
            </a:solidFill>
          </a:ln>
        </p:spPr>
        <p:txBody>
          <a:bodyPr wrap="square" rtlCol="0">
            <a:spAutoFit/>
          </a:bodyPr>
          <a:lstStyle/>
          <a:p>
            <a:r>
              <a:rPr lang="en-GB" sz="800" b="1" u="sng" dirty="0">
                <a:latin typeface="Arial" panose="020B0604020202020204" pitchFamily="34" charset="0"/>
                <a:cs typeface="Arial" panose="020B0604020202020204" pitchFamily="34" charset="0"/>
              </a:rPr>
              <a:t>Ego </a:t>
            </a:r>
          </a:p>
          <a:p>
            <a:r>
              <a:rPr lang="en-GB" sz="800" dirty="0">
                <a:latin typeface="Arial" panose="020B0604020202020204" pitchFamily="34" charset="0"/>
                <a:cs typeface="Arial" panose="020B0604020202020204" pitchFamily="34" charset="0"/>
              </a:rPr>
              <a:t>The fourth step of the hierarchy pyramid is Ego, this is the need for self-esteem, power, control and recognition. Hopper (2024) suggests that having a positive feeling about oneself will support an individual to have a boost of confidence, this allows them to push themselves to be the best they can be. This then leads onto recognition from others, receiving praise for achievements can go a long way and make individuals feel valued for their work. Hopper (2024) also states that if needs are not met then the individual will lack confidence to contribute and will not see that their valued in any way.  </a:t>
            </a:r>
          </a:p>
        </p:txBody>
      </p:sp>
      <p:sp>
        <p:nvSpPr>
          <p:cNvPr id="8" name="TextBox 7">
            <a:extLst>
              <a:ext uri="{FF2B5EF4-FFF2-40B4-BE49-F238E27FC236}">
                <a16:creationId xmlns:a16="http://schemas.microsoft.com/office/drawing/2014/main" id="{B7B0AB1F-F3F8-D4AB-DDC8-8E9F8794E873}"/>
              </a:ext>
            </a:extLst>
          </p:cNvPr>
          <p:cNvSpPr txBox="1"/>
          <p:nvPr/>
        </p:nvSpPr>
        <p:spPr>
          <a:xfrm>
            <a:off x="8369418" y="3062015"/>
            <a:ext cx="3728508" cy="1692771"/>
          </a:xfrm>
          <a:prstGeom prst="rect">
            <a:avLst/>
          </a:prstGeom>
          <a:noFill/>
          <a:ln w="28575">
            <a:solidFill>
              <a:schemeClr val="tx1"/>
            </a:solidFill>
          </a:ln>
        </p:spPr>
        <p:txBody>
          <a:bodyPr wrap="square" rtlCol="0">
            <a:spAutoFit/>
          </a:bodyPr>
          <a:lstStyle/>
          <a:p>
            <a:r>
              <a:rPr lang="en-GB" sz="800" b="1" u="sng" dirty="0">
                <a:latin typeface="Arial" panose="020B0604020202020204" pitchFamily="34" charset="0"/>
                <a:cs typeface="Arial" panose="020B0604020202020204" pitchFamily="34" charset="0"/>
              </a:rPr>
              <a:t>Self-Actualization </a:t>
            </a:r>
          </a:p>
          <a:p>
            <a:r>
              <a:rPr lang="en-GB" sz="800" dirty="0">
                <a:latin typeface="Arial" panose="020B0604020202020204" pitchFamily="34" charset="0"/>
                <a:cs typeface="Arial" panose="020B0604020202020204" pitchFamily="34" charset="0"/>
              </a:rPr>
              <a:t>The final step of the hierarchy pyramid is Self-actualization, this is the need for development, creativity and growth. Self-Actualization is the highest need in the pyramid, it represents being self-aware of full potential and being resilient to achieve everything within the individual's capabilities. </a:t>
            </a:r>
            <a:r>
              <a:rPr lang="en-GB" sz="800" dirty="0" err="1">
                <a:latin typeface="Arial" panose="020B0604020202020204" pitchFamily="34" charset="0"/>
                <a:cs typeface="Arial" panose="020B0604020202020204" pitchFamily="34" charset="0"/>
              </a:rPr>
              <a:t>Cognifit</a:t>
            </a:r>
            <a:r>
              <a:rPr lang="en-GB" sz="800" dirty="0">
                <a:latin typeface="Arial" panose="020B0604020202020204" pitchFamily="34" charset="0"/>
                <a:cs typeface="Arial" panose="020B0604020202020204" pitchFamily="34" charset="0"/>
              </a:rPr>
              <a:t> (2019) states that not everyone has the same goals, each goal is tailored to each individual, and it is down to that person to be ambitious and push themselves to be the best they can be by reaching their full potential to be successful. Some may believe that when someone becomes a successful individual, they can then start to believe in themselves and continue to work their way up and down the pyramid achieving all life goals. Weinberg (2012) states that a human that makes it to self-actualization needs within the pyramid has fully accomplished the needs within physiological needs.</a:t>
            </a:r>
          </a:p>
        </p:txBody>
      </p:sp>
      <p:pic>
        <p:nvPicPr>
          <p:cNvPr id="1026" name="Picture 2" descr="Maslow's pyramid">
            <a:extLst>
              <a:ext uri="{FF2B5EF4-FFF2-40B4-BE49-F238E27FC236}">
                <a16:creationId xmlns:a16="http://schemas.microsoft.com/office/drawing/2014/main" id="{CA56758A-BBFB-130B-FC63-38EFEEC23F9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878746" y="4919559"/>
            <a:ext cx="2995374" cy="1567891"/>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87793112-0071-B08D-7B73-DFF69B1E78C0}"/>
              </a:ext>
            </a:extLst>
          </p:cNvPr>
          <p:cNvSpPr txBox="1"/>
          <p:nvPr/>
        </p:nvSpPr>
        <p:spPr>
          <a:xfrm>
            <a:off x="10233672" y="6498656"/>
            <a:ext cx="1841030"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Source: </a:t>
            </a:r>
            <a:r>
              <a:rPr lang="en-GB" sz="1200" dirty="0" err="1">
                <a:latin typeface="Arial" panose="020B0604020202020204" pitchFamily="34" charset="0"/>
                <a:cs typeface="Arial" panose="020B0604020202020204" pitchFamily="34" charset="0"/>
              </a:rPr>
              <a:t>Cognifit</a:t>
            </a:r>
            <a:r>
              <a:rPr lang="en-GB" sz="1200" dirty="0">
                <a:latin typeface="Arial" panose="020B0604020202020204" pitchFamily="34" charset="0"/>
                <a:cs typeface="Arial" panose="020B0604020202020204" pitchFamily="34" charset="0"/>
              </a:rPr>
              <a:t> (2019)</a:t>
            </a:r>
          </a:p>
        </p:txBody>
      </p:sp>
    </p:spTree>
    <p:extLst>
      <p:ext uri="{BB962C8B-B14F-4D97-AF65-F5344CB8AC3E}">
        <p14:creationId xmlns:p14="http://schemas.microsoft.com/office/powerpoint/2010/main" val="296853305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3140</TotalTime>
  <Words>917</Words>
  <Application>Microsoft Office PowerPoint</Application>
  <PresentationFormat>Widescreen</PresentationFormat>
  <Paragraphs>16</Paragraphs>
  <Slides>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Aptos</vt:lpstr>
      <vt:lpstr>Aptos Display</vt:lpstr>
      <vt:lpstr>Arial</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Lucie Daley</dc:creator>
  <cp:lastModifiedBy>Lucie Daley</cp:lastModifiedBy>
  <cp:revision>2</cp:revision>
  <dcterms:created xsi:type="dcterms:W3CDTF">2024-11-06T17:48:54Z</dcterms:created>
  <dcterms:modified xsi:type="dcterms:W3CDTF">2024-11-12T18:19:15Z</dcterms:modified>
</cp:coreProperties>
</file>