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B6301-DBD5-416C-A2C7-D8F7FA5548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887DB8-4226-4730-90AA-2889B37DBF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F2AC3-8CAC-4657-9DCC-AC10B3135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6CA273-8A84-46DC-95ED-B313361F5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A5C8A-5E90-4EB7-A6FF-44237C966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230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779DE-5758-4590-8981-8FB54766E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1362A-47B6-4519-A928-DE8EBBB99A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23021-EC08-42F8-B199-C509BD023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1B405D-5FF6-4788-92B2-49F29B642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E8021-176B-41DD-A3AB-7490515A9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820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5EDC0-571D-4A1F-9058-618749B0E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CD5AEE-399A-4FE2-BCB3-C103075AC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3FDB72-712F-488B-933C-D2F887348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B1B73-1FCF-4BD1-B8BE-98B72AA46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0BC48-33AF-4B15-A5B7-23ADB824B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214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CED8D-35BF-44A9-8427-569489864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76CB5-3C7B-4B2C-9C75-6260EED671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27272D-D1AE-4C48-ACEC-36CAFDB0BF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9DA2BC-B4F1-4A68-B32D-242300EE3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25C1EC-501E-4CE4-A256-4CA357666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5781E9-E6CC-4AA8-B2D7-8532112AA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962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3F325-594B-4059-A0E6-BBFCB7DBE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3263CD-8E6D-4413-AB33-750B37130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3FE8E7-4409-47F6-A57A-60271EEC97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C69B16-E7C8-42F8-B506-86B833D3B2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32A333-DE83-4E87-B481-804EDA5071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389907-3B45-4028-B849-963FD70EE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E85EB6-B3F7-48BD-B069-603716506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C80E07-4770-405B-9BD4-001622391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203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87A13-3E42-46A1-8C66-1EA2DCC79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5C4D9C-5966-48F0-BFB9-D762814BF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D2F7BF-01DC-4320-AF41-E7766AF9F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D0AE6-5066-4C40-8177-4A886A7AC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196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20D526-4EEA-4648-9776-72BCE1AA0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97EE29-1BAB-495D-B576-6E9A32086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6D36D4-4AF9-4198-9A39-DB611AA06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778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4AAC8-BBDA-4231-941A-9BF1EDB77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93C58-2E75-4B69-AE46-5DC350F32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96DB33-A70A-4D2C-AF08-367FDDE169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5E3DB6-D830-4CCE-A268-807CA8274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4B8B5C-378C-43F3-9874-5F3F65B08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80236F-4F59-4217-A52D-1EA10802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931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8204E-D41C-4CA3-883C-9DA3B0303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5F77EE-C96B-4505-A13C-4D2ED2859D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04B1EB-72D3-447A-BCB3-6FACC17DE3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A4C87F-25E5-4305-9939-1A4D630DA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67E803-B1A3-482E-9AD5-B21D1C29B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09DB85-B887-4162-BA87-9474D0FF9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07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30E75-7D4E-4119-B3ED-67A20C23C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DB5C2-3F7A-46C6-B231-F26F1D0CFE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673E0-3EF3-4EC7-9A25-4E2E22422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C2362-F50A-4C0F-885F-4E915EDD7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BB9A2-CEED-41A1-B2FB-B2EE18CB3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751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D28EFA-4B54-4E5A-AC90-4434DB76D9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56E979-A802-4A88-8540-F2805519B5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94247-EE0D-4B77-B741-632B5FE31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40750-CF74-44E4-B479-FE0CDC592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07253-64EA-4CC6-AB36-4A9D227E6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501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011A6B-54C0-4C58-93D8-062959378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C1EB21-5FB1-45D4-A439-B5660C8BCB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67648-5EC5-4465-9A8B-904C545E9C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3F0694-1423-4ACE-86AA-1A444A1AEE6B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E9EC8A-6705-40BC-AFAB-011FF800C1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820D59-1799-40E6-B37A-3986FE7CE3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069537-6463-43A4-AAE5-5D73F8339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039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F5C1D-5C4C-4B13-9E09-AF8B15A10C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2665" y="827104"/>
            <a:ext cx="9144000" cy="2310380"/>
          </a:xfrm>
        </p:spPr>
        <p:txBody>
          <a:bodyPr/>
          <a:lstStyle/>
          <a:p>
            <a:r>
              <a:rPr lang="en-GB" dirty="0" err="1"/>
              <a:t>nhh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CA7AE5-8609-4322-B296-197A297157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96" t="40612" r="13303" b="28685"/>
          <a:stretch/>
        </p:blipFill>
        <p:spPr>
          <a:xfrm>
            <a:off x="1408095" y="1031846"/>
            <a:ext cx="9375810" cy="210563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1CB1120B-A75B-405E-85B9-1A24C1FEC8E6}"/>
              </a:ext>
            </a:extLst>
          </p:cNvPr>
          <p:cNvSpPr txBox="1"/>
          <p:nvPr/>
        </p:nvSpPr>
        <p:spPr>
          <a:xfrm>
            <a:off x="1514071" y="3078760"/>
            <a:ext cx="926983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Paulucci</a:t>
            </a:r>
            <a:r>
              <a:rPr lang="en-GB" dirty="0"/>
              <a:t> et al 2010)</a:t>
            </a:r>
          </a:p>
          <a:p>
            <a:endParaRPr lang="en-GB" dirty="0"/>
          </a:p>
          <a:p>
            <a:r>
              <a:rPr lang="en-GB" dirty="0"/>
              <a:t>Technology is clearly changing the way we live our lives, and the work place.  </a:t>
            </a:r>
          </a:p>
          <a:p>
            <a:endParaRPr lang="en-GB" dirty="0"/>
          </a:p>
          <a:p>
            <a:r>
              <a:rPr lang="en-GB" dirty="0"/>
              <a:t>Technology has a few key roles to play:</a:t>
            </a:r>
          </a:p>
          <a:p>
            <a:endParaRPr lang="en-GB" dirty="0"/>
          </a:p>
          <a:p>
            <a:r>
              <a:rPr lang="en-GB" dirty="0"/>
              <a:t>1 – The data we can capture.</a:t>
            </a:r>
          </a:p>
          <a:p>
            <a:r>
              <a:rPr lang="en-GB" dirty="0"/>
              <a:t>2 – The systems we can create to share information and ensure seamless services.</a:t>
            </a:r>
          </a:p>
          <a:p>
            <a:r>
              <a:rPr lang="en-GB" dirty="0"/>
              <a:t>3 – The machines and devices we can use to treat patients in different ways and in different locations.</a:t>
            </a:r>
          </a:p>
          <a:p>
            <a:r>
              <a:rPr lang="en-GB" dirty="0"/>
              <a:t>4 – The devices that can be used to empower patients to take more care of their own health.</a:t>
            </a:r>
          </a:p>
        </p:txBody>
      </p:sp>
    </p:spTree>
    <p:extLst>
      <p:ext uri="{BB962C8B-B14F-4D97-AF65-F5344CB8AC3E}">
        <p14:creationId xmlns:p14="http://schemas.microsoft.com/office/powerpoint/2010/main" val="1748090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405B0-A4F0-4E97-A23F-8C1F18E64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30AA2-F76D-4749-9904-E104A89D1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three groups each take one of the following:</a:t>
            </a:r>
          </a:p>
          <a:p>
            <a:r>
              <a:rPr lang="en-GB" dirty="0"/>
              <a:t>Hospital at home</a:t>
            </a:r>
          </a:p>
          <a:p>
            <a:pPr marL="0" indent="0">
              <a:buNone/>
            </a:pPr>
            <a:r>
              <a:rPr lang="en-GB" dirty="0"/>
              <a:t>Spend 30 mins on the following:</a:t>
            </a:r>
          </a:p>
          <a:p>
            <a:r>
              <a:rPr lang="en-GB" dirty="0"/>
              <a:t>An overview of what is meant by hospital at home.</a:t>
            </a:r>
          </a:p>
          <a:p>
            <a:r>
              <a:rPr lang="en-GB" dirty="0"/>
              <a:t>Examples of where it is being used.</a:t>
            </a:r>
          </a:p>
          <a:p>
            <a:r>
              <a:rPr lang="en-GB" dirty="0"/>
              <a:t>The role of technology in hospital at home</a:t>
            </a:r>
          </a:p>
          <a:p>
            <a:r>
              <a:rPr lang="en-GB" dirty="0"/>
              <a:t>Your group opinions of the advantages of hospital at home and the challenges in implementing it</a:t>
            </a:r>
          </a:p>
        </p:txBody>
      </p:sp>
    </p:spTree>
    <p:extLst>
      <p:ext uri="{BB962C8B-B14F-4D97-AF65-F5344CB8AC3E}">
        <p14:creationId xmlns:p14="http://schemas.microsoft.com/office/powerpoint/2010/main" val="3198135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32162-AD9F-46FE-A001-F14AB59AE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Healthier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650D9-EE97-4C7A-BE0C-66CBCD1CAD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overview of healthier Wales, what is hopes to achieve and how.</a:t>
            </a:r>
          </a:p>
          <a:p>
            <a:r>
              <a:rPr lang="en-GB" dirty="0"/>
              <a:t>The role of technology in implementing healthier Wales</a:t>
            </a:r>
          </a:p>
          <a:p>
            <a:r>
              <a:rPr lang="en-GB" dirty="0"/>
              <a:t>The challenges that will be faced by health boards and councils to implement it.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189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FBAE6-C87F-4C9F-A0F1-ACFD44C47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literacy and health coaching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9ABEB-7450-48EA-8DE3-B3BC16AB6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meant by both terms</a:t>
            </a:r>
          </a:p>
          <a:p>
            <a:r>
              <a:rPr lang="en-GB" dirty="0"/>
              <a:t>Why it is important.</a:t>
            </a:r>
          </a:p>
          <a:p>
            <a:r>
              <a:rPr lang="en-GB" dirty="0"/>
              <a:t>How the NHS plan to use health coaching.</a:t>
            </a:r>
          </a:p>
          <a:p>
            <a:r>
              <a:rPr lang="en-GB" dirty="0"/>
              <a:t>The role technology could play in developing both health literacy and health coaching</a:t>
            </a:r>
          </a:p>
        </p:txBody>
      </p:sp>
    </p:spTree>
    <p:extLst>
      <p:ext uri="{BB962C8B-B14F-4D97-AF65-F5344CB8AC3E}">
        <p14:creationId xmlns:p14="http://schemas.microsoft.com/office/powerpoint/2010/main" val="27878317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238</Words>
  <Application>Microsoft Office PowerPoint</Application>
  <PresentationFormat>Widescreen</PresentationFormat>
  <Paragraphs>28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nhh</vt:lpstr>
      <vt:lpstr>Group work…….</vt:lpstr>
      <vt:lpstr>Healthier Wales</vt:lpstr>
      <vt:lpstr>Health literacy and health coaching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nhh</dc:title>
  <dc:creator>Neil Hapgood</dc:creator>
  <cp:lastModifiedBy>Neil Hapgood</cp:lastModifiedBy>
  <cp:revision>3</cp:revision>
  <dcterms:created xsi:type="dcterms:W3CDTF">2021-11-01T12:28:36Z</dcterms:created>
  <dcterms:modified xsi:type="dcterms:W3CDTF">2021-11-01T13:20:35Z</dcterms:modified>
</cp:coreProperties>
</file>