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1" r:id="rId4"/>
    <p:sldId id="258" r:id="rId5"/>
    <p:sldId id="262" r:id="rId6"/>
    <p:sldId id="263" r:id="rId7"/>
    <p:sldId id="259" r:id="rId8"/>
    <p:sldId id="264" r:id="rId9"/>
    <p:sldId id="260"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8132" autoAdjust="0"/>
  </p:normalViewPr>
  <p:slideViewPr>
    <p:cSldViewPr snapToGrid="0">
      <p:cViewPr varScale="1">
        <p:scale>
          <a:sx n="100" d="100"/>
          <a:sy n="100" d="100"/>
        </p:scale>
        <p:origin x="95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B61AAF-B23F-447F-83C2-338EBFF6D357}" type="datetimeFigureOut">
              <a:rPr lang="en-GB" smtClean="0"/>
              <a:t>10/06/2020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AF7DB6-00B3-45E3-AD26-8BD1DA994B74}" type="slidenum">
              <a:rPr lang="en-GB" smtClean="0"/>
              <a:t>‹#›</a:t>
            </a:fld>
            <a:endParaRPr lang="en-GB" dirty="0"/>
          </a:p>
        </p:txBody>
      </p:sp>
    </p:spTree>
    <p:extLst>
      <p:ext uri="{BB962C8B-B14F-4D97-AF65-F5344CB8AC3E}">
        <p14:creationId xmlns:p14="http://schemas.microsoft.com/office/powerpoint/2010/main" val="972805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Doctors can use this app as well to give to patients who they diagnose with illnesses which might require them to have access to a toilet as doctors usually give out cards to patients to show that they require access to restrooms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Information about Restroom Request </a:t>
            </a:r>
            <a:r>
              <a:rPr lang="en-GB" sz="1200" kern="1200">
                <a:solidFill>
                  <a:schemeClr val="tx1"/>
                </a:solidFill>
                <a:effectLst/>
                <a:latin typeface="+mn-lt"/>
                <a:ea typeface="+mn-ea"/>
                <a:cs typeface="+mn-cs"/>
              </a:rPr>
              <a:t>Cards https</a:t>
            </a:r>
            <a:r>
              <a:rPr lang="en-GB" sz="1200" kern="1200" dirty="0">
                <a:solidFill>
                  <a:schemeClr val="tx1"/>
                </a:solidFill>
                <a:effectLst/>
                <a:latin typeface="+mn-lt"/>
                <a:ea typeface="+mn-ea"/>
                <a:cs typeface="+mn-cs"/>
              </a:rPr>
              <a:t>://www.crohnsandcolitis.com/sign-up</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0EAF7DB6-00B3-45E3-AD26-8BD1DA994B74}" type="slidenum">
              <a:rPr lang="en-GB" smtClean="0"/>
              <a:t>7</a:t>
            </a:fld>
            <a:endParaRPr lang="en-GB" dirty="0"/>
          </a:p>
        </p:txBody>
      </p:sp>
    </p:spTree>
    <p:extLst>
      <p:ext uri="{BB962C8B-B14F-4D97-AF65-F5344CB8AC3E}">
        <p14:creationId xmlns:p14="http://schemas.microsoft.com/office/powerpoint/2010/main" val="3809555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the team members worked together to help design and create the prototype of the program which we had on a shared folder between the teams. This allowed us all to work on the prototype and keep it up to date with everything that everyone worked on to get it working as we all had some skills with coding which allowed us to support each other and get the program up and running</a:t>
            </a:r>
          </a:p>
          <a:p>
            <a:endParaRPr lang="en-GB" dirty="0"/>
          </a:p>
        </p:txBody>
      </p:sp>
      <p:sp>
        <p:nvSpPr>
          <p:cNvPr id="4" name="Slide Number Placeholder 3"/>
          <p:cNvSpPr>
            <a:spLocks noGrp="1"/>
          </p:cNvSpPr>
          <p:nvPr>
            <p:ph type="sldNum" sz="quarter" idx="5"/>
          </p:nvPr>
        </p:nvSpPr>
        <p:spPr/>
        <p:txBody>
          <a:bodyPr/>
          <a:lstStyle/>
          <a:p>
            <a:fld id="{0EAF7DB6-00B3-45E3-AD26-8BD1DA994B74}" type="slidenum">
              <a:rPr lang="en-GB" smtClean="0"/>
              <a:t>9</a:t>
            </a:fld>
            <a:endParaRPr lang="en-GB" dirty="0"/>
          </a:p>
        </p:txBody>
      </p:sp>
    </p:spTree>
    <p:extLst>
      <p:ext uri="{BB962C8B-B14F-4D97-AF65-F5344CB8AC3E}">
        <p14:creationId xmlns:p14="http://schemas.microsoft.com/office/powerpoint/2010/main" val="1300705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41694237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1869941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40841105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3976559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1159941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2662310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1107434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1201353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69600" y="6356351"/>
            <a:ext cx="812800" cy="365125"/>
          </a:xfrm>
        </p:spPr>
        <p:txBody>
          <a:bodyPr/>
          <a:lstStyle/>
          <a:p>
            <a:fld id="{81113263-A7B2-461A-8B4E-393194294971}" type="slidenum">
              <a:rPr lang="en-GB" smtClean="0"/>
              <a:t>‹#›</a:t>
            </a:fld>
            <a:endParaRPr lang="en-GB" dirty="0"/>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dirty="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dirty="0">
              <a:solidFill>
                <a:schemeClr val="tx1"/>
              </a:solidFill>
              <a:latin typeface="+mn-lt"/>
              <a:ea typeface="+mn-ea"/>
              <a:cs typeface="+mn-cs"/>
            </a:endParaRPr>
          </a:p>
        </p:txBody>
      </p:sp>
    </p:spTree>
    <p:extLst>
      <p:ext uri="{BB962C8B-B14F-4D97-AF65-F5344CB8AC3E}">
        <p14:creationId xmlns:p14="http://schemas.microsoft.com/office/powerpoint/2010/main" val="1264866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148350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F843FE-2EFD-4A9A-AE6A-4F1EE25562E0}" type="datetimeFigureOut">
              <a:rPr lang="en-GB" smtClean="0"/>
              <a:t>10/06/2020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1113263-A7B2-461A-8B4E-393194294971}" type="slidenum">
              <a:rPr lang="en-GB" smtClean="0"/>
              <a:t>‹#›</a:t>
            </a:fld>
            <a:endParaRPr lang="en-GB" dirty="0"/>
          </a:p>
        </p:txBody>
      </p:sp>
    </p:spTree>
    <p:extLst>
      <p:ext uri="{BB962C8B-B14F-4D97-AF65-F5344CB8AC3E}">
        <p14:creationId xmlns:p14="http://schemas.microsoft.com/office/powerpoint/2010/main" val="4062109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dirty="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dirty="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5F843FE-2EFD-4A9A-AE6A-4F1EE25562E0}" type="datetimeFigureOut">
              <a:rPr lang="en-GB" smtClean="0"/>
              <a:t>10/06/2020</a:t>
            </a:fld>
            <a:endParaRPr lang="en-GB"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1113263-A7B2-461A-8B4E-393194294971}" type="slidenum">
              <a:rPr lang="en-GB" smtClean="0"/>
              <a:t>‹#›</a:t>
            </a:fld>
            <a:endParaRPr lang="en-GB" dirty="0"/>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grpSp>
    </p:spTree>
    <p:extLst>
      <p:ext uri="{BB962C8B-B14F-4D97-AF65-F5344CB8AC3E}">
        <p14:creationId xmlns:p14="http://schemas.microsoft.com/office/powerpoint/2010/main" val="19903387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rohnsandcolitis.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mayoclinic.org/diseases-conditions/irritable-bowel-syndrome/symptoms-causes/syc-20360016"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005D-7E6E-4336-9E46-D8C389BE7AF1}"/>
              </a:ext>
            </a:extLst>
          </p:cNvPr>
          <p:cNvSpPr>
            <a:spLocks noGrp="1"/>
          </p:cNvSpPr>
          <p:nvPr>
            <p:ph type="ctrTitle"/>
          </p:nvPr>
        </p:nvSpPr>
        <p:spPr/>
        <p:txBody>
          <a:bodyPr/>
          <a:lstStyle/>
          <a:p>
            <a:r>
              <a:rPr lang="en-GB" dirty="0"/>
              <a:t>Individual Presentation</a:t>
            </a:r>
          </a:p>
        </p:txBody>
      </p:sp>
      <p:sp>
        <p:nvSpPr>
          <p:cNvPr id="3" name="Subtitle 2">
            <a:extLst>
              <a:ext uri="{FF2B5EF4-FFF2-40B4-BE49-F238E27FC236}">
                <a16:creationId xmlns:a16="http://schemas.microsoft.com/office/drawing/2014/main" id="{CEBB36CA-35EE-4198-8E82-0E8BB516AE04}"/>
              </a:ext>
            </a:extLst>
          </p:cNvPr>
          <p:cNvSpPr>
            <a:spLocks noGrp="1"/>
          </p:cNvSpPr>
          <p:nvPr>
            <p:ph type="subTitle" idx="1"/>
          </p:nvPr>
        </p:nvSpPr>
        <p:spPr/>
        <p:txBody>
          <a:bodyPr/>
          <a:lstStyle/>
          <a:p>
            <a:r>
              <a:rPr lang="en-GB" dirty="0"/>
              <a:t>Sean Andrew</a:t>
            </a:r>
          </a:p>
          <a:p>
            <a:r>
              <a:rPr lang="en-GB" dirty="0"/>
              <a:t>HND Applied Computing</a:t>
            </a:r>
          </a:p>
          <a:p>
            <a:r>
              <a:rPr lang="en-GB" dirty="0"/>
              <a:t>Enterprise &amp; Innovation Group Project</a:t>
            </a:r>
          </a:p>
        </p:txBody>
      </p:sp>
    </p:spTree>
    <p:extLst>
      <p:ext uri="{BB962C8B-B14F-4D97-AF65-F5344CB8AC3E}">
        <p14:creationId xmlns:p14="http://schemas.microsoft.com/office/powerpoint/2010/main" val="2683746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C1D66-C285-42F8-B8F4-38F1CC913418}"/>
              </a:ext>
            </a:extLst>
          </p:cNvPr>
          <p:cNvSpPr>
            <a:spLocks noGrp="1"/>
          </p:cNvSpPr>
          <p:nvPr>
            <p:ph type="title"/>
          </p:nvPr>
        </p:nvSpPr>
        <p:spPr>
          <a:xfrm>
            <a:off x="609600" y="596767"/>
            <a:ext cx="10972800" cy="774042"/>
          </a:xfrm>
        </p:spPr>
        <p:txBody>
          <a:bodyPr>
            <a:normAutofit fontScale="90000"/>
          </a:bodyPr>
          <a:lstStyle/>
          <a:p>
            <a:r>
              <a:rPr lang="en-GB" dirty="0"/>
              <a:t>My Team</a:t>
            </a:r>
          </a:p>
        </p:txBody>
      </p:sp>
      <p:sp>
        <p:nvSpPr>
          <p:cNvPr id="3" name="Content Placeholder 2">
            <a:extLst>
              <a:ext uri="{FF2B5EF4-FFF2-40B4-BE49-F238E27FC236}">
                <a16:creationId xmlns:a16="http://schemas.microsoft.com/office/drawing/2014/main" id="{55C87B17-1A73-4908-BAE9-7690FB663C50}"/>
              </a:ext>
            </a:extLst>
          </p:cNvPr>
          <p:cNvSpPr>
            <a:spLocks noGrp="1"/>
          </p:cNvSpPr>
          <p:nvPr>
            <p:ph idx="1"/>
          </p:nvPr>
        </p:nvSpPr>
        <p:spPr>
          <a:xfrm>
            <a:off x="174885" y="1665171"/>
            <a:ext cx="11842230" cy="4969448"/>
          </a:xfrm>
        </p:spPr>
        <p:txBody>
          <a:bodyPr>
            <a:normAutofit/>
          </a:bodyPr>
          <a:lstStyle/>
          <a:p>
            <a:r>
              <a:rPr lang="en-GB" sz="2200" dirty="0"/>
              <a:t>Our team consists of 4 members:</a:t>
            </a:r>
          </a:p>
          <a:p>
            <a:r>
              <a:rPr lang="en-GB" sz="2200" dirty="0"/>
              <a:t>Sean -  I am reasonable of keeping track and documenting the development of the prototype which we all worked on as well as conducting primary research for our potential app. I also had the task to find out who our target market is and document the methods we used to keep in contact with each other and how we collaborated with the project.</a:t>
            </a:r>
          </a:p>
          <a:p>
            <a:endParaRPr lang="en-GB" sz="2200" dirty="0"/>
          </a:p>
          <a:p>
            <a:r>
              <a:rPr lang="en-GB" sz="2200" dirty="0"/>
              <a:t>Brad – Brad is responsible of setting the design requirements, MVP and design documentation. He also had the task of coming up with any graphics that we would use on the app, social media and a slogan. He also has to work out and keep in mind how much start up funding will be required for the app and how will it be acquired. Another job Brad had was to keep in mind what overall skills are required to run the Tech Start-Up as well as thinking if we will require any business premises.</a:t>
            </a:r>
          </a:p>
          <a:p>
            <a:endParaRPr lang="en-GB" sz="2200" dirty="0"/>
          </a:p>
          <a:p>
            <a:endParaRPr lang="en-GB" sz="2200" dirty="0"/>
          </a:p>
        </p:txBody>
      </p:sp>
    </p:spTree>
    <p:extLst>
      <p:ext uri="{BB962C8B-B14F-4D97-AF65-F5344CB8AC3E}">
        <p14:creationId xmlns:p14="http://schemas.microsoft.com/office/powerpoint/2010/main" val="1511227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1B60-3F5F-404A-893F-A0ED841E4C9B}"/>
              </a:ext>
            </a:extLst>
          </p:cNvPr>
          <p:cNvSpPr>
            <a:spLocks noGrp="1"/>
          </p:cNvSpPr>
          <p:nvPr>
            <p:ph type="title"/>
          </p:nvPr>
        </p:nvSpPr>
        <p:spPr/>
        <p:txBody>
          <a:bodyPr/>
          <a:lstStyle/>
          <a:p>
            <a:r>
              <a:rPr lang="en-GB" dirty="0"/>
              <a:t>My Team</a:t>
            </a:r>
          </a:p>
        </p:txBody>
      </p:sp>
      <p:sp>
        <p:nvSpPr>
          <p:cNvPr id="3" name="Content Placeholder 2">
            <a:extLst>
              <a:ext uri="{FF2B5EF4-FFF2-40B4-BE49-F238E27FC236}">
                <a16:creationId xmlns:a16="http://schemas.microsoft.com/office/drawing/2014/main" id="{EB00FD2D-8940-4994-BE3A-215BD6B053CF}"/>
              </a:ext>
            </a:extLst>
          </p:cNvPr>
          <p:cNvSpPr>
            <a:spLocks noGrp="1"/>
          </p:cNvSpPr>
          <p:nvPr>
            <p:ph idx="1"/>
          </p:nvPr>
        </p:nvSpPr>
        <p:spPr/>
        <p:txBody>
          <a:bodyPr>
            <a:normAutofit/>
          </a:bodyPr>
          <a:lstStyle/>
          <a:p>
            <a:endParaRPr lang="en-GB" sz="2200" dirty="0"/>
          </a:p>
          <a:p>
            <a:r>
              <a:rPr lang="en-GB" sz="2200" dirty="0"/>
              <a:t>Kyle – Kyle is responsible for coming up with our trading name, legal classification and start up description. He also has the job to document Team members roles, responsibilities and our objectives. Kyle also has the responsibility to look into the industry and see if there is a marker for our product.</a:t>
            </a:r>
          </a:p>
          <a:p>
            <a:endParaRPr lang="en-GB" sz="2200" dirty="0"/>
          </a:p>
          <a:p>
            <a:r>
              <a:rPr lang="en-GB" sz="2200" dirty="0"/>
              <a:t>Callum – Callum is responsible for clearly stating the new product idea and to clearly state how our product is different from others on the market, prices of similar products on the market and whats unique about ours and makes it better. He also has the responsibility to think about how we can promote our product and how will it be priced.</a:t>
            </a:r>
          </a:p>
          <a:p>
            <a:endParaRPr lang="en-GB" sz="2200" dirty="0"/>
          </a:p>
        </p:txBody>
      </p:sp>
    </p:spTree>
    <p:extLst>
      <p:ext uri="{BB962C8B-B14F-4D97-AF65-F5344CB8AC3E}">
        <p14:creationId xmlns:p14="http://schemas.microsoft.com/office/powerpoint/2010/main" val="346005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5A20-9575-4351-8AEE-19E15826807B}"/>
              </a:ext>
            </a:extLst>
          </p:cNvPr>
          <p:cNvSpPr>
            <a:spLocks noGrp="1"/>
          </p:cNvSpPr>
          <p:nvPr>
            <p:ph type="title"/>
          </p:nvPr>
        </p:nvSpPr>
        <p:spPr>
          <a:xfrm>
            <a:off x="609600" y="145823"/>
            <a:ext cx="10972800" cy="1143000"/>
          </a:xfrm>
        </p:spPr>
        <p:txBody>
          <a:bodyPr/>
          <a:lstStyle/>
          <a:p>
            <a:r>
              <a:rPr lang="en-GB" dirty="0"/>
              <a:t>Demo of the App</a:t>
            </a:r>
          </a:p>
        </p:txBody>
      </p:sp>
      <p:pic>
        <p:nvPicPr>
          <p:cNvPr id="4" name="Content Placeholder 3">
            <a:extLst>
              <a:ext uri="{FF2B5EF4-FFF2-40B4-BE49-F238E27FC236}">
                <a16:creationId xmlns:a16="http://schemas.microsoft.com/office/drawing/2014/main" id="{2367E150-0165-4911-9C97-F69D57722745}"/>
              </a:ext>
            </a:extLst>
          </p:cNvPr>
          <p:cNvPicPr>
            <a:picLocks noGrp="1" noChangeAspect="1"/>
          </p:cNvPicPr>
          <p:nvPr>
            <p:ph idx="1"/>
          </p:nvPr>
        </p:nvPicPr>
        <p:blipFill>
          <a:blip r:embed="rId2"/>
          <a:stretch>
            <a:fillRect/>
          </a:stretch>
        </p:blipFill>
        <p:spPr>
          <a:xfrm>
            <a:off x="6060710" y="1288823"/>
            <a:ext cx="5693256" cy="3693319"/>
          </a:xfrm>
          <a:prstGeom prst="rect">
            <a:avLst/>
          </a:prstGeom>
        </p:spPr>
      </p:pic>
      <p:sp>
        <p:nvSpPr>
          <p:cNvPr id="5" name="TextBox 4">
            <a:extLst>
              <a:ext uri="{FF2B5EF4-FFF2-40B4-BE49-F238E27FC236}">
                <a16:creationId xmlns:a16="http://schemas.microsoft.com/office/drawing/2014/main" id="{4B701103-E789-43CB-9299-72C8349041C2}"/>
              </a:ext>
            </a:extLst>
          </p:cNvPr>
          <p:cNvSpPr txBox="1"/>
          <p:nvPr/>
        </p:nvSpPr>
        <p:spPr>
          <a:xfrm>
            <a:off x="248082" y="2013228"/>
            <a:ext cx="4923892" cy="2831544"/>
          </a:xfrm>
          <a:prstGeom prst="rect">
            <a:avLst/>
          </a:prstGeom>
          <a:noFill/>
        </p:spPr>
        <p:txBody>
          <a:bodyPr wrap="square" rtlCol="0">
            <a:spAutoFit/>
          </a:bodyPr>
          <a:lstStyle/>
          <a:p>
            <a:r>
              <a:rPr lang="en-GB" sz="2000" dirty="0"/>
              <a:t>This is what the prototype of the app looks like which will be using the google maps API, the users will be able to search for locations and find toilets next to that area. In the final version of the app users will be able to add new toilets to the map as well but they will need to be verified to be 100% trust worthy.</a:t>
            </a:r>
          </a:p>
          <a:p>
            <a:endParaRPr lang="en-GB" dirty="0"/>
          </a:p>
        </p:txBody>
      </p:sp>
    </p:spTree>
    <p:extLst>
      <p:ext uri="{BB962C8B-B14F-4D97-AF65-F5344CB8AC3E}">
        <p14:creationId xmlns:p14="http://schemas.microsoft.com/office/powerpoint/2010/main" val="3654278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BBB74-A344-4D0B-99BE-E317EA6DC78E}"/>
              </a:ext>
            </a:extLst>
          </p:cNvPr>
          <p:cNvSpPr>
            <a:spLocks noGrp="1"/>
          </p:cNvSpPr>
          <p:nvPr>
            <p:ph type="title"/>
          </p:nvPr>
        </p:nvSpPr>
        <p:spPr/>
        <p:txBody>
          <a:bodyPr/>
          <a:lstStyle/>
          <a:p>
            <a:r>
              <a:rPr lang="en-GB" dirty="0"/>
              <a:t>Demo of the App</a:t>
            </a:r>
          </a:p>
        </p:txBody>
      </p:sp>
      <p:sp>
        <p:nvSpPr>
          <p:cNvPr id="3" name="Content Placeholder 2">
            <a:extLst>
              <a:ext uri="{FF2B5EF4-FFF2-40B4-BE49-F238E27FC236}">
                <a16:creationId xmlns:a16="http://schemas.microsoft.com/office/drawing/2014/main" id="{D9A0E34E-A6AC-435A-97D6-E7F6EFB2E162}"/>
              </a:ext>
            </a:extLst>
          </p:cNvPr>
          <p:cNvSpPr>
            <a:spLocks noGrp="1"/>
          </p:cNvSpPr>
          <p:nvPr>
            <p:ph idx="1"/>
          </p:nvPr>
        </p:nvSpPr>
        <p:spPr>
          <a:xfrm>
            <a:off x="609600" y="1935480"/>
            <a:ext cx="3923899" cy="4389120"/>
          </a:xfrm>
        </p:spPr>
        <p:txBody>
          <a:bodyPr/>
          <a:lstStyle/>
          <a:p>
            <a:r>
              <a:rPr lang="en-GB" dirty="0"/>
              <a:t>At the minute you can search by using the Longitude and Latitude for testing purposes but in the final product users will be able to search by entering a locations name.</a:t>
            </a:r>
          </a:p>
          <a:p>
            <a:endParaRPr lang="en-GB" dirty="0"/>
          </a:p>
        </p:txBody>
      </p:sp>
      <p:pic>
        <p:nvPicPr>
          <p:cNvPr id="4" name="Picture 3">
            <a:extLst>
              <a:ext uri="{FF2B5EF4-FFF2-40B4-BE49-F238E27FC236}">
                <a16:creationId xmlns:a16="http://schemas.microsoft.com/office/drawing/2014/main" id="{EAED6D13-D9B9-4059-A139-B0345E4C25CD}"/>
              </a:ext>
            </a:extLst>
          </p:cNvPr>
          <p:cNvPicPr>
            <a:picLocks noChangeAspect="1"/>
          </p:cNvPicPr>
          <p:nvPr/>
        </p:nvPicPr>
        <p:blipFill>
          <a:blip r:embed="rId2"/>
          <a:stretch>
            <a:fillRect/>
          </a:stretch>
        </p:blipFill>
        <p:spPr>
          <a:xfrm>
            <a:off x="5690282" y="1762747"/>
            <a:ext cx="4353533" cy="4734586"/>
          </a:xfrm>
          <a:prstGeom prst="rect">
            <a:avLst/>
          </a:prstGeom>
        </p:spPr>
      </p:pic>
    </p:spTree>
    <p:extLst>
      <p:ext uri="{BB962C8B-B14F-4D97-AF65-F5344CB8AC3E}">
        <p14:creationId xmlns:p14="http://schemas.microsoft.com/office/powerpoint/2010/main" val="2514055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4A1A-82F9-4631-92F7-CD352B037A77}"/>
              </a:ext>
            </a:extLst>
          </p:cNvPr>
          <p:cNvSpPr>
            <a:spLocks noGrp="1"/>
          </p:cNvSpPr>
          <p:nvPr>
            <p:ph type="title"/>
          </p:nvPr>
        </p:nvSpPr>
        <p:spPr/>
        <p:txBody>
          <a:bodyPr/>
          <a:lstStyle/>
          <a:p>
            <a:r>
              <a:rPr lang="en-GB" dirty="0"/>
              <a:t>Demo of the App</a:t>
            </a:r>
          </a:p>
        </p:txBody>
      </p:sp>
      <p:sp>
        <p:nvSpPr>
          <p:cNvPr id="3" name="Content Placeholder 2">
            <a:extLst>
              <a:ext uri="{FF2B5EF4-FFF2-40B4-BE49-F238E27FC236}">
                <a16:creationId xmlns:a16="http://schemas.microsoft.com/office/drawing/2014/main" id="{72F88202-8980-47B8-8877-7CDFE0E2BAC1}"/>
              </a:ext>
            </a:extLst>
          </p:cNvPr>
          <p:cNvSpPr>
            <a:spLocks noGrp="1"/>
          </p:cNvSpPr>
          <p:nvPr>
            <p:ph idx="1"/>
          </p:nvPr>
        </p:nvSpPr>
        <p:spPr>
          <a:xfrm>
            <a:off x="609600" y="1935480"/>
            <a:ext cx="4000901" cy="4389120"/>
          </a:xfrm>
        </p:spPr>
        <p:txBody>
          <a:bodyPr/>
          <a:lstStyle/>
          <a:p>
            <a:r>
              <a:rPr lang="en-GB" dirty="0"/>
              <a:t>Users will be able to leave reviews on the toilets too which will be displayed on the pins for each toilets with a 1-5 star rating depending on how well maintained they are.</a:t>
            </a:r>
          </a:p>
          <a:p>
            <a:endParaRPr lang="en-GB" dirty="0"/>
          </a:p>
        </p:txBody>
      </p:sp>
      <p:pic>
        <p:nvPicPr>
          <p:cNvPr id="4" name="Picture 3">
            <a:extLst>
              <a:ext uri="{FF2B5EF4-FFF2-40B4-BE49-F238E27FC236}">
                <a16:creationId xmlns:a16="http://schemas.microsoft.com/office/drawing/2014/main" id="{3BA3F66E-872C-4798-8AEA-7A92BF8ED4C6}"/>
              </a:ext>
            </a:extLst>
          </p:cNvPr>
          <p:cNvPicPr>
            <a:picLocks noChangeAspect="1"/>
          </p:cNvPicPr>
          <p:nvPr/>
        </p:nvPicPr>
        <p:blipFill>
          <a:blip r:embed="rId2"/>
          <a:stretch>
            <a:fillRect/>
          </a:stretch>
        </p:blipFill>
        <p:spPr>
          <a:xfrm>
            <a:off x="5485847" y="1570962"/>
            <a:ext cx="5763429" cy="4753638"/>
          </a:xfrm>
          <a:prstGeom prst="rect">
            <a:avLst/>
          </a:prstGeom>
        </p:spPr>
      </p:pic>
    </p:spTree>
    <p:extLst>
      <p:ext uri="{BB962C8B-B14F-4D97-AF65-F5344CB8AC3E}">
        <p14:creationId xmlns:p14="http://schemas.microsoft.com/office/powerpoint/2010/main" val="193741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A1BEE-5AF7-4CE8-9083-38553DA397E9}"/>
              </a:ext>
            </a:extLst>
          </p:cNvPr>
          <p:cNvSpPr>
            <a:spLocks noGrp="1"/>
          </p:cNvSpPr>
          <p:nvPr>
            <p:ph type="title"/>
          </p:nvPr>
        </p:nvSpPr>
        <p:spPr/>
        <p:txBody>
          <a:bodyPr/>
          <a:lstStyle/>
          <a:p>
            <a:r>
              <a:rPr lang="en-GB" dirty="0"/>
              <a:t>Target market for the app</a:t>
            </a:r>
          </a:p>
        </p:txBody>
      </p:sp>
      <p:sp>
        <p:nvSpPr>
          <p:cNvPr id="3" name="Content Placeholder 2">
            <a:extLst>
              <a:ext uri="{FF2B5EF4-FFF2-40B4-BE49-F238E27FC236}">
                <a16:creationId xmlns:a16="http://schemas.microsoft.com/office/drawing/2014/main" id="{F2B90128-0951-4DD9-8475-35CB27641A46}"/>
              </a:ext>
            </a:extLst>
          </p:cNvPr>
          <p:cNvSpPr>
            <a:spLocks noGrp="1"/>
          </p:cNvSpPr>
          <p:nvPr>
            <p:ph idx="1"/>
          </p:nvPr>
        </p:nvSpPr>
        <p:spPr>
          <a:xfrm>
            <a:off x="609600" y="1935480"/>
            <a:ext cx="10972800" cy="3233286"/>
          </a:xfrm>
        </p:spPr>
        <p:txBody>
          <a:bodyPr>
            <a:normAutofit fontScale="92500"/>
          </a:bodyPr>
          <a:lstStyle/>
          <a:p>
            <a:r>
              <a:rPr lang="en-GB" sz="2000" dirty="0"/>
              <a:t>The target market for this application is people who suffer from illnesses that requires them to have access to toilets or know where the closest toilet is if they are in an emergency. An illness that people might have is IBS (Irritable Bowel Syndrome) which is one of many illnesses that might require access to a public restroom. Another Illness that someone might have which will cause them to have access to a toilet is Crohn's disease where it will require someone to have access to a toilet </a:t>
            </a:r>
          </a:p>
          <a:p>
            <a:endParaRPr lang="en-GB" sz="2000" dirty="0"/>
          </a:p>
          <a:p>
            <a:r>
              <a:rPr lang="en-GB" sz="2000" dirty="0"/>
              <a:t>Information about Crohn’s - </a:t>
            </a:r>
            <a:r>
              <a:rPr lang="en-GB" sz="2000" dirty="0">
                <a:hlinkClick r:id="rId3"/>
              </a:rPr>
              <a:t>https://www.crohnsandcolitis.com</a:t>
            </a:r>
            <a:endParaRPr lang="en-GB" sz="2000" dirty="0"/>
          </a:p>
          <a:p>
            <a:endParaRPr lang="en-GB" sz="2000" dirty="0"/>
          </a:p>
          <a:p>
            <a:r>
              <a:rPr lang="en-GB" sz="2000" dirty="0"/>
              <a:t>Information about IBS - </a:t>
            </a:r>
            <a:r>
              <a:rPr lang="en-GB" sz="2000" dirty="0">
                <a:hlinkClick r:id="rId4"/>
              </a:rPr>
              <a:t>https://www.mayoclinic.org/diseases-conditions/irritable-bowel-syndrome/symptoms-causes/syc-20360016</a:t>
            </a:r>
            <a:endParaRPr lang="en-GB" sz="2000" dirty="0"/>
          </a:p>
          <a:p>
            <a:endParaRPr lang="en-GB" sz="2000" dirty="0"/>
          </a:p>
          <a:p>
            <a:pPr marL="0" indent="0">
              <a:buNone/>
            </a:pPr>
            <a:endParaRPr lang="en-GB" sz="2000" dirty="0"/>
          </a:p>
        </p:txBody>
      </p:sp>
    </p:spTree>
    <p:extLst>
      <p:ext uri="{BB962C8B-B14F-4D97-AF65-F5344CB8AC3E}">
        <p14:creationId xmlns:p14="http://schemas.microsoft.com/office/powerpoint/2010/main" val="3133072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1644-44D3-4D35-8E27-34CBA8499EEA}"/>
              </a:ext>
            </a:extLst>
          </p:cNvPr>
          <p:cNvSpPr>
            <a:spLocks noGrp="1"/>
          </p:cNvSpPr>
          <p:nvPr>
            <p:ph type="title"/>
          </p:nvPr>
        </p:nvSpPr>
        <p:spPr/>
        <p:txBody>
          <a:bodyPr>
            <a:normAutofit/>
          </a:bodyPr>
          <a:lstStyle/>
          <a:p>
            <a:r>
              <a:rPr lang="en-GB" dirty="0"/>
              <a:t>Target market for the app</a:t>
            </a:r>
          </a:p>
        </p:txBody>
      </p:sp>
      <p:sp>
        <p:nvSpPr>
          <p:cNvPr id="3" name="Content Placeholder 2">
            <a:extLst>
              <a:ext uri="{FF2B5EF4-FFF2-40B4-BE49-F238E27FC236}">
                <a16:creationId xmlns:a16="http://schemas.microsoft.com/office/drawing/2014/main" id="{4B3BE6A0-8BB6-4385-9F2B-B8E48DD358C3}"/>
              </a:ext>
            </a:extLst>
          </p:cNvPr>
          <p:cNvSpPr>
            <a:spLocks noGrp="1"/>
          </p:cNvSpPr>
          <p:nvPr>
            <p:ph idx="1"/>
          </p:nvPr>
        </p:nvSpPr>
        <p:spPr>
          <a:xfrm>
            <a:off x="494097" y="2185737"/>
            <a:ext cx="10972800" cy="3075433"/>
          </a:xfrm>
        </p:spPr>
        <p:txBody>
          <a:bodyPr>
            <a:normAutofit/>
          </a:bodyPr>
          <a:lstStyle/>
          <a:p>
            <a:r>
              <a:rPr lang="en-GB" sz="2000" dirty="0"/>
              <a:t>Other people that might find this map useful is people that spend a lot of time attending concerts and other public events as they might need to find the closest toilet if they need it. People who attend concerts and event usually spend a lot of time out in the day so they might be away from home and might need something to help them find the closest public toilet.</a:t>
            </a:r>
          </a:p>
          <a:p>
            <a:endParaRPr lang="en-GB" sz="1800" dirty="0"/>
          </a:p>
        </p:txBody>
      </p:sp>
    </p:spTree>
    <p:extLst>
      <p:ext uri="{BB962C8B-B14F-4D97-AF65-F5344CB8AC3E}">
        <p14:creationId xmlns:p14="http://schemas.microsoft.com/office/powerpoint/2010/main" val="595406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5BA9A-D6B8-4C5A-BA3C-03C2F2A54A21}"/>
              </a:ext>
            </a:extLst>
          </p:cNvPr>
          <p:cNvSpPr>
            <a:spLocks noGrp="1"/>
          </p:cNvSpPr>
          <p:nvPr>
            <p:ph type="title"/>
          </p:nvPr>
        </p:nvSpPr>
        <p:spPr/>
        <p:txBody>
          <a:bodyPr>
            <a:normAutofit fontScale="90000"/>
          </a:bodyPr>
          <a:lstStyle/>
          <a:p>
            <a:r>
              <a:rPr lang="en-GB" dirty="0"/>
              <a:t>Team Working &amp; Collaboration of the project</a:t>
            </a:r>
          </a:p>
        </p:txBody>
      </p:sp>
      <p:sp>
        <p:nvSpPr>
          <p:cNvPr id="3" name="Content Placeholder 2">
            <a:extLst>
              <a:ext uri="{FF2B5EF4-FFF2-40B4-BE49-F238E27FC236}">
                <a16:creationId xmlns:a16="http://schemas.microsoft.com/office/drawing/2014/main" id="{44B6A48C-763C-45AA-953B-60D3979D5B41}"/>
              </a:ext>
            </a:extLst>
          </p:cNvPr>
          <p:cNvSpPr>
            <a:spLocks noGrp="1"/>
          </p:cNvSpPr>
          <p:nvPr>
            <p:ph idx="1"/>
          </p:nvPr>
        </p:nvSpPr>
        <p:spPr/>
        <p:txBody>
          <a:bodyPr>
            <a:normAutofit/>
          </a:bodyPr>
          <a:lstStyle/>
          <a:p>
            <a:r>
              <a:rPr lang="en-GB" sz="2400" dirty="0"/>
              <a:t>Throughout this project the team had a shared drive which we gave access to all our team members so we can share all the work we have been doing and keep up to date with anything that gets updated or changed. We also held meetings every week or two to see what has been done by each member and what needs to be done in the next coming weeks.</a:t>
            </a:r>
          </a:p>
          <a:p>
            <a:endParaRPr lang="en-GB" sz="2400" dirty="0"/>
          </a:p>
          <a:p>
            <a:endParaRPr lang="en-GB" sz="2400" dirty="0"/>
          </a:p>
        </p:txBody>
      </p:sp>
    </p:spTree>
    <p:extLst>
      <p:ext uri="{BB962C8B-B14F-4D97-AF65-F5344CB8AC3E}">
        <p14:creationId xmlns:p14="http://schemas.microsoft.com/office/powerpoint/2010/main" val="195753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6F47D-8B51-422F-854B-14849D56641D}"/>
              </a:ext>
            </a:extLst>
          </p:cNvPr>
          <p:cNvSpPr>
            <a:spLocks noGrp="1"/>
          </p:cNvSpPr>
          <p:nvPr>
            <p:ph type="title"/>
          </p:nvPr>
        </p:nvSpPr>
        <p:spPr/>
        <p:txBody>
          <a:bodyPr>
            <a:normAutofit fontScale="90000"/>
          </a:bodyPr>
          <a:lstStyle/>
          <a:p>
            <a:r>
              <a:rPr lang="en-GB" dirty="0"/>
              <a:t>Team Working &amp; Collaboration of the project</a:t>
            </a:r>
          </a:p>
        </p:txBody>
      </p:sp>
      <p:sp>
        <p:nvSpPr>
          <p:cNvPr id="3" name="Content Placeholder 2">
            <a:extLst>
              <a:ext uri="{FF2B5EF4-FFF2-40B4-BE49-F238E27FC236}">
                <a16:creationId xmlns:a16="http://schemas.microsoft.com/office/drawing/2014/main" id="{78431DC8-E7EF-438E-98EB-A71B52D6C8FB}"/>
              </a:ext>
            </a:extLst>
          </p:cNvPr>
          <p:cNvSpPr>
            <a:spLocks noGrp="1"/>
          </p:cNvSpPr>
          <p:nvPr>
            <p:ph idx="1"/>
          </p:nvPr>
        </p:nvSpPr>
        <p:spPr>
          <a:xfrm>
            <a:off x="609600" y="1935480"/>
            <a:ext cx="10972800" cy="2809775"/>
          </a:xfrm>
        </p:spPr>
        <p:txBody>
          <a:bodyPr/>
          <a:lstStyle/>
          <a:p>
            <a:r>
              <a:rPr lang="en-GB" sz="2400" dirty="0"/>
              <a:t>At the start of the project we looked at what is expected of us from the project and split up the workload based on what everyone is happy working on and what they feel strongest working with based on their skills. This allowed us to get more work done as people were able to work with their strengths.</a:t>
            </a:r>
          </a:p>
          <a:p>
            <a:endParaRPr lang="en-GB" dirty="0"/>
          </a:p>
        </p:txBody>
      </p:sp>
    </p:spTree>
    <p:extLst>
      <p:ext uri="{BB962C8B-B14F-4D97-AF65-F5344CB8AC3E}">
        <p14:creationId xmlns:p14="http://schemas.microsoft.com/office/powerpoint/2010/main" val="3336272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ld theme1">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extLst>
    <a:ext uri="{05A4C25C-085E-4340-85A3-A5531E510DB2}">
      <thm15:themeFamily xmlns:thm15="http://schemas.microsoft.com/office/thememl/2012/main" name="Old theme1" id="{9C9F76A6-01AC-4E81-BAB3-DECFEB8B6A83}" vid="{20C44B87-930C-42B6-818D-CCACC75893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Old theme1</Template>
  <TotalTime>137</TotalTime>
  <Words>941</Words>
  <Application>Microsoft Office PowerPoint</Application>
  <PresentationFormat>Widescreen</PresentationFormat>
  <Paragraphs>39</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Constantia</vt:lpstr>
      <vt:lpstr>Wingdings 2</vt:lpstr>
      <vt:lpstr>Old theme1</vt:lpstr>
      <vt:lpstr>Individual Presentation</vt:lpstr>
      <vt:lpstr>My Team</vt:lpstr>
      <vt:lpstr>My Team</vt:lpstr>
      <vt:lpstr>Demo of the App</vt:lpstr>
      <vt:lpstr>Demo of the App</vt:lpstr>
      <vt:lpstr>Demo of the App</vt:lpstr>
      <vt:lpstr>Target market for the app</vt:lpstr>
      <vt:lpstr>Target market for the app</vt:lpstr>
      <vt:lpstr>Team Working &amp; Collaboration of the project</vt:lpstr>
      <vt:lpstr>Team Working &amp; Collaboration of the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Sean Andrew</dc:creator>
  <cp:lastModifiedBy>Sean Andrew</cp:lastModifiedBy>
  <cp:revision>16</cp:revision>
  <dcterms:created xsi:type="dcterms:W3CDTF">2020-06-10T15:27:13Z</dcterms:created>
  <dcterms:modified xsi:type="dcterms:W3CDTF">2020-06-10T17:44:31Z</dcterms:modified>
</cp:coreProperties>
</file>