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4" r:id="rId6"/>
    <p:sldId id="260" r:id="rId7"/>
    <p:sldId id="261" r:id="rId8"/>
    <p:sldId id="265"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74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3843EE32-99F2-4A83-9316-AE9CC9239FDF}"/>
              </a:ext>
            </a:extLst>
          </p:cNvPr>
          <p:cNvSpPr/>
          <p:nvPr/>
        </p:nvSpPr>
        <p:spPr>
          <a:xfrm>
            <a:off x="446538" y="3085761"/>
            <a:ext cx="11298929" cy="3338145"/>
          </a:xfrm>
          <a:prstGeom prst="rect">
            <a:avLst/>
          </a:prstGeom>
          <a:solidFill>
            <a:srgbClr val="465359"/>
          </a:solidFill>
          <a:ln cap="rnd">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60B76F1D-31DA-4B92-9474-FA15B6FFC99F}"/>
              </a:ext>
            </a:extLst>
          </p:cNvPr>
          <p:cNvSpPr txBox="1">
            <a:spLocks noGrp="1"/>
          </p:cNvSpPr>
          <p:nvPr>
            <p:ph type="ctrTitle"/>
          </p:nvPr>
        </p:nvSpPr>
        <p:spPr>
          <a:xfrm>
            <a:off x="581192" y="1020433"/>
            <a:ext cx="10993547" cy="1475009"/>
          </a:xfrm>
        </p:spPr>
        <p:txBody>
          <a:bodyPr/>
          <a:lstStyle>
            <a:lvl1pPr>
              <a:defRPr sz="3600"/>
            </a:lvl1pPr>
          </a:lstStyle>
          <a:p>
            <a:pPr lvl="0"/>
            <a:r>
              <a:rPr lang="en-US"/>
              <a:t>Click to edit Master title style</a:t>
            </a:r>
          </a:p>
        </p:txBody>
      </p:sp>
      <p:sp>
        <p:nvSpPr>
          <p:cNvPr id="4" name="Subtitle 2">
            <a:extLst>
              <a:ext uri="{FF2B5EF4-FFF2-40B4-BE49-F238E27FC236}">
                <a16:creationId xmlns:a16="http://schemas.microsoft.com/office/drawing/2014/main" id="{FC1A8975-551B-4332-A731-157E698D9E47}"/>
              </a:ext>
            </a:extLst>
          </p:cNvPr>
          <p:cNvSpPr txBox="1">
            <a:spLocks noGrp="1"/>
          </p:cNvSpPr>
          <p:nvPr>
            <p:ph type="subTitle" idx="1"/>
          </p:nvPr>
        </p:nvSpPr>
        <p:spPr>
          <a:xfrm>
            <a:off x="581192" y="2495443"/>
            <a:ext cx="10993547" cy="590318"/>
          </a:xfrm>
        </p:spPr>
        <p:txBody>
          <a:bodyPr anchor="t"/>
          <a:lstStyle>
            <a:lvl1pPr marL="0" indent="0">
              <a:buNone/>
              <a:defRPr sz="1600" cap="all">
                <a:solidFill>
                  <a:srgbClr val="A229E7"/>
                </a:solidFill>
              </a:defRPr>
            </a:lvl1pPr>
          </a:lstStyle>
          <a:p>
            <a:pPr lvl="0"/>
            <a:r>
              <a:rPr lang="en-US"/>
              <a:t>Click to edit Master subtitle style</a:t>
            </a:r>
          </a:p>
        </p:txBody>
      </p:sp>
      <p:sp>
        <p:nvSpPr>
          <p:cNvPr id="5" name="Date Placeholder 7">
            <a:extLst>
              <a:ext uri="{FF2B5EF4-FFF2-40B4-BE49-F238E27FC236}">
                <a16:creationId xmlns:a16="http://schemas.microsoft.com/office/drawing/2014/main" id="{27187929-320F-4B0F-A5A1-FD6EB1F4F831}"/>
              </a:ext>
            </a:extLst>
          </p:cNvPr>
          <p:cNvSpPr txBox="1">
            <a:spLocks noGrp="1"/>
          </p:cNvSpPr>
          <p:nvPr>
            <p:ph type="dt" sz="half" idx="7"/>
          </p:nvPr>
        </p:nvSpPr>
        <p:spPr/>
        <p:txBody>
          <a:bodyPr/>
          <a:lstStyle>
            <a:lvl1pPr>
              <a:defRPr/>
            </a:lvl1pPr>
          </a:lstStyle>
          <a:p>
            <a:pPr lvl="0"/>
            <a:fld id="{58DDAB92-C6C4-4D3C-8637-43CA0890AD50}" type="datetime1">
              <a:rPr lang="en-US"/>
              <a:pPr lvl="0"/>
              <a:t>6/17/2020</a:t>
            </a:fld>
            <a:endParaRPr lang="en-US"/>
          </a:p>
        </p:txBody>
      </p:sp>
      <p:sp>
        <p:nvSpPr>
          <p:cNvPr id="6" name="Footer Placeholder 8">
            <a:extLst>
              <a:ext uri="{FF2B5EF4-FFF2-40B4-BE49-F238E27FC236}">
                <a16:creationId xmlns:a16="http://schemas.microsoft.com/office/drawing/2014/main" id="{A798640C-A94A-457A-A75B-0F3FE56865BB}"/>
              </a:ext>
            </a:extLst>
          </p:cNvPr>
          <p:cNvSpPr txBox="1">
            <a:spLocks noGrp="1"/>
          </p:cNvSpPr>
          <p:nvPr>
            <p:ph type="ftr" sz="quarter" idx="9"/>
          </p:nvPr>
        </p:nvSpPr>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9D840332-89B1-4B2D-A864-253B7030BBDB}"/>
              </a:ext>
            </a:extLst>
          </p:cNvPr>
          <p:cNvSpPr txBox="1">
            <a:spLocks noGrp="1"/>
          </p:cNvSpPr>
          <p:nvPr>
            <p:ph type="sldNum" sz="quarter" idx="8"/>
          </p:nvPr>
        </p:nvSpPr>
        <p:spPr/>
        <p:txBody>
          <a:bodyPr/>
          <a:lstStyle>
            <a:lvl1pPr>
              <a:defRPr/>
            </a:lvl1pPr>
          </a:lstStyle>
          <a:p>
            <a:pPr lvl="0"/>
            <a:fld id="{CCA3E677-16C3-438F-98B3-57EF90CE8447}" type="slidenum">
              <a:t>‹#›</a:t>
            </a:fld>
            <a:endParaRPr lang="en-US"/>
          </a:p>
        </p:txBody>
      </p:sp>
    </p:spTree>
    <p:extLst>
      <p:ext uri="{BB962C8B-B14F-4D97-AF65-F5344CB8AC3E}">
        <p14:creationId xmlns:p14="http://schemas.microsoft.com/office/powerpoint/2010/main" val="391985207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F26A-0A42-4BBF-9E11-F72A776BDC99}"/>
              </a:ext>
            </a:extLst>
          </p:cNvPr>
          <p:cNvSpPr txBox="1">
            <a:spLocks noGrp="1"/>
          </p:cNvSpPr>
          <p:nvPr>
            <p:ph type="title"/>
          </p:nvPr>
        </p:nvSpPr>
        <p:spPr>
          <a:xfrm>
            <a:off x="581192" y="702158"/>
            <a:ext cx="11029611" cy="1188720"/>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A4F11C8-939E-4410-871A-617635FFAD38}"/>
              </a:ext>
            </a:extLst>
          </p:cNvPr>
          <p:cNvSpPr txBox="1">
            <a:spLocks noGrp="1"/>
          </p:cNvSpPr>
          <p:nvPr>
            <p:ph idx="1"/>
          </p:nvPr>
        </p:nvSpPr>
        <p:spPr>
          <a:xfrm>
            <a:off x="581192" y="2340864"/>
            <a:ext cx="11029611" cy="36344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7">
            <a:extLst>
              <a:ext uri="{FF2B5EF4-FFF2-40B4-BE49-F238E27FC236}">
                <a16:creationId xmlns:a16="http://schemas.microsoft.com/office/drawing/2014/main" id="{E3FFFF8C-5C99-466D-87A5-3792186DA5DB}"/>
              </a:ext>
            </a:extLst>
          </p:cNvPr>
          <p:cNvSpPr txBox="1">
            <a:spLocks noGrp="1"/>
          </p:cNvSpPr>
          <p:nvPr>
            <p:ph type="dt" sz="half" idx="7"/>
          </p:nvPr>
        </p:nvSpPr>
        <p:spPr/>
        <p:txBody>
          <a:bodyPr/>
          <a:lstStyle>
            <a:lvl1pPr>
              <a:defRPr/>
            </a:lvl1pPr>
          </a:lstStyle>
          <a:p>
            <a:pPr lvl="0"/>
            <a:fld id="{E4E83536-EE87-4797-9A64-05CEE28CAA8A}" type="datetime1">
              <a:rPr lang="en-US"/>
              <a:pPr lvl="0"/>
              <a:t>6/17/2020</a:t>
            </a:fld>
            <a:endParaRPr lang="en-US"/>
          </a:p>
        </p:txBody>
      </p:sp>
      <p:sp>
        <p:nvSpPr>
          <p:cNvPr id="5" name="Footer Placeholder 8">
            <a:extLst>
              <a:ext uri="{FF2B5EF4-FFF2-40B4-BE49-F238E27FC236}">
                <a16:creationId xmlns:a16="http://schemas.microsoft.com/office/drawing/2014/main" id="{67B59B5A-49D7-4F4C-A8DE-5B6DFC532791}"/>
              </a:ext>
            </a:extLst>
          </p:cNvPr>
          <p:cNvSpPr txBox="1">
            <a:spLocks noGrp="1"/>
          </p:cNvSpPr>
          <p:nvPr>
            <p:ph type="ftr" sz="quarter" idx="9"/>
          </p:nvPr>
        </p:nvSpPr>
        <p:spPr/>
        <p:txBody>
          <a:bodyPr/>
          <a:lstStyle>
            <a:lvl1pPr>
              <a:defRPr/>
            </a:lvl1pPr>
          </a:lstStyle>
          <a:p>
            <a:pPr lvl="0"/>
            <a:endParaRPr lang="en-US"/>
          </a:p>
        </p:txBody>
      </p:sp>
      <p:sp>
        <p:nvSpPr>
          <p:cNvPr id="6" name="Slide Number Placeholder 9">
            <a:extLst>
              <a:ext uri="{FF2B5EF4-FFF2-40B4-BE49-F238E27FC236}">
                <a16:creationId xmlns:a16="http://schemas.microsoft.com/office/drawing/2014/main" id="{64311451-9655-4E61-A421-BCF73786DF06}"/>
              </a:ext>
            </a:extLst>
          </p:cNvPr>
          <p:cNvSpPr txBox="1">
            <a:spLocks noGrp="1"/>
          </p:cNvSpPr>
          <p:nvPr>
            <p:ph type="sldNum" sz="quarter" idx="8"/>
          </p:nvPr>
        </p:nvSpPr>
        <p:spPr/>
        <p:txBody>
          <a:bodyPr/>
          <a:lstStyle>
            <a:lvl1pPr>
              <a:defRPr/>
            </a:lvl1pPr>
          </a:lstStyle>
          <a:p>
            <a:pPr lvl="0"/>
            <a:fld id="{7CF4CF52-B173-4F81-B269-CC3ED42FAA4C}" type="slidenum">
              <a:t>‹#›</a:t>
            </a:fld>
            <a:endParaRPr lang="en-US"/>
          </a:p>
        </p:txBody>
      </p:sp>
    </p:spTree>
    <p:extLst>
      <p:ext uri="{BB962C8B-B14F-4D97-AF65-F5344CB8AC3E}">
        <p14:creationId xmlns:p14="http://schemas.microsoft.com/office/powerpoint/2010/main" val="228810408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A182093F-7BC8-431A-BEC3-43386212FECB}"/>
              </a:ext>
            </a:extLst>
          </p:cNvPr>
          <p:cNvSpPr/>
          <p:nvPr/>
        </p:nvSpPr>
        <p:spPr>
          <a:xfrm>
            <a:off x="447818" y="5141972"/>
            <a:ext cx="11290855" cy="1258827"/>
          </a:xfrm>
          <a:prstGeom prst="rect">
            <a:avLst/>
          </a:prstGeom>
          <a:solidFill>
            <a:srgbClr val="465359"/>
          </a:solidFill>
          <a:ln cap="rnd">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29A0F312-7A58-4871-B5F9-E3A71248EFAB}"/>
              </a:ext>
            </a:extLst>
          </p:cNvPr>
          <p:cNvSpPr txBox="1">
            <a:spLocks noGrp="1"/>
          </p:cNvSpPr>
          <p:nvPr>
            <p:ph type="title"/>
          </p:nvPr>
        </p:nvSpPr>
        <p:spPr>
          <a:xfrm>
            <a:off x="581192" y="2393954"/>
            <a:ext cx="11029611" cy="2147468"/>
          </a:xfrm>
        </p:spPr>
        <p:txBody>
          <a:bodyPr/>
          <a:lstStyle>
            <a:lvl1pPr>
              <a:defRPr sz="3600"/>
            </a:lvl1pPr>
          </a:lstStyle>
          <a:p>
            <a:pPr lvl="0"/>
            <a:r>
              <a:rPr lang="en-US"/>
              <a:t>Click to edit Master title style</a:t>
            </a:r>
          </a:p>
        </p:txBody>
      </p:sp>
      <p:sp>
        <p:nvSpPr>
          <p:cNvPr id="4" name="Text Placeholder 2">
            <a:extLst>
              <a:ext uri="{FF2B5EF4-FFF2-40B4-BE49-F238E27FC236}">
                <a16:creationId xmlns:a16="http://schemas.microsoft.com/office/drawing/2014/main" id="{25479F63-0DC4-47FA-9A0B-7C3BB6F1CE18}"/>
              </a:ext>
            </a:extLst>
          </p:cNvPr>
          <p:cNvSpPr txBox="1">
            <a:spLocks noGrp="1"/>
          </p:cNvSpPr>
          <p:nvPr>
            <p:ph type="body" idx="1"/>
          </p:nvPr>
        </p:nvSpPr>
        <p:spPr>
          <a:xfrm>
            <a:off x="581192" y="4541413"/>
            <a:ext cx="11029611" cy="600559"/>
          </a:xfrm>
        </p:spPr>
        <p:txBody>
          <a:bodyPr anchor="t"/>
          <a:lstStyle>
            <a:lvl1pPr marL="0" indent="0">
              <a:buNone/>
              <a:defRPr sz="1800" cap="all">
                <a:solidFill>
                  <a:srgbClr val="A229E7"/>
                </a:solidFill>
              </a:defRPr>
            </a:lvl1pPr>
          </a:lstStyle>
          <a:p>
            <a:pPr lvl="0"/>
            <a:r>
              <a:rPr lang="en-US"/>
              <a:t>Click to edit Master text styles</a:t>
            </a:r>
          </a:p>
        </p:txBody>
      </p:sp>
      <p:sp>
        <p:nvSpPr>
          <p:cNvPr id="5" name="Date Placeholder 6">
            <a:extLst>
              <a:ext uri="{FF2B5EF4-FFF2-40B4-BE49-F238E27FC236}">
                <a16:creationId xmlns:a16="http://schemas.microsoft.com/office/drawing/2014/main" id="{D38157AE-6C5A-4F69-A9E0-98E5D1B8464A}"/>
              </a:ext>
            </a:extLst>
          </p:cNvPr>
          <p:cNvSpPr txBox="1">
            <a:spLocks noGrp="1"/>
          </p:cNvSpPr>
          <p:nvPr>
            <p:ph type="dt" sz="half" idx="7"/>
          </p:nvPr>
        </p:nvSpPr>
        <p:spPr/>
        <p:txBody>
          <a:bodyPr/>
          <a:lstStyle>
            <a:lvl1pPr>
              <a:defRPr/>
            </a:lvl1pPr>
          </a:lstStyle>
          <a:p>
            <a:pPr lvl="0"/>
            <a:fld id="{6BAC1369-E5B0-4E55-9697-0D331853DFC0}" type="datetime1">
              <a:rPr lang="en-US"/>
              <a:pPr lvl="0"/>
              <a:t>6/17/2020</a:t>
            </a:fld>
            <a:endParaRPr lang="en-US"/>
          </a:p>
        </p:txBody>
      </p:sp>
      <p:sp>
        <p:nvSpPr>
          <p:cNvPr id="6" name="Footer Placeholder 8">
            <a:extLst>
              <a:ext uri="{FF2B5EF4-FFF2-40B4-BE49-F238E27FC236}">
                <a16:creationId xmlns:a16="http://schemas.microsoft.com/office/drawing/2014/main" id="{93F872BA-F616-4CD0-AFE6-A70A1F947DD8}"/>
              </a:ext>
            </a:extLst>
          </p:cNvPr>
          <p:cNvSpPr txBox="1">
            <a:spLocks noGrp="1"/>
          </p:cNvSpPr>
          <p:nvPr>
            <p:ph type="ftr" sz="quarter" idx="9"/>
          </p:nvPr>
        </p:nvSpPr>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76168333-EDE1-43FB-9286-E40CF202D974}"/>
              </a:ext>
            </a:extLst>
          </p:cNvPr>
          <p:cNvSpPr txBox="1">
            <a:spLocks noGrp="1"/>
          </p:cNvSpPr>
          <p:nvPr>
            <p:ph type="sldNum" sz="quarter" idx="8"/>
          </p:nvPr>
        </p:nvSpPr>
        <p:spPr/>
        <p:txBody>
          <a:bodyPr/>
          <a:lstStyle>
            <a:lvl1pPr>
              <a:defRPr/>
            </a:lvl1pPr>
          </a:lstStyle>
          <a:p>
            <a:pPr lvl="0"/>
            <a:fld id="{F9A544F6-3715-49BD-86D0-EC8B59B2547E}" type="slidenum">
              <a:t>‹#›</a:t>
            </a:fld>
            <a:endParaRPr lang="en-US"/>
          </a:p>
        </p:txBody>
      </p:sp>
    </p:spTree>
    <p:extLst>
      <p:ext uri="{BB962C8B-B14F-4D97-AF65-F5344CB8AC3E}">
        <p14:creationId xmlns:p14="http://schemas.microsoft.com/office/powerpoint/2010/main" val="4034505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62B5A-CB28-4C55-AC8B-BAA747BDCCEB}"/>
              </a:ext>
            </a:extLst>
          </p:cNvPr>
          <p:cNvSpPr txBox="1">
            <a:spLocks noGrp="1"/>
          </p:cNvSpPr>
          <p:nvPr>
            <p:ph type="title"/>
          </p:nvPr>
        </p:nvSpPr>
        <p:spPr>
          <a:xfrm>
            <a:off x="581192" y="729654"/>
            <a:ext cx="11029611" cy="98832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9A293FD-93D7-488D-9217-F7CE87BAD807}"/>
              </a:ext>
            </a:extLst>
          </p:cNvPr>
          <p:cNvSpPr txBox="1">
            <a:spLocks noGrp="1"/>
          </p:cNvSpPr>
          <p:nvPr>
            <p:ph idx="1"/>
          </p:nvPr>
        </p:nvSpPr>
        <p:spPr>
          <a:xfrm>
            <a:off x="581192" y="2227999"/>
            <a:ext cx="5194770" cy="363304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2FBAAB6-1B49-4FAE-BB68-28468913BD8C}"/>
              </a:ext>
            </a:extLst>
          </p:cNvPr>
          <p:cNvSpPr txBox="1">
            <a:spLocks noGrp="1"/>
          </p:cNvSpPr>
          <p:nvPr>
            <p:ph idx="2"/>
          </p:nvPr>
        </p:nvSpPr>
        <p:spPr>
          <a:xfrm>
            <a:off x="6416043" y="2227999"/>
            <a:ext cx="5194770" cy="363304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A7D23B3-DDC6-4EEB-8A3C-75F071673975}"/>
              </a:ext>
            </a:extLst>
          </p:cNvPr>
          <p:cNvSpPr txBox="1">
            <a:spLocks noGrp="1"/>
          </p:cNvSpPr>
          <p:nvPr>
            <p:ph type="dt" sz="half" idx="7"/>
          </p:nvPr>
        </p:nvSpPr>
        <p:spPr/>
        <p:txBody>
          <a:bodyPr/>
          <a:lstStyle>
            <a:lvl1pPr>
              <a:defRPr/>
            </a:lvl1pPr>
          </a:lstStyle>
          <a:p>
            <a:pPr lvl="0"/>
            <a:fld id="{79D404C7-BFF3-441F-8B88-3F0D525ED60C}" type="datetime1">
              <a:rPr lang="en-US"/>
              <a:pPr lvl="0"/>
              <a:t>6/17/2020</a:t>
            </a:fld>
            <a:endParaRPr lang="en-US"/>
          </a:p>
        </p:txBody>
      </p:sp>
      <p:sp>
        <p:nvSpPr>
          <p:cNvPr id="6" name="Footer Placeholder 5">
            <a:extLst>
              <a:ext uri="{FF2B5EF4-FFF2-40B4-BE49-F238E27FC236}">
                <a16:creationId xmlns:a16="http://schemas.microsoft.com/office/drawing/2014/main" id="{7D4F917D-7360-48D8-BDA4-7F8AE3F6A5F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A87279D-38C4-4E1C-A1F1-25E2F9B1C30C}"/>
              </a:ext>
            </a:extLst>
          </p:cNvPr>
          <p:cNvSpPr txBox="1">
            <a:spLocks noGrp="1"/>
          </p:cNvSpPr>
          <p:nvPr>
            <p:ph type="sldNum" sz="quarter" idx="8"/>
          </p:nvPr>
        </p:nvSpPr>
        <p:spPr/>
        <p:txBody>
          <a:bodyPr/>
          <a:lstStyle>
            <a:lvl1pPr>
              <a:defRPr/>
            </a:lvl1pPr>
          </a:lstStyle>
          <a:p>
            <a:pPr lvl="0"/>
            <a:fld id="{E05FF2A6-665D-493D-9674-01E17EE2A149}" type="slidenum">
              <a:t>‹#›</a:t>
            </a:fld>
            <a:endParaRPr lang="en-US"/>
          </a:p>
        </p:txBody>
      </p:sp>
    </p:spTree>
    <p:extLst>
      <p:ext uri="{BB962C8B-B14F-4D97-AF65-F5344CB8AC3E}">
        <p14:creationId xmlns:p14="http://schemas.microsoft.com/office/powerpoint/2010/main" val="597206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C5543-5813-4954-A149-28D28E92F3CD}"/>
              </a:ext>
            </a:extLst>
          </p:cNvPr>
          <p:cNvSpPr txBox="1">
            <a:spLocks noGrp="1"/>
          </p:cNvSpPr>
          <p:nvPr>
            <p:ph type="title"/>
          </p:nvPr>
        </p:nvSpPr>
        <p:spPr>
          <a:xfrm>
            <a:off x="581192" y="729654"/>
            <a:ext cx="11029611" cy="98832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837480B-FB85-441F-BC29-CBCD4C0A2DBF}"/>
              </a:ext>
            </a:extLst>
          </p:cNvPr>
          <p:cNvSpPr txBox="1">
            <a:spLocks noGrp="1"/>
          </p:cNvSpPr>
          <p:nvPr>
            <p:ph type="body" idx="4294967295"/>
          </p:nvPr>
        </p:nvSpPr>
        <p:spPr>
          <a:xfrm>
            <a:off x="581192" y="2250887"/>
            <a:ext cx="5194770" cy="557784"/>
          </a:xfrm>
        </p:spPr>
        <p:txBody>
          <a:bodyPr>
            <a:noAutofit/>
          </a:bodyPr>
          <a:lstStyle>
            <a:lvl1pPr marL="0" indent="0">
              <a:spcBef>
                <a:spcPts val="500"/>
              </a:spcBef>
              <a:buNone/>
              <a:defRPr sz="2000"/>
            </a:lvl1pPr>
          </a:lstStyle>
          <a:p>
            <a:pPr lvl="0"/>
            <a:r>
              <a:rPr lang="en-US"/>
              <a:t>Click to edit Master text styles</a:t>
            </a:r>
          </a:p>
        </p:txBody>
      </p:sp>
      <p:sp>
        <p:nvSpPr>
          <p:cNvPr id="4" name="Content Placeholder 3">
            <a:extLst>
              <a:ext uri="{FF2B5EF4-FFF2-40B4-BE49-F238E27FC236}">
                <a16:creationId xmlns:a16="http://schemas.microsoft.com/office/drawing/2014/main" id="{1A507444-0CF1-4C0C-A137-B3DA7C98E40F}"/>
              </a:ext>
            </a:extLst>
          </p:cNvPr>
          <p:cNvSpPr txBox="1">
            <a:spLocks noGrp="1"/>
          </p:cNvSpPr>
          <p:nvPr>
            <p:ph idx="4294967295"/>
          </p:nvPr>
        </p:nvSpPr>
        <p:spPr>
          <a:xfrm>
            <a:off x="581192" y="2926052"/>
            <a:ext cx="5194770" cy="2934995"/>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8CE38CE-675C-449C-9429-C34B5BBEF1A5}"/>
              </a:ext>
            </a:extLst>
          </p:cNvPr>
          <p:cNvSpPr txBox="1">
            <a:spLocks noGrp="1"/>
          </p:cNvSpPr>
          <p:nvPr>
            <p:ph type="body" idx="4294967295"/>
          </p:nvPr>
        </p:nvSpPr>
        <p:spPr>
          <a:xfrm>
            <a:off x="6416043" y="2250896"/>
            <a:ext cx="5194770" cy="553376"/>
          </a:xfrm>
        </p:spPr>
        <p:txBody>
          <a:bodyPr>
            <a:noAutofit/>
          </a:bodyPr>
          <a:lstStyle>
            <a:lvl1pPr marL="0" indent="0">
              <a:lnSpc>
                <a:spcPct val="100000"/>
              </a:lnSpc>
              <a:spcBef>
                <a:spcPts val="500"/>
              </a:spcBef>
              <a:buNone/>
              <a:defRPr sz="2000"/>
            </a:lvl1pPr>
          </a:lstStyle>
          <a:p>
            <a:pPr lvl="0"/>
            <a:r>
              <a:rPr lang="en-US"/>
              <a:t>Click to edit Master text styles</a:t>
            </a:r>
          </a:p>
        </p:txBody>
      </p:sp>
      <p:sp>
        <p:nvSpPr>
          <p:cNvPr id="6" name="Content Placeholder 5">
            <a:extLst>
              <a:ext uri="{FF2B5EF4-FFF2-40B4-BE49-F238E27FC236}">
                <a16:creationId xmlns:a16="http://schemas.microsoft.com/office/drawing/2014/main" id="{9A25AE25-5B4F-40CC-9606-D3DD4F0B0261}"/>
              </a:ext>
            </a:extLst>
          </p:cNvPr>
          <p:cNvSpPr txBox="1">
            <a:spLocks noGrp="1"/>
          </p:cNvSpPr>
          <p:nvPr>
            <p:ph idx="4294967295"/>
          </p:nvPr>
        </p:nvSpPr>
        <p:spPr>
          <a:xfrm>
            <a:off x="6416033" y="2926052"/>
            <a:ext cx="5194770" cy="2934995"/>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7C87DA-F73A-47DF-9114-F806AA5B44D8}"/>
              </a:ext>
            </a:extLst>
          </p:cNvPr>
          <p:cNvSpPr txBox="1">
            <a:spLocks noGrp="1"/>
          </p:cNvSpPr>
          <p:nvPr>
            <p:ph type="dt" sz="half" idx="7"/>
          </p:nvPr>
        </p:nvSpPr>
        <p:spPr/>
        <p:txBody>
          <a:bodyPr/>
          <a:lstStyle>
            <a:lvl1pPr>
              <a:defRPr/>
            </a:lvl1pPr>
          </a:lstStyle>
          <a:p>
            <a:pPr lvl="0"/>
            <a:fld id="{FF7AB7BE-1921-4C66-82C1-89ADC742F1D3}" type="datetime1">
              <a:rPr lang="en-US"/>
              <a:pPr lvl="0"/>
              <a:t>6/17/2020</a:t>
            </a:fld>
            <a:endParaRPr lang="en-US"/>
          </a:p>
        </p:txBody>
      </p:sp>
      <p:sp>
        <p:nvSpPr>
          <p:cNvPr id="8" name="Footer Placeholder 7">
            <a:extLst>
              <a:ext uri="{FF2B5EF4-FFF2-40B4-BE49-F238E27FC236}">
                <a16:creationId xmlns:a16="http://schemas.microsoft.com/office/drawing/2014/main" id="{79DB0103-7B33-4EBF-ACA5-FDC656AD494C}"/>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B538157B-5BCD-427B-B1A0-A270FE8D3C52}"/>
              </a:ext>
            </a:extLst>
          </p:cNvPr>
          <p:cNvSpPr txBox="1">
            <a:spLocks noGrp="1"/>
          </p:cNvSpPr>
          <p:nvPr>
            <p:ph type="sldNum" sz="quarter" idx="8"/>
          </p:nvPr>
        </p:nvSpPr>
        <p:spPr/>
        <p:txBody>
          <a:bodyPr/>
          <a:lstStyle>
            <a:lvl1pPr>
              <a:defRPr/>
            </a:lvl1pPr>
          </a:lstStyle>
          <a:p>
            <a:pPr lvl="0"/>
            <a:fld id="{71538726-DD52-4948-A6E3-7EE5E4FCCE17}" type="slidenum">
              <a:t>‹#›</a:t>
            </a:fld>
            <a:endParaRPr lang="en-US"/>
          </a:p>
        </p:txBody>
      </p:sp>
    </p:spTree>
    <p:extLst>
      <p:ext uri="{BB962C8B-B14F-4D97-AF65-F5344CB8AC3E}">
        <p14:creationId xmlns:p14="http://schemas.microsoft.com/office/powerpoint/2010/main" val="2268875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9B598-2C1E-4C47-9D3B-E7ED90B6CE5D}"/>
              </a:ext>
            </a:extLst>
          </p:cNvPr>
          <p:cNvSpPr txBox="1">
            <a:spLocks noGrp="1"/>
          </p:cNvSpPr>
          <p:nvPr>
            <p:ph type="title"/>
          </p:nvPr>
        </p:nvSpPr>
        <p:spPr>
          <a:xfrm>
            <a:off x="575898" y="729654"/>
            <a:ext cx="11029611" cy="988329"/>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226FC6F9-2FAB-4DBA-8940-05D0BB378967}"/>
              </a:ext>
            </a:extLst>
          </p:cNvPr>
          <p:cNvSpPr txBox="1">
            <a:spLocks noGrp="1"/>
          </p:cNvSpPr>
          <p:nvPr>
            <p:ph type="dt" sz="half" idx="7"/>
          </p:nvPr>
        </p:nvSpPr>
        <p:spPr/>
        <p:txBody>
          <a:bodyPr/>
          <a:lstStyle>
            <a:lvl1pPr>
              <a:defRPr/>
            </a:lvl1pPr>
          </a:lstStyle>
          <a:p>
            <a:pPr lvl="0"/>
            <a:fld id="{F7FECF4C-6430-439C-A4D7-DB9B59111497}" type="datetime1">
              <a:rPr lang="en-US"/>
              <a:pPr lvl="0"/>
              <a:t>6/17/2020</a:t>
            </a:fld>
            <a:endParaRPr lang="en-US"/>
          </a:p>
        </p:txBody>
      </p:sp>
      <p:sp>
        <p:nvSpPr>
          <p:cNvPr id="4" name="Footer Placeholder 3">
            <a:extLst>
              <a:ext uri="{FF2B5EF4-FFF2-40B4-BE49-F238E27FC236}">
                <a16:creationId xmlns:a16="http://schemas.microsoft.com/office/drawing/2014/main" id="{CD6B6BEB-D68D-4B26-A1B1-D7ABA13FCC4C}"/>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6FD5E576-6858-4E57-B72C-FEC09A8EBECF}"/>
              </a:ext>
            </a:extLst>
          </p:cNvPr>
          <p:cNvSpPr txBox="1">
            <a:spLocks noGrp="1"/>
          </p:cNvSpPr>
          <p:nvPr>
            <p:ph type="sldNum" sz="quarter" idx="8"/>
          </p:nvPr>
        </p:nvSpPr>
        <p:spPr/>
        <p:txBody>
          <a:bodyPr/>
          <a:lstStyle>
            <a:lvl1pPr>
              <a:defRPr/>
            </a:lvl1pPr>
          </a:lstStyle>
          <a:p>
            <a:pPr lvl="0"/>
            <a:fld id="{76499317-7763-48E9-B6F8-358DA2A13D89}" type="slidenum">
              <a:t>‹#›</a:t>
            </a:fld>
            <a:endParaRPr lang="en-US"/>
          </a:p>
        </p:txBody>
      </p:sp>
    </p:spTree>
    <p:extLst>
      <p:ext uri="{BB962C8B-B14F-4D97-AF65-F5344CB8AC3E}">
        <p14:creationId xmlns:p14="http://schemas.microsoft.com/office/powerpoint/2010/main" val="878687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B99A3-CC67-4007-A4BB-8E61600E5A1E}"/>
              </a:ext>
            </a:extLst>
          </p:cNvPr>
          <p:cNvSpPr txBox="1">
            <a:spLocks noGrp="1"/>
          </p:cNvSpPr>
          <p:nvPr>
            <p:ph type="dt" sz="half" idx="7"/>
          </p:nvPr>
        </p:nvSpPr>
        <p:spPr/>
        <p:txBody>
          <a:bodyPr/>
          <a:lstStyle>
            <a:lvl1pPr>
              <a:defRPr/>
            </a:lvl1pPr>
          </a:lstStyle>
          <a:p>
            <a:pPr lvl="0"/>
            <a:fld id="{1726FE0A-D49F-430D-A53B-11AB5E3C3632}" type="datetime1">
              <a:rPr lang="en-US"/>
              <a:pPr lvl="0"/>
              <a:t>6/17/2020</a:t>
            </a:fld>
            <a:endParaRPr lang="en-US"/>
          </a:p>
        </p:txBody>
      </p:sp>
      <p:sp>
        <p:nvSpPr>
          <p:cNvPr id="3" name="Footer Placeholder 2">
            <a:extLst>
              <a:ext uri="{FF2B5EF4-FFF2-40B4-BE49-F238E27FC236}">
                <a16:creationId xmlns:a16="http://schemas.microsoft.com/office/drawing/2014/main" id="{F8BB031D-AA86-44FB-B77C-C90B5253C9F7}"/>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4662DEC3-E616-46EE-B5C4-CD96BE1E8483}"/>
              </a:ext>
            </a:extLst>
          </p:cNvPr>
          <p:cNvSpPr txBox="1">
            <a:spLocks noGrp="1"/>
          </p:cNvSpPr>
          <p:nvPr>
            <p:ph type="sldNum" sz="quarter" idx="8"/>
          </p:nvPr>
        </p:nvSpPr>
        <p:spPr/>
        <p:txBody>
          <a:bodyPr/>
          <a:lstStyle>
            <a:lvl1pPr>
              <a:defRPr/>
            </a:lvl1pPr>
          </a:lstStyle>
          <a:p>
            <a:pPr lvl="0"/>
            <a:fld id="{B2521871-3EB3-49FE-B27B-80F0B6E26987}" type="slidenum">
              <a:t>‹#›</a:t>
            </a:fld>
            <a:endParaRPr lang="en-US"/>
          </a:p>
        </p:txBody>
      </p:sp>
    </p:spTree>
    <p:extLst>
      <p:ext uri="{BB962C8B-B14F-4D97-AF65-F5344CB8AC3E}">
        <p14:creationId xmlns:p14="http://schemas.microsoft.com/office/powerpoint/2010/main" val="2570465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9A97D5B-B7F3-4105-9D11-487BD0867362}"/>
              </a:ext>
            </a:extLst>
          </p:cNvPr>
          <p:cNvSpPr/>
          <p:nvPr/>
        </p:nvSpPr>
        <p:spPr>
          <a:xfrm>
            <a:off x="447818" y="601199"/>
            <a:ext cx="3682718" cy="5815474"/>
          </a:xfrm>
          <a:prstGeom prst="rect">
            <a:avLst/>
          </a:prstGeom>
          <a:solidFill>
            <a:srgbClr val="465359"/>
          </a:solidFill>
          <a:ln cap="rnd">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9CAFA995-51D7-470B-8459-97C525011BD1}"/>
              </a:ext>
            </a:extLst>
          </p:cNvPr>
          <p:cNvSpPr txBox="1">
            <a:spLocks noGrp="1"/>
          </p:cNvSpPr>
          <p:nvPr>
            <p:ph type="title"/>
          </p:nvPr>
        </p:nvSpPr>
        <p:spPr>
          <a:xfrm>
            <a:off x="767858" y="933446"/>
            <a:ext cx="3031848" cy="1722418"/>
          </a:xfrm>
        </p:spPr>
        <p:txBody>
          <a:bodyPr/>
          <a:lstStyle>
            <a:lvl1pPr>
              <a:defRPr sz="2400">
                <a:solidFill>
                  <a:srgbClr val="FFFFFF"/>
                </a:solidFill>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48CA245A-1189-448B-B55B-EA6A1EEC8D9C}"/>
              </a:ext>
            </a:extLst>
          </p:cNvPr>
          <p:cNvSpPr txBox="1">
            <a:spLocks noGrp="1"/>
          </p:cNvSpPr>
          <p:nvPr>
            <p:ph idx="1"/>
          </p:nvPr>
        </p:nvSpPr>
        <p:spPr>
          <a:xfrm>
            <a:off x="4900927" y="1179832"/>
            <a:ext cx="6650988" cy="4658218"/>
          </a:xfrm>
        </p:spPr>
        <p:txBody>
          <a:bodyPr/>
          <a:lstStyle>
            <a:lvl1pPr>
              <a:spcBef>
                <a:spcPts val="500"/>
              </a:spcBef>
              <a:defRPr sz="2000">
                <a:solidFill>
                  <a:srgbClr val="242F41"/>
                </a:solidFill>
              </a:defRPr>
            </a:lvl1pPr>
            <a:lvl2pPr>
              <a:spcBef>
                <a:spcPts val="400"/>
              </a:spcBef>
              <a:defRPr sz="1800">
                <a:solidFill>
                  <a:srgbClr val="242F41"/>
                </a:solidFill>
              </a:defRPr>
            </a:lvl2pPr>
            <a:lvl3pPr>
              <a:spcBef>
                <a:spcPts val="400"/>
              </a:spcBef>
              <a:defRPr sz="1600">
                <a:solidFill>
                  <a:srgbClr val="242F41"/>
                </a:solidFill>
              </a:defRPr>
            </a:lvl3pPr>
            <a:lvl4pPr>
              <a:defRPr sz="1400">
                <a:solidFill>
                  <a:srgbClr val="242F41"/>
                </a:solidFill>
              </a:defRPr>
            </a:lvl4pPr>
            <a:lvl5pPr>
              <a:defRPr sz="1400">
                <a:solidFill>
                  <a:srgbClr val="242F4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CD884A8C-9477-4452-82EE-89CEDBF84412}"/>
              </a:ext>
            </a:extLst>
          </p:cNvPr>
          <p:cNvSpPr txBox="1">
            <a:spLocks noGrp="1"/>
          </p:cNvSpPr>
          <p:nvPr>
            <p:ph type="body" idx="2"/>
          </p:nvPr>
        </p:nvSpPr>
        <p:spPr>
          <a:xfrm>
            <a:off x="767858" y="2836651"/>
            <a:ext cx="3031848" cy="3001389"/>
          </a:xfrm>
        </p:spPr>
        <p:txBody>
          <a:bodyPr anchor="t"/>
          <a:lstStyle>
            <a:lvl1pPr marL="0" indent="0">
              <a:buNone/>
              <a:defRPr sz="1600">
                <a:solidFill>
                  <a:srgbClr val="FFFFFF"/>
                </a:solidFill>
              </a:defRPr>
            </a:lvl1pPr>
          </a:lstStyle>
          <a:p>
            <a:pPr lvl="0"/>
            <a:r>
              <a:rPr lang="en-US"/>
              <a:t>Click to edit Master text styles</a:t>
            </a:r>
          </a:p>
        </p:txBody>
      </p:sp>
      <p:sp>
        <p:nvSpPr>
          <p:cNvPr id="6" name="Date Placeholder 7">
            <a:extLst>
              <a:ext uri="{FF2B5EF4-FFF2-40B4-BE49-F238E27FC236}">
                <a16:creationId xmlns:a16="http://schemas.microsoft.com/office/drawing/2014/main" id="{1D555A0C-1116-4460-B57B-2083D25AB2C8}"/>
              </a:ext>
            </a:extLst>
          </p:cNvPr>
          <p:cNvSpPr txBox="1">
            <a:spLocks noGrp="1"/>
          </p:cNvSpPr>
          <p:nvPr>
            <p:ph type="dt" sz="half" idx="7"/>
          </p:nvPr>
        </p:nvSpPr>
        <p:spPr>
          <a:xfrm>
            <a:off x="7605951" y="6456916"/>
            <a:ext cx="2844798" cy="365129"/>
          </a:xfrm>
        </p:spPr>
        <p:txBody>
          <a:bodyPr/>
          <a:lstStyle>
            <a:lvl1pPr>
              <a:defRPr/>
            </a:lvl1pPr>
          </a:lstStyle>
          <a:p>
            <a:pPr lvl="0"/>
            <a:fld id="{0656577F-F30C-453A-9A6F-E63F523EA7FE}" type="datetime1">
              <a:rPr lang="en-US"/>
              <a:pPr lvl="0"/>
              <a:t>6/17/2020</a:t>
            </a:fld>
            <a:endParaRPr lang="en-US"/>
          </a:p>
        </p:txBody>
      </p:sp>
      <p:sp>
        <p:nvSpPr>
          <p:cNvPr id="7" name="Footer Placeholder 9">
            <a:extLst>
              <a:ext uri="{FF2B5EF4-FFF2-40B4-BE49-F238E27FC236}">
                <a16:creationId xmlns:a16="http://schemas.microsoft.com/office/drawing/2014/main" id="{EB74CF0E-E0E6-4E05-BF86-6E881DBCFE50}"/>
              </a:ext>
            </a:extLst>
          </p:cNvPr>
          <p:cNvSpPr txBox="1">
            <a:spLocks noGrp="1"/>
          </p:cNvSpPr>
          <p:nvPr>
            <p:ph type="ftr" sz="quarter" idx="9"/>
          </p:nvPr>
        </p:nvSpPr>
        <p:spPr>
          <a:xfrm>
            <a:off x="581192" y="6452591"/>
            <a:ext cx="6917207" cy="365129"/>
          </a:xfrm>
        </p:spPr>
        <p:txBody>
          <a:bodyPr/>
          <a:lstStyle>
            <a:lvl1pPr>
              <a:defRPr/>
            </a:lvl1pPr>
          </a:lstStyle>
          <a:p>
            <a:pPr lvl="0"/>
            <a:endParaRPr lang="en-US"/>
          </a:p>
        </p:txBody>
      </p:sp>
      <p:sp>
        <p:nvSpPr>
          <p:cNvPr id="8" name="Slide Number Placeholder 10">
            <a:extLst>
              <a:ext uri="{FF2B5EF4-FFF2-40B4-BE49-F238E27FC236}">
                <a16:creationId xmlns:a16="http://schemas.microsoft.com/office/drawing/2014/main" id="{8C3183E2-DF83-4F63-B801-419E3CB360C7}"/>
              </a:ext>
            </a:extLst>
          </p:cNvPr>
          <p:cNvSpPr txBox="1">
            <a:spLocks noGrp="1"/>
          </p:cNvSpPr>
          <p:nvPr>
            <p:ph type="sldNum" sz="quarter" idx="8"/>
          </p:nvPr>
        </p:nvSpPr>
        <p:spPr>
          <a:xfrm>
            <a:off x="10558302" y="6456916"/>
            <a:ext cx="1052510" cy="365129"/>
          </a:xfrm>
        </p:spPr>
        <p:txBody>
          <a:bodyPr/>
          <a:lstStyle>
            <a:lvl1pPr>
              <a:defRPr/>
            </a:lvl1pPr>
          </a:lstStyle>
          <a:p>
            <a:pPr lvl="0"/>
            <a:fld id="{4AAA10C1-3ED8-4F32-9A49-4F6AEED75F09}" type="slidenum">
              <a:t>‹#›</a:t>
            </a:fld>
            <a:endParaRPr lang="en-US"/>
          </a:p>
        </p:txBody>
      </p:sp>
    </p:spTree>
    <p:extLst>
      <p:ext uri="{BB962C8B-B14F-4D97-AF65-F5344CB8AC3E}">
        <p14:creationId xmlns:p14="http://schemas.microsoft.com/office/powerpoint/2010/main" val="1658076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745F5-0886-463F-B31A-BC4059556183}"/>
              </a:ext>
            </a:extLst>
          </p:cNvPr>
          <p:cNvSpPr txBox="1">
            <a:spLocks noGrp="1"/>
          </p:cNvSpPr>
          <p:nvPr>
            <p:ph type="title"/>
          </p:nvPr>
        </p:nvSpPr>
        <p:spPr>
          <a:xfrm>
            <a:off x="581192" y="4693386"/>
            <a:ext cx="11029611" cy="566735"/>
          </a:xfrm>
        </p:spPr>
        <p:txBody>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7657AE0E-5944-4488-94EA-7A70A5747501}"/>
              </a:ext>
            </a:extLst>
          </p:cNvPr>
          <p:cNvSpPr txBox="1">
            <a:spLocks noGrp="1"/>
          </p:cNvSpPr>
          <p:nvPr>
            <p:ph type="pic" idx="1"/>
          </p:nvPr>
        </p:nvSpPr>
        <p:spPr>
          <a:xfrm>
            <a:off x="447818" y="641351"/>
            <a:ext cx="11290855" cy="3651244"/>
          </a:xfrm>
        </p:spPr>
        <p:txBody>
          <a:bodyPr anchor="t"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9C1B4963-D327-438D-9C03-33B0BC602D0B}"/>
              </a:ext>
            </a:extLst>
          </p:cNvPr>
          <p:cNvSpPr txBox="1">
            <a:spLocks noGrp="1"/>
          </p:cNvSpPr>
          <p:nvPr>
            <p:ph type="body" idx="2"/>
          </p:nvPr>
        </p:nvSpPr>
        <p:spPr>
          <a:xfrm>
            <a:off x="581192" y="5260122"/>
            <a:ext cx="11029620" cy="998149"/>
          </a:xfrm>
        </p:spPr>
        <p:txBody>
          <a:bodyPr anchor="t"/>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33F306B-B8EA-49FA-AD61-D6E98936EB5D}"/>
              </a:ext>
            </a:extLst>
          </p:cNvPr>
          <p:cNvSpPr txBox="1">
            <a:spLocks noGrp="1"/>
          </p:cNvSpPr>
          <p:nvPr>
            <p:ph type="dt" sz="half" idx="7"/>
          </p:nvPr>
        </p:nvSpPr>
        <p:spPr/>
        <p:txBody>
          <a:bodyPr/>
          <a:lstStyle>
            <a:lvl1pPr>
              <a:defRPr/>
            </a:lvl1pPr>
          </a:lstStyle>
          <a:p>
            <a:pPr lvl="0"/>
            <a:fld id="{4454726D-7173-41B7-A35F-3B2CAF5725A4}" type="datetime1">
              <a:rPr lang="en-US"/>
              <a:pPr lvl="0"/>
              <a:t>6/17/2020</a:t>
            </a:fld>
            <a:endParaRPr lang="en-US"/>
          </a:p>
        </p:txBody>
      </p:sp>
      <p:sp>
        <p:nvSpPr>
          <p:cNvPr id="6" name="Footer Placeholder 5">
            <a:extLst>
              <a:ext uri="{FF2B5EF4-FFF2-40B4-BE49-F238E27FC236}">
                <a16:creationId xmlns:a16="http://schemas.microsoft.com/office/drawing/2014/main" id="{B46574F2-AEE9-4F99-A6C8-2544CB4203D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7C77CBD-3AF3-4706-916B-F6B0DF289D49}"/>
              </a:ext>
            </a:extLst>
          </p:cNvPr>
          <p:cNvSpPr txBox="1">
            <a:spLocks noGrp="1"/>
          </p:cNvSpPr>
          <p:nvPr>
            <p:ph type="sldNum" sz="quarter" idx="8"/>
          </p:nvPr>
        </p:nvSpPr>
        <p:spPr/>
        <p:txBody>
          <a:bodyPr/>
          <a:lstStyle>
            <a:lvl1pPr>
              <a:defRPr/>
            </a:lvl1pPr>
          </a:lstStyle>
          <a:p>
            <a:pPr lvl="0"/>
            <a:fld id="{FD05A6AF-DADF-4176-B84F-D016D2AE3025}" type="slidenum">
              <a:t>‹#›</a:t>
            </a:fld>
            <a:endParaRPr lang="en-US"/>
          </a:p>
        </p:txBody>
      </p:sp>
    </p:spTree>
    <p:extLst>
      <p:ext uri="{BB962C8B-B14F-4D97-AF65-F5344CB8AC3E}">
        <p14:creationId xmlns:p14="http://schemas.microsoft.com/office/powerpoint/2010/main" val="1816429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8735E-6353-4443-9337-38AA233BF7B2}"/>
              </a:ext>
            </a:extLst>
          </p:cNvPr>
          <p:cNvSpPr txBox="1">
            <a:spLocks noGrp="1"/>
          </p:cNvSpPr>
          <p:nvPr>
            <p:ph type="title"/>
          </p:nvPr>
        </p:nvSpPr>
        <p:spPr>
          <a:xfrm>
            <a:off x="581192" y="702158"/>
            <a:ext cx="11029611" cy="1013804"/>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C3AA7AF-8411-4D51-BB87-AC03717DDCA9}"/>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C85B83-44E5-43C2-913E-E4268DD28D59}"/>
              </a:ext>
            </a:extLst>
          </p:cNvPr>
          <p:cNvSpPr txBox="1">
            <a:spLocks noGrp="1"/>
          </p:cNvSpPr>
          <p:nvPr>
            <p:ph type="dt" sz="half" idx="7"/>
          </p:nvPr>
        </p:nvSpPr>
        <p:spPr/>
        <p:txBody>
          <a:bodyPr/>
          <a:lstStyle>
            <a:lvl1pPr>
              <a:defRPr/>
            </a:lvl1pPr>
          </a:lstStyle>
          <a:p>
            <a:pPr lvl="0"/>
            <a:fld id="{ACB50EDD-5C47-40D4-95C2-FC4629C48EDE}" type="datetime1">
              <a:rPr lang="en-US"/>
              <a:pPr lvl="0"/>
              <a:t>6/17/2020</a:t>
            </a:fld>
            <a:endParaRPr lang="en-US"/>
          </a:p>
        </p:txBody>
      </p:sp>
      <p:sp>
        <p:nvSpPr>
          <p:cNvPr id="5" name="Footer Placeholder 4">
            <a:extLst>
              <a:ext uri="{FF2B5EF4-FFF2-40B4-BE49-F238E27FC236}">
                <a16:creationId xmlns:a16="http://schemas.microsoft.com/office/drawing/2014/main" id="{3C4C2B90-AC1E-4F67-855A-C56121E8A5C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D8C21E8-D40B-4EF1-87DD-1EFCDD061855}"/>
              </a:ext>
            </a:extLst>
          </p:cNvPr>
          <p:cNvSpPr txBox="1">
            <a:spLocks noGrp="1"/>
          </p:cNvSpPr>
          <p:nvPr>
            <p:ph type="sldNum" sz="quarter" idx="8"/>
          </p:nvPr>
        </p:nvSpPr>
        <p:spPr/>
        <p:txBody>
          <a:bodyPr/>
          <a:lstStyle>
            <a:lvl1pPr>
              <a:defRPr/>
            </a:lvl1pPr>
          </a:lstStyle>
          <a:p>
            <a:pPr lvl="0"/>
            <a:fld id="{021B0B43-26DB-4009-8989-9B854740CB6F}" type="slidenum">
              <a:t>‹#›</a:t>
            </a:fld>
            <a:endParaRPr lang="en-US"/>
          </a:p>
        </p:txBody>
      </p:sp>
    </p:spTree>
    <p:extLst>
      <p:ext uri="{BB962C8B-B14F-4D97-AF65-F5344CB8AC3E}">
        <p14:creationId xmlns:p14="http://schemas.microsoft.com/office/powerpoint/2010/main" val="160010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4FD55E7B-DC73-4676-B663-8D9EC2A87D58}"/>
              </a:ext>
            </a:extLst>
          </p:cNvPr>
          <p:cNvSpPr/>
          <p:nvPr/>
        </p:nvSpPr>
        <p:spPr>
          <a:xfrm>
            <a:off x="8058150" y="599727"/>
            <a:ext cx="3687318" cy="5816946"/>
          </a:xfrm>
          <a:prstGeom prst="rect">
            <a:avLst/>
          </a:prstGeom>
          <a:solidFill>
            <a:srgbClr val="465359"/>
          </a:solidFill>
          <a:ln cap="rnd">
            <a:noFill/>
            <a:prstDash val="solid"/>
          </a:ln>
        </p:spPr>
        <p:txBody>
          <a:bodyPr lIns="0" tIns="0" rIns="0" bIns="0"/>
          <a:lstStyle/>
          <a:p>
            <a:endParaRPr lang="en-GB"/>
          </a:p>
        </p:txBody>
      </p:sp>
      <p:sp>
        <p:nvSpPr>
          <p:cNvPr id="3" name="Vertical Title 1">
            <a:extLst>
              <a:ext uri="{FF2B5EF4-FFF2-40B4-BE49-F238E27FC236}">
                <a16:creationId xmlns:a16="http://schemas.microsoft.com/office/drawing/2014/main" id="{63DC52F3-D8ED-4797-8B8F-A10400FEFDE1}"/>
              </a:ext>
            </a:extLst>
          </p:cNvPr>
          <p:cNvSpPr txBox="1">
            <a:spLocks noGrp="1"/>
          </p:cNvSpPr>
          <p:nvPr>
            <p:ph type="title" orient="vert"/>
          </p:nvPr>
        </p:nvSpPr>
        <p:spPr>
          <a:xfrm>
            <a:off x="8204197" y="863595"/>
            <a:ext cx="3124203" cy="4807329"/>
          </a:xfrm>
        </p:spPr>
        <p:txBody>
          <a:bodyPr vert="eaVert" anchor="ctr"/>
          <a:lstStyle>
            <a:lvl1pPr>
              <a:defRPr>
                <a:solidFill>
                  <a:srgbClr val="FFFFFF"/>
                </a:solidFil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EDB525B8-D2DB-4BD3-8311-400C1D3531B9}"/>
              </a:ext>
            </a:extLst>
          </p:cNvPr>
          <p:cNvSpPr txBox="1">
            <a:spLocks noGrp="1"/>
          </p:cNvSpPr>
          <p:nvPr>
            <p:ph type="body" orient="vert" idx="1"/>
          </p:nvPr>
        </p:nvSpPr>
        <p:spPr>
          <a:xfrm>
            <a:off x="774926" y="863595"/>
            <a:ext cx="7161626" cy="4807329"/>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7">
            <a:extLst>
              <a:ext uri="{FF2B5EF4-FFF2-40B4-BE49-F238E27FC236}">
                <a16:creationId xmlns:a16="http://schemas.microsoft.com/office/drawing/2014/main" id="{525DB474-39E5-4ADE-8AB3-08B130D976AA}"/>
              </a:ext>
            </a:extLst>
          </p:cNvPr>
          <p:cNvSpPr/>
          <p:nvPr/>
        </p:nvSpPr>
        <p:spPr>
          <a:xfrm>
            <a:off x="446538" y="457200"/>
            <a:ext cx="3703320" cy="94997"/>
          </a:xfrm>
          <a:prstGeom prst="rect">
            <a:avLst/>
          </a:prstGeom>
          <a:solidFill>
            <a:srgbClr val="969FA7"/>
          </a:solidFill>
          <a:ln cap="rnd">
            <a:noFill/>
            <a:prstDash val="solid"/>
          </a:ln>
        </p:spPr>
        <p:txBody>
          <a:bodyPr lIns="0" tIns="0" rIns="0" bIns="0"/>
          <a:lstStyle/>
          <a:p>
            <a:endParaRPr lang="en-GB"/>
          </a:p>
        </p:txBody>
      </p:sp>
      <p:sp>
        <p:nvSpPr>
          <p:cNvPr id="6" name="Rectangle 8">
            <a:extLst>
              <a:ext uri="{FF2B5EF4-FFF2-40B4-BE49-F238E27FC236}">
                <a16:creationId xmlns:a16="http://schemas.microsoft.com/office/drawing/2014/main" id="{74EDD566-B116-4064-85EC-86A81722CA03}"/>
              </a:ext>
            </a:extLst>
          </p:cNvPr>
          <p:cNvSpPr/>
          <p:nvPr/>
        </p:nvSpPr>
        <p:spPr>
          <a:xfrm>
            <a:off x="8042148" y="453642"/>
            <a:ext cx="3703320" cy="98554"/>
          </a:xfrm>
          <a:prstGeom prst="rect">
            <a:avLst/>
          </a:prstGeom>
          <a:solidFill>
            <a:srgbClr val="465359"/>
          </a:solidFill>
          <a:ln cap="rnd">
            <a:noFill/>
            <a:prstDash val="solid"/>
          </a:ln>
        </p:spPr>
        <p:txBody>
          <a:bodyPr lIns="0" tIns="0" rIns="0" bIns="0"/>
          <a:lstStyle/>
          <a:p>
            <a:endParaRPr lang="en-GB"/>
          </a:p>
        </p:txBody>
      </p:sp>
      <p:sp>
        <p:nvSpPr>
          <p:cNvPr id="7" name="Rectangle 9">
            <a:extLst>
              <a:ext uri="{FF2B5EF4-FFF2-40B4-BE49-F238E27FC236}">
                <a16:creationId xmlns:a16="http://schemas.microsoft.com/office/drawing/2014/main" id="{B164DAB6-2807-4F29-91E1-846CEF659C87}"/>
              </a:ext>
            </a:extLst>
          </p:cNvPr>
          <p:cNvSpPr/>
          <p:nvPr/>
        </p:nvSpPr>
        <p:spPr>
          <a:xfrm>
            <a:off x="4241828" y="457200"/>
            <a:ext cx="3703320" cy="91440"/>
          </a:xfrm>
          <a:prstGeom prst="rect">
            <a:avLst/>
          </a:prstGeom>
          <a:solidFill>
            <a:srgbClr val="A229E7"/>
          </a:solidFill>
          <a:ln cap="rnd">
            <a:noFill/>
            <a:prstDash val="solid"/>
          </a:ln>
        </p:spPr>
        <p:txBody>
          <a:bodyPr lIns="0" tIns="0" rIns="0" bIns="0"/>
          <a:lstStyle/>
          <a:p>
            <a:endParaRPr lang="en-GB"/>
          </a:p>
        </p:txBody>
      </p:sp>
      <p:sp>
        <p:nvSpPr>
          <p:cNvPr id="8" name="Date Placeholder 10">
            <a:extLst>
              <a:ext uri="{FF2B5EF4-FFF2-40B4-BE49-F238E27FC236}">
                <a16:creationId xmlns:a16="http://schemas.microsoft.com/office/drawing/2014/main" id="{C5905CB7-EB89-40EA-9126-C817C0C25C60}"/>
              </a:ext>
            </a:extLst>
          </p:cNvPr>
          <p:cNvSpPr txBox="1">
            <a:spLocks noGrp="1"/>
          </p:cNvSpPr>
          <p:nvPr>
            <p:ph type="dt" sz="half" idx="7"/>
          </p:nvPr>
        </p:nvSpPr>
        <p:spPr/>
        <p:txBody>
          <a:bodyPr/>
          <a:lstStyle>
            <a:lvl1pPr>
              <a:defRPr/>
            </a:lvl1pPr>
          </a:lstStyle>
          <a:p>
            <a:pPr lvl="0"/>
            <a:fld id="{B05F056E-74A1-47A1-8E46-5E3E3C0F8C94}" type="datetime1">
              <a:rPr lang="en-US"/>
              <a:pPr lvl="0"/>
              <a:t>6/17/2020</a:t>
            </a:fld>
            <a:endParaRPr lang="en-US"/>
          </a:p>
        </p:txBody>
      </p:sp>
      <p:sp>
        <p:nvSpPr>
          <p:cNvPr id="9" name="Footer Placeholder 11">
            <a:extLst>
              <a:ext uri="{FF2B5EF4-FFF2-40B4-BE49-F238E27FC236}">
                <a16:creationId xmlns:a16="http://schemas.microsoft.com/office/drawing/2014/main" id="{0AAA74CD-3A84-4FC8-B6E2-FA6206BDB1C2}"/>
              </a:ext>
            </a:extLst>
          </p:cNvPr>
          <p:cNvSpPr txBox="1">
            <a:spLocks noGrp="1"/>
          </p:cNvSpPr>
          <p:nvPr>
            <p:ph type="ftr" sz="quarter" idx="9"/>
          </p:nvPr>
        </p:nvSpPr>
        <p:spPr/>
        <p:txBody>
          <a:bodyPr/>
          <a:lstStyle>
            <a:lvl1pPr>
              <a:defRPr/>
            </a:lvl1pPr>
          </a:lstStyle>
          <a:p>
            <a:pPr lvl="0"/>
            <a:endParaRPr lang="en-US"/>
          </a:p>
        </p:txBody>
      </p:sp>
      <p:sp>
        <p:nvSpPr>
          <p:cNvPr id="10" name="Slide Number Placeholder 12">
            <a:extLst>
              <a:ext uri="{FF2B5EF4-FFF2-40B4-BE49-F238E27FC236}">
                <a16:creationId xmlns:a16="http://schemas.microsoft.com/office/drawing/2014/main" id="{2DB88561-F523-48D3-B0CE-51CC2AA59039}"/>
              </a:ext>
            </a:extLst>
          </p:cNvPr>
          <p:cNvSpPr txBox="1">
            <a:spLocks noGrp="1"/>
          </p:cNvSpPr>
          <p:nvPr>
            <p:ph type="sldNum" sz="quarter" idx="8"/>
          </p:nvPr>
        </p:nvSpPr>
        <p:spPr/>
        <p:txBody>
          <a:bodyPr/>
          <a:lstStyle>
            <a:lvl1pPr>
              <a:defRPr/>
            </a:lvl1pPr>
          </a:lstStyle>
          <a:p>
            <a:pPr lvl="0"/>
            <a:fld id="{6D3F5851-8FCB-4B63-9D65-CECC98F89276}" type="slidenum">
              <a:t>‹#›</a:t>
            </a:fld>
            <a:endParaRPr lang="en-US"/>
          </a:p>
        </p:txBody>
      </p:sp>
    </p:spTree>
    <p:extLst>
      <p:ext uri="{BB962C8B-B14F-4D97-AF65-F5344CB8AC3E}">
        <p14:creationId xmlns:p14="http://schemas.microsoft.com/office/powerpoint/2010/main" val="4172613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F5E2B6-92C1-499C-A9B4-0462FF465D54}"/>
              </a:ext>
            </a:extLst>
          </p:cNvPr>
          <p:cNvSpPr txBox="1">
            <a:spLocks noGrp="1"/>
          </p:cNvSpPr>
          <p:nvPr>
            <p:ph type="title"/>
          </p:nvPr>
        </p:nvSpPr>
        <p:spPr>
          <a:xfrm>
            <a:off x="581192" y="705121"/>
            <a:ext cx="11029611" cy="1189552"/>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6CF5A74A-42F5-4449-955D-1BEB0FD529D8}"/>
              </a:ext>
            </a:extLst>
          </p:cNvPr>
          <p:cNvSpPr txBox="1">
            <a:spLocks noGrp="1"/>
          </p:cNvSpPr>
          <p:nvPr>
            <p:ph type="body" idx="1"/>
          </p:nvPr>
        </p:nvSpPr>
        <p:spPr>
          <a:xfrm>
            <a:off x="581192" y="2335999"/>
            <a:ext cx="11029611" cy="3652049"/>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2E9031-3960-4401-A2EB-E7F2E578ED37}"/>
              </a:ext>
            </a:extLst>
          </p:cNvPr>
          <p:cNvSpPr txBox="1">
            <a:spLocks noGrp="1"/>
          </p:cNvSpPr>
          <p:nvPr>
            <p:ph type="dt" sz="half" idx="2"/>
          </p:nvPr>
        </p:nvSpPr>
        <p:spPr>
          <a:xfrm>
            <a:off x="7605951" y="6423916"/>
            <a:ext cx="2844798"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404040"/>
                </a:solidFill>
                <a:uFillTx/>
                <a:latin typeface="Franklin Gothic Book"/>
              </a:defRPr>
            </a:lvl1pPr>
          </a:lstStyle>
          <a:p>
            <a:pPr lvl="0"/>
            <a:fld id="{320FB753-0A77-4C83-A312-6942FDBF0C3D}" type="datetime1">
              <a:rPr lang="en-US"/>
              <a:pPr lvl="0"/>
              <a:t>6/17/2020</a:t>
            </a:fld>
            <a:endParaRPr lang="en-US"/>
          </a:p>
        </p:txBody>
      </p:sp>
      <p:sp>
        <p:nvSpPr>
          <p:cNvPr id="5" name="Footer Placeholder 4">
            <a:extLst>
              <a:ext uri="{FF2B5EF4-FFF2-40B4-BE49-F238E27FC236}">
                <a16:creationId xmlns:a16="http://schemas.microsoft.com/office/drawing/2014/main" id="{250C7BE2-C71B-47E9-8021-7F660EBA87D0}"/>
              </a:ext>
            </a:extLst>
          </p:cNvPr>
          <p:cNvSpPr txBox="1">
            <a:spLocks noGrp="1"/>
          </p:cNvSpPr>
          <p:nvPr>
            <p:ph type="ftr" sz="quarter" idx="3"/>
          </p:nvPr>
        </p:nvSpPr>
        <p:spPr>
          <a:xfrm>
            <a:off x="581192" y="6423916"/>
            <a:ext cx="6917207"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all" spc="0" baseline="0">
                <a:solidFill>
                  <a:srgbClr val="404040"/>
                </a:solidFill>
                <a:uFillTx/>
                <a:latin typeface="Franklin Gothic Book"/>
              </a:defRPr>
            </a:lvl1pPr>
          </a:lstStyle>
          <a:p>
            <a:pPr lvl="0"/>
            <a:endParaRPr lang="en-US"/>
          </a:p>
        </p:txBody>
      </p:sp>
      <p:sp>
        <p:nvSpPr>
          <p:cNvPr id="6" name="Slide Number Placeholder 5">
            <a:extLst>
              <a:ext uri="{FF2B5EF4-FFF2-40B4-BE49-F238E27FC236}">
                <a16:creationId xmlns:a16="http://schemas.microsoft.com/office/drawing/2014/main" id="{435BE14D-32E2-4A78-BFDE-E9DD7902C86C}"/>
              </a:ext>
            </a:extLst>
          </p:cNvPr>
          <p:cNvSpPr txBox="1">
            <a:spLocks noGrp="1"/>
          </p:cNvSpPr>
          <p:nvPr>
            <p:ph type="sldNum" sz="quarter" idx="4"/>
          </p:nvPr>
        </p:nvSpPr>
        <p:spPr>
          <a:xfrm>
            <a:off x="10558302" y="6423916"/>
            <a:ext cx="105251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404040"/>
                </a:solidFill>
                <a:uFillTx/>
                <a:latin typeface="Franklin Gothic Book"/>
              </a:defRPr>
            </a:lvl1pPr>
          </a:lstStyle>
          <a:p>
            <a:pPr lvl="0"/>
            <a:fld id="{D910DBE5-8020-41A7-8E92-CC5E89668C15}" type="slidenum">
              <a:t>‹#›</a:t>
            </a:fld>
            <a:endParaRPr lang="en-US"/>
          </a:p>
        </p:txBody>
      </p:sp>
      <p:sp>
        <p:nvSpPr>
          <p:cNvPr id="7" name="Rectangle 8">
            <a:extLst>
              <a:ext uri="{FF2B5EF4-FFF2-40B4-BE49-F238E27FC236}">
                <a16:creationId xmlns:a16="http://schemas.microsoft.com/office/drawing/2014/main" id="{B69CBF58-F89D-403D-A226-38E4C267CA8E}"/>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GB"/>
          </a:p>
        </p:txBody>
      </p:sp>
      <p:sp>
        <p:nvSpPr>
          <p:cNvPr id="8" name="Rectangle 9">
            <a:extLst>
              <a:ext uri="{FF2B5EF4-FFF2-40B4-BE49-F238E27FC236}">
                <a16:creationId xmlns:a16="http://schemas.microsoft.com/office/drawing/2014/main" id="{00905782-4C41-437A-9EAC-0272937B239F}"/>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GB"/>
          </a:p>
        </p:txBody>
      </p:sp>
      <p:sp>
        <p:nvSpPr>
          <p:cNvPr id="9" name="Rectangle 10">
            <a:extLst>
              <a:ext uri="{FF2B5EF4-FFF2-40B4-BE49-F238E27FC236}">
                <a16:creationId xmlns:a16="http://schemas.microsoft.com/office/drawing/2014/main" id="{10E3AE90-4608-4303-A66A-8C17D70354DB}"/>
              </a:ext>
            </a:extLst>
          </p:cNvPr>
          <p:cNvSpPr/>
          <p:nvPr/>
        </p:nvSpPr>
        <p:spPr>
          <a:xfrm>
            <a:off x="4241828" y="457200"/>
            <a:ext cx="3703320" cy="91440"/>
          </a:xfrm>
          <a:prstGeom prst="rect">
            <a:avLst/>
          </a:prstGeom>
          <a:solidFill>
            <a:srgbClr val="A229E7"/>
          </a:solidFill>
          <a:ln cap="rnd">
            <a:noFill/>
            <a:prstDash val="solid"/>
          </a:ln>
        </p:spPr>
        <p:txBody>
          <a:bodyPr lIns="0" tIns="0" rIns="0" bIns="0"/>
          <a:lstStyle/>
          <a:p>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457200" rtl="0" fontAlgn="auto" hangingPunct="1">
        <a:lnSpc>
          <a:spcPct val="100000"/>
        </a:lnSpc>
        <a:spcBef>
          <a:spcPts val="0"/>
        </a:spcBef>
        <a:spcAft>
          <a:spcPts val="0"/>
        </a:spcAft>
        <a:buNone/>
        <a:tabLst/>
        <a:defRPr lang="en-US" sz="2800" b="0" i="0" u="none" strike="noStrike" kern="1200" cap="all" spc="0" baseline="0">
          <a:solidFill>
            <a:srgbClr val="404040"/>
          </a:solidFill>
          <a:uFillTx/>
          <a:latin typeface="Franklin Gothic Demi"/>
        </a:defRPr>
      </a:lvl1pPr>
    </p:titleStyle>
    <p:bodyStyle>
      <a:lvl1pPr marL="306003" marR="0" lvl="0" indent="-306003" algn="l" defTabSz="457200" rtl="0" fontAlgn="auto" hangingPunct="1">
        <a:lnSpc>
          <a:spcPct val="110000"/>
        </a:lnSpc>
        <a:spcBef>
          <a:spcPts val="400"/>
        </a:spcBef>
        <a:spcAft>
          <a:spcPts val="600"/>
        </a:spcAft>
        <a:buClr>
          <a:srgbClr val="A229E7"/>
        </a:buClr>
        <a:buSzPct val="92000"/>
        <a:buFont typeface="Wingdings 2" pitchFamily="18"/>
        <a:buChar char=""/>
        <a:tabLst/>
        <a:defRPr lang="en-US" sz="1700" b="0" i="0" u="none" strike="noStrike" kern="1200" cap="none" spc="0" baseline="0">
          <a:solidFill>
            <a:srgbClr val="404040"/>
          </a:solidFill>
          <a:uFillTx/>
          <a:latin typeface="Franklin Gothic Book"/>
        </a:defRPr>
      </a:lvl1pPr>
      <a:lvl2pPr marL="630003" marR="0" lvl="1" indent="-306003" algn="l" defTabSz="457200" rtl="0" fontAlgn="auto" hangingPunct="1">
        <a:lnSpc>
          <a:spcPct val="100000"/>
        </a:lnSpc>
        <a:spcBef>
          <a:spcPts val="300"/>
        </a:spcBef>
        <a:spcAft>
          <a:spcPts val="600"/>
        </a:spcAft>
        <a:buClr>
          <a:srgbClr val="A229E7"/>
        </a:buClr>
        <a:buSzPct val="92000"/>
        <a:buFont typeface="Wingdings 2" pitchFamily="18"/>
        <a:buChar char=""/>
        <a:tabLst/>
        <a:defRPr lang="en-US" sz="1400" b="0" i="0" u="none" strike="noStrike" kern="1200" cap="none" spc="0" baseline="0">
          <a:solidFill>
            <a:srgbClr val="404040"/>
          </a:solidFill>
          <a:uFillTx/>
          <a:latin typeface="Franklin Gothic Book"/>
        </a:defRPr>
      </a:lvl2pPr>
      <a:lvl3pPr marL="899998" marR="0" lvl="2" indent="-270004" algn="l" defTabSz="457200" rtl="0" fontAlgn="auto" hangingPunct="1">
        <a:lnSpc>
          <a:spcPct val="100000"/>
        </a:lnSpc>
        <a:spcBef>
          <a:spcPts val="300"/>
        </a:spcBef>
        <a:spcAft>
          <a:spcPts val="600"/>
        </a:spcAft>
        <a:buClr>
          <a:srgbClr val="A229E7"/>
        </a:buClr>
        <a:buSzPct val="92000"/>
        <a:buFont typeface="Wingdings 2" pitchFamily="18"/>
        <a:buChar char=""/>
        <a:tabLst/>
        <a:defRPr lang="en-US" sz="1300" b="0" i="0" u="none" strike="noStrike" kern="1200" cap="none" spc="0" baseline="0">
          <a:solidFill>
            <a:srgbClr val="404040"/>
          </a:solidFill>
          <a:uFillTx/>
          <a:latin typeface="Franklin Gothic Book"/>
        </a:defRPr>
      </a:lvl3pPr>
      <a:lvl4pPr marL="1242002" marR="0" lvl="3" indent="-234004" algn="l" defTabSz="457200" rtl="0" fontAlgn="auto" hangingPunct="1">
        <a:lnSpc>
          <a:spcPct val="100000"/>
        </a:lnSpc>
        <a:spcBef>
          <a:spcPts val="300"/>
        </a:spcBef>
        <a:spcAft>
          <a:spcPts val="600"/>
        </a:spcAft>
        <a:buClr>
          <a:srgbClr val="A229E7"/>
        </a:buClr>
        <a:buSzPct val="92000"/>
        <a:buFont typeface="Wingdings 2" pitchFamily="18"/>
        <a:buChar char=""/>
        <a:tabLst/>
        <a:defRPr lang="en-US" sz="1100" b="0" i="0" u="none" strike="noStrike" kern="1200" cap="none" spc="0" baseline="0">
          <a:solidFill>
            <a:srgbClr val="404040"/>
          </a:solidFill>
          <a:uFillTx/>
          <a:latin typeface="Franklin Gothic Book"/>
        </a:defRPr>
      </a:lvl4pPr>
      <a:lvl5pPr marL="1602001" marR="0" lvl="4" indent="-234004" algn="l" defTabSz="457200" rtl="0" fontAlgn="auto" hangingPunct="1">
        <a:lnSpc>
          <a:spcPct val="100000"/>
        </a:lnSpc>
        <a:spcBef>
          <a:spcPts val="300"/>
        </a:spcBef>
        <a:spcAft>
          <a:spcPts val="600"/>
        </a:spcAft>
        <a:buClr>
          <a:srgbClr val="A229E7"/>
        </a:buClr>
        <a:buSzPct val="92000"/>
        <a:buFont typeface="Wingdings 2" pitchFamily="18"/>
        <a:buChar char=""/>
        <a:tabLst/>
        <a:defRPr lang="en-US" sz="1100" b="0" i="0" u="none" strike="noStrike" kern="1200" cap="none" spc="0" baseline="0">
          <a:solidFill>
            <a:srgbClr val="404040"/>
          </a:solidFill>
          <a:uFillTx/>
          <a:latin typeface="Franklin Gothic Book"/>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FB7D4237-20DA-40E7-B858-7AE12FD4A290}"/>
              </a:ext>
            </a:extLst>
          </p:cNvPr>
          <p:cNvPicPr>
            <a:picLocks noChangeAspect="1"/>
          </p:cNvPicPr>
          <p:nvPr/>
        </p:nvPicPr>
        <p:blipFill>
          <a:blip r:embed="rId2"/>
          <a:srcRect b="6639"/>
          <a:stretch>
            <a:fillRect/>
          </a:stretch>
        </p:blipFill>
        <p:spPr>
          <a:xfrm>
            <a:off x="-1527" y="50740"/>
            <a:ext cx="12191996" cy="6857990"/>
          </a:xfrm>
          <a:prstGeom prst="rect">
            <a:avLst/>
          </a:prstGeom>
          <a:noFill/>
          <a:ln cap="rnd">
            <a:noFill/>
          </a:ln>
        </p:spPr>
      </p:pic>
      <p:sp>
        <p:nvSpPr>
          <p:cNvPr id="3" name="Rectangle 9">
            <a:extLst>
              <a:ext uri="{FF2B5EF4-FFF2-40B4-BE49-F238E27FC236}">
                <a16:creationId xmlns:a16="http://schemas.microsoft.com/office/drawing/2014/main" id="{755AD82F-D18C-4DCE-AF39-D0331267E8E0}"/>
              </a:ext>
            </a:extLst>
          </p:cNvPr>
          <p:cNvSpPr>
            <a:spLocks noMove="1" noResize="1"/>
          </p:cNvSpPr>
          <p:nvPr/>
        </p:nvSpPr>
        <p:spPr>
          <a:xfrm>
            <a:off x="0" y="2207599"/>
            <a:ext cx="12191996" cy="3162141"/>
          </a:xfrm>
          <a:prstGeom prst="rect">
            <a:avLst/>
          </a:prstGeom>
          <a:gradFill>
            <a:gsLst>
              <a:gs pos="0">
                <a:srgbClr val="242F41">
                  <a:alpha val="0"/>
                </a:srgbClr>
              </a:gs>
              <a:gs pos="50000">
                <a:srgbClr val="242F41">
                  <a:alpha val="35000"/>
                </a:srgbClr>
              </a:gs>
              <a:gs pos="100000">
                <a:srgbClr val="242F41">
                  <a:alpha val="0"/>
                </a:srgbClr>
              </a:gs>
            </a:gsLst>
            <a:lin ang="16200000"/>
          </a:gra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4" name="Title 1">
            <a:extLst>
              <a:ext uri="{FF2B5EF4-FFF2-40B4-BE49-F238E27FC236}">
                <a16:creationId xmlns:a16="http://schemas.microsoft.com/office/drawing/2014/main" id="{9C3FAEC8-3F35-48FC-B3E7-6CDA4C1B9429}"/>
              </a:ext>
            </a:extLst>
          </p:cNvPr>
          <p:cNvSpPr txBox="1">
            <a:spLocks noGrp="1"/>
          </p:cNvSpPr>
          <p:nvPr>
            <p:ph type="ctrTitle"/>
          </p:nvPr>
        </p:nvSpPr>
        <p:spPr>
          <a:xfrm>
            <a:off x="643463" y="643463"/>
            <a:ext cx="10905061" cy="3330354"/>
          </a:xfrm>
          <a:effectLst>
            <a:outerShdw dist="38096" dir="2700000" algn="tl">
              <a:srgbClr val="000000">
                <a:alpha val="40000"/>
              </a:srgbClr>
            </a:outerShdw>
          </a:effectLst>
        </p:spPr>
        <p:txBody>
          <a:bodyPr anchorCtr="1"/>
          <a:lstStyle/>
          <a:p>
            <a:pPr lvl="0" algn="ctr"/>
            <a:r>
              <a:rPr lang="en-US" sz="4400" u="sng" dirty="0">
                <a:solidFill>
                  <a:srgbClr val="FFFFFF"/>
                </a:solidFill>
              </a:rPr>
              <a:t>How to overcome issues in hospitality</a:t>
            </a:r>
            <a:endParaRPr lang="en-GB" sz="4400" u="sng" dirty="0">
              <a:solidFill>
                <a:srgbClr val="FFFFFF"/>
              </a:solidFill>
            </a:endParaRPr>
          </a:p>
        </p:txBody>
      </p:sp>
      <p:sp>
        <p:nvSpPr>
          <p:cNvPr id="5" name="Subtitle 2">
            <a:extLst>
              <a:ext uri="{FF2B5EF4-FFF2-40B4-BE49-F238E27FC236}">
                <a16:creationId xmlns:a16="http://schemas.microsoft.com/office/drawing/2014/main" id="{DA6E223C-418F-4933-A32B-DE930BFA753D}"/>
              </a:ext>
            </a:extLst>
          </p:cNvPr>
          <p:cNvSpPr txBox="1">
            <a:spLocks noGrp="1"/>
          </p:cNvSpPr>
          <p:nvPr>
            <p:ph type="subTitle" idx="1"/>
          </p:nvPr>
        </p:nvSpPr>
        <p:spPr>
          <a:xfrm>
            <a:off x="643463" y="4133133"/>
            <a:ext cx="10902016" cy="1454508"/>
          </a:xfrm>
          <a:effectLst>
            <a:outerShdw dist="38096" dir="2700000" algn="tl">
              <a:srgbClr val="000000">
                <a:alpha val="40000"/>
              </a:srgbClr>
            </a:outerShdw>
          </a:effectLst>
        </p:spPr>
        <p:txBody>
          <a:bodyPr anchorCtr="1"/>
          <a:lstStyle/>
          <a:p>
            <a:pPr lvl="0" algn="ctr">
              <a:spcBef>
                <a:spcPts val="700"/>
              </a:spcBef>
            </a:pPr>
            <a:r>
              <a:rPr lang="en-GB" sz="2800">
                <a:solidFill>
                  <a:srgbClr val="FFFFFF"/>
                </a:solidFill>
              </a:rPr>
              <a:t>Cristina-Raluca Urloi</a:t>
            </a:r>
          </a:p>
        </p:txBody>
      </p:sp>
      <p:cxnSp>
        <p:nvCxnSpPr>
          <p:cNvPr id="6" name="Straight Connector 11">
            <a:extLst>
              <a:ext uri="{FF2B5EF4-FFF2-40B4-BE49-F238E27FC236}">
                <a16:creationId xmlns:a16="http://schemas.microsoft.com/office/drawing/2014/main" id="{E47F2B99-3CB0-4C45-ABFD-2B27A5C55EF8}"/>
              </a:ext>
            </a:extLst>
          </p:cNvPr>
          <p:cNvCxnSpPr>
            <a:cxnSpLocks noMove="1" noResize="1"/>
          </p:cNvCxnSpPr>
          <p:nvPr/>
        </p:nvCxnSpPr>
        <p:spPr>
          <a:xfrm>
            <a:off x="3393877" y="4035366"/>
            <a:ext cx="5404242" cy="0"/>
          </a:xfrm>
          <a:prstGeom prst="straightConnector1">
            <a:avLst/>
          </a:prstGeom>
          <a:noFill/>
          <a:ln w="12701" cap="rnd">
            <a:solidFill>
              <a:srgbClr val="FFFFFF"/>
            </a:solidFill>
            <a:prstDash val="solid"/>
          </a:ln>
          <a:effectLst>
            <a:outerShdw dist="38096" dir="2700000" algn="tl">
              <a:srgbClr val="000000">
                <a:alpha val="40000"/>
              </a:srgbClr>
            </a:outerShdw>
          </a:effectLst>
        </p:spPr>
      </p:cxnSp>
      <p:sp>
        <p:nvSpPr>
          <p:cNvPr id="7" name="Title 1">
            <a:extLst>
              <a:ext uri="{FF2B5EF4-FFF2-40B4-BE49-F238E27FC236}">
                <a16:creationId xmlns:a16="http://schemas.microsoft.com/office/drawing/2014/main" id="{C354882B-2D75-4526-86AC-1F8F80197909}"/>
              </a:ext>
            </a:extLst>
          </p:cNvPr>
          <p:cNvSpPr txBox="1"/>
          <p:nvPr/>
        </p:nvSpPr>
        <p:spPr>
          <a:xfrm>
            <a:off x="1484244" y="1030291"/>
            <a:ext cx="9144000" cy="2387598"/>
          </a:xfrm>
          <a:prstGeom prst="rect">
            <a:avLst/>
          </a:prstGeom>
          <a:noFill/>
          <a:ln cap="rnd">
            <a:noFill/>
          </a:ln>
        </p:spPr>
        <p:txBody>
          <a:bodyPr vert="horz" wrap="square" lIns="91440" tIns="45720" rIns="91440" bIns="45720" anchor="b" anchorCtr="1" compatLnSpc="1">
            <a:normAutofit/>
          </a:bodyPr>
          <a:lstStyle/>
          <a:p>
            <a:pPr marL="0" marR="0" lvl="0" indent="0" algn="ct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endParaRPr lang="en-GB" sz="6000" b="0" i="0" u="none" strike="noStrike" kern="1200" cap="none" spc="0" baseline="0" dirty="0">
              <a:solidFill>
                <a:srgbClr val="000000"/>
              </a:solidFill>
              <a:uFillTx/>
              <a:latin typeface="Franklin Gothic Dem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242F41"/>
        </a:solidFill>
        <a:effectLst/>
      </p:bgPr>
    </p:bg>
    <p:spTree>
      <p:nvGrpSpPr>
        <p:cNvPr id="1" name=""/>
        <p:cNvGrpSpPr/>
        <p:nvPr/>
      </p:nvGrpSpPr>
      <p:grpSpPr>
        <a:xfrm>
          <a:off x="0" y="0"/>
          <a:ext cx="0" cy="0"/>
          <a:chOff x="0" y="0"/>
          <a:chExt cx="0" cy="0"/>
        </a:xfrm>
      </p:grpSpPr>
      <p:sp>
        <p:nvSpPr>
          <p:cNvPr id="2" name="Rectangle 27">
            <a:extLst>
              <a:ext uri="{FF2B5EF4-FFF2-40B4-BE49-F238E27FC236}">
                <a16:creationId xmlns:a16="http://schemas.microsoft.com/office/drawing/2014/main" id="{557E4921-5AB8-4BF4-AD7B-5CD4467D8D2B}"/>
              </a:ext>
            </a:extLst>
          </p:cNvPr>
          <p:cNvSpPr>
            <a:spLocks noMove="1" noResize="1"/>
          </p:cNvSpPr>
          <p:nvPr/>
        </p:nvSpPr>
        <p:spPr>
          <a:xfrm>
            <a:off x="446538" y="457200"/>
            <a:ext cx="3703320" cy="94997"/>
          </a:xfrm>
          <a:prstGeom prst="rect">
            <a:avLst/>
          </a:prstGeom>
          <a:solidFill>
            <a:srgbClr val="465359"/>
          </a:solidFill>
          <a:ln cap="rnd">
            <a:noFill/>
            <a:prstDash val="solid"/>
          </a:ln>
        </p:spPr>
        <p:txBody>
          <a:bodyPr lIns="0" tIns="0" rIns="0" bIns="0">
            <a:noAutofit/>
          </a:bodyPr>
          <a:lstStyle/>
          <a:p>
            <a:endParaRPr lang="en-GB"/>
          </a:p>
        </p:txBody>
      </p:sp>
      <p:sp>
        <p:nvSpPr>
          <p:cNvPr id="3" name="Rectangle 29">
            <a:extLst>
              <a:ext uri="{FF2B5EF4-FFF2-40B4-BE49-F238E27FC236}">
                <a16:creationId xmlns:a16="http://schemas.microsoft.com/office/drawing/2014/main" id="{412BE1DD-9E0D-4893-9988-69C93DF07F62}"/>
              </a:ext>
            </a:extLst>
          </p:cNvPr>
          <p:cNvSpPr>
            <a:spLocks noMove="1" noResize="1"/>
          </p:cNvSpPr>
          <p:nvPr/>
        </p:nvSpPr>
        <p:spPr>
          <a:xfrm>
            <a:off x="8042148" y="453642"/>
            <a:ext cx="3703320" cy="98554"/>
          </a:xfrm>
          <a:prstGeom prst="rect">
            <a:avLst/>
          </a:prstGeom>
          <a:solidFill>
            <a:srgbClr val="969FA7"/>
          </a:solidFill>
          <a:ln cap="rnd">
            <a:noFill/>
            <a:prstDash val="solid"/>
          </a:ln>
        </p:spPr>
        <p:txBody>
          <a:bodyPr lIns="0" tIns="0" rIns="0" bIns="0">
            <a:noAutofit/>
          </a:bodyPr>
          <a:lstStyle/>
          <a:p>
            <a:endParaRPr lang="en-GB"/>
          </a:p>
        </p:txBody>
      </p:sp>
      <p:sp>
        <p:nvSpPr>
          <p:cNvPr id="4" name="Rectangle 31">
            <a:extLst>
              <a:ext uri="{FF2B5EF4-FFF2-40B4-BE49-F238E27FC236}">
                <a16:creationId xmlns:a16="http://schemas.microsoft.com/office/drawing/2014/main" id="{F5A09F02-2140-4791-AAB2-B8E86ABE3944}"/>
              </a:ext>
            </a:extLst>
          </p:cNvPr>
          <p:cNvSpPr>
            <a:spLocks noMove="1" noResize="1"/>
          </p:cNvSpPr>
          <p:nvPr/>
        </p:nvSpPr>
        <p:spPr>
          <a:xfrm>
            <a:off x="4241828" y="457200"/>
            <a:ext cx="3703320" cy="91440"/>
          </a:xfrm>
          <a:prstGeom prst="rect">
            <a:avLst/>
          </a:prstGeom>
          <a:solidFill>
            <a:srgbClr val="A229E7"/>
          </a:solidFill>
          <a:ln cap="rnd">
            <a:noFill/>
            <a:prstDash val="solid"/>
          </a:ln>
        </p:spPr>
        <p:txBody>
          <a:bodyPr lIns="0" tIns="0" rIns="0" bIns="0">
            <a:noAutofit/>
          </a:bodyPr>
          <a:lstStyle/>
          <a:p>
            <a:endParaRPr lang="en-GB"/>
          </a:p>
        </p:txBody>
      </p:sp>
      <p:sp>
        <p:nvSpPr>
          <p:cNvPr id="5" name="Rectangle 33">
            <a:extLst>
              <a:ext uri="{FF2B5EF4-FFF2-40B4-BE49-F238E27FC236}">
                <a16:creationId xmlns:a16="http://schemas.microsoft.com/office/drawing/2014/main" id="{88B80758-3713-48D4-ACD2-26846E670DDC}"/>
              </a:ext>
            </a:extLst>
          </p:cNvPr>
          <p:cNvSpPr>
            <a:spLocks noMove="1" noResize="1"/>
          </p:cNvSpPr>
          <p:nvPr/>
        </p:nvSpPr>
        <p:spPr>
          <a:xfrm>
            <a:off x="446538" y="3085761"/>
            <a:ext cx="11298929" cy="3338145"/>
          </a:xfrm>
          <a:prstGeom prst="rect">
            <a:avLst/>
          </a:prstGeom>
          <a:solidFill>
            <a:srgbClr val="465359"/>
          </a:solidFill>
          <a:ln cap="rnd">
            <a:noFill/>
            <a:prstDash val="solid"/>
          </a:ln>
        </p:spPr>
        <p:txBody>
          <a:bodyPr lIns="0" tIns="0" rIns="0" bIns="0">
            <a:noAutofit/>
          </a:bodyPr>
          <a:lstStyle/>
          <a:p>
            <a:endParaRPr lang="en-GB"/>
          </a:p>
        </p:txBody>
      </p:sp>
      <p:sp>
        <p:nvSpPr>
          <p:cNvPr id="6" name="Rectangle 35">
            <a:extLst>
              <a:ext uri="{FF2B5EF4-FFF2-40B4-BE49-F238E27FC236}">
                <a16:creationId xmlns:a16="http://schemas.microsoft.com/office/drawing/2014/main" id="{2608CA3F-1D89-4546-9601-E5F2E98554DF}"/>
              </a:ext>
            </a:extLst>
          </p:cNvPr>
          <p:cNvSpPr>
            <a:spLocks noMove="1" noResize="1"/>
          </p:cNvSpPr>
          <p:nvPr/>
        </p:nvSpPr>
        <p:spPr>
          <a:xfrm>
            <a:off x="0" y="0"/>
            <a:ext cx="12191996" cy="6858000"/>
          </a:xfrm>
          <a:prstGeom prst="rect">
            <a:avLst/>
          </a:prstGeom>
          <a:solidFill>
            <a:srgbClr val="3C474C"/>
          </a:soli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7" name="Title 1">
            <a:extLst>
              <a:ext uri="{FF2B5EF4-FFF2-40B4-BE49-F238E27FC236}">
                <a16:creationId xmlns:a16="http://schemas.microsoft.com/office/drawing/2014/main" id="{4522D023-51FC-485E-87D8-76D5A46CE7F2}"/>
              </a:ext>
            </a:extLst>
          </p:cNvPr>
          <p:cNvSpPr txBox="1">
            <a:spLocks noGrp="1"/>
          </p:cNvSpPr>
          <p:nvPr>
            <p:ph type="title"/>
          </p:nvPr>
        </p:nvSpPr>
        <p:spPr>
          <a:xfrm>
            <a:off x="783768" y="1066803"/>
            <a:ext cx="5727755" cy="4724403"/>
          </a:xfrm>
        </p:spPr>
        <p:txBody>
          <a:bodyPr anchor="ctr"/>
          <a:lstStyle/>
          <a:p>
            <a:pPr lvl="0" algn="r"/>
            <a:r>
              <a:rPr lang="en-US" sz="6100" u="sng">
                <a:solidFill>
                  <a:srgbClr val="FFFFFF"/>
                </a:solidFill>
              </a:rPr>
              <a:t>Introduction:</a:t>
            </a:r>
          </a:p>
        </p:txBody>
      </p:sp>
      <p:sp>
        <p:nvSpPr>
          <p:cNvPr id="8" name="Rectangle 37">
            <a:extLst>
              <a:ext uri="{FF2B5EF4-FFF2-40B4-BE49-F238E27FC236}">
                <a16:creationId xmlns:a16="http://schemas.microsoft.com/office/drawing/2014/main" id="{83A1D4A1-5273-4721-BA92-F925CE903AFF}"/>
              </a:ext>
            </a:extLst>
          </p:cNvPr>
          <p:cNvSpPr>
            <a:spLocks noMove="1" noResize="1"/>
          </p:cNvSpPr>
          <p:nvPr/>
        </p:nvSpPr>
        <p:spPr>
          <a:xfrm rot="16200004">
            <a:off x="5171434" y="3396996"/>
            <a:ext cx="3703320" cy="64008"/>
          </a:xfrm>
          <a:prstGeom prst="rect">
            <a:avLst/>
          </a:prstGeom>
          <a:solidFill>
            <a:srgbClr val="A229E7"/>
          </a:solidFill>
          <a:ln cap="rnd">
            <a:noFill/>
            <a:prstDash val="solid"/>
          </a:ln>
        </p:spPr>
        <p:txBody>
          <a:bodyPr lIns="0" tIns="0" rIns="0" bIns="0">
            <a:noAutofit/>
          </a:bodyPr>
          <a:lstStyle/>
          <a:p>
            <a:endParaRPr lang="en-GB"/>
          </a:p>
        </p:txBody>
      </p:sp>
      <p:sp>
        <p:nvSpPr>
          <p:cNvPr id="9" name="TextBox 4">
            <a:extLst>
              <a:ext uri="{FF2B5EF4-FFF2-40B4-BE49-F238E27FC236}">
                <a16:creationId xmlns:a16="http://schemas.microsoft.com/office/drawing/2014/main" id="{B9FF495A-7305-43F9-AA6D-F3C1BCD55FAD}"/>
              </a:ext>
            </a:extLst>
          </p:cNvPr>
          <p:cNvSpPr txBox="1"/>
          <p:nvPr/>
        </p:nvSpPr>
        <p:spPr>
          <a:xfrm>
            <a:off x="7288691" y="2057062"/>
            <a:ext cx="4903305" cy="2585323"/>
          </a:xfrm>
          <a:prstGeom prst="rect">
            <a:avLst/>
          </a:prstGeom>
          <a:noFill/>
          <a:ln cap="rnd">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Franklin Gothic Book"/>
              </a:rPr>
              <a:t>This presentation focuses on the prevention of issues that could appear in the hospitality industry facing the personal development and the performances of the environment.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dirty="0">
              <a:solidFill>
                <a:srgbClr val="FFFFFF"/>
              </a:solidFill>
              <a:latin typeface="Franklin Gothic Book"/>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Franklin Gothic Book"/>
              </a:rPr>
              <a:t>The importance of solving the issue is another subject that the presentation will focus on and this because each issue has its own consequence if it is not solved in time. </a:t>
            </a:r>
            <a:endParaRPr lang="en-GB" sz="1800" b="0" i="0" u="none" strike="noStrike" kern="1200" cap="none" spc="0" baseline="0" dirty="0">
              <a:solidFill>
                <a:srgbClr val="FFFFFF"/>
              </a:solidFill>
              <a:uFillTx/>
              <a:latin typeface="Franklin Gothic Book"/>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gradFill>
          <a:gsLst>
            <a:gs pos="0">
              <a:srgbClr val="FFFFFF"/>
            </a:gs>
            <a:gs pos="100000">
              <a:srgbClr val="D9D9D9"/>
            </a:gs>
          </a:gsLst>
          <a:path path="circle">
            <a:fillToRect l="50000" t="50000" r="50000" b="500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5927E2A8-1931-40F0-A4F8-7EB36D3CC576}"/>
              </a:ext>
            </a:extLst>
          </p:cNvPr>
          <p:cNvSpPr>
            <a:spLocks noMove="1" noResize="1"/>
          </p:cNvSpPr>
          <p:nvPr/>
        </p:nvSpPr>
        <p:spPr>
          <a:xfrm>
            <a:off x="0" y="0"/>
            <a:ext cx="12191996" cy="6858000"/>
          </a:xfrm>
          <a:prstGeom prst="rect">
            <a:avLst/>
          </a:prstGeom>
          <a:gradFill>
            <a:gsLst>
              <a:gs pos="0">
                <a:srgbClr val="FFFFFF"/>
              </a:gs>
              <a:gs pos="100000">
                <a:srgbClr val="D9D9D9"/>
              </a:gs>
            </a:gsLst>
            <a:path path="circle">
              <a:fillToRect l="50000" t="50000" r="50000" b="50000"/>
            </a:path>
          </a:gra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3" name="Rectangle 9">
            <a:extLst>
              <a:ext uri="{FF2B5EF4-FFF2-40B4-BE49-F238E27FC236}">
                <a16:creationId xmlns:a16="http://schemas.microsoft.com/office/drawing/2014/main" id="{10119330-4832-4AD1-892A-11313AEC4813}"/>
              </a:ext>
            </a:extLst>
          </p:cNvPr>
          <p:cNvSpPr>
            <a:spLocks noMove="1" noResize="1"/>
          </p:cNvSpPr>
          <p:nvPr/>
        </p:nvSpPr>
        <p:spPr>
          <a:xfrm>
            <a:off x="490584" y="485674"/>
            <a:ext cx="4174738" cy="5888772"/>
          </a:xfrm>
          <a:prstGeom prst="rect">
            <a:avLst/>
          </a:prstGeom>
          <a:solidFill>
            <a:srgbClr val="465359"/>
          </a:soli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4" name="Title 1">
            <a:extLst>
              <a:ext uri="{FF2B5EF4-FFF2-40B4-BE49-F238E27FC236}">
                <a16:creationId xmlns:a16="http://schemas.microsoft.com/office/drawing/2014/main" id="{598341DE-14E3-4B10-BE94-6BE922B3B962}"/>
              </a:ext>
            </a:extLst>
          </p:cNvPr>
          <p:cNvSpPr txBox="1">
            <a:spLocks noGrp="1"/>
          </p:cNvSpPr>
          <p:nvPr>
            <p:ph type="title"/>
          </p:nvPr>
        </p:nvSpPr>
        <p:spPr>
          <a:xfrm>
            <a:off x="927910" y="857956"/>
            <a:ext cx="3189101" cy="842745"/>
          </a:xfrm>
        </p:spPr>
        <p:txBody>
          <a:bodyPr anchor="ctr">
            <a:normAutofit fontScale="90000"/>
          </a:bodyPr>
          <a:lstStyle/>
          <a:p>
            <a:pPr lvl="0"/>
            <a:r>
              <a:rPr lang="en-US" u="sng" dirty="0">
                <a:solidFill>
                  <a:srgbClr val="FFFFFF"/>
                </a:solidFill>
              </a:rPr>
              <a:t>Equality based issues </a:t>
            </a:r>
            <a:endParaRPr lang="en-GB" u="sng" dirty="0">
              <a:solidFill>
                <a:srgbClr val="FFFFFF"/>
              </a:solidFill>
            </a:endParaRPr>
          </a:p>
        </p:txBody>
      </p:sp>
      <p:sp>
        <p:nvSpPr>
          <p:cNvPr id="5" name="Content Placeholder 2">
            <a:extLst>
              <a:ext uri="{FF2B5EF4-FFF2-40B4-BE49-F238E27FC236}">
                <a16:creationId xmlns:a16="http://schemas.microsoft.com/office/drawing/2014/main" id="{1D9CB094-7C60-4D3E-9909-7E727F372057}"/>
              </a:ext>
            </a:extLst>
          </p:cNvPr>
          <p:cNvSpPr txBox="1">
            <a:spLocks noGrp="1"/>
          </p:cNvSpPr>
          <p:nvPr>
            <p:ph idx="1"/>
          </p:nvPr>
        </p:nvSpPr>
        <p:spPr>
          <a:xfrm>
            <a:off x="5155908" y="1113766"/>
            <a:ext cx="6108182" cy="4624331"/>
          </a:xfrm>
        </p:spPr>
        <p:txBody>
          <a:bodyPr/>
          <a:lstStyle/>
          <a:p>
            <a:pPr marL="0" lvl="0" indent="0">
              <a:buNone/>
            </a:pPr>
            <a:r>
              <a:rPr lang="en-US" dirty="0"/>
              <a:t>Equality because of the numerous colored people that are found in Birmingham:</a:t>
            </a:r>
          </a:p>
          <a:p>
            <a:pPr lvl="1"/>
            <a:r>
              <a:rPr lang="en-US" dirty="0"/>
              <a:t>This is not an issues itself but the side effects that are caused by the high diversity can lead to some serious disadvantages at the workplace. Acceptance and respect might be one of the most prominent issues as people that grow in different backgrounds might have different beliefs and social standards which can slow down the development of an efficient and equal workplace.</a:t>
            </a:r>
          </a:p>
          <a:p>
            <a:pPr lvl="1"/>
            <a:r>
              <a:rPr lang="en-US" dirty="0"/>
              <a:t>Because Birmingham has a high population of people which their first language is not English. Because of this there are a lot of companies which accept these individuals with an open mind. However language and communication barriers are a massive factor in these companies.</a:t>
            </a:r>
          </a:p>
          <a:p>
            <a:pPr lvl="2"/>
            <a:r>
              <a:rPr lang="en-GB" dirty="0"/>
              <a:t>Unfortunately, this can lead to miscommunication and a loss in productivity which will not prove very beneficial in both long term and short-term situations.</a:t>
            </a:r>
          </a:p>
        </p:txBody>
      </p:sp>
      <p:pic>
        <p:nvPicPr>
          <p:cNvPr id="6" name="Picture 2" descr="Diversity in the workplace | Hudson">
            <a:extLst>
              <a:ext uri="{FF2B5EF4-FFF2-40B4-BE49-F238E27FC236}">
                <a16:creationId xmlns:a16="http://schemas.microsoft.com/office/drawing/2014/main" id="{82005D76-2DA1-4022-9DB9-8972FC1CFD47}"/>
              </a:ext>
            </a:extLst>
          </p:cNvPr>
          <p:cNvPicPr>
            <a:picLocks noChangeAspect="1"/>
          </p:cNvPicPr>
          <p:nvPr/>
        </p:nvPicPr>
        <p:blipFill>
          <a:blip r:embed="rId2"/>
          <a:srcRect/>
          <a:stretch>
            <a:fillRect/>
          </a:stretch>
        </p:blipFill>
        <p:spPr>
          <a:xfrm>
            <a:off x="721150" y="2422465"/>
            <a:ext cx="3731574" cy="2665411"/>
          </a:xfrm>
          <a:prstGeom prst="rect">
            <a:avLst/>
          </a:prstGeom>
          <a:solidFill>
            <a:srgbClr val="EDEDED"/>
          </a:solidFill>
          <a:ln cap="rnd">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gradFill>
          <a:gsLst>
            <a:gs pos="0">
              <a:srgbClr val="FFFFFF"/>
            </a:gs>
            <a:gs pos="100000">
              <a:srgbClr val="D9D9D9"/>
            </a:gs>
          </a:gsLst>
          <a:path path="circle">
            <a:fillToRect l="50000" t="50000" r="50000" b="500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0A86C97D-FE62-40B3-A91F-417DBF8696A7}"/>
              </a:ext>
            </a:extLst>
          </p:cNvPr>
          <p:cNvSpPr>
            <a:spLocks noMove="1" noResize="1"/>
          </p:cNvSpPr>
          <p:nvPr/>
        </p:nvSpPr>
        <p:spPr>
          <a:xfrm>
            <a:off x="0" y="0"/>
            <a:ext cx="12191996" cy="6858000"/>
          </a:xfrm>
          <a:prstGeom prst="rect">
            <a:avLst/>
          </a:prstGeom>
          <a:gradFill>
            <a:gsLst>
              <a:gs pos="0">
                <a:srgbClr val="FFFFFF"/>
              </a:gs>
              <a:gs pos="100000">
                <a:srgbClr val="D9D9D9"/>
              </a:gs>
            </a:gsLst>
            <a:path path="circle">
              <a:fillToRect l="50000" t="50000" r="50000" b="50000"/>
            </a:path>
          </a:gra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3" name="Rectangle 9">
            <a:extLst>
              <a:ext uri="{FF2B5EF4-FFF2-40B4-BE49-F238E27FC236}">
                <a16:creationId xmlns:a16="http://schemas.microsoft.com/office/drawing/2014/main" id="{ED0EB481-096B-4EB1-8B2B-0D99EF0A7A5E}"/>
              </a:ext>
            </a:extLst>
          </p:cNvPr>
          <p:cNvSpPr>
            <a:spLocks noMove="1" noResize="1"/>
          </p:cNvSpPr>
          <p:nvPr/>
        </p:nvSpPr>
        <p:spPr>
          <a:xfrm>
            <a:off x="490584" y="485674"/>
            <a:ext cx="4174738" cy="5888772"/>
          </a:xfrm>
          <a:prstGeom prst="rect">
            <a:avLst/>
          </a:prstGeom>
          <a:solidFill>
            <a:srgbClr val="465359"/>
          </a:soli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4" name="Title 1">
            <a:extLst>
              <a:ext uri="{FF2B5EF4-FFF2-40B4-BE49-F238E27FC236}">
                <a16:creationId xmlns:a16="http://schemas.microsoft.com/office/drawing/2014/main" id="{6154876B-D231-4EDD-A69F-A11807FC6346}"/>
              </a:ext>
            </a:extLst>
          </p:cNvPr>
          <p:cNvSpPr txBox="1">
            <a:spLocks noGrp="1"/>
          </p:cNvSpPr>
          <p:nvPr>
            <p:ph type="title"/>
          </p:nvPr>
        </p:nvSpPr>
        <p:spPr>
          <a:xfrm>
            <a:off x="959159" y="1113766"/>
            <a:ext cx="3193194" cy="1166590"/>
          </a:xfrm>
        </p:spPr>
        <p:txBody>
          <a:bodyPr anchor="ctr">
            <a:normAutofit fontScale="90000"/>
          </a:bodyPr>
          <a:lstStyle/>
          <a:p>
            <a:pPr lvl="0"/>
            <a:r>
              <a:rPr lang="en-US" sz="2500" u="sng" dirty="0">
                <a:solidFill>
                  <a:srgbClr val="FFFFFF"/>
                </a:solidFill>
              </a:rPr>
              <a:t>How to avoid issues linked with equality</a:t>
            </a:r>
            <a:endParaRPr lang="en-GB" sz="2500" u="sng" dirty="0">
              <a:solidFill>
                <a:srgbClr val="FFFFFF"/>
              </a:solidFill>
            </a:endParaRPr>
          </a:p>
        </p:txBody>
      </p:sp>
      <p:sp>
        <p:nvSpPr>
          <p:cNvPr id="5" name="Content Placeholder 2">
            <a:extLst>
              <a:ext uri="{FF2B5EF4-FFF2-40B4-BE49-F238E27FC236}">
                <a16:creationId xmlns:a16="http://schemas.microsoft.com/office/drawing/2014/main" id="{DD307610-361F-40FC-A966-442FBD84ECC2}"/>
              </a:ext>
            </a:extLst>
          </p:cNvPr>
          <p:cNvSpPr txBox="1">
            <a:spLocks noGrp="1"/>
          </p:cNvSpPr>
          <p:nvPr>
            <p:ph idx="1"/>
          </p:nvPr>
        </p:nvSpPr>
        <p:spPr>
          <a:xfrm>
            <a:off x="5155908" y="1113766"/>
            <a:ext cx="6108182" cy="4624331"/>
          </a:xfrm>
        </p:spPr>
        <p:txBody>
          <a:bodyPr/>
          <a:lstStyle/>
          <a:p>
            <a:pPr marL="324000" lvl="1" indent="0">
              <a:lnSpc>
                <a:spcPct val="90000"/>
              </a:lnSpc>
              <a:buNone/>
            </a:pPr>
            <a:r>
              <a:rPr lang="en-US" sz="1600" dirty="0"/>
              <a:t>There are various ways of solving the issues, however, some ways are: </a:t>
            </a:r>
          </a:p>
          <a:p>
            <a:pPr lvl="1">
              <a:lnSpc>
                <a:spcPct val="90000"/>
              </a:lnSpc>
            </a:pPr>
            <a:r>
              <a:rPr lang="en-US" dirty="0"/>
              <a:t>In the case of respect and acceptance, the most beneficial way to prevent this issue from arising the employer can provide diversity training for its staff. This will lead to the staff learning to accept, understand and respect everyone's beliefs and ideas. </a:t>
            </a:r>
          </a:p>
          <a:p>
            <a:pPr lvl="2">
              <a:lnSpc>
                <a:spcPct val="90000"/>
              </a:lnSpc>
            </a:pPr>
            <a:r>
              <a:rPr lang="en-US" dirty="0"/>
              <a:t>This will prove very beneficia, this is because when employees accept the differences that they might have, it will result in the sharing of ideas and a more team bases team of staff. Also mutual respect can reduce conflicts that may rise because of the diversity.</a:t>
            </a:r>
          </a:p>
          <a:p>
            <a:pPr lvl="1">
              <a:lnSpc>
                <a:spcPct val="90000"/>
              </a:lnSpc>
            </a:pPr>
            <a:r>
              <a:rPr lang="en-US" dirty="0"/>
              <a:t>In the other hand, when talking about communication problems that arise from employing a high number of foreign workers it is easy to underestimate the consequences of not being able communicate as it can lead to safety issues and a lack or respect between employees. However the employer is able to provide basic English training courses that are made for these individuals and in the long term they will prove very beneficial as it can reduce the amount of miscommunication and increase the safety of the individual as they can follow instructions clearly and be able to speak their mind</a:t>
            </a:r>
          </a:p>
        </p:txBody>
      </p:sp>
      <p:pic>
        <p:nvPicPr>
          <p:cNvPr id="6" name="Picture 4" descr="The Top 10 Economic Facts of Diversity in the Workplace - Center ...">
            <a:extLst>
              <a:ext uri="{FF2B5EF4-FFF2-40B4-BE49-F238E27FC236}">
                <a16:creationId xmlns:a16="http://schemas.microsoft.com/office/drawing/2014/main" id="{2E60656E-E16F-49FD-A0F4-1750A4A2A45B}"/>
              </a:ext>
            </a:extLst>
          </p:cNvPr>
          <p:cNvPicPr>
            <a:picLocks noChangeAspect="1"/>
          </p:cNvPicPr>
          <p:nvPr/>
        </p:nvPicPr>
        <p:blipFill>
          <a:blip r:embed="rId2"/>
          <a:srcRect/>
          <a:stretch>
            <a:fillRect/>
          </a:stretch>
        </p:blipFill>
        <p:spPr>
          <a:xfrm>
            <a:off x="628796" y="2580409"/>
            <a:ext cx="3898315" cy="2300648"/>
          </a:xfrm>
          <a:prstGeom prst="rect">
            <a:avLst/>
          </a:prstGeom>
          <a:solidFill>
            <a:srgbClr val="EDEDED"/>
          </a:solidFill>
          <a:ln cap="rnd">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D329AE-528D-477B-8A51-C9D60E381ECD}"/>
              </a:ext>
            </a:extLst>
          </p:cNvPr>
          <p:cNvSpPr>
            <a:spLocks noGrp="1"/>
          </p:cNvSpPr>
          <p:nvPr>
            <p:ph type="title"/>
          </p:nvPr>
        </p:nvSpPr>
        <p:spPr>
          <a:xfrm>
            <a:off x="2311147" y="365760"/>
            <a:ext cx="7569706" cy="1288238"/>
          </a:xfrm>
        </p:spPr>
        <p:txBody>
          <a:bodyPr anchor="ctr">
            <a:normAutofit/>
          </a:bodyPr>
          <a:lstStyle/>
          <a:p>
            <a:pPr algn="ctr">
              <a:lnSpc>
                <a:spcPct val="90000"/>
              </a:lnSpc>
            </a:pPr>
            <a:r>
              <a:rPr lang="en-US" u="sng" dirty="0"/>
              <a:t>Why is it so important to fix the issues within the equality </a:t>
            </a:r>
            <a:endParaRPr lang="en-GB" u="sng" dirty="0"/>
          </a:p>
        </p:txBody>
      </p:sp>
      <p:sp>
        <p:nvSpPr>
          <p:cNvPr id="3" name="Content Placeholder 2">
            <a:extLst>
              <a:ext uri="{FF2B5EF4-FFF2-40B4-BE49-F238E27FC236}">
                <a16:creationId xmlns:a16="http://schemas.microsoft.com/office/drawing/2014/main" id="{E28C9568-71B0-4E10-AAB0-D195F19538D3}"/>
              </a:ext>
            </a:extLst>
          </p:cNvPr>
          <p:cNvSpPr>
            <a:spLocks noGrp="1"/>
          </p:cNvSpPr>
          <p:nvPr>
            <p:ph idx="1"/>
          </p:nvPr>
        </p:nvSpPr>
        <p:spPr>
          <a:xfrm>
            <a:off x="2165569" y="1956816"/>
            <a:ext cx="7860863" cy="4024884"/>
          </a:xfrm>
        </p:spPr>
        <p:txBody>
          <a:bodyPr anchor="t">
            <a:normAutofit/>
          </a:bodyPr>
          <a:lstStyle/>
          <a:p>
            <a:pPr marL="324000" lvl="1" indent="0">
              <a:lnSpc>
                <a:spcPct val="90000"/>
              </a:lnSpc>
              <a:buNone/>
            </a:pPr>
            <a:r>
              <a:rPr lang="en-US" sz="1700" dirty="0">
                <a:solidFill>
                  <a:schemeClr val="tx2"/>
                </a:solidFill>
              </a:rPr>
              <a:t>Whenever you an organization in an area where there is a high population of different cultures you are most likely going to encounter discrimination, racism, bullying and misunderstandings. Most of these are caused by ignorance.</a:t>
            </a:r>
          </a:p>
          <a:p>
            <a:pPr marL="324000" lvl="1" indent="0">
              <a:lnSpc>
                <a:spcPct val="90000"/>
              </a:lnSpc>
              <a:buNone/>
            </a:pPr>
            <a:r>
              <a:rPr lang="en-US" sz="1700" dirty="0">
                <a:solidFill>
                  <a:schemeClr val="tx2"/>
                </a:solidFill>
              </a:rPr>
              <a:t>These problems if not found early enough and deal with it in a proper manner then the organization can be faced with very negative consequences. </a:t>
            </a:r>
          </a:p>
          <a:p>
            <a:pPr marL="324000" lvl="1" indent="0">
              <a:lnSpc>
                <a:spcPct val="90000"/>
              </a:lnSpc>
              <a:buNone/>
            </a:pPr>
            <a:r>
              <a:rPr lang="en-US" sz="1700" dirty="0">
                <a:solidFill>
                  <a:schemeClr val="tx2"/>
                </a:solidFill>
              </a:rPr>
              <a:t>One of them is legal action taken by a customer or employee for being discriminated or faced to racism in the premises. This will lead to a decreased acceleration in growth which will eventually hurt the organization’s profits.</a:t>
            </a:r>
          </a:p>
          <a:p>
            <a:pPr marL="324000" lvl="1" indent="0">
              <a:lnSpc>
                <a:spcPct val="90000"/>
              </a:lnSpc>
              <a:buNone/>
            </a:pPr>
            <a:r>
              <a:rPr lang="en-US" sz="1700" dirty="0">
                <a:solidFill>
                  <a:schemeClr val="tx2"/>
                </a:solidFill>
              </a:rPr>
              <a:t>Less profit then there will be less profit to invest in training and new employees therefore there will be a negative impact on the quality of services that are being provided which in turns will lead to more profit being lost.</a:t>
            </a:r>
          </a:p>
          <a:p>
            <a:pPr lvl="1">
              <a:lnSpc>
                <a:spcPct val="90000"/>
              </a:lnSpc>
            </a:pPr>
            <a:endParaRPr lang="en-GB" sz="1700" dirty="0"/>
          </a:p>
        </p:txBody>
      </p:sp>
    </p:spTree>
    <p:extLst>
      <p:ext uri="{BB962C8B-B14F-4D97-AF65-F5344CB8AC3E}">
        <p14:creationId xmlns:p14="http://schemas.microsoft.com/office/powerpoint/2010/main" val="217764146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name="Slide5">
    <p:bg>
      <p:bgPr>
        <a:gradFill>
          <a:gsLst>
            <a:gs pos="0">
              <a:srgbClr val="FFFFFF"/>
            </a:gs>
            <a:gs pos="100000">
              <a:srgbClr val="D9D9D9"/>
            </a:gs>
          </a:gsLst>
          <a:path path="circle">
            <a:fillToRect l="50000" t="50000" r="50000" b="50000"/>
          </a:path>
        </a:gradFill>
        <a:effectLst/>
      </p:bgPr>
    </p:bg>
    <p:spTree>
      <p:nvGrpSpPr>
        <p:cNvPr id="1" name=""/>
        <p:cNvGrpSpPr/>
        <p:nvPr/>
      </p:nvGrpSpPr>
      <p:grpSpPr>
        <a:xfrm>
          <a:off x="0" y="0"/>
          <a:ext cx="0" cy="0"/>
          <a:chOff x="0" y="0"/>
          <a:chExt cx="0" cy="0"/>
        </a:xfrm>
      </p:grpSpPr>
      <p:sp>
        <p:nvSpPr>
          <p:cNvPr id="2" name="Rectangle 20">
            <a:extLst>
              <a:ext uri="{FF2B5EF4-FFF2-40B4-BE49-F238E27FC236}">
                <a16:creationId xmlns:a16="http://schemas.microsoft.com/office/drawing/2014/main" id="{4D49FA1B-F3EB-4DDA-A26B-A8CFE42D6E57}"/>
              </a:ext>
            </a:extLst>
          </p:cNvPr>
          <p:cNvSpPr>
            <a:spLocks noMove="1" noResize="1"/>
          </p:cNvSpPr>
          <p:nvPr/>
        </p:nvSpPr>
        <p:spPr>
          <a:xfrm>
            <a:off x="0" y="0"/>
            <a:ext cx="12191996" cy="6858000"/>
          </a:xfrm>
          <a:prstGeom prst="rect">
            <a:avLst/>
          </a:prstGeom>
          <a:gradFill>
            <a:gsLst>
              <a:gs pos="0">
                <a:srgbClr val="FFFFFF"/>
              </a:gs>
              <a:gs pos="100000">
                <a:srgbClr val="D9D9D9"/>
              </a:gs>
            </a:gsLst>
            <a:path path="circle">
              <a:fillToRect l="50000" t="50000" r="50000" b="50000"/>
            </a:path>
          </a:gra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3" name="Rectangle 22">
            <a:extLst>
              <a:ext uri="{FF2B5EF4-FFF2-40B4-BE49-F238E27FC236}">
                <a16:creationId xmlns:a16="http://schemas.microsoft.com/office/drawing/2014/main" id="{7B10FBA6-1C41-4D72-8C81-CBE3A36C3FA8}"/>
              </a:ext>
            </a:extLst>
          </p:cNvPr>
          <p:cNvSpPr>
            <a:spLocks noMove="1" noResize="1"/>
          </p:cNvSpPr>
          <p:nvPr/>
        </p:nvSpPr>
        <p:spPr>
          <a:xfrm>
            <a:off x="490584" y="485674"/>
            <a:ext cx="4174738" cy="5888772"/>
          </a:xfrm>
          <a:prstGeom prst="rect">
            <a:avLst/>
          </a:prstGeom>
          <a:solidFill>
            <a:srgbClr val="465359"/>
          </a:soli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4" name="Title 1">
            <a:extLst>
              <a:ext uri="{FF2B5EF4-FFF2-40B4-BE49-F238E27FC236}">
                <a16:creationId xmlns:a16="http://schemas.microsoft.com/office/drawing/2014/main" id="{7FFE5D75-B419-4893-93B7-1A30219C131B}"/>
              </a:ext>
            </a:extLst>
          </p:cNvPr>
          <p:cNvSpPr txBox="1">
            <a:spLocks noGrp="1"/>
          </p:cNvSpPr>
          <p:nvPr>
            <p:ph type="title"/>
          </p:nvPr>
        </p:nvSpPr>
        <p:spPr>
          <a:xfrm>
            <a:off x="959159" y="1113766"/>
            <a:ext cx="3043004" cy="489752"/>
          </a:xfrm>
        </p:spPr>
        <p:txBody>
          <a:bodyPr anchor="ctr">
            <a:normAutofit fontScale="90000"/>
          </a:bodyPr>
          <a:lstStyle/>
          <a:p>
            <a:pPr lvl="0"/>
            <a:r>
              <a:rPr lang="en-GB" sz="2500" u="sng" dirty="0">
                <a:solidFill>
                  <a:srgbClr val="FFFFFF"/>
                </a:solidFill>
              </a:rPr>
              <a:t>Production management related issues </a:t>
            </a:r>
          </a:p>
        </p:txBody>
      </p:sp>
      <p:sp>
        <p:nvSpPr>
          <p:cNvPr id="5" name="Content Placeholder 2">
            <a:extLst>
              <a:ext uri="{FF2B5EF4-FFF2-40B4-BE49-F238E27FC236}">
                <a16:creationId xmlns:a16="http://schemas.microsoft.com/office/drawing/2014/main" id="{9D4C8887-FE67-4015-9892-62D6AF6E5251}"/>
              </a:ext>
            </a:extLst>
          </p:cNvPr>
          <p:cNvSpPr txBox="1">
            <a:spLocks noGrp="1"/>
          </p:cNvSpPr>
          <p:nvPr>
            <p:ph idx="1"/>
          </p:nvPr>
        </p:nvSpPr>
        <p:spPr>
          <a:xfrm>
            <a:off x="5155908" y="1113766"/>
            <a:ext cx="6108182" cy="4624331"/>
          </a:xfrm>
        </p:spPr>
        <p:txBody>
          <a:bodyPr/>
          <a:lstStyle/>
          <a:p>
            <a:pPr lvl="0"/>
            <a:r>
              <a:rPr lang="en-US" sz="1600"/>
              <a:t>Production management; as sometimes the members of staff may struggle to manage their time properly and there are considerable consequences to come when the management is not well planned.</a:t>
            </a:r>
            <a:endParaRPr lang="en-GB" sz="1600"/>
          </a:p>
          <a:p>
            <a:pPr lvl="0"/>
            <a:r>
              <a:rPr lang="en-GB" sz="1600"/>
              <a:t>When we think of time management is delivering the in time, however when time management becomes and issue the work required might be delayed as is not finished, this will reduce the efficient of the workplace that is affected by this issue.</a:t>
            </a:r>
          </a:p>
          <a:p>
            <a:pPr lvl="1"/>
            <a:r>
              <a:rPr lang="en-GB" sz="1300"/>
              <a:t>When time is short the quality of work that is being provided will be of lower quality as a shorter time has been spent on actually doing the work.</a:t>
            </a:r>
          </a:p>
          <a:p>
            <a:pPr lvl="1"/>
            <a:r>
              <a:rPr lang="en-GB" sz="1300"/>
              <a:t>Some employers might start procrastinating which will then reduce the time available for the work to be done which eventually will increase the chance of more serious problems such as: being dismissed or causing noticeable damage to the company.</a:t>
            </a:r>
          </a:p>
          <a:p>
            <a:pPr lvl="1"/>
            <a:r>
              <a:rPr lang="en-US" sz="1300"/>
              <a:t>A bad time management policy can increase stress and anxiety which in both long term and short term will reduce the life quality of the employee this causes the quality of work and productivity to plumet.</a:t>
            </a:r>
          </a:p>
        </p:txBody>
      </p:sp>
      <p:pic>
        <p:nvPicPr>
          <p:cNvPr id="6" name="Picture 2" descr="Time Management, Improving Time Management,">
            <a:extLst>
              <a:ext uri="{FF2B5EF4-FFF2-40B4-BE49-F238E27FC236}">
                <a16:creationId xmlns:a16="http://schemas.microsoft.com/office/drawing/2014/main" id="{0BC23810-9C79-4839-A5A1-10D5970767F7}"/>
              </a:ext>
            </a:extLst>
          </p:cNvPr>
          <p:cNvPicPr>
            <a:picLocks noChangeAspect="1"/>
          </p:cNvPicPr>
          <p:nvPr/>
        </p:nvPicPr>
        <p:blipFill>
          <a:blip r:embed="rId2"/>
          <a:srcRect/>
          <a:stretch>
            <a:fillRect/>
          </a:stretch>
        </p:blipFill>
        <p:spPr>
          <a:xfrm>
            <a:off x="640939" y="2262518"/>
            <a:ext cx="3851516" cy="2932334"/>
          </a:xfrm>
          <a:prstGeom prst="rect">
            <a:avLst/>
          </a:prstGeom>
          <a:solidFill>
            <a:srgbClr val="EDEDED"/>
          </a:solidFill>
          <a:ln cap="rnd">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bg>
      <p:bgPr>
        <a:gradFill>
          <a:gsLst>
            <a:gs pos="0">
              <a:srgbClr val="FFFFFF"/>
            </a:gs>
            <a:gs pos="100000">
              <a:srgbClr val="D9D9D9"/>
            </a:gs>
          </a:gsLst>
          <a:path path="circle">
            <a:fillToRect l="50000" t="50000" r="50000" b="500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6D531ABD-8D80-426F-83F9-38EF0443EA27}"/>
              </a:ext>
            </a:extLst>
          </p:cNvPr>
          <p:cNvSpPr>
            <a:spLocks noMove="1" noResize="1"/>
          </p:cNvSpPr>
          <p:nvPr/>
        </p:nvSpPr>
        <p:spPr>
          <a:xfrm>
            <a:off x="0" y="0"/>
            <a:ext cx="12191996" cy="6858000"/>
          </a:xfrm>
          <a:prstGeom prst="rect">
            <a:avLst/>
          </a:prstGeom>
          <a:gradFill>
            <a:gsLst>
              <a:gs pos="0">
                <a:srgbClr val="FFFFFF"/>
              </a:gs>
              <a:gs pos="100000">
                <a:srgbClr val="D9D9D9"/>
              </a:gs>
            </a:gsLst>
            <a:path path="circle">
              <a:fillToRect l="50000" t="50000" r="50000" b="50000"/>
            </a:path>
          </a:gra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3" name="Rectangle 9">
            <a:extLst>
              <a:ext uri="{FF2B5EF4-FFF2-40B4-BE49-F238E27FC236}">
                <a16:creationId xmlns:a16="http://schemas.microsoft.com/office/drawing/2014/main" id="{E9D69F98-EC38-4681-AD3D-2542B874ECBC}"/>
              </a:ext>
            </a:extLst>
          </p:cNvPr>
          <p:cNvSpPr>
            <a:spLocks noMove="1" noResize="1"/>
          </p:cNvSpPr>
          <p:nvPr/>
        </p:nvSpPr>
        <p:spPr>
          <a:xfrm>
            <a:off x="490584" y="485674"/>
            <a:ext cx="4174738" cy="5888772"/>
          </a:xfrm>
          <a:prstGeom prst="rect">
            <a:avLst/>
          </a:prstGeom>
          <a:solidFill>
            <a:srgbClr val="465359"/>
          </a:soli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4" name="Title 1">
            <a:extLst>
              <a:ext uri="{FF2B5EF4-FFF2-40B4-BE49-F238E27FC236}">
                <a16:creationId xmlns:a16="http://schemas.microsoft.com/office/drawing/2014/main" id="{E3AF2321-E283-4697-B983-453CE944D503}"/>
              </a:ext>
            </a:extLst>
          </p:cNvPr>
          <p:cNvSpPr txBox="1">
            <a:spLocks noGrp="1"/>
          </p:cNvSpPr>
          <p:nvPr>
            <p:ph type="title"/>
          </p:nvPr>
        </p:nvSpPr>
        <p:spPr>
          <a:xfrm>
            <a:off x="959159" y="1113766"/>
            <a:ext cx="3219693" cy="538343"/>
          </a:xfrm>
        </p:spPr>
        <p:txBody>
          <a:bodyPr anchor="ctr">
            <a:normAutofit fontScale="90000"/>
          </a:bodyPr>
          <a:lstStyle/>
          <a:p>
            <a:pPr lvl="0"/>
            <a:r>
              <a:rPr lang="en-GB" sz="2500" u="sng" dirty="0">
                <a:solidFill>
                  <a:srgbClr val="FFFFFF"/>
                </a:solidFill>
              </a:rPr>
              <a:t>Solutions to come up against production management issues </a:t>
            </a:r>
          </a:p>
        </p:txBody>
      </p:sp>
      <p:sp>
        <p:nvSpPr>
          <p:cNvPr id="5" name="Content Placeholder 2">
            <a:extLst>
              <a:ext uri="{FF2B5EF4-FFF2-40B4-BE49-F238E27FC236}">
                <a16:creationId xmlns:a16="http://schemas.microsoft.com/office/drawing/2014/main" id="{4890553A-2D61-41C5-98A2-8C2AEB26D4D7}"/>
              </a:ext>
            </a:extLst>
          </p:cNvPr>
          <p:cNvSpPr txBox="1">
            <a:spLocks noGrp="1"/>
          </p:cNvSpPr>
          <p:nvPr>
            <p:ph idx="1"/>
          </p:nvPr>
        </p:nvSpPr>
        <p:spPr>
          <a:xfrm>
            <a:off x="5155908" y="1113766"/>
            <a:ext cx="6108182" cy="4624331"/>
          </a:xfrm>
        </p:spPr>
        <p:txBody>
          <a:bodyPr/>
          <a:lstStyle/>
          <a:p>
            <a:pPr marL="0" lvl="0" indent="0">
              <a:buNone/>
            </a:pPr>
            <a:r>
              <a:rPr lang="en-US" dirty="0"/>
              <a:t>To overcome such an issue multiple steps can be done by both the employee and employer:</a:t>
            </a:r>
          </a:p>
          <a:p>
            <a:pPr lvl="1"/>
            <a:r>
              <a:rPr lang="en-US" dirty="0"/>
              <a:t>Firstly, </a:t>
            </a:r>
            <a:r>
              <a:rPr lang="en-US" b="1" dirty="0"/>
              <a:t>planning</a:t>
            </a:r>
            <a:r>
              <a:rPr lang="en-US" dirty="0"/>
              <a:t> goes a long way as not being organized and having an irregular pattern of work can reduce productivity. The employer can provide training courses on how to manage and plan your time out so that the work is not affect by other activities that you may partake.</a:t>
            </a:r>
            <a:endParaRPr lang="en-GB" dirty="0"/>
          </a:p>
          <a:p>
            <a:pPr lvl="1"/>
            <a:r>
              <a:rPr lang="en-GB" dirty="0"/>
              <a:t>Secondly, multitasking is </a:t>
            </a:r>
            <a:r>
              <a:rPr lang="en-GB" b="1" dirty="0"/>
              <a:t>bad</a:t>
            </a:r>
            <a:r>
              <a:rPr lang="en-GB" dirty="0"/>
              <a:t>. As one employee cannot do multiple task in a limited amount of time as efficiently. The employer can provide a team management system which organizes and make sure that everyone that is part of the staff has a role and they are able to focus on their work.</a:t>
            </a:r>
          </a:p>
          <a:p>
            <a:pPr lvl="1"/>
            <a:r>
              <a:rPr lang="en-GB" b="1" dirty="0"/>
              <a:t>Distractions</a:t>
            </a:r>
            <a:r>
              <a:rPr lang="en-GB" dirty="0"/>
              <a:t>, they are one of the worst suspects when talking about time management as distractions can lead to procrastinating thus leading to a reduced productivity. Both the employer and employee can help reduce distractions such as not being allowed to be in contact with social media if that’s not your job.</a:t>
            </a:r>
            <a:endParaRPr lang="en-US" dirty="0"/>
          </a:p>
        </p:txBody>
      </p:sp>
      <p:pic>
        <p:nvPicPr>
          <p:cNvPr id="6" name="Picture 2" descr="How to Align Your Career With Your Personal Definition of Success ...">
            <a:extLst>
              <a:ext uri="{FF2B5EF4-FFF2-40B4-BE49-F238E27FC236}">
                <a16:creationId xmlns:a16="http://schemas.microsoft.com/office/drawing/2014/main" id="{8B2F2FB9-7958-40AD-9624-071CC437DA70}"/>
              </a:ext>
            </a:extLst>
          </p:cNvPr>
          <p:cNvPicPr>
            <a:picLocks noChangeAspect="1"/>
          </p:cNvPicPr>
          <p:nvPr/>
        </p:nvPicPr>
        <p:blipFill>
          <a:blip r:embed="rId2"/>
          <a:srcRect/>
          <a:stretch>
            <a:fillRect/>
          </a:stretch>
        </p:blipFill>
        <p:spPr>
          <a:xfrm>
            <a:off x="685095" y="2280193"/>
            <a:ext cx="3785707" cy="2521339"/>
          </a:xfrm>
          <a:prstGeom prst="rect">
            <a:avLst/>
          </a:prstGeom>
          <a:solidFill>
            <a:srgbClr val="EDEDED"/>
          </a:solidFill>
          <a:ln cap="rnd">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E1A984-2580-473F-8596-3B960F7D15C6}"/>
              </a:ext>
            </a:extLst>
          </p:cNvPr>
          <p:cNvSpPr>
            <a:spLocks noGrp="1"/>
          </p:cNvSpPr>
          <p:nvPr>
            <p:ph type="title"/>
          </p:nvPr>
        </p:nvSpPr>
        <p:spPr>
          <a:xfrm>
            <a:off x="2311147" y="365760"/>
            <a:ext cx="7569706" cy="1288238"/>
          </a:xfrm>
        </p:spPr>
        <p:txBody>
          <a:bodyPr anchor="ctr">
            <a:normAutofit/>
          </a:bodyPr>
          <a:lstStyle/>
          <a:p>
            <a:pPr algn="ctr"/>
            <a:r>
              <a:rPr lang="en-GB" dirty="0"/>
              <a:t>Why is it important to fix the issues related to production management </a:t>
            </a:r>
          </a:p>
        </p:txBody>
      </p:sp>
      <p:sp>
        <p:nvSpPr>
          <p:cNvPr id="3" name="Content Placeholder 2">
            <a:extLst>
              <a:ext uri="{FF2B5EF4-FFF2-40B4-BE49-F238E27FC236}">
                <a16:creationId xmlns:a16="http://schemas.microsoft.com/office/drawing/2014/main" id="{286A4595-2890-4677-A9CF-B2027753048B}"/>
              </a:ext>
            </a:extLst>
          </p:cNvPr>
          <p:cNvSpPr>
            <a:spLocks noGrp="1"/>
          </p:cNvSpPr>
          <p:nvPr>
            <p:ph idx="1"/>
          </p:nvPr>
        </p:nvSpPr>
        <p:spPr>
          <a:xfrm>
            <a:off x="2165569" y="1956816"/>
            <a:ext cx="7860863" cy="4024884"/>
          </a:xfrm>
        </p:spPr>
        <p:txBody>
          <a:bodyPr anchor="t">
            <a:normAutofit/>
          </a:bodyPr>
          <a:lstStyle/>
          <a:p>
            <a:pPr marL="324000" lvl="1" indent="0">
              <a:lnSpc>
                <a:spcPct val="90000"/>
              </a:lnSpc>
              <a:buNone/>
            </a:pPr>
            <a:r>
              <a:rPr lang="en-GB" sz="1500" dirty="0">
                <a:solidFill>
                  <a:schemeClr val="tx2"/>
                </a:solidFill>
              </a:rPr>
              <a:t>Time management is very important in the hospitality industry as services must be up to the standards that are required by the organization all the time as customers must be able to use them and be satisfied with the experience.</a:t>
            </a:r>
          </a:p>
          <a:p>
            <a:pPr marL="324000" lvl="1" indent="0">
              <a:lnSpc>
                <a:spcPct val="90000"/>
              </a:lnSpc>
              <a:buNone/>
            </a:pPr>
            <a:r>
              <a:rPr lang="en-GB" sz="1500" dirty="0">
                <a:solidFill>
                  <a:schemeClr val="tx2"/>
                </a:solidFill>
              </a:rPr>
              <a:t>Unfortunately, when faced with time issues the work will have to be rushed and the tasks will be done with minimal effort therefore reducing the quality of services being provided by the organization.</a:t>
            </a:r>
          </a:p>
          <a:p>
            <a:pPr marL="324000" lvl="1" indent="0">
              <a:lnSpc>
                <a:spcPct val="90000"/>
              </a:lnSpc>
              <a:buNone/>
            </a:pPr>
            <a:r>
              <a:rPr lang="en-GB" sz="1500" dirty="0">
                <a:solidFill>
                  <a:schemeClr val="tx2"/>
                </a:solidFill>
              </a:rPr>
              <a:t>If the managerial staff is not well trained in dealing with employees that might be procrastinating, then that employee will demotivate the others therefore reducing the productivity of all employees.</a:t>
            </a:r>
          </a:p>
          <a:p>
            <a:pPr marL="324000" lvl="1" indent="0">
              <a:lnSpc>
                <a:spcPct val="90000"/>
              </a:lnSpc>
              <a:buNone/>
            </a:pPr>
            <a:r>
              <a:rPr lang="en-GB" sz="1500" dirty="0">
                <a:solidFill>
                  <a:schemeClr val="tx2"/>
                </a:solidFill>
              </a:rPr>
              <a:t>If there is no training being provided to new staff and old staff about how to manage their task and prioritising then the issue will not disappear. In the long term this will make the organisation not being able to grow and having issues with the services being provided as they are not up to the standards of the customers.</a:t>
            </a:r>
          </a:p>
        </p:txBody>
      </p:sp>
    </p:spTree>
    <p:extLst>
      <p:ext uri="{BB962C8B-B14F-4D97-AF65-F5344CB8AC3E}">
        <p14:creationId xmlns:p14="http://schemas.microsoft.com/office/powerpoint/2010/main" val="39426894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name="Slide7">
    <p:bg>
      <p:bgPr>
        <a:gradFill>
          <a:gsLst>
            <a:gs pos="0">
              <a:srgbClr val="FFFFFF"/>
            </a:gs>
            <a:gs pos="100000">
              <a:srgbClr val="D9D9D9"/>
            </a:gs>
          </a:gsLst>
          <a:path path="circle">
            <a:fillToRect l="50000" t="50000" r="50000" b="500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02465852-471D-49B3-A990-5B926AE4B529}"/>
              </a:ext>
            </a:extLst>
          </p:cNvPr>
          <p:cNvSpPr>
            <a:spLocks noMove="1" noResize="1"/>
          </p:cNvSpPr>
          <p:nvPr/>
        </p:nvSpPr>
        <p:spPr>
          <a:xfrm>
            <a:off x="0" y="0"/>
            <a:ext cx="12191996" cy="6858000"/>
          </a:xfrm>
          <a:prstGeom prst="rect">
            <a:avLst/>
          </a:prstGeom>
          <a:gradFill>
            <a:gsLst>
              <a:gs pos="0">
                <a:srgbClr val="FFFFFF"/>
              </a:gs>
              <a:gs pos="100000">
                <a:srgbClr val="D9D9D9"/>
              </a:gs>
            </a:gsLst>
            <a:path path="circle">
              <a:fillToRect l="50000" t="50000" r="50000" b="50000"/>
            </a:path>
          </a:gra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3" name="Rectangle 9">
            <a:extLst>
              <a:ext uri="{FF2B5EF4-FFF2-40B4-BE49-F238E27FC236}">
                <a16:creationId xmlns:a16="http://schemas.microsoft.com/office/drawing/2014/main" id="{C0D41313-6616-4F6B-9B76-A7A0ACF3EDC0}"/>
              </a:ext>
            </a:extLst>
          </p:cNvPr>
          <p:cNvSpPr>
            <a:spLocks noMove="1" noResize="1"/>
          </p:cNvSpPr>
          <p:nvPr/>
        </p:nvSpPr>
        <p:spPr>
          <a:xfrm>
            <a:off x="490584" y="485674"/>
            <a:ext cx="4174738" cy="5888772"/>
          </a:xfrm>
          <a:prstGeom prst="rect">
            <a:avLst/>
          </a:prstGeom>
          <a:solidFill>
            <a:srgbClr val="465359"/>
          </a:soli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4" name="Title 1">
            <a:extLst>
              <a:ext uri="{FF2B5EF4-FFF2-40B4-BE49-F238E27FC236}">
                <a16:creationId xmlns:a16="http://schemas.microsoft.com/office/drawing/2014/main" id="{2A7D6E3D-0016-4BFF-BC2F-B3225BD32A50}"/>
              </a:ext>
            </a:extLst>
          </p:cNvPr>
          <p:cNvSpPr txBox="1">
            <a:spLocks noGrp="1"/>
          </p:cNvSpPr>
          <p:nvPr>
            <p:ph type="title"/>
          </p:nvPr>
        </p:nvSpPr>
        <p:spPr>
          <a:xfrm>
            <a:off x="959159" y="1113766"/>
            <a:ext cx="3268833" cy="520668"/>
          </a:xfrm>
        </p:spPr>
        <p:txBody>
          <a:bodyPr anchor="ctr"/>
          <a:lstStyle/>
          <a:p>
            <a:pPr lvl="0"/>
            <a:r>
              <a:rPr lang="en-US" u="sng">
                <a:solidFill>
                  <a:srgbClr val="FFFFFF"/>
                </a:solidFill>
              </a:rPr>
              <a:t>Conclusion</a:t>
            </a:r>
            <a:endParaRPr lang="en-GB" u="sng">
              <a:solidFill>
                <a:srgbClr val="FFFFFF"/>
              </a:solidFill>
            </a:endParaRPr>
          </a:p>
        </p:txBody>
      </p:sp>
      <p:sp>
        <p:nvSpPr>
          <p:cNvPr id="5" name="Content Placeholder 2">
            <a:extLst>
              <a:ext uri="{FF2B5EF4-FFF2-40B4-BE49-F238E27FC236}">
                <a16:creationId xmlns:a16="http://schemas.microsoft.com/office/drawing/2014/main" id="{69CC3ED0-F99A-4525-A7C7-8ECB34574282}"/>
              </a:ext>
            </a:extLst>
          </p:cNvPr>
          <p:cNvSpPr txBox="1">
            <a:spLocks noGrp="1"/>
          </p:cNvSpPr>
          <p:nvPr>
            <p:ph idx="1"/>
          </p:nvPr>
        </p:nvSpPr>
        <p:spPr>
          <a:xfrm>
            <a:off x="5155908" y="1113766"/>
            <a:ext cx="6108182" cy="4624331"/>
          </a:xfrm>
        </p:spPr>
        <p:txBody>
          <a:bodyPr/>
          <a:lstStyle/>
          <a:p>
            <a:pPr lvl="0"/>
            <a:r>
              <a:rPr lang="en-US" dirty="0"/>
              <a:t>This presentation has highlighted information about how to overcome issues that could high affect the future progressions of the organization. Therefore, the mentioned issues related to the equality and the production management are issues that must be taken seriously and not ignored in none of the situations because as mentioned, they can cause high consequences. </a:t>
            </a:r>
            <a:endParaRPr lang="en-GB" dirty="0"/>
          </a:p>
        </p:txBody>
      </p:sp>
      <p:pic>
        <p:nvPicPr>
          <p:cNvPr id="6" name="Picture 2" descr="15 Great Essay Conclusion Examples to Impress the Readers">
            <a:extLst>
              <a:ext uri="{FF2B5EF4-FFF2-40B4-BE49-F238E27FC236}">
                <a16:creationId xmlns:a16="http://schemas.microsoft.com/office/drawing/2014/main" id="{39286341-57A5-4F8A-BC23-B849BA708A62}"/>
              </a:ext>
            </a:extLst>
          </p:cNvPr>
          <p:cNvPicPr>
            <a:picLocks noChangeAspect="1"/>
          </p:cNvPicPr>
          <p:nvPr/>
        </p:nvPicPr>
        <p:blipFill>
          <a:blip r:embed="rId2"/>
          <a:srcRect/>
          <a:stretch>
            <a:fillRect/>
          </a:stretch>
        </p:blipFill>
        <p:spPr>
          <a:xfrm>
            <a:off x="888156" y="2333100"/>
            <a:ext cx="3268833" cy="1716136"/>
          </a:xfrm>
          <a:prstGeom prst="rect">
            <a:avLst/>
          </a:prstGeom>
          <a:solidFill>
            <a:srgbClr val="EDEDED"/>
          </a:solidFill>
          <a:ln cap="rnd">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8">
    <p:bg>
      <p:bgPr>
        <a:gradFill>
          <a:gsLst>
            <a:gs pos="0">
              <a:srgbClr val="FFFFFF"/>
            </a:gs>
            <a:gs pos="100000">
              <a:srgbClr val="D9D9D9"/>
            </a:gs>
          </a:gsLst>
          <a:path path="circle">
            <a:fillToRect l="50000" t="50000" r="50000" b="500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4DC33B9-21D4-44B4-8EC3-BDEE2F91535A}"/>
              </a:ext>
            </a:extLst>
          </p:cNvPr>
          <p:cNvSpPr>
            <a:spLocks noMove="1" noResize="1"/>
          </p:cNvSpPr>
          <p:nvPr/>
        </p:nvSpPr>
        <p:spPr>
          <a:xfrm>
            <a:off x="0" y="0"/>
            <a:ext cx="12191996" cy="6858000"/>
          </a:xfrm>
          <a:prstGeom prst="rect">
            <a:avLst/>
          </a:prstGeom>
          <a:gradFill>
            <a:gsLst>
              <a:gs pos="0">
                <a:srgbClr val="FFFFFF"/>
              </a:gs>
              <a:gs pos="100000">
                <a:srgbClr val="D9D9D9"/>
              </a:gs>
            </a:gsLst>
            <a:path path="circle">
              <a:fillToRect l="50000" t="50000" r="50000" b="50000"/>
            </a:path>
          </a:gra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3" name="Rectangle 9">
            <a:extLst>
              <a:ext uri="{FF2B5EF4-FFF2-40B4-BE49-F238E27FC236}">
                <a16:creationId xmlns:a16="http://schemas.microsoft.com/office/drawing/2014/main" id="{BFF8453A-1FA0-4023-B8E6-807C82A3B5B0}"/>
              </a:ext>
            </a:extLst>
          </p:cNvPr>
          <p:cNvSpPr>
            <a:spLocks noMove="1" noResize="1"/>
          </p:cNvSpPr>
          <p:nvPr/>
        </p:nvSpPr>
        <p:spPr>
          <a:xfrm>
            <a:off x="490584" y="485674"/>
            <a:ext cx="4174738" cy="5888772"/>
          </a:xfrm>
          <a:prstGeom prst="rect">
            <a:avLst/>
          </a:prstGeom>
          <a:solidFill>
            <a:srgbClr val="465359"/>
          </a:soli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Franklin Gothic Book"/>
            </a:endParaRPr>
          </a:p>
        </p:txBody>
      </p:sp>
      <p:sp>
        <p:nvSpPr>
          <p:cNvPr id="4" name="Title 1">
            <a:extLst>
              <a:ext uri="{FF2B5EF4-FFF2-40B4-BE49-F238E27FC236}">
                <a16:creationId xmlns:a16="http://schemas.microsoft.com/office/drawing/2014/main" id="{E3EAA6B3-34BA-488F-A694-496F0D076A01}"/>
              </a:ext>
            </a:extLst>
          </p:cNvPr>
          <p:cNvSpPr txBox="1">
            <a:spLocks noGrp="1"/>
          </p:cNvSpPr>
          <p:nvPr>
            <p:ph type="title"/>
          </p:nvPr>
        </p:nvSpPr>
        <p:spPr>
          <a:xfrm>
            <a:off x="959159" y="1113766"/>
            <a:ext cx="3215277" cy="503002"/>
          </a:xfrm>
        </p:spPr>
        <p:txBody>
          <a:bodyPr anchor="ctr"/>
          <a:lstStyle/>
          <a:p>
            <a:pPr lvl="0"/>
            <a:r>
              <a:rPr lang="en-US" sz="2500" u="sng">
                <a:solidFill>
                  <a:srgbClr val="FFFFFF"/>
                </a:solidFill>
              </a:rPr>
              <a:t>References</a:t>
            </a:r>
            <a:endParaRPr lang="en-GB" sz="2500" u="sng">
              <a:solidFill>
                <a:srgbClr val="FFFFFF"/>
              </a:solidFill>
            </a:endParaRPr>
          </a:p>
        </p:txBody>
      </p:sp>
      <p:sp>
        <p:nvSpPr>
          <p:cNvPr id="5" name="Content Placeholder 2">
            <a:extLst>
              <a:ext uri="{FF2B5EF4-FFF2-40B4-BE49-F238E27FC236}">
                <a16:creationId xmlns:a16="http://schemas.microsoft.com/office/drawing/2014/main" id="{F7FF76B9-7A7F-4873-9CD4-53B418806446}"/>
              </a:ext>
            </a:extLst>
          </p:cNvPr>
          <p:cNvSpPr txBox="1">
            <a:spLocks noGrp="1"/>
          </p:cNvSpPr>
          <p:nvPr>
            <p:ph idx="1"/>
          </p:nvPr>
        </p:nvSpPr>
        <p:spPr>
          <a:xfrm>
            <a:off x="5155908" y="1113766"/>
            <a:ext cx="6108182" cy="4624331"/>
          </a:xfrm>
        </p:spPr>
        <p:txBody>
          <a:bodyPr/>
          <a:lstStyle/>
          <a:p>
            <a:pPr lvl="0">
              <a:lnSpc>
                <a:spcPct val="100000"/>
              </a:lnSpc>
              <a:spcBef>
                <a:spcPts val="300"/>
              </a:spcBef>
            </a:pPr>
            <a:r>
              <a:rPr lang="en-US" sz="1300" dirty="0" err="1"/>
              <a:t>ThisWayGlobal</a:t>
            </a:r>
            <a:r>
              <a:rPr lang="en-US" sz="1300" dirty="0"/>
              <a:t> - AI for Talent Acquisition and Sourcing. (2017). </a:t>
            </a:r>
            <a:r>
              <a:rPr lang="en-US" sz="1300" i="1" dirty="0"/>
              <a:t>7 Biggest Diversity Issues in The Workplace</a:t>
            </a:r>
            <a:r>
              <a:rPr lang="en-US" sz="1300" dirty="0"/>
              <a:t>. [online] Available at: https://thiswayglobal.com/blog/2017/07/14/top-diversity-issues-in-the-workplace/.</a:t>
            </a:r>
          </a:p>
          <a:p>
            <a:pPr lvl="0">
              <a:lnSpc>
                <a:spcPct val="100000"/>
              </a:lnSpc>
              <a:spcBef>
                <a:spcPts val="300"/>
              </a:spcBef>
            </a:pPr>
            <a:r>
              <a:rPr lang="en-US" sz="1300" dirty="0"/>
              <a:t>‌</a:t>
            </a:r>
            <a:r>
              <a:rPr lang="en-US" sz="1300" dirty="0" err="1"/>
              <a:t>ProofHub</a:t>
            </a:r>
            <a:r>
              <a:rPr lang="en-US" sz="1300" dirty="0"/>
              <a:t>. (2019). </a:t>
            </a:r>
            <a:r>
              <a:rPr lang="en-US" sz="1300" i="1" dirty="0"/>
              <a:t>Importance of Time Management in the Workplace</a:t>
            </a:r>
            <a:r>
              <a:rPr lang="en-US" sz="1300" dirty="0"/>
              <a:t>. [online] Available at: https://www.proofhub.com/articles/importance-of-time-management-in-the-workplace.</a:t>
            </a:r>
          </a:p>
          <a:p>
            <a:pPr lvl="0">
              <a:lnSpc>
                <a:spcPct val="100000"/>
              </a:lnSpc>
              <a:spcBef>
                <a:spcPts val="300"/>
              </a:spcBef>
            </a:pPr>
            <a:r>
              <a:rPr lang="en-US" sz="1300" dirty="0"/>
              <a:t>‌Mindtools.com. (2009). </a:t>
            </a:r>
            <a:r>
              <a:rPr lang="en-US" sz="1300" i="1" dirty="0"/>
              <a:t>Minimizing Distractions10 Ways to Take Control of Your Day</a:t>
            </a:r>
            <a:r>
              <a:rPr lang="en-US" sz="1300" dirty="0"/>
              <a:t>. [online] Available at: https://www.mindtools.com/pages/article/distractions.htm.</a:t>
            </a:r>
          </a:p>
          <a:p>
            <a:pPr lvl="0">
              <a:lnSpc>
                <a:spcPct val="100000"/>
              </a:lnSpc>
              <a:spcBef>
                <a:spcPts val="300"/>
              </a:spcBef>
            </a:pPr>
            <a:r>
              <a:rPr lang="en-US" sz="1300" dirty="0"/>
              <a:t>‌Business 2 Community. (n.d.). </a:t>
            </a:r>
            <a:r>
              <a:rPr lang="en-US" sz="1300" i="1" dirty="0"/>
              <a:t>7 Ways to Solve Your Team’s Time Management Problems</a:t>
            </a:r>
            <a:r>
              <a:rPr lang="en-US" sz="1300" dirty="0"/>
              <a:t>. [online] Available at: https://www.business2community.com/strategy/7-ways-to-solve-your-teams-time-management-problems-02180924.</a:t>
            </a:r>
          </a:p>
          <a:p>
            <a:pPr lvl="0">
              <a:lnSpc>
                <a:spcPct val="100000"/>
              </a:lnSpc>
            </a:pPr>
            <a:r>
              <a:rPr lang="en-US" sz="1600" dirty="0" err="1"/>
              <a:t>Thomack</a:t>
            </a:r>
            <a:r>
              <a:rPr lang="en-US" sz="1600" dirty="0"/>
              <a:t>, B. (2012). Time Management for Today’s Workplace Demands. </a:t>
            </a:r>
            <a:r>
              <a:rPr lang="en-US" sz="1600" i="1" dirty="0"/>
              <a:t>Workplace Health &amp; Safety</a:t>
            </a:r>
            <a:r>
              <a:rPr lang="en-US" sz="1600" dirty="0"/>
              <a:t>, 60(5), pp.201–203.</a:t>
            </a:r>
          </a:p>
          <a:p>
            <a:pPr lvl="1">
              <a:lnSpc>
                <a:spcPct val="90000"/>
              </a:lnSpc>
            </a:pPr>
            <a:r>
              <a:rPr lang="en-GB" sz="1300" dirty="0"/>
              <a:t>In-text citation: (</a:t>
            </a:r>
            <a:r>
              <a:rPr lang="en-GB" sz="1300" dirty="0" err="1"/>
              <a:t>Thomack</a:t>
            </a:r>
            <a:r>
              <a:rPr lang="en-GB" sz="1300" dirty="0"/>
              <a:t>, 2012) ‘</a:t>
            </a:r>
            <a:r>
              <a:rPr lang="en-US" sz="1300" dirty="0"/>
              <a:t>The best way to manage time is to set a goal, develop a plan, and measure the outcome’‌</a:t>
            </a:r>
          </a:p>
          <a:p>
            <a:pPr lvl="0">
              <a:lnSpc>
                <a:spcPct val="100000"/>
              </a:lnSpc>
              <a:spcBef>
                <a:spcPts val="300"/>
              </a:spcBef>
            </a:pPr>
            <a:endParaRPr lang="en-US" sz="1300" dirty="0"/>
          </a:p>
          <a:p>
            <a:pPr lvl="0">
              <a:lnSpc>
                <a:spcPct val="100000"/>
              </a:lnSpc>
              <a:spcBef>
                <a:spcPts val="300"/>
              </a:spcBef>
            </a:pPr>
            <a:endParaRPr lang="en-US" sz="1300" dirty="0"/>
          </a:p>
          <a:p>
            <a:pPr lvl="0">
              <a:lnSpc>
                <a:spcPct val="100000"/>
              </a:lnSpc>
              <a:spcBef>
                <a:spcPts val="300"/>
              </a:spcBef>
            </a:pPr>
            <a:endParaRPr lang="en-GB" sz="1300" dirty="0"/>
          </a:p>
        </p:txBody>
      </p:sp>
    </p:spTree>
  </p:cSld>
  <p:clrMapOvr>
    <a:masterClrMapping/>
  </p:clrMapOvr>
</p:sld>
</file>

<file path=ppt/theme/theme1.xml><?xml version="1.0" encoding="utf-8"?>
<a:theme xmlns:a="http://schemas.openxmlformats.org/drawingml/2006/main" name="Dividend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1418</Words>
  <Application>Microsoft Office PowerPoint</Application>
  <PresentationFormat>Widescreen</PresentationFormat>
  <Paragraphs>47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Franklin Gothic Book</vt:lpstr>
      <vt:lpstr>Franklin Gothic Demi</vt:lpstr>
      <vt:lpstr>Wingdings 2</vt:lpstr>
      <vt:lpstr>DividendVTI</vt:lpstr>
      <vt:lpstr>How to overcome issues in hospitality</vt:lpstr>
      <vt:lpstr>Introduction:</vt:lpstr>
      <vt:lpstr>Equality based issues </vt:lpstr>
      <vt:lpstr>How to avoid issues linked with equality</vt:lpstr>
      <vt:lpstr>Why is it so important to fix the issues within the equality </vt:lpstr>
      <vt:lpstr>Production management related issues </vt:lpstr>
      <vt:lpstr>Solutions to come up against production management issues </vt:lpstr>
      <vt:lpstr>Why is it important to fix the issues related to production management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overcome issues in hospitality</dc:title>
  <dc:creator>George Marcu</dc:creator>
  <cp:lastModifiedBy>Policica Dansatoarea</cp:lastModifiedBy>
  <cp:revision>10</cp:revision>
  <dcterms:created xsi:type="dcterms:W3CDTF">2020-06-15T22:24:12Z</dcterms:created>
  <dcterms:modified xsi:type="dcterms:W3CDTF">2020-06-17T22:03:46Z</dcterms:modified>
</cp:coreProperties>
</file>