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56" r:id="rId3"/>
    <p:sldId id="257" r:id="rId4"/>
    <p:sldId id="258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39" autoAdjust="0"/>
  </p:normalViewPr>
  <p:slideViewPr>
    <p:cSldViewPr>
      <p:cViewPr varScale="1">
        <p:scale>
          <a:sx n="107" d="100"/>
          <a:sy n="107" d="100"/>
        </p:scale>
        <p:origin x="-84" y="-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8C554-851A-42FD-AD15-93906D30C06E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3F73FD-2B07-41BF-88CE-8E2511FA4BE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3F73FD-2B07-41BF-88CE-8E2511FA4BE3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8631C-E656-4658-AFDC-15AE79F93571}" type="datetimeFigureOut">
              <a:rPr lang="en-GB" smtClean="0"/>
              <a:t>13/10/2010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20A62-5DF4-475C-9A60-19B4A4C3379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Project Management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634" y="589196"/>
            <a:ext cx="5790790" cy="6268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624"/>
            <a:ext cx="7772400" cy="1470025"/>
          </a:xfrm>
        </p:spPr>
        <p:txBody>
          <a:bodyPr/>
          <a:lstStyle/>
          <a:p>
            <a:r>
              <a:rPr lang="en-GB" dirty="0" smtClean="0"/>
              <a:t>Project Management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800"/>
            <a:ext cx="7753350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Management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2" y="1867694"/>
            <a:ext cx="761047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Management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" y="1196752"/>
            <a:ext cx="7886700" cy="354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38294"/>
            <a:ext cx="8280920" cy="54027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Design </a:t>
            </a:r>
            <a:r>
              <a:rPr lang="en-GB" b="1" dirty="0"/>
              <a:t>Team Selection – A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see CABE Notes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Management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03" y="1844824"/>
            <a:ext cx="8884985" cy="3939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</TotalTime>
  <Words>22</Words>
  <Application>Microsoft Office PowerPoint</Application>
  <PresentationFormat>On-screen Show (4:3)</PresentationFormat>
  <Paragraphs>8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Project Management</vt:lpstr>
      <vt:lpstr>Project Management</vt:lpstr>
      <vt:lpstr>Project Management</vt:lpstr>
      <vt:lpstr>Project Management</vt:lpstr>
      <vt:lpstr>Slide 5</vt:lpstr>
      <vt:lpstr>Design Team Selection – A Case Study</vt:lpstr>
      <vt:lpstr>Slide 7</vt:lpstr>
      <vt:lpstr>Project Management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</dc:title>
  <dc:creator>Trevor Francis</dc:creator>
  <cp:lastModifiedBy>Trevor Francis</cp:lastModifiedBy>
  <cp:revision>3</cp:revision>
  <dcterms:created xsi:type="dcterms:W3CDTF">2010-10-13T12:30:48Z</dcterms:created>
  <dcterms:modified xsi:type="dcterms:W3CDTF">2010-10-13T12:55:28Z</dcterms:modified>
</cp:coreProperties>
</file>