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24.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37.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notesSlides/notesSlide47.xml" ContentType="application/vnd.openxmlformats-officedocument.presentationml.notesSlide+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notesSlides/notesSlide56.xml" ContentType="application/vnd.openxmlformats-officedocument.presentationml.notesSlide+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notesSlides/notesSlide57.xml" ContentType="application/vnd.openxmlformats-officedocument.presentationml.notesSlide+xml"/>
  <Override PartName="/ppt/notesSlides/notesSlide58.xml" ContentType="application/vnd.openxmlformats-officedocument.presentationml.notesSlide+xml"/>
  <Override PartName="/ppt/notesSlides/notesSlide59.xml" ContentType="application/vnd.openxmlformats-officedocument.presentationml.notesSlide+xml"/>
  <Override PartName="/ppt/notesSlides/notesSlide6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74" r:id="rId1"/>
  </p:sldMasterIdLst>
  <p:notesMasterIdLst>
    <p:notesMasterId r:id="rId73"/>
  </p:notesMasterIdLst>
  <p:sldIdLst>
    <p:sldId id="256" r:id="rId2"/>
    <p:sldId id="395" r:id="rId3"/>
    <p:sldId id="412" r:id="rId4"/>
    <p:sldId id="258" r:id="rId5"/>
    <p:sldId id="347" r:id="rId6"/>
    <p:sldId id="390" r:id="rId7"/>
    <p:sldId id="259" r:id="rId8"/>
    <p:sldId id="257" r:id="rId9"/>
    <p:sldId id="348" r:id="rId10"/>
    <p:sldId id="271" r:id="rId11"/>
    <p:sldId id="273" r:id="rId12"/>
    <p:sldId id="396" r:id="rId13"/>
    <p:sldId id="397" r:id="rId14"/>
    <p:sldId id="352" r:id="rId15"/>
    <p:sldId id="382" r:id="rId16"/>
    <p:sldId id="391" r:id="rId17"/>
    <p:sldId id="353" r:id="rId18"/>
    <p:sldId id="261" r:id="rId19"/>
    <p:sldId id="402" r:id="rId20"/>
    <p:sldId id="403" r:id="rId21"/>
    <p:sldId id="260" r:id="rId22"/>
    <p:sldId id="404" r:id="rId23"/>
    <p:sldId id="405" r:id="rId24"/>
    <p:sldId id="407" r:id="rId25"/>
    <p:sldId id="409" r:id="rId26"/>
    <p:sldId id="408" r:id="rId27"/>
    <p:sldId id="350" r:id="rId28"/>
    <p:sldId id="349" r:id="rId29"/>
    <p:sldId id="351" r:id="rId30"/>
    <p:sldId id="331" r:id="rId31"/>
    <p:sldId id="332" r:id="rId32"/>
    <p:sldId id="333" r:id="rId33"/>
    <p:sldId id="410" r:id="rId34"/>
    <p:sldId id="411" r:id="rId35"/>
    <p:sldId id="346" r:id="rId36"/>
    <p:sldId id="316" r:id="rId37"/>
    <p:sldId id="299" r:id="rId38"/>
    <p:sldId id="300" r:id="rId39"/>
    <p:sldId id="357" r:id="rId40"/>
    <p:sldId id="356" r:id="rId41"/>
    <p:sldId id="388" r:id="rId42"/>
    <p:sldId id="392" r:id="rId43"/>
    <p:sldId id="389" r:id="rId44"/>
    <p:sldId id="358" r:id="rId45"/>
    <p:sldId id="359" r:id="rId46"/>
    <p:sldId id="373" r:id="rId47"/>
    <p:sldId id="384" r:id="rId48"/>
    <p:sldId id="266" r:id="rId49"/>
    <p:sldId id="370" r:id="rId50"/>
    <p:sldId id="374" r:id="rId51"/>
    <p:sldId id="398" r:id="rId52"/>
    <p:sldId id="399" r:id="rId53"/>
    <p:sldId id="400" r:id="rId54"/>
    <p:sldId id="383" r:id="rId55"/>
    <p:sldId id="386" r:id="rId56"/>
    <p:sldId id="385" r:id="rId57"/>
    <p:sldId id="312" r:id="rId58"/>
    <p:sldId id="364" r:id="rId59"/>
    <p:sldId id="268" r:id="rId60"/>
    <p:sldId id="377" r:id="rId61"/>
    <p:sldId id="378" r:id="rId62"/>
    <p:sldId id="365" r:id="rId63"/>
    <p:sldId id="269" r:id="rId64"/>
    <p:sldId id="379" r:id="rId65"/>
    <p:sldId id="274" r:id="rId66"/>
    <p:sldId id="280" r:id="rId67"/>
    <p:sldId id="372" r:id="rId68"/>
    <p:sldId id="401" r:id="rId69"/>
    <p:sldId id="393" r:id="rId70"/>
    <p:sldId id="394" r:id="rId71"/>
    <p:sldId id="381" r:id="rId7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4BF4294-C204-485A-B403-9511CF984676}" v="6" dt="2026-04-23T15:06:34.79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2153" autoAdjust="0"/>
    <p:restoredTop sz="46659" autoAdjust="0"/>
  </p:normalViewPr>
  <p:slideViewPr>
    <p:cSldViewPr snapToGrid="0">
      <p:cViewPr varScale="1">
        <p:scale>
          <a:sx n="51" d="100"/>
          <a:sy n="51" d="100"/>
        </p:scale>
        <p:origin x="2502" y="78"/>
      </p:cViewPr>
      <p:guideLst/>
    </p:cSldViewPr>
  </p:slideViewPr>
  <p:notesTextViewPr>
    <p:cViewPr>
      <p:scale>
        <a:sx n="1" d="1"/>
        <a:sy n="1" d="1"/>
      </p:scale>
      <p:origin x="0" y="0"/>
    </p:cViewPr>
  </p:notesTextViewPr>
  <p:sorterViewPr>
    <p:cViewPr>
      <p:scale>
        <a:sx n="100" d="100"/>
        <a:sy n="100" d="100"/>
      </p:scale>
      <p:origin x="0" y="-1656"/>
    </p:cViewPr>
  </p:sorter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16" Type="http://schemas.openxmlformats.org/officeDocument/2006/relationships/slide" Target="slides/slide1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74" Type="http://schemas.openxmlformats.org/officeDocument/2006/relationships/presProps" Target="presProps.xml"/><Relationship Id="rId79" Type="http://schemas.microsoft.com/office/2015/10/relationships/revisionInfo" Target="revisionInfo.xml"/><Relationship Id="rId5" Type="http://schemas.openxmlformats.org/officeDocument/2006/relationships/slide" Target="slides/slide4.xml"/><Relationship Id="rId61" Type="http://schemas.openxmlformats.org/officeDocument/2006/relationships/slide" Target="slides/slide60.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tableStyles" Target="tableStyles.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notesMaster" Target="notesMasters/notesMaster1.xml"/><Relationship Id="rId78"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theme" Target="theme/theme1.xml"/><Relationship Id="rId7" Type="http://schemas.openxmlformats.org/officeDocument/2006/relationships/slide" Target="slides/slide6.xml"/><Relationship Id="rId71" Type="http://schemas.openxmlformats.org/officeDocument/2006/relationships/slide" Target="slides/slide70.xml"/><Relationship Id="rId2" Type="http://schemas.openxmlformats.org/officeDocument/2006/relationships/slide" Target="slides/slide1.xml"/><Relationship Id="rId29" Type="http://schemas.openxmlformats.org/officeDocument/2006/relationships/slide" Target="slides/slide28.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ulie Thomas" userId="2af13b6d24d29b42" providerId="LiveId" clId="{88C2DB11-0E9A-44FE-AE8B-2469165B3BF6}"/>
    <pc:docChg chg="custSel addSld delSld modSld sldOrd">
      <pc:chgData name="Julie Thomas" userId="2af13b6d24d29b42" providerId="LiveId" clId="{88C2DB11-0E9A-44FE-AE8B-2469165B3BF6}" dt="2026-04-23T15:08:18.399" v="951" actId="255"/>
      <pc:docMkLst>
        <pc:docMk/>
      </pc:docMkLst>
      <pc:sldChg chg="modSp mod ord modNotesTx">
        <pc:chgData name="Julie Thomas" userId="2af13b6d24d29b42" providerId="LiveId" clId="{88C2DB11-0E9A-44FE-AE8B-2469165B3BF6}" dt="2026-04-23T14:57:32.344" v="618" actId="20577"/>
        <pc:sldMkLst>
          <pc:docMk/>
          <pc:sldMk cId="3397076151" sldId="260"/>
        </pc:sldMkLst>
        <pc:spChg chg="mod">
          <ac:chgData name="Julie Thomas" userId="2af13b6d24d29b42" providerId="LiveId" clId="{88C2DB11-0E9A-44FE-AE8B-2469165B3BF6}" dt="2026-04-23T13:48:02.751" v="241" actId="114"/>
          <ac:spMkLst>
            <pc:docMk/>
            <pc:sldMk cId="3397076151" sldId="260"/>
            <ac:spMk id="2" creationId="{10A5BEA8-ABAF-4535-98AC-356EB5CB95E7}"/>
          </ac:spMkLst>
        </pc:spChg>
      </pc:sldChg>
      <pc:sldChg chg="addSp delSp modSp mod modClrScheme chgLayout">
        <pc:chgData name="Julie Thomas" userId="2af13b6d24d29b42" providerId="LiveId" clId="{88C2DB11-0E9A-44FE-AE8B-2469165B3BF6}" dt="2026-04-23T13:22:42.431" v="89" actId="14100"/>
        <pc:sldMkLst>
          <pc:docMk/>
          <pc:sldMk cId="491785987" sldId="347"/>
        </pc:sldMkLst>
        <pc:spChg chg="mod">
          <ac:chgData name="Julie Thomas" userId="2af13b6d24d29b42" providerId="LiveId" clId="{88C2DB11-0E9A-44FE-AE8B-2469165B3BF6}" dt="2026-04-23T13:22:32.650" v="87" actId="2711"/>
          <ac:spMkLst>
            <pc:docMk/>
            <pc:sldMk cId="491785987" sldId="347"/>
            <ac:spMk id="3" creationId="{1FEA22A4-85E7-415D-B525-19F7DBFF8C7A}"/>
          </ac:spMkLst>
        </pc:spChg>
        <pc:picChg chg="del">
          <ac:chgData name="Julie Thomas" userId="2af13b6d24d29b42" providerId="LiveId" clId="{88C2DB11-0E9A-44FE-AE8B-2469165B3BF6}" dt="2026-04-23T13:21:23.686" v="76" actId="478"/>
          <ac:picMkLst>
            <pc:docMk/>
            <pc:sldMk cId="491785987" sldId="347"/>
            <ac:picMk id="4" creationId="{1BBF57BC-054C-182F-1703-7EB52A83CFAD}"/>
          </ac:picMkLst>
        </pc:picChg>
        <pc:picChg chg="add mod">
          <ac:chgData name="Julie Thomas" userId="2af13b6d24d29b42" providerId="LiveId" clId="{88C2DB11-0E9A-44FE-AE8B-2469165B3BF6}" dt="2026-04-23T13:22:42.431" v="89" actId="14100"/>
          <ac:picMkLst>
            <pc:docMk/>
            <pc:sldMk cId="491785987" sldId="347"/>
            <ac:picMk id="5" creationId="{BBD7CC57-05C9-8701-8D00-358E197062B4}"/>
          </ac:picMkLst>
        </pc:picChg>
      </pc:sldChg>
      <pc:sldChg chg="addSp modSp mod">
        <pc:chgData name="Julie Thomas" userId="2af13b6d24d29b42" providerId="LiveId" clId="{88C2DB11-0E9A-44FE-AE8B-2469165B3BF6}" dt="2026-04-23T15:08:18.399" v="951" actId="255"/>
        <pc:sldMkLst>
          <pc:docMk/>
          <pc:sldMk cId="1478287738" sldId="359"/>
        </pc:sldMkLst>
        <pc:spChg chg="add mod">
          <ac:chgData name="Julie Thomas" userId="2af13b6d24d29b42" providerId="LiveId" clId="{88C2DB11-0E9A-44FE-AE8B-2469165B3BF6}" dt="2026-04-23T15:08:18.399" v="951" actId="255"/>
          <ac:spMkLst>
            <pc:docMk/>
            <pc:sldMk cId="1478287738" sldId="359"/>
            <ac:spMk id="3" creationId="{A839EF4C-8459-54BF-E9AA-B30471836910}"/>
          </ac:spMkLst>
        </pc:spChg>
        <pc:graphicFrameChg chg="mod modGraphic">
          <ac:chgData name="Julie Thomas" userId="2af13b6d24d29b42" providerId="LiveId" clId="{88C2DB11-0E9A-44FE-AE8B-2469165B3BF6}" dt="2026-04-23T15:06:40.644" v="662" actId="1076"/>
          <ac:graphicFrameMkLst>
            <pc:docMk/>
            <pc:sldMk cId="1478287738" sldId="359"/>
            <ac:graphicFrameMk id="5" creationId="{10A879CF-9DFF-A065-8A80-8ADDE94A6E2A}"/>
          </ac:graphicFrameMkLst>
        </pc:graphicFrameChg>
      </pc:sldChg>
      <pc:sldChg chg="modSp mod">
        <pc:chgData name="Julie Thomas" userId="2af13b6d24d29b42" providerId="LiveId" clId="{88C2DB11-0E9A-44FE-AE8B-2469165B3BF6}" dt="2026-04-23T14:22:59.807" v="419" actId="1076"/>
        <pc:sldMkLst>
          <pc:docMk/>
          <pc:sldMk cId="2798893481" sldId="381"/>
        </pc:sldMkLst>
        <pc:spChg chg="mod">
          <ac:chgData name="Julie Thomas" userId="2af13b6d24d29b42" providerId="LiveId" clId="{88C2DB11-0E9A-44FE-AE8B-2469165B3BF6}" dt="2026-04-23T14:22:59.807" v="419" actId="1076"/>
          <ac:spMkLst>
            <pc:docMk/>
            <pc:sldMk cId="2798893481" sldId="381"/>
            <ac:spMk id="2" creationId="{9C18A352-7A81-4BB8-A402-07F1DCA43C21}"/>
          </ac:spMkLst>
        </pc:spChg>
        <pc:spChg chg="mod">
          <ac:chgData name="Julie Thomas" userId="2af13b6d24d29b42" providerId="LiveId" clId="{88C2DB11-0E9A-44FE-AE8B-2469165B3BF6}" dt="2026-04-23T14:22:55.647" v="418" actId="1076"/>
          <ac:spMkLst>
            <pc:docMk/>
            <pc:sldMk cId="2798893481" sldId="381"/>
            <ac:spMk id="3" creationId="{7196B203-45AE-41F9-AC16-C84029C46F54}"/>
          </ac:spMkLst>
        </pc:spChg>
      </pc:sldChg>
      <pc:sldChg chg="modSp mod">
        <pc:chgData name="Julie Thomas" userId="2af13b6d24d29b42" providerId="LiveId" clId="{88C2DB11-0E9A-44FE-AE8B-2469165B3BF6}" dt="2026-04-23T14:54:18.446" v="608" actId="20577"/>
        <pc:sldMkLst>
          <pc:docMk/>
          <pc:sldMk cId="229121981" sldId="382"/>
        </pc:sldMkLst>
        <pc:spChg chg="mod">
          <ac:chgData name="Julie Thomas" userId="2af13b6d24d29b42" providerId="LiveId" clId="{88C2DB11-0E9A-44FE-AE8B-2469165B3BF6}" dt="2026-04-23T14:54:18.446" v="608" actId="20577"/>
          <ac:spMkLst>
            <pc:docMk/>
            <pc:sldMk cId="229121981" sldId="382"/>
            <ac:spMk id="2" creationId="{B47BE9B3-FC0F-35E0-12D6-4E11C7D09AAA}"/>
          </ac:spMkLst>
        </pc:spChg>
      </pc:sldChg>
      <pc:sldChg chg="modSp mod">
        <pc:chgData name="Julie Thomas" userId="2af13b6d24d29b42" providerId="LiveId" clId="{88C2DB11-0E9A-44FE-AE8B-2469165B3BF6}" dt="2026-04-23T14:22:15.046" v="416" actId="20577"/>
        <pc:sldMkLst>
          <pc:docMk/>
          <pc:sldMk cId="4249733149" sldId="394"/>
        </pc:sldMkLst>
        <pc:spChg chg="mod">
          <ac:chgData name="Julie Thomas" userId="2af13b6d24d29b42" providerId="LiveId" clId="{88C2DB11-0E9A-44FE-AE8B-2469165B3BF6}" dt="2026-04-23T14:22:15.046" v="416" actId="20577"/>
          <ac:spMkLst>
            <pc:docMk/>
            <pc:sldMk cId="4249733149" sldId="394"/>
            <ac:spMk id="3" creationId="{2A2C850F-538F-AC88-603B-016DBB920DE1}"/>
          </ac:spMkLst>
        </pc:spChg>
      </pc:sldChg>
      <pc:sldChg chg="modSp mod">
        <pc:chgData name="Julie Thomas" userId="2af13b6d24d29b42" providerId="LiveId" clId="{88C2DB11-0E9A-44FE-AE8B-2469165B3BF6}" dt="2026-04-23T13:20:28" v="75" actId="20577"/>
        <pc:sldMkLst>
          <pc:docMk/>
          <pc:sldMk cId="631414292" sldId="395"/>
        </pc:sldMkLst>
        <pc:spChg chg="mod">
          <ac:chgData name="Julie Thomas" userId="2af13b6d24d29b42" providerId="LiveId" clId="{88C2DB11-0E9A-44FE-AE8B-2469165B3BF6}" dt="2026-04-23T13:20:28" v="75" actId="20577"/>
          <ac:spMkLst>
            <pc:docMk/>
            <pc:sldMk cId="631414292" sldId="395"/>
            <ac:spMk id="3" creationId="{2BE44084-D4A5-0552-AC30-4732FBE55F6D}"/>
          </ac:spMkLst>
        </pc:spChg>
      </pc:sldChg>
      <pc:sldChg chg="ord">
        <pc:chgData name="Julie Thomas" userId="2af13b6d24d29b42" providerId="LiveId" clId="{88C2DB11-0E9A-44FE-AE8B-2469165B3BF6}" dt="2026-04-23T13:25:42.555" v="93"/>
        <pc:sldMkLst>
          <pc:docMk/>
          <pc:sldMk cId="2489077904" sldId="396"/>
        </pc:sldMkLst>
      </pc:sldChg>
      <pc:sldChg chg="addSp delSp modSp new mod ord">
        <pc:chgData name="Julie Thomas" userId="2af13b6d24d29b42" providerId="LiveId" clId="{88C2DB11-0E9A-44FE-AE8B-2469165B3BF6}" dt="2026-04-23T13:37:49.918" v="132" actId="255"/>
        <pc:sldMkLst>
          <pc:docMk/>
          <pc:sldMk cId="1547354085" sldId="402"/>
        </pc:sldMkLst>
        <pc:spChg chg="del">
          <ac:chgData name="Julie Thomas" userId="2af13b6d24d29b42" providerId="LiveId" clId="{88C2DB11-0E9A-44FE-AE8B-2469165B3BF6}" dt="2026-04-23T13:33:07.847" v="97" actId="478"/>
          <ac:spMkLst>
            <pc:docMk/>
            <pc:sldMk cId="1547354085" sldId="402"/>
            <ac:spMk id="2" creationId="{8851CF26-B189-BCDD-E2F5-593092C5E3C4}"/>
          </ac:spMkLst>
        </pc:spChg>
        <pc:spChg chg="del">
          <ac:chgData name="Julie Thomas" userId="2af13b6d24d29b42" providerId="LiveId" clId="{88C2DB11-0E9A-44FE-AE8B-2469165B3BF6}" dt="2026-04-23T13:32:54.977" v="96"/>
          <ac:spMkLst>
            <pc:docMk/>
            <pc:sldMk cId="1547354085" sldId="402"/>
            <ac:spMk id="3" creationId="{18A845CD-5AF9-1EBF-DAA1-3C24FAF032C3}"/>
          </ac:spMkLst>
        </pc:spChg>
        <pc:spChg chg="add mod">
          <ac:chgData name="Julie Thomas" userId="2af13b6d24d29b42" providerId="LiveId" clId="{88C2DB11-0E9A-44FE-AE8B-2469165B3BF6}" dt="2026-04-23T13:37:49.918" v="132" actId="255"/>
          <ac:spMkLst>
            <pc:docMk/>
            <pc:sldMk cId="1547354085" sldId="402"/>
            <ac:spMk id="6" creationId="{0E0AB4AA-28AB-270C-140B-DF13962ABE04}"/>
          </ac:spMkLst>
        </pc:spChg>
        <pc:picChg chg="add mod ord">
          <ac:chgData name="Julie Thomas" userId="2af13b6d24d29b42" providerId="LiveId" clId="{88C2DB11-0E9A-44FE-AE8B-2469165B3BF6}" dt="2026-04-23T13:34:32.223" v="104" actId="1076"/>
          <ac:picMkLst>
            <pc:docMk/>
            <pc:sldMk cId="1547354085" sldId="402"/>
            <ac:picMk id="5" creationId="{6BB4167D-1C20-BDEB-BB0A-CA086CB99174}"/>
          </ac:picMkLst>
        </pc:picChg>
      </pc:sldChg>
      <pc:sldChg chg="modSp new mod ord">
        <pc:chgData name="Julie Thomas" userId="2af13b6d24d29b42" providerId="LiveId" clId="{88C2DB11-0E9A-44FE-AE8B-2469165B3BF6}" dt="2026-04-23T13:47:02.230" v="186" actId="113"/>
        <pc:sldMkLst>
          <pc:docMk/>
          <pc:sldMk cId="15930487" sldId="403"/>
        </pc:sldMkLst>
        <pc:spChg chg="mod">
          <ac:chgData name="Julie Thomas" userId="2af13b6d24d29b42" providerId="LiveId" clId="{88C2DB11-0E9A-44FE-AE8B-2469165B3BF6}" dt="2026-04-23T13:47:02.230" v="186" actId="113"/>
          <ac:spMkLst>
            <pc:docMk/>
            <pc:sldMk cId="15930487" sldId="403"/>
            <ac:spMk id="2" creationId="{AE45136F-2350-A891-4777-08C5F4C0FB4B}"/>
          </ac:spMkLst>
        </pc:spChg>
        <pc:spChg chg="mod">
          <ac:chgData name="Julie Thomas" userId="2af13b6d24d29b42" providerId="LiveId" clId="{88C2DB11-0E9A-44FE-AE8B-2469165B3BF6}" dt="2026-04-23T13:41:01.411" v="148" actId="20577"/>
          <ac:spMkLst>
            <pc:docMk/>
            <pc:sldMk cId="15930487" sldId="403"/>
            <ac:spMk id="3" creationId="{A7589888-13C6-9B25-E014-3589B18AB918}"/>
          </ac:spMkLst>
        </pc:spChg>
      </pc:sldChg>
      <pc:sldChg chg="modSp new mod">
        <pc:chgData name="Julie Thomas" userId="2af13b6d24d29b42" providerId="LiveId" clId="{88C2DB11-0E9A-44FE-AE8B-2469165B3BF6}" dt="2026-04-23T13:50:23.258" v="260" actId="14100"/>
        <pc:sldMkLst>
          <pc:docMk/>
          <pc:sldMk cId="3120915227" sldId="404"/>
        </pc:sldMkLst>
        <pc:spChg chg="mod">
          <ac:chgData name="Julie Thomas" userId="2af13b6d24d29b42" providerId="LiveId" clId="{88C2DB11-0E9A-44FE-AE8B-2469165B3BF6}" dt="2026-04-23T13:50:20.096" v="259" actId="14100"/>
          <ac:spMkLst>
            <pc:docMk/>
            <pc:sldMk cId="3120915227" sldId="404"/>
            <ac:spMk id="2" creationId="{C825CE48-FB51-5AB9-F0DB-1A01C2123E86}"/>
          </ac:spMkLst>
        </pc:spChg>
        <pc:spChg chg="mod">
          <ac:chgData name="Julie Thomas" userId="2af13b6d24d29b42" providerId="LiveId" clId="{88C2DB11-0E9A-44FE-AE8B-2469165B3BF6}" dt="2026-04-23T13:50:23.258" v="260" actId="14100"/>
          <ac:spMkLst>
            <pc:docMk/>
            <pc:sldMk cId="3120915227" sldId="404"/>
            <ac:spMk id="3" creationId="{7D882B98-E3E2-702E-0944-5D1E15D262F4}"/>
          </ac:spMkLst>
        </pc:spChg>
      </pc:sldChg>
      <pc:sldChg chg="modSp new mod">
        <pc:chgData name="Julie Thomas" userId="2af13b6d24d29b42" providerId="LiveId" clId="{88C2DB11-0E9A-44FE-AE8B-2469165B3BF6}" dt="2026-04-23T13:42:53.933" v="158"/>
        <pc:sldMkLst>
          <pc:docMk/>
          <pc:sldMk cId="1623185479" sldId="405"/>
        </pc:sldMkLst>
        <pc:spChg chg="mod">
          <ac:chgData name="Julie Thomas" userId="2af13b6d24d29b42" providerId="LiveId" clId="{88C2DB11-0E9A-44FE-AE8B-2469165B3BF6}" dt="2026-04-23T13:42:43.155" v="157" actId="2711"/>
          <ac:spMkLst>
            <pc:docMk/>
            <pc:sldMk cId="1623185479" sldId="405"/>
            <ac:spMk id="2" creationId="{AB4EFCEA-E2B5-38AB-C293-535AFE0DE33C}"/>
          </ac:spMkLst>
        </pc:spChg>
        <pc:spChg chg="mod">
          <ac:chgData name="Julie Thomas" userId="2af13b6d24d29b42" providerId="LiveId" clId="{88C2DB11-0E9A-44FE-AE8B-2469165B3BF6}" dt="2026-04-23T13:42:53.933" v="158"/>
          <ac:spMkLst>
            <pc:docMk/>
            <pc:sldMk cId="1623185479" sldId="405"/>
            <ac:spMk id="3" creationId="{99976F95-FED3-1AD9-E0B3-5DBA3F8B95ED}"/>
          </ac:spMkLst>
        </pc:spChg>
      </pc:sldChg>
      <pc:sldChg chg="new del">
        <pc:chgData name="Julie Thomas" userId="2af13b6d24d29b42" providerId="LiveId" clId="{88C2DB11-0E9A-44FE-AE8B-2469165B3BF6}" dt="2026-04-23T13:45:44.219" v="179" actId="2696"/>
        <pc:sldMkLst>
          <pc:docMk/>
          <pc:sldMk cId="1439090458" sldId="406"/>
        </pc:sldMkLst>
      </pc:sldChg>
      <pc:sldChg chg="modSp new mod">
        <pc:chgData name="Julie Thomas" userId="2af13b6d24d29b42" providerId="LiveId" clId="{88C2DB11-0E9A-44FE-AE8B-2469165B3BF6}" dt="2026-04-23T13:51:17.695" v="262" actId="20577"/>
        <pc:sldMkLst>
          <pc:docMk/>
          <pc:sldMk cId="729784500" sldId="407"/>
        </pc:sldMkLst>
        <pc:spChg chg="mod">
          <ac:chgData name="Julie Thomas" userId="2af13b6d24d29b42" providerId="LiveId" clId="{88C2DB11-0E9A-44FE-AE8B-2469165B3BF6}" dt="2026-04-23T13:43:27.596" v="162" actId="2711"/>
          <ac:spMkLst>
            <pc:docMk/>
            <pc:sldMk cId="729784500" sldId="407"/>
            <ac:spMk id="2" creationId="{D3F0021A-F9F7-40A0-05EC-40B260467DEB}"/>
          </ac:spMkLst>
        </pc:spChg>
        <pc:spChg chg="mod">
          <ac:chgData name="Julie Thomas" userId="2af13b6d24d29b42" providerId="LiveId" clId="{88C2DB11-0E9A-44FE-AE8B-2469165B3BF6}" dt="2026-04-23T13:51:17.695" v="262" actId="20577"/>
          <ac:spMkLst>
            <pc:docMk/>
            <pc:sldMk cId="729784500" sldId="407"/>
            <ac:spMk id="3" creationId="{ED8F8EE1-BECF-C19E-3730-C5942FF38C53}"/>
          </ac:spMkLst>
        </pc:spChg>
      </pc:sldChg>
      <pc:sldChg chg="modSp new mod">
        <pc:chgData name="Julie Thomas" userId="2af13b6d24d29b42" providerId="LiveId" clId="{88C2DB11-0E9A-44FE-AE8B-2469165B3BF6}" dt="2026-04-23T13:44:10.379" v="168" actId="2711"/>
        <pc:sldMkLst>
          <pc:docMk/>
          <pc:sldMk cId="199513322" sldId="408"/>
        </pc:sldMkLst>
        <pc:spChg chg="mod">
          <ac:chgData name="Julie Thomas" userId="2af13b6d24d29b42" providerId="LiveId" clId="{88C2DB11-0E9A-44FE-AE8B-2469165B3BF6}" dt="2026-04-23T13:44:10.379" v="168" actId="2711"/>
          <ac:spMkLst>
            <pc:docMk/>
            <pc:sldMk cId="199513322" sldId="408"/>
            <ac:spMk id="2" creationId="{DC760A75-8BB6-5AAC-6735-4E43972515DB}"/>
          </ac:spMkLst>
        </pc:spChg>
        <pc:spChg chg="mod">
          <ac:chgData name="Julie Thomas" userId="2af13b6d24d29b42" providerId="LiveId" clId="{88C2DB11-0E9A-44FE-AE8B-2469165B3BF6}" dt="2026-04-23T13:44:04.427" v="167"/>
          <ac:spMkLst>
            <pc:docMk/>
            <pc:sldMk cId="199513322" sldId="408"/>
            <ac:spMk id="3" creationId="{53B6659B-DAB0-FC8D-14C8-A7778E28001C}"/>
          </ac:spMkLst>
        </pc:spChg>
      </pc:sldChg>
      <pc:sldChg chg="modSp new mod">
        <pc:chgData name="Julie Thomas" userId="2af13b6d24d29b42" providerId="LiveId" clId="{88C2DB11-0E9A-44FE-AE8B-2469165B3BF6}" dt="2026-04-23T13:51:47.385" v="292" actId="20577"/>
        <pc:sldMkLst>
          <pc:docMk/>
          <pc:sldMk cId="2590663475" sldId="409"/>
        </pc:sldMkLst>
        <pc:spChg chg="mod">
          <ac:chgData name="Julie Thomas" userId="2af13b6d24d29b42" providerId="LiveId" clId="{88C2DB11-0E9A-44FE-AE8B-2469165B3BF6}" dt="2026-04-23T13:44:29.806" v="171" actId="2711"/>
          <ac:spMkLst>
            <pc:docMk/>
            <pc:sldMk cId="2590663475" sldId="409"/>
            <ac:spMk id="2" creationId="{F4B7738D-5E76-F182-7ED6-92462CA167EA}"/>
          </ac:spMkLst>
        </pc:spChg>
        <pc:spChg chg="mod">
          <ac:chgData name="Julie Thomas" userId="2af13b6d24d29b42" providerId="LiveId" clId="{88C2DB11-0E9A-44FE-AE8B-2469165B3BF6}" dt="2026-04-23T13:51:47.385" v="292" actId="20577"/>
          <ac:spMkLst>
            <pc:docMk/>
            <pc:sldMk cId="2590663475" sldId="409"/>
            <ac:spMk id="3" creationId="{D0F7AB5A-7932-09BD-E7FF-90A8EB56A993}"/>
          </ac:spMkLst>
        </pc:spChg>
      </pc:sldChg>
      <pc:sldChg chg="modSp new del mod">
        <pc:chgData name="Julie Thomas" userId="2af13b6d24d29b42" providerId="LiveId" clId="{88C2DB11-0E9A-44FE-AE8B-2469165B3BF6}" dt="2026-04-23T13:47:34.905" v="215" actId="2696"/>
        <pc:sldMkLst>
          <pc:docMk/>
          <pc:sldMk cId="108603589" sldId="410"/>
        </pc:sldMkLst>
        <pc:spChg chg="mod">
          <ac:chgData name="Julie Thomas" userId="2af13b6d24d29b42" providerId="LiveId" clId="{88C2DB11-0E9A-44FE-AE8B-2469165B3BF6}" dt="2026-04-23T13:47:26.127" v="214" actId="20577"/>
          <ac:spMkLst>
            <pc:docMk/>
            <pc:sldMk cId="108603589" sldId="410"/>
            <ac:spMk id="3" creationId="{19B111D7-EC5F-5A57-4F66-F36AD9DF225E}"/>
          </ac:spMkLst>
        </pc:spChg>
      </pc:sldChg>
      <pc:sldChg chg="addSp delSp modSp new mod">
        <pc:chgData name="Julie Thomas" userId="2af13b6d24d29b42" providerId="LiveId" clId="{88C2DB11-0E9A-44FE-AE8B-2469165B3BF6}" dt="2026-04-23T14:05:50.201" v="301" actId="1076"/>
        <pc:sldMkLst>
          <pc:docMk/>
          <pc:sldMk cId="1856080975" sldId="410"/>
        </pc:sldMkLst>
        <pc:spChg chg="del">
          <ac:chgData name="Julie Thomas" userId="2af13b6d24d29b42" providerId="LiveId" clId="{88C2DB11-0E9A-44FE-AE8B-2469165B3BF6}" dt="2026-04-23T14:05:37.939" v="296" actId="478"/>
          <ac:spMkLst>
            <pc:docMk/>
            <pc:sldMk cId="1856080975" sldId="410"/>
            <ac:spMk id="2" creationId="{54B1024F-48F0-C000-B10B-CBDF34C5219C}"/>
          </ac:spMkLst>
        </pc:spChg>
        <pc:spChg chg="del">
          <ac:chgData name="Julie Thomas" userId="2af13b6d24d29b42" providerId="LiveId" clId="{88C2DB11-0E9A-44FE-AE8B-2469165B3BF6}" dt="2026-04-23T14:05:31.703" v="295"/>
          <ac:spMkLst>
            <pc:docMk/>
            <pc:sldMk cId="1856080975" sldId="410"/>
            <ac:spMk id="3" creationId="{F6EC5E28-7C51-93FF-BC16-501C8A1B5BB1}"/>
          </ac:spMkLst>
        </pc:spChg>
        <pc:picChg chg="add mod ord">
          <ac:chgData name="Julie Thomas" userId="2af13b6d24d29b42" providerId="LiveId" clId="{88C2DB11-0E9A-44FE-AE8B-2469165B3BF6}" dt="2026-04-23T14:05:50.201" v="301" actId="1076"/>
          <ac:picMkLst>
            <pc:docMk/>
            <pc:sldMk cId="1856080975" sldId="410"/>
            <ac:picMk id="5" creationId="{AC3D22AE-0FB6-E295-93B5-5CF3CB9B682C}"/>
          </ac:picMkLst>
        </pc:picChg>
      </pc:sldChg>
      <pc:sldChg chg="addSp delSp modSp new mod ord chgLayout">
        <pc:chgData name="Julie Thomas" userId="2af13b6d24d29b42" providerId="LiveId" clId="{88C2DB11-0E9A-44FE-AE8B-2469165B3BF6}" dt="2026-04-23T14:10:00.939" v="324"/>
        <pc:sldMkLst>
          <pc:docMk/>
          <pc:sldMk cId="3197452356" sldId="411"/>
        </pc:sldMkLst>
        <pc:spChg chg="del">
          <ac:chgData name="Julie Thomas" userId="2af13b6d24d29b42" providerId="LiveId" clId="{88C2DB11-0E9A-44FE-AE8B-2469165B3BF6}" dt="2026-04-23T14:07:30.945" v="307" actId="478"/>
          <ac:spMkLst>
            <pc:docMk/>
            <pc:sldMk cId="3197452356" sldId="411"/>
            <ac:spMk id="2" creationId="{D6CA2227-C467-D2BA-C623-2782990761F7}"/>
          </ac:spMkLst>
        </pc:spChg>
        <pc:spChg chg="del">
          <ac:chgData name="Julie Thomas" userId="2af13b6d24d29b42" providerId="LiveId" clId="{88C2DB11-0E9A-44FE-AE8B-2469165B3BF6}" dt="2026-04-23T14:07:01.666" v="304"/>
          <ac:spMkLst>
            <pc:docMk/>
            <pc:sldMk cId="3197452356" sldId="411"/>
            <ac:spMk id="3" creationId="{3F1594F9-E595-831E-A550-785EDED2E492}"/>
          </ac:spMkLst>
        </pc:spChg>
        <pc:spChg chg="add del mod">
          <ac:chgData name="Julie Thomas" userId="2af13b6d24d29b42" providerId="LiveId" clId="{88C2DB11-0E9A-44FE-AE8B-2469165B3BF6}" dt="2026-04-23T14:07:24.875" v="306"/>
          <ac:spMkLst>
            <pc:docMk/>
            <pc:sldMk cId="3197452356" sldId="411"/>
            <ac:spMk id="7" creationId="{30DD0E9C-6876-78C3-D914-16DE0995CE68}"/>
          </ac:spMkLst>
        </pc:spChg>
        <pc:spChg chg="add del mod">
          <ac:chgData name="Julie Thomas" userId="2af13b6d24d29b42" providerId="LiveId" clId="{88C2DB11-0E9A-44FE-AE8B-2469165B3BF6}" dt="2026-04-23T14:07:49.555" v="310" actId="478"/>
          <ac:spMkLst>
            <pc:docMk/>
            <pc:sldMk cId="3197452356" sldId="411"/>
            <ac:spMk id="13" creationId="{9C44B824-C144-4413-4373-ECE11D8C7CCD}"/>
          </ac:spMkLst>
        </pc:spChg>
        <pc:graphicFrameChg chg="add mod modGraphic">
          <ac:chgData name="Julie Thomas" userId="2af13b6d24d29b42" providerId="LiveId" clId="{88C2DB11-0E9A-44FE-AE8B-2469165B3BF6}" dt="2026-04-23T14:09:16.143" v="322" actId="14100"/>
          <ac:graphicFrameMkLst>
            <pc:docMk/>
            <pc:sldMk cId="3197452356" sldId="411"/>
            <ac:graphicFrameMk id="8" creationId="{98D25E8F-4A17-6EC7-900B-63323306CD87}"/>
          </ac:graphicFrameMkLst>
        </pc:graphicFrameChg>
        <pc:picChg chg="add del mod ord">
          <ac:chgData name="Julie Thomas" userId="2af13b6d24d29b42" providerId="LiveId" clId="{88C2DB11-0E9A-44FE-AE8B-2469165B3BF6}" dt="2026-04-23T14:07:05.224" v="305" actId="478"/>
          <ac:picMkLst>
            <pc:docMk/>
            <pc:sldMk cId="3197452356" sldId="411"/>
            <ac:picMk id="5" creationId="{68C4A08E-5A6D-48B6-0693-E61BDA0D6252}"/>
          </ac:picMkLst>
        </pc:picChg>
      </pc:sldChg>
      <pc:sldChg chg="addSp modSp new mod ord modClrScheme chgLayout">
        <pc:chgData name="Julie Thomas" userId="2af13b6d24d29b42" providerId="LiveId" clId="{88C2DB11-0E9A-44FE-AE8B-2469165B3BF6}" dt="2026-04-23T14:29:33.819" v="601"/>
        <pc:sldMkLst>
          <pc:docMk/>
          <pc:sldMk cId="2519268252" sldId="412"/>
        </pc:sldMkLst>
        <pc:spChg chg="mod">
          <ac:chgData name="Julie Thomas" userId="2af13b6d24d29b42" providerId="LiveId" clId="{88C2DB11-0E9A-44FE-AE8B-2469165B3BF6}" dt="2026-04-23T14:29:17.194" v="598" actId="14100"/>
          <ac:spMkLst>
            <pc:docMk/>
            <pc:sldMk cId="2519268252" sldId="412"/>
            <ac:spMk id="2" creationId="{C7310C01-136F-9F8C-6F63-4D7AD2BFA5EF}"/>
          </ac:spMkLst>
        </pc:spChg>
        <pc:spChg chg="mod ord">
          <ac:chgData name="Julie Thomas" userId="2af13b6d24d29b42" providerId="LiveId" clId="{88C2DB11-0E9A-44FE-AE8B-2469165B3BF6}" dt="2026-04-23T14:29:19.844" v="599" actId="1076"/>
          <ac:spMkLst>
            <pc:docMk/>
            <pc:sldMk cId="2519268252" sldId="412"/>
            <ac:spMk id="3" creationId="{C9A394E6-F565-76FA-D071-EC8780C7DD5B}"/>
          </ac:spMkLst>
        </pc:spChg>
        <pc:picChg chg="add mod">
          <ac:chgData name="Julie Thomas" userId="2af13b6d24d29b42" providerId="LiveId" clId="{88C2DB11-0E9A-44FE-AE8B-2469165B3BF6}" dt="2026-04-23T14:28:39.631" v="592" actId="14100"/>
          <ac:picMkLst>
            <pc:docMk/>
            <pc:sldMk cId="2519268252" sldId="412"/>
            <ac:picMk id="5" creationId="{7CA819D3-CB70-B486-9BD3-4247B62C648B}"/>
          </ac:picMkLst>
        </pc:picChg>
      </pc:sldChg>
    </pc:docChg>
  </pc:docChgLst>
</pc:chgInfo>
</file>

<file path=ppt/diagrams/_rels/data9.xml.rels><?xml version="1.0" encoding="UTF-8" standalone="yes"?>
<Relationships xmlns="http://schemas.openxmlformats.org/package/2006/relationships"><Relationship Id="rId3" Type="http://schemas.openxmlformats.org/officeDocument/2006/relationships/image" Target="../media/image28.svg"/><Relationship Id="rId2" Type="http://schemas.openxmlformats.org/officeDocument/2006/relationships/image" Target="../media/image27.svg"/><Relationship Id="rId1" Type="http://schemas.openxmlformats.org/officeDocument/2006/relationships/image" Target="../media/image26.svg"/><Relationship Id="rId4" Type="http://schemas.openxmlformats.org/officeDocument/2006/relationships/image" Target="../media/image29.svg"/></Relationships>
</file>

<file path=ppt/diagrams/_rels/data12.xml.rels><?xml version="1.0" encoding="UTF-8" standalone="yes"?>
<Relationships xmlns="http://schemas.openxmlformats.org/package/2006/relationships"><Relationship Id="rId3" Type="http://schemas.openxmlformats.org/officeDocument/2006/relationships/image" Target="../media/image34.svg"/><Relationship Id="rId2" Type="http://schemas.openxmlformats.org/officeDocument/2006/relationships/image" Target="../media/image33.svg"/><Relationship Id="rId1" Type="http://schemas.openxmlformats.org/officeDocument/2006/relationships/image" Target="../media/image32.svg"/></Relationships>
</file>

<file path=ppt/diagrams/_rels/data15.xml.rels><?xml version="1.0" encoding="UTF-8" standalone="yes"?>
<Relationships xmlns="http://schemas.openxmlformats.org/package/2006/relationships"><Relationship Id="rId3" Type="http://schemas.openxmlformats.org/officeDocument/2006/relationships/image" Target="../media/image44.svg"/><Relationship Id="rId2" Type="http://schemas.openxmlformats.org/officeDocument/2006/relationships/image" Target="../media/image43.svg"/><Relationship Id="rId1" Type="http://schemas.openxmlformats.org/officeDocument/2006/relationships/image" Target="../media/image42.svg"/></Relationships>
</file>

<file path=ppt/diagrams/_rels/drawing9.xml.rels><?xml version="1.0" encoding="UTF-8" standalone="yes"?>
<Relationships xmlns="http://schemas.openxmlformats.org/package/2006/relationships"><Relationship Id="rId3" Type="http://schemas.openxmlformats.org/officeDocument/2006/relationships/image" Target="../media/image28.svg"/><Relationship Id="rId2" Type="http://schemas.openxmlformats.org/officeDocument/2006/relationships/image" Target="../media/image27.svg"/><Relationship Id="rId1" Type="http://schemas.openxmlformats.org/officeDocument/2006/relationships/image" Target="../media/image26.svg"/><Relationship Id="rId4" Type="http://schemas.openxmlformats.org/officeDocument/2006/relationships/image" Target="../media/image29.svg"/></Relationships>
</file>

<file path=ppt/diagrams/_rels/drawing12.xml.rels><?xml version="1.0" encoding="UTF-8" standalone="yes"?>
<Relationships xmlns="http://schemas.openxmlformats.org/package/2006/relationships"><Relationship Id="rId3" Type="http://schemas.openxmlformats.org/officeDocument/2006/relationships/image" Target="../media/image34.svg"/><Relationship Id="rId2" Type="http://schemas.openxmlformats.org/officeDocument/2006/relationships/image" Target="../media/image33.svg"/><Relationship Id="rId1" Type="http://schemas.openxmlformats.org/officeDocument/2006/relationships/image" Target="../media/image32.svg"/></Relationships>
</file>

<file path=ppt/diagrams/_rels/drawing15.xml.rels><?xml version="1.0" encoding="UTF-8" standalone="yes"?>
<Relationships xmlns="http://schemas.openxmlformats.org/package/2006/relationships"><Relationship Id="rId3" Type="http://schemas.openxmlformats.org/officeDocument/2006/relationships/image" Target="../media/image44.svg"/><Relationship Id="rId2" Type="http://schemas.openxmlformats.org/officeDocument/2006/relationships/image" Target="../media/image43.svg"/><Relationship Id="rId1" Type="http://schemas.openxmlformats.org/officeDocument/2006/relationships/image" Target="../media/image42.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B24223A-0F65-4553-81D3-A50EEABA046E}" type="doc">
      <dgm:prSet loTypeId="urn:microsoft.com/office/officeart/2016/7/layout/BasicLinearProcessNumbered" loCatId="process" qsTypeId="urn:microsoft.com/office/officeart/2005/8/quickstyle/simple5" qsCatId="simple" csTypeId="urn:microsoft.com/office/officeart/2005/8/colors/accent1_2" csCatId="accent1"/>
      <dgm:spPr/>
      <dgm:t>
        <a:bodyPr/>
        <a:lstStyle/>
        <a:p>
          <a:endParaRPr lang="en-US"/>
        </a:p>
      </dgm:t>
    </dgm:pt>
    <dgm:pt modelId="{20EB29D2-38F3-4496-B896-6107F9C0B143}">
      <dgm:prSet/>
      <dgm:spPr/>
      <dgm:t>
        <a:bodyPr/>
        <a:lstStyle/>
        <a:p>
          <a:r>
            <a:rPr lang="en-GB"/>
            <a:t>Understand strategies for effective critical thinking and decision-making.</a:t>
          </a:r>
          <a:endParaRPr lang="en-US"/>
        </a:p>
      </dgm:t>
    </dgm:pt>
    <dgm:pt modelId="{630C2FF1-24B8-444C-A9BA-393060C57844}" type="parTrans" cxnId="{255A8E01-5307-4A19-B61B-A736317C1801}">
      <dgm:prSet/>
      <dgm:spPr/>
      <dgm:t>
        <a:bodyPr/>
        <a:lstStyle/>
        <a:p>
          <a:endParaRPr lang="en-US"/>
        </a:p>
      </dgm:t>
    </dgm:pt>
    <dgm:pt modelId="{FEE5B50D-4078-4425-A98F-F98951BF27C7}" type="sibTrans" cxnId="{255A8E01-5307-4A19-B61B-A736317C1801}">
      <dgm:prSet phldrT="1" phldr="0"/>
      <dgm:spPr/>
      <dgm:t>
        <a:bodyPr/>
        <a:lstStyle/>
        <a:p>
          <a:r>
            <a:rPr lang="en-US"/>
            <a:t>1</a:t>
          </a:r>
        </a:p>
      </dgm:t>
    </dgm:pt>
    <dgm:pt modelId="{E0A42C42-80EB-4FF8-9667-BA664387F1F9}">
      <dgm:prSet/>
      <dgm:spPr/>
      <dgm:t>
        <a:bodyPr/>
        <a:lstStyle/>
        <a:p>
          <a:r>
            <a:rPr lang="en-GB"/>
            <a:t>Understand the importance of decision-making strategies to solve people practice issues.</a:t>
          </a:r>
          <a:endParaRPr lang="en-US"/>
        </a:p>
      </dgm:t>
    </dgm:pt>
    <dgm:pt modelId="{ED81CDE6-DA99-4656-8F55-5D4B37869B16}" type="parTrans" cxnId="{C8524BCD-93BF-4B70-A3D4-84869151B822}">
      <dgm:prSet/>
      <dgm:spPr/>
      <dgm:t>
        <a:bodyPr/>
        <a:lstStyle/>
        <a:p>
          <a:endParaRPr lang="en-US"/>
        </a:p>
      </dgm:t>
    </dgm:pt>
    <dgm:pt modelId="{2F2FB5CE-75E6-4578-B1B7-E6D266915601}" type="sibTrans" cxnId="{C8524BCD-93BF-4B70-A3D4-84869151B822}">
      <dgm:prSet phldrT="2" phldr="0"/>
      <dgm:spPr/>
      <dgm:t>
        <a:bodyPr/>
        <a:lstStyle/>
        <a:p>
          <a:r>
            <a:rPr lang="en-US"/>
            <a:t>2</a:t>
          </a:r>
        </a:p>
      </dgm:t>
    </dgm:pt>
    <dgm:pt modelId="{D9F1B511-3C3A-412B-BFE6-0C7494C70DE1}">
      <dgm:prSet/>
      <dgm:spPr/>
      <dgm:t>
        <a:bodyPr/>
        <a:lstStyle/>
        <a:p>
          <a:r>
            <a:rPr lang="en-GB"/>
            <a:t>Be able to measure the impact and value of people practice to the organisation. </a:t>
          </a:r>
          <a:endParaRPr lang="en-US"/>
        </a:p>
      </dgm:t>
    </dgm:pt>
    <dgm:pt modelId="{37EBF741-AFE5-4C04-9D7B-837C264F089E}" type="parTrans" cxnId="{4D2ACAFF-D55D-4DF6-BFE5-D135F1EC0C00}">
      <dgm:prSet/>
      <dgm:spPr/>
      <dgm:t>
        <a:bodyPr/>
        <a:lstStyle/>
        <a:p>
          <a:endParaRPr lang="en-US"/>
        </a:p>
      </dgm:t>
    </dgm:pt>
    <dgm:pt modelId="{BC90ED91-93EB-4F4E-BD54-B6B751522773}" type="sibTrans" cxnId="{4D2ACAFF-D55D-4DF6-BFE5-D135F1EC0C00}">
      <dgm:prSet phldrT="3" phldr="0"/>
      <dgm:spPr/>
      <dgm:t>
        <a:bodyPr/>
        <a:lstStyle/>
        <a:p>
          <a:r>
            <a:rPr lang="en-US"/>
            <a:t>3</a:t>
          </a:r>
        </a:p>
      </dgm:t>
    </dgm:pt>
    <dgm:pt modelId="{AE4887AA-AB49-4CE1-B63A-EFF0361BA845}" type="pres">
      <dgm:prSet presAssocID="{AB24223A-0F65-4553-81D3-A50EEABA046E}" presName="Name0" presStyleCnt="0">
        <dgm:presLayoutVars>
          <dgm:animLvl val="lvl"/>
          <dgm:resizeHandles val="exact"/>
        </dgm:presLayoutVars>
      </dgm:prSet>
      <dgm:spPr/>
    </dgm:pt>
    <dgm:pt modelId="{752D1E67-DB09-486B-AC0E-D4DEC2CB2C37}" type="pres">
      <dgm:prSet presAssocID="{20EB29D2-38F3-4496-B896-6107F9C0B143}" presName="compositeNode" presStyleCnt="0">
        <dgm:presLayoutVars>
          <dgm:bulletEnabled val="1"/>
        </dgm:presLayoutVars>
      </dgm:prSet>
      <dgm:spPr/>
    </dgm:pt>
    <dgm:pt modelId="{7D19E7DF-4138-4C07-A8D0-B4C4221D6618}" type="pres">
      <dgm:prSet presAssocID="{20EB29D2-38F3-4496-B896-6107F9C0B143}" presName="bgRect" presStyleLbl="bgAccFollowNode1" presStyleIdx="0" presStyleCnt="3"/>
      <dgm:spPr/>
    </dgm:pt>
    <dgm:pt modelId="{7EE258EB-08D1-420A-B5A2-D21A29D4EA63}" type="pres">
      <dgm:prSet presAssocID="{FEE5B50D-4078-4425-A98F-F98951BF27C7}" presName="sibTransNodeCircle" presStyleLbl="alignNode1" presStyleIdx="0" presStyleCnt="6">
        <dgm:presLayoutVars>
          <dgm:chMax val="0"/>
          <dgm:bulletEnabled/>
        </dgm:presLayoutVars>
      </dgm:prSet>
      <dgm:spPr/>
    </dgm:pt>
    <dgm:pt modelId="{C1403CFD-0738-4EBF-9D00-0F182B6E3E20}" type="pres">
      <dgm:prSet presAssocID="{20EB29D2-38F3-4496-B896-6107F9C0B143}" presName="bottomLine" presStyleLbl="alignNode1" presStyleIdx="1" presStyleCnt="6">
        <dgm:presLayoutVars/>
      </dgm:prSet>
      <dgm:spPr/>
    </dgm:pt>
    <dgm:pt modelId="{80632E9A-D625-4F87-BEF5-48800DA81976}" type="pres">
      <dgm:prSet presAssocID="{20EB29D2-38F3-4496-B896-6107F9C0B143}" presName="nodeText" presStyleLbl="bgAccFollowNode1" presStyleIdx="0" presStyleCnt="3">
        <dgm:presLayoutVars>
          <dgm:bulletEnabled val="1"/>
        </dgm:presLayoutVars>
      </dgm:prSet>
      <dgm:spPr/>
    </dgm:pt>
    <dgm:pt modelId="{E2947141-C82A-4B1A-AB8E-7BBD8200607D}" type="pres">
      <dgm:prSet presAssocID="{FEE5B50D-4078-4425-A98F-F98951BF27C7}" presName="sibTrans" presStyleCnt="0"/>
      <dgm:spPr/>
    </dgm:pt>
    <dgm:pt modelId="{14284DD0-91FC-4B06-A26B-452DAA9A4611}" type="pres">
      <dgm:prSet presAssocID="{E0A42C42-80EB-4FF8-9667-BA664387F1F9}" presName="compositeNode" presStyleCnt="0">
        <dgm:presLayoutVars>
          <dgm:bulletEnabled val="1"/>
        </dgm:presLayoutVars>
      </dgm:prSet>
      <dgm:spPr/>
    </dgm:pt>
    <dgm:pt modelId="{09DE9C0A-6CEB-4955-B120-CC880A820E61}" type="pres">
      <dgm:prSet presAssocID="{E0A42C42-80EB-4FF8-9667-BA664387F1F9}" presName="bgRect" presStyleLbl="bgAccFollowNode1" presStyleIdx="1" presStyleCnt="3"/>
      <dgm:spPr/>
    </dgm:pt>
    <dgm:pt modelId="{45D278C8-666C-4D5B-BB45-94D5A4536678}" type="pres">
      <dgm:prSet presAssocID="{2F2FB5CE-75E6-4578-B1B7-E6D266915601}" presName="sibTransNodeCircle" presStyleLbl="alignNode1" presStyleIdx="2" presStyleCnt="6">
        <dgm:presLayoutVars>
          <dgm:chMax val="0"/>
          <dgm:bulletEnabled/>
        </dgm:presLayoutVars>
      </dgm:prSet>
      <dgm:spPr/>
    </dgm:pt>
    <dgm:pt modelId="{B46DBE21-E700-4636-8861-0C246A691A89}" type="pres">
      <dgm:prSet presAssocID="{E0A42C42-80EB-4FF8-9667-BA664387F1F9}" presName="bottomLine" presStyleLbl="alignNode1" presStyleIdx="3" presStyleCnt="6">
        <dgm:presLayoutVars/>
      </dgm:prSet>
      <dgm:spPr/>
    </dgm:pt>
    <dgm:pt modelId="{C2C74108-AF04-4131-B7E9-F0E53B1F63A6}" type="pres">
      <dgm:prSet presAssocID="{E0A42C42-80EB-4FF8-9667-BA664387F1F9}" presName="nodeText" presStyleLbl="bgAccFollowNode1" presStyleIdx="1" presStyleCnt="3">
        <dgm:presLayoutVars>
          <dgm:bulletEnabled val="1"/>
        </dgm:presLayoutVars>
      </dgm:prSet>
      <dgm:spPr/>
    </dgm:pt>
    <dgm:pt modelId="{2F4C8789-0078-40CB-824E-639192500004}" type="pres">
      <dgm:prSet presAssocID="{2F2FB5CE-75E6-4578-B1B7-E6D266915601}" presName="sibTrans" presStyleCnt="0"/>
      <dgm:spPr/>
    </dgm:pt>
    <dgm:pt modelId="{8249BDEF-55F8-4B81-AA69-0C20DCC5EB92}" type="pres">
      <dgm:prSet presAssocID="{D9F1B511-3C3A-412B-BFE6-0C7494C70DE1}" presName="compositeNode" presStyleCnt="0">
        <dgm:presLayoutVars>
          <dgm:bulletEnabled val="1"/>
        </dgm:presLayoutVars>
      </dgm:prSet>
      <dgm:spPr/>
    </dgm:pt>
    <dgm:pt modelId="{D976E387-7371-499D-9ABF-1D2C32E68A02}" type="pres">
      <dgm:prSet presAssocID="{D9F1B511-3C3A-412B-BFE6-0C7494C70DE1}" presName="bgRect" presStyleLbl="bgAccFollowNode1" presStyleIdx="2" presStyleCnt="3"/>
      <dgm:spPr/>
    </dgm:pt>
    <dgm:pt modelId="{158C78CD-2602-472D-BA42-4EFEF5AA0B7C}" type="pres">
      <dgm:prSet presAssocID="{BC90ED91-93EB-4F4E-BD54-B6B751522773}" presName="sibTransNodeCircle" presStyleLbl="alignNode1" presStyleIdx="4" presStyleCnt="6">
        <dgm:presLayoutVars>
          <dgm:chMax val="0"/>
          <dgm:bulletEnabled/>
        </dgm:presLayoutVars>
      </dgm:prSet>
      <dgm:spPr/>
    </dgm:pt>
    <dgm:pt modelId="{EBC915AF-3417-4F1C-9A2A-32253C384E6E}" type="pres">
      <dgm:prSet presAssocID="{D9F1B511-3C3A-412B-BFE6-0C7494C70DE1}" presName="bottomLine" presStyleLbl="alignNode1" presStyleIdx="5" presStyleCnt="6">
        <dgm:presLayoutVars/>
      </dgm:prSet>
      <dgm:spPr/>
    </dgm:pt>
    <dgm:pt modelId="{C1EDAD54-9577-44BC-8041-17EDA0EFCC45}" type="pres">
      <dgm:prSet presAssocID="{D9F1B511-3C3A-412B-BFE6-0C7494C70DE1}" presName="nodeText" presStyleLbl="bgAccFollowNode1" presStyleIdx="2" presStyleCnt="3">
        <dgm:presLayoutVars>
          <dgm:bulletEnabled val="1"/>
        </dgm:presLayoutVars>
      </dgm:prSet>
      <dgm:spPr/>
    </dgm:pt>
  </dgm:ptLst>
  <dgm:cxnLst>
    <dgm:cxn modelId="{255A8E01-5307-4A19-B61B-A736317C1801}" srcId="{AB24223A-0F65-4553-81D3-A50EEABA046E}" destId="{20EB29D2-38F3-4496-B896-6107F9C0B143}" srcOrd="0" destOrd="0" parTransId="{630C2FF1-24B8-444C-A9BA-393060C57844}" sibTransId="{FEE5B50D-4078-4425-A98F-F98951BF27C7}"/>
    <dgm:cxn modelId="{82A49F02-AC9B-439B-9FAC-1B58DBC15672}" type="presOf" srcId="{20EB29D2-38F3-4496-B896-6107F9C0B143}" destId="{7D19E7DF-4138-4C07-A8D0-B4C4221D6618}" srcOrd="0" destOrd="0" presId="urn:microsoft.com/office/officeart/2016/7/layout/BasicLinearProcessNumbered"/>
    <dgm:cxn modelId="{8C7B911C-207C-4299-8823-CEE096B9AED3}" type="presOf" srcId="{BC90ED91-93EB-4F4E-BD54-B6B751522773}" destId="{158C78CD-2602-472D-BA42-4EFEF5AA0B7C}" srcOrd="0" destOrd="0" presId="urn:microsoft.com/office/officeart/2016/7/layout/BasicLinearProcessNumbered"/>
    <dgm:cxn modelId="{EE5CA255-A414-4CC2-B601-66E9563456CB}" type="presOf" srcId="{D9F1B511-3C3A-412B-BFE6-0C7494C70DE1}" destId="{C1EDAD54-9577-44BC-8041-17EDA0EFCC45}" srcOrd="1" destOrd="0" presId="urn:microsoft.com/office/officeart/2016/7/layout/BasicLinearProcessNumbered"/>
    <dgm:cxn modelId="{17C8A779-D189-460B-9A63-2BD4C71132AB}" type="presOf" srcId="{FEE5B50D-4078-4425-A98F-F98951BF27C7}" destId="{7EE258EB-08D1-420A-B5A2-D21A29D4EA63}" srcOrd="0" destOrd="0" presId="urn:microsoft.com/office/officeart/2016/7/layout/BasicLinearProcessNumbered"/>
    <dgm:cxn modelId="{D0B5468A-3B2A-4177-B819-EA4C6D34E9A6}" type="presOf" srcId="{D9F1B511-3C3A-412B-BFE6-0C7494C70DE1}" destId="{D976E387-7371-499D-9ABF-1D2C32E68A02}" srcOrd="0" destOrd="0" presId="urn:microsoft.com/office/officeart/2016/7/layout/BasicLinearProcessNumbered"/>
    <dgm:cxn modelId="{D409C18E-D182-427B-844F-6D567B3F1988}" type="presOf" srcId="{20EB29D2-38F3-4496-B896-6107F9C0B143}" destId="{80632E9A-D625-4F87-BEF5-48800DA81976}" srcOrd="1" destOrd="0" presId="urn:microsoft.com/office/officeart/2016/7/layout/BasicLinearProcessNumbered"/>
    <dgm:cxn modelId="{1A3DAC92-20A9-4905-920A-D0FB11A01196}" type="presOf" srcId="{2F2FB5CE-75E6-4578-B1B7-E6D266915601}" destId="{45D278C8-666C-4D5B-BB45-94D5A4536678}" srcOrd="0" destOrd="0" presId="urn:microsoft.com/office/officeart/2016/7/layout/BasicLinearProcessNumbered"/>
    <dgm:cxn modelId="{70F06298-D193-45CB-83D2-8120A173384E}" type="presOf" srcId="{E0A42C42-80EB-4FF8-9667-BA664387F1F9}" destId="{09DE9C0A-6CEB-4955-B120-CC880A820E61}" srcOrd="0" destOrd="0" presId="urn:microsoft.com/office/officeart/2016/7/layout/BasicLinearProcessNumbered"/>
    <dgm:cxn modelId="{C8524BCD-93BF-4B70-A3D4-84869151B822}" srcId="{AB24223A-0F65-4553-81D3-A50EEABA046E}" destId="{E0A42C42-80EB-4FF8-9667-BA664387F1F9}" srcOrd="1" destOrd="0" parTransId="{ED81CDE6-DA99-4656-8F55-5D4B37869B16}" sibTransId="{2F2FB5CE-75E6-4578-B1B7-E6D266915601}"/>
    <dgm:cxn modelId="{36C688E4-F913-4240-BEFA-CD797A2C02AA}" type="presOf" srcId="{AB24223A-0F65-4553-81D3-A50EEABA046E}" destId="{AE4887AA-AB49-4CE1-B63A-EFF0361BA845}" srcOrd="0" destOrd="0" presId="urn:microsoft.com/office/officeart/2016/7/layout/BasicLinearProcessNumbered"/>
    <dgm:cxn modelId="{7DA234F6-A71D-4A3F-9703-171773B60D27}" type="presOf" srcId="{E0A42C42-80EB-4FF8-9667-BA664387F1F9}" destId="{C2C74108-AF04-4131-B7E9-F0E53B1F63A6}" srcOrd="1" destOrd="0" presId="urn:microsoft.com/office/officeart/2016/7/layout/BasicLinearProcessNumbered"/>
    <dgm:cxn modelId="{4D2ACAFF-D55D-4DF6-BFE5-D135F1EC0C00}" srcId="{AB24223A-0F65-4553-81D3-A50EEABA046E}" destId="{D9F1B511-3C3A-412B-BFE6-0C7494C70DE1}" srcOrd="2" destOrd="0" parTransId="{37EBF741-AFE5-4C04-9D7B-837C264F089E}" sibTransId="{BC90ED91-93EB-4F4E-BD54-B6B751522773}"/>
    <dgm:cxn modelId="{8F94687A-2238-4B1E-80C1-2EE0EA7956F9}" type="presParOf" srcId="{AE4887AA-AB49-4CE1-B63A-EFF0361BA845}" destId="{752D1E67-DB09-486B-AC0E-D4DEC2CB2C37}" srcOrd="0" destOrd="0" presId="urn:microsoft.com/office/officeart/2016/7/layout/BasicLinearProcessNumbered"/>
    <dgm:cxn modelId="{D7B9DE23-67E1-4741-B1D3-0B01F9BF85F1}" type="presParOf" srcId="{752D1E67-DB09-486B-AC0E-D4DEC2CB2C37}" destId="{7D19E7DF-4138-4C07-A8D0-B4C4221D6618}" srcOrd="0" destOrd="0" presId="urn:microsoft.com/office/officeart/2016/7/layout/BasicLinearProcessNumbered"/>
    <dgm:cxn modelId="{80C4C066-67E9-4889-81FF-269FC26B3ADC}" type="presParOf" srcId="{752D1E67-DB09-486B-AC0E-D4DEC2CB2C37}" destId="{7EE258EB-08D1-420A-B5A2-D21A29D4EA63}" srcOrd="1" destOrd="0" presId="urn:microsoft.com/office/officeart/2016/7/layout/BasicLinearProcessNumbered"/>
    <dgm:cxn modelId="{18FD1B98-F678-49B2-AE01-4121198F7C60}" type="presParOf" srcId="{752D1E67-DB09-486B-AC0E-D4DEC2CB2C37}" destId="{C1403CFD-0738-4EBF-9D00-0F182B6E3E20}" srcOrd="2" destOrd="0" presId="urn:microsoft.com/office/officeart/2016/7/layout/BasicLinearProcessNumbered"/>
    <dgm:cxn modelId="{DB93CB4D-2C97-4C08-AD22-7966F7E5994B}" type="presParOf" srcId="{752D1E67-DB09-486B-AC0E-D4DEC2CB2C37}" destId="{80632E9A-D625-4F87-BEF5-48800DA81976}" srcOrd="3" destOrd="0" presId="urn:microsoft.com/office/officeart/2016/7/layout/BasicLinearProcessNumbered"/>
    <dgm:cxn modelId="{6531B2F7-9DBD-499D-9828-6222E5B2E05E}" type="presParOf" srcId="{AE4887AA-AB49-4CE1-B63A-EFF0361BA845}" destId="{E2947141-C82A-4B1A-AB8E-7BBD8200607D}" srcOrd="1" destOrd="0" presId="urn:microsoft.com/office/officeart/2016/7/layout/BasicLinearProcessNumbered"/>
    <dgm:cxn modelId="{3659A5BE-4273-446C-BED3-704202B2C75C}" type="presParOf" srcId="{AE4887AA-AB49-4CE1-B63A-EFF0361BA845}" destId="{14284DD0-91FC-4B06-A26B-452DAA9A4611}" srcOrd="2" destOrd="0" presId="urn:microsoft.com/office/officeart/2016/7/layout/BasicLinearProcessNumbered"/>
    <dgm:cxn modelId="{78370B8C-0BEC-48E0-BA2E-3A3A6FAEBA06}" type="presParOf" srcId="{14284DD0-91FC-4B06-A26B-452DAA9A4611}" destId="{09DE9C0A-6CEB-4955-B120-CC880A820E61}" srcOrd="0" destOrd="0" presId="urn:microsoft.com/office/officeart/2016/7/layout/BasicLinearProcessNumbered"/>
    <dgm:cxn modelId="{1494441E-3D8D-4A05-865D-2892F2CE173B}" type="presParOf" srcId="{14284DD0-91FC-4B06-A26B-452DAA9A4611}" destId="{45D278C8-666C-4D5B-BB45-94D5A4536678}" srcOrd="1" destOrd="0" presId="urn:microsoft.com/office/officeart/2016/7/layout/BasicLinearProcessNumbered"/>
    <dgm:cxn modelId="{448F8617-FC4C-4CDB-BB56-F0F07922E81F}" type="presParOf" srcId="{14284DD0-91FC-4B06-A26B-452DAA9A4611}" destId="{B46DBE21-E700-4636-8861-0C246A691A89}" srcOrd="2" destOrd="0" presId="urn:microsoft.com/office/officeart/2016/7/layout/BasicLinearProcessNumbered"/>
    <dgm:cxn modelId="{5BD43316-1F39-4008-A781-912C944AEAA6}" type="presParOf" srcId="{14284DD0-91FC-4B06-A26B-452DAA9A4611}" destId="{C2C74108-AF04-4131-B7E9-F0E53B1F63A6}" srcOrd="3" destOrd="0" presId="urn:microsoft.com/office/officeart/2016/7/layout/BasicLinearProcessNumbered"/>
    <dgm:cxn modelId="{15AB4259-09FF-4D6D-9569-D11CD58A78A9}" type="presParOf" srcId="{AE4887AA-AB49-4CE1-B63A-EFF0361BA845}" destId="{2F4C8789-0078-40CB-824E-639192500004}" srcOrd="3" destOrd="0" presId="urn:microsoft.com/office/officeart/2016/7/layout/BasicLinearProcessNumbered"/>
    <dgm:cxn modelId="{A0F8C9A8-9D5D-469F-B60B-7331975FC34F}" type="presParOf" srcId="{AE4887AA-AB49-4CE1-B63A-EFF0361BA845}" destId="{8249BDEF-55F8-4B81-AA69-0C20DCC5EB92}" srcOrd="4" destOrd="0" presId="urn:microsoft.com/office/officeart/2016/7/layout/BasicLinearProcessNumbered"/>
    <dgm:cxn modelId="{42C969DA-5091-4A72-98D3-AF00C8EFEC3E}" type="presParOf" srcId="{8249BDEF-55F8-4B81-AA69-0C20DCC5EB92}" destId="{D976E387-7371-499D-9ABF-1D2C32E68A02}" srcOrd="0" destOrd="0" presId="urn:microsoft.com/office/officeart/2016/7/layout/BasicLinearProcessNumbered"/>
    <dgm:cxn modelId="{4F180101-19DC-49C8-8230-0D388A5AA369}" type="presParOf" srcId="{8249BDEF-55F8-4B81-AA69-0C20DCC5EB92}" destId="{158C78CD-2602-472D-BA42-4EFEF5AA0B7C}" srcOrd="1" destOrd="0" presId="urn:microsoft.com/office/officeart/2016/7/layout/BasicLinearProcessNumbered"/>
    <dgm:cxn modelId="{808DD0FE-7A09-4137-B592-7F8D50099D62}" type="presParOf" srcId="{8249BDEF-55F8-4B81-AA69-0C20DCC5EB92}" destId="{EBC915AF-3417-4F1C-9A2A-32253C384E6E}" srcOrd="2" destOrd="0" presId="urn:microsoft.com/office/officeart/2016/7/layout/BasicLinearProcessNumbered"/>
    <dgm:cxn modelId="{331C9F58-780A-435C-A160-BA95BA5D3778}" type="presParOf" srcId="{8249BDEF-55F8-4B81-AA69-0C20DCC5EB92}" destId="{C1EDAD54-9577-44BC-8041-17EDA0EFCC45}" srcOrd="3" destOrd="0" presId="urn:microsoft.com/office/officeart/2016/7/layout/BasicLinearProcessNumbered"/>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9BB5888-7A27-467B-80A3-AD1F781FB182}"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7D451606-E491-41EC-952C-233B043671B4}">
      <dgm:prSet/>
      <dgm:spPr/>
      <dgm:t>
        <a:bodyPr/>
        <a:lstStyle/>
        <a:p>
          <a:r>
            <a:rPr lang="en-GB"/>
            <a:t>It’s a process where evidence from reliable sources is used to develop knowledge and understanding to inform practice. </a:t>
          </a:r>
          <a:endParaRPr lang="en-US"/>
        </a:p>
      </dgm:t>
    </dgm:pt>
    <dgm:pt modelId="{51CF7661-70F9-479D-8CE8-FD4DF82B29C4}" type="parTrans" cxnId="{6934FED7-9988-46E6-9B0D-B31B0641117A}">
      <dgm:prSet/>
      <dgm:spPr/>
      <dgm:t>
        <a:bodyPr/>
        <a:lstStyle/>
        <a:p>
          <a:endParaRPr lang="en-US"/>
        </a:p>
      </dgm:t>
    </dgm:pt>
    <dgm:pt modelId="{9CE644DB-24AD-48AE-90AB-27DD0A5FF3A0}" type="sibTrans" cxnId="{6934FED7-9988-46E6-9B0D-B31B0641117A}">
      <dgm:prSet/>
      <dgm:spPr/>
      <dgm:t>
        <a:bodyPr/>
        <a:lstStyle/>
        <a:p>
          <a:endParaRPr lang="en-US"/>
        </a:p>
      </dgm:t>
    </dgm:pt>
    <dgm:pt modelId="{9D396128-17B4-4189-9817-C1C121619191}">
      <dgm:prSet/>
      <dgm:spPr/>
      <dgm:t>
        <a:bodyPr/>
        <a:lstStyle/>
        <a:p>
          <a:r>
            <a:rPr lang="en-GB" dirty="0"/>
            <a:t>Effective HR decision-making is based on considering the best available evidence combined with </a:t>
          </a:r>
          <a:r>
            <a:rPr lang="en-GB" b="1" dirty="0"/>
            <a:t>critical thinking</a:t>
          </a:r>
          <a:r>
            <a:rPr lang="en-GB" dirty="0"/>
            <a:t>. </a:t>
          </a:r>
          <a:endParaRPr lang="en-US" dirty="0"/>
        </a:p>
      </dgm:t>
    </dgm:pt>
    <dgm:pt modelId="{F407CC31-E917-4A85-A140-48107822E20A}" type="parTrans" cxnId="{9B0A788A-0BFE-48FB-A05F-51703A389AB8}">
      <dgm:prSet/>
      <dgm:spPr/>
      <dgm:t>
        <a:bodyPr/>
        <a:lstStyle/>
        <a:p>
          <a:endParaRPr lang="en-US"/>
        </a:p>
      </dgm:t>
    </dgm:pt>
    <dgm:pt modelId="{E35BB1BB-97DF-4D2D-82F2-9E5E747DB19B}" type="sibTrans" cxnId="{9B0A788A-0BFE-48FB-A05F-51703A389AB8}">
      <dgm:prSet/>
      <dgm:spPr/>
      <dgm:t>
        <a:bodyPr/>
        <a:lstStyle/>
        <a:p>
          <a:endParaRPr lang="en-US"/>
        </a:p>
      </dgm:t>
    </dgm:pt>
    <dgm:pt modelId="{A8690E44-7B15-428C-842A-A7D5836DA6B5}">
      <dgm:prSet/>
      <dgm:spPr/>
      <dgm:t>
        <a:bodyPr/>
        <a:lstStyle/>
        <a:p>
          <a:r>
            <a:rPr lang="en-GB" dirty="0"/>
            <a:t>The implications of getting it wrong can be immense in HR – relying on your own individual opinion is costly. </a:t>
          </a:r>
          <a:endParaRPr lang="en-US" dirty="0"/>
        </a:p>
      </dgm:t>
    </dgm:pt>
    <dgm:pt modelId="{D53DBEA4-B1F6-4014-84BD-11A465D2CCF4}" type="parTrans" cxnId="{6069D4F1-F574-4919-8B68-BC7C8DC239C5}">
      <dgm:prSet/>
      <dgm:spPr/>
      <dgm:t>
        <a:bodyPr/>
        <a:lstStyle/>
        <a:p>
          <a:endParaRPr lang="en-US"/>
        </a:p>
      </dgm:t>
    </dgm:pt>
    <dgm:pt modelId="{3FF7199A-F2D7-4124-8A51-BAC9B66B7C6A}" type="sibTrans" cxnId="{6069D4F1-F574-4919-8B68-BC7C8DC239C5}">
      <dgm:prSet/>
      <dgm:spPr/>
      <dgm:t>
        <a:bodyPr/>
        <a:lstStyle/>
        <a:p>
          <a:endParaRPr lang="en-US"/>
        </a:p>
      </dgm:t>
    </dgm:pt>
    <dgm:pt modelId="{6807A4E3-686E-4AFE-87DB-E7F1035B6217}" type="pres">
      <dgm:prSet presAssocID="{09BB5888-7A27-467B-80A3-AD1F781FB182}" presName="linear" presStyleCnt="0">
        <dgm:presLayoutVars>
          <dgm:animLvl val="lvl"/>
          <dgm:resizeHandles val="exact"/>
        </dgm:presLayoutVars>
      </dgm:prSet>
      <dgm:spPr/>
    </dgm:pt>
    <dgm:pt modelId="{E30A62DB-DF39-4092-B93A-CC71A104CDCD}" type="pres">
      <dgm:prSet presAssocID="{7D451606-E491-41EC-952C-233B043671B4}" presName="parentText" presStyleLbl="node1" presStyleIdx="0" presStyleCnt="3" custLinFactY="-29410" custLinFactNeighborX="180" custLinFactNeighborY="-100000">
        <dgm:presLayoutVars>
          <dgm:chMax val="0"/>
          <dgm:bulletEnabled val="1"/>
        </dgm:presLayoutVars>
      </dgm:prSet>
      <dgm:spPr/>
    </dgm:pt>
    <dgm:pt modelId="{AA74A400-7617-4BE9-97DA-D336FC8D9A3B}" type="pres">
      <dgm:prSet presAssocID="{9CE644DB-24AD-48AE-90AB-27DD0A5FF3A0}" presName="spacer" presStyleCnt="0"/>
      <dgm:spPr/>
    </dgm:pt>
    <dgm:pt modelId="{AE490C74-5851-4B72-BA8D-141A07A3804B}" type="pres">
      <dgm:prSet presAssocID="{9D396128-17B4-4189-9817-C1C121619191}" presName="parentText" presStyleLbl="node1" presStyleIdx="1" presStyleCnt="3" custLinFactY="-22086" custLinFactNeighborX="180" custLinFactNeighborY="-100000">
        <dgm:presLayoutVars>
          <dgm:chMax val="0"/>
          <dgm:bulletEnabled val="1"/>
        </dgm:presLayoutVars>
      </dgm:prSet>
      <dgm:spPr/>
    </dgm:pt>
    <dgm:pt modelId="{A2E665EA-7CC0-48CA-AC68-AF8A796FA146}" type="pres">
      <dgm:prSet presAssocID="{E35BB1BB-97DF-4D2D-82F2-9E5E747DB19B}" presName="spacer" presStyleCnt="0"/>
      <dgm:spPr/>
    </dgm:pt>
    <dgm:pt modelId="{D08E5762-3089-41E5-B18B-00F4D48B7C8F}" type="pres">
      <dgm:prSet presAssocID="{A8690E44-7B15-428C-842A-A7D5836DA6B5}" presName="parentText" presStyleLbl="node1" presStyleIdx="2" presStyleCnt="3" custLinFactY="-21306" custLinFactNeighborY="-100000">
        <dgm:presLayoutVars>
          <dgm:chMax val="0"/>
          <dgm:bulletEnabled val="1"/>
        </dgm:presLayoutVars>
      </dgm:prSet>
      <dgm:spPr/>
    </dgm:pt>
  </dgm:ptLst>
  <dgm:cxnLst>
    <dgm:cxn modelId="{A2F37E0F-0C18-4B4F-BCC4-0BE6264B6F3F}" type="presOf" srcId="{A8690E44-7B15-428C-842A-A7D5836DA6B5}" destId="{D08E5762-3089-41E5-B18B-00F4D48B7C8F}" srcOrd="0" destOrd="0" presId="urn:microsoft.com/office/officeart/2005/8/layout/vList2"/>
    <dgm:cxn modelId="{4557910F-394D-4F3A-B777-0DB6BCA34354}" type="presOf" srcId="{7D451606-E491-41EC-952C-233B043671B4}" destId="{E30A62DB-DF39-4092-B93A-CC71A104CDCD}" srcOrd="0" destOrd="0" presId="urn:microsoft.com/office/officeart/2005/8/layout/vList2"/>
    <dgm:cxn modelId="{9B0A788A-0BFE-48FB-A05F-51703A389AB8}" srcId="{09BB5888-7A27-467B-80A3-AD1F781FB182}" destId="{9D396128-17B4-4189-9817-C1C121619191}" srcOrd="1" destOrd="0" parTransId="{F407CC31-E917-4A85-A140-48107822E20A}" sibTransId="{E35BB1BB-97DF-4D2D-82F2-9E5E747DB19B}"/>
    <dgm:cxn modelId="{6AF297A9-59E4-42A3-A845-01817A13AD85}" type="presOf" srcId="{09BB5888-7A27-467B-80A3-AD1F781FB182}" destId="{6807A4E3-686E-4AFE-87DB-E7F1035B6217}" srcOrd="0" destOrd="0" presId="urn:microsoft.com/office/officeart/2005/8/layout/vList2"/>
    <dgm:cxn modelId="{DD6576CA-5A8C-4426-86F3-63FEB619ECF6}" type="presOf" srcId="{9D396128-17B4-4189-9817-C1C121619191}" destId="{AE490C74-5851-4B72-BA8D-141A07A3804B}" srcOrd="0" destOrd="0" presId="urn:microsoft.com/office/officeart/2005/8/layout/vList2"/>
    <dgm:cxn modelId="{6934FED7-9988-46E6-9B0D-B31B0641117A}" srcId="{09BB5888-7A27-467B-80A3-AD1F781FB182}" destId="{7D451606-E491-41EC-952C-233B043671B4}" srcOrd="0" destOrd="0" parTransId="{51CF7661-70F9-479D-8CE8-FD4DF82B29C4}" sibTransId="{9CE644DB-24AD-48AE-90AB-27DD0A5FF3A0}"/>
    <dgm:cxn modelId="{6069D4F1-F574-4919-8B68-BC7C8DC239C5}" srcId="{09BB5888-7A27-467B-80A3-AD1F781FB182}" destId="{A8690E44-7B15-428C-842A-A7D5836DA6B5}" srcOrd="2" destOrd="0" parTransId="{D53DBEA4-B1F6-4014-84BD-11A465D2CCF4}" sibTransId="{3FF7199A-F2D7-4124-8A51-BAC9B66B7C6A}"/>
    <dgm:cxn modelId="{7A354144-9EDD-4670-8D52-35A01859A372}" type="presParOf" srcId="{6807A4E3-686E-4AFE-87DB-E7F1035B6217}" destId="{E30A62DB-DF39-4092-B93A-CC71A104CDCD}" srcOrd="0" destOrd="0" presId="urn:microsoft.com/office/officeart/2005/8/layout/vList2"/>
    <dgm:cxn modelId="{BCA8BA1B-ACD4-4BD3-A98F-864A190A6FC8}" type="presParOf" srcId="{6807A4E3-686E-4AFE-87DB-E7F1035B6217}" destId="{AA74A400-7617-4BE9-97DA-D336FC8D9A3B}" srcOrd="1" destOrd="0" presId="urn:microsoft.com/office/officeart/2005/8/layout/vList2"/>
    <dgm:cxn modelId="{9EFE236F-3D2D-4A9D-A686-14D598568DD4}" type="presParOf" srcId="{6807A4E3-686E-4AFE-87DB-E7F1035B6217}" destId="{AE490C74-5851-4B72-BA8D-141A07A3804B}" srcOrd="2" destOrd="0" presId="urn:microsoft.com/office/officeart/2005/8/layout/vList2"/>
    <dgm:cxn modelId="{A00DF90F-BB1F-4053-BDB0-30B6F548DA6E}" type="presParOf" srcId="{6807A4E3-686E-4AFE-87DB-E7F1035B6217}" destId="{A2E665EA-7CC0-48CA-AC68-AF8A796FA146}" srcOrd="3" destOrd="0" presId="urn:microsoft.com/office/officeart/2005/8/layout/vList2"/>
    <dgm:cxn modelId="{9B8A7362-A6C0-423A-8448-DF03F4A5BEFA}" type="presParOf" srcId="{6807A4E3-686E-4AFE-87DB-E7F1035B6217}" destId="{D08E5762-3089-41E5-B18B-00F4D48B7C8F}"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AFD1211-992A-4E13-89C8-01D60C138918}" type="doc">
      <dgm:prSet loTypeId="urn:microsoft.com/office/officeart/2005/8/layout/hierarchy1" loCatId="hierarchy" qsTypeId="urn:microsoft.com/office/officeart/2005/8/quickstyle/simple1" qsCatId="simple" csTypeId="urn:microsoft.com/office/officeart/2005/8/colors/accent1_2" csCatId="accent1" phldr="1"/>
      <dgm:spPr/>
      <dgm:t>
        <a:bodyPr/>
        <a:lstStyle/>
        <a:p>
          <a:endParaRPr lang="en-US"/>
        </a:p>
      </dgm:t>
    </dgm:pt>
    <dgm:pt modelId="{3F778CBF-CEE5-48CF-89D0-9A99B287E52D}">
      <dgm:prSet/>
      <dgm:spPr/>
      <dgm:t>
        <a:bodyPr/>
        <a:lstStyle/>
        <a:p>
          <a:r>
            <a:rPr lang="en-GB" dirty="0"/>
            <a:t>Principles-led – going beyond policy and process to do what’s right</a:t>
          </a:r>
          <a:endParaRPr lang="en-US" dirty="0"/>
        </a:p>
      </dgm:t>
    </dgm:pt>
    <dgm:pt modelId="{237F6B97-0002-4D15-BD67-15AE91C7FBAE}" type="parTrans" cxnId="{4B76441D-4882-40F1-9CB5-2FDF02AFDD72}">
      <dgm:prSet/>
      <dgm:spPr/>
      <dgm:t>
        <a:bodyPr/>
        <a:lstStyle/>
        <a:p>
          <a:endParaRPr lang="en-US"/>
        </a:p>
      </dgm:t>
    </dgm:pt>
    <dgm:pt modelId="{CD492F7F-82C6-4065-9E54-27A471B31D6C}" type="sibTrans" cxnId="{4B76441D-4882-40F1-9CB5-2FDF02AFDD72}">
      <dgm:prSet/>
      <dgm:spPr/>
      <dgm:t>
        <a:bodyPr/>
        <a:lstStyle/>
        <a:p>
          <a:endParaRPr lang="en-US"/>
        </a:p>
      </dgm:t>
    </dgm:pt>
    <dgm:pt modelId="{67A0F344-4000-4638-9B9B-00303411C484}">
      <dgm:prSet/>
      <dgm:spPr/>
      <dgm:t>
        <a:bodyPr/>
        <a:lstStyle/>
        <a:p>
          <a:r>
            <a:rPr lang="en-GB" dirty="0"/>
            <a:t>Evidence-based – using a range of evidence and expertise to make decisions</a:t>
          </a:r>
          <a:endParaRPr lang="en-US" dirty="0"/>
        </a:p>
      </dgm:t>
    </dgm:pt>
    <dgm:pt modelId="{815459C8-57BA-4B0D-A64D-9DBA3413335F}" type="parTrans" cxnId="{D925893C-BACC-4226-BAFB-486BC378270C}">
      <dgm:prSet/>
      <dgm:spPr/>
      <dgm:t>
        <a:bodyPr/>
        <a:lstStyle/>
        <a:p>
          <a:endParaRPr lang="en-US"/>
        </a:p>
      </dgm:t>
    </dgm:pt>
    <dgm:pt modelId="{B682F54A-97E1-4638-AC4C-4D28F64C2E55}" type="sibTrans" cxnId="{D925893C-BACC-4226-BAFB-486BC378270C}">
      <dgm:prSet/>
      <dgm:spPr/>
      <dgm:t>
        <a:bodyPr/>
        <a:lstStyle/>
        <a:p>
          <a:endParaRPr lang="en-US"/>
        </a:p>
      </dgm:t>
    </dgm:pt>
    <dgm:pt modelId="{07FF2FB2-07BC-492D-8A09-5073EDFC7868}">
      <dgm:prSet/>
      <dgm:spPr/>
      <dgm:t>
        <a:bodyPr/>
        <a:lstStyle/>
        <a:p>
          <a:r>
            <a:rPr lang="en-GB" dirty="0"/>
            <a:t>Outcomes-driven – focusing on work which creates value for people and organisations.</a:t>
          </a:r>
          <a:endParaRPr lang="en-US" dirty="0"/>
        </a:p>
      </dgm:t>
    </dgm:pt>
    <dgm:pt modelId="{6530A2A3-40EC-4C83-951B-953890B91F7C}" type="parTrans" cxnId="{A0227C2B-EAB2-4529-8C2F-7762ABB29189}">
      <dgm:prSet/>
      <dgm:spPr/>
      <dgm:t>
        <a:bodyPr/>
        <a:lstStyle/>
        <a:p>
          <a:endParaRPr lang="en-US"/>
        </a:p>
      </dgm:t>
    </dgm:pt>
    <dgm:pt modelId="{7F59B2DA-E5A7-450C-82D9-72A3EA7E6103}" type="sibTrans" cxnId="{A0227C2B-EAB2-4529-8C2F-7762ABB29189}">
      <dgm:prSet/>
      <dgm:spPr/>
      <dgm:t>
        <a:bodyPr/>
        <a:lstStyle/>
        <a:p>
          <a:endParaRPr lang="en-US"/>
        </a:p>
      </dgm:t>
    </dgm:pt>
    <dgm:pt modelId="{D6B8712A-0CF8-404A-AA41-6E334341B77A}" type="pres">
      <dgm:prSet presAssocID="{CAFD1211-992A-4E13-89C8-01D60C138918}" presName="hierChild1" presStyleCnt="0">
        <dgm:presLayoutVars>
          <dgm:chPref val="1"/>
          <dgm:dir/>
          <dgm:animOne val="branch"/>
          <dgm:animLvl val="lvl"/>
          <dgm:resizeHandles/>
        </dgm:presLayoutVars>
      </dgm:prSet>
      <dgm:spPr/>
    </dgm:pt>
    <dgm:pt modelId="{115EB899-CCBB-471C-B23A-ECEA06C46D12}" type="pres">
      <dgm:prSet presAssocID="{3F778CBF-CEE5-48CF-89D0-9A99B287E52D}" presName="hierRoot1" presStyleCnt="0"/>
      <dgm:spPr/>
    </dgm:pt>
    <dgm:pt modelId="{5EB4C68E-8D7B-411F-A7C7-197C3D923FB7}" type="pres">
      <dgm:prSet presAssocID="{3F778CBF-CEE5-48CF-89D0-9A99B287E52D}" presName="composite" presStyleCnt="0"/>
      <dgm:spPr/>
    </dgm:pt>
    <dgm:pt modelId="{DE13E9CB-99A8-4107-8508-344534EA0D4B}" type="pres">
      <dgm:prSet presAssocID="{3F778CBF-CEE5-48CF-89D0-9A99B287E52D}" presName="background" presStyleLbl="node0" presStyleIdx="0" presStyleCnt="3"/>
      <dgm:spPr/>
    </dgm:pt>
    <dgm:pt modelId="{A6042F69-4F63-4EC2-BC9C-608E155F4599}" type="pres">
      <dgm:prSet presAssocID="{3F778CBF-CEE5-48CF-89D0-9A99B287E52D}" presName="text" presStyleLbl="fgAcc0" presStyleIdx="0" presStyleCnt="3">
        <dgm:presLayoutVars>
          <dgm:chPref val="3"/>
        </dgm:presLayoutVars>
      </dgm:prSet>
      <dgm:spPr/>
    </dgm:pt>
    <dgm:pt modelId="{D13AED90-6051-4BB4-B541-6B126A0F2629}" type="pres">
      <dgm:prSet presAssocID="{3F778CBF-CEE5-48CF-89D0-9A99B287E52D}" presName="hierChild2" presStyleCnt="0"/>
      <dgm:spPr/>
    </dgm:pt>
    <dgm:pt modelId="{053F2CD4-BBC0-4659-875B-BBB5E7F74B53}" type="pres">
      <dgm:prSet presAssocID="{67A0F344-4000-4638-9B9B-00303411C484}" presName="hierRoot1" presStyleCnt="0"/>
      <dgm:spPr/>
    </dgm:pt>
    <dgm:pt modelId="{FCD5B497-B64D-4028-A48E-BAEB4C0AD2E4}" type="pres">
      <dgm:prSet presAssocID="{67A0F344-4000-4638-9B9B-00303411C484}" presName="composite" presStyleCnt="0"/>
      <dgm:spPr/>
    </dgm:pt>
    <dgm:pt modelId="{B963BC0C-8EC7-45A6-B219-DDEE5E48B1F3}" type="pres">
      <dgm:prSet presAssocID="{67A0F344-4000-4638-9B9B-00303411C484}" presName="background" presStyleLbl="node0" presStyleIdx="1" presStyleCnt="3"/>
      <dgm:spPr/>
    </dgm:pt>
    <dgm:pt modelId="{F54DF149-EA90-476F-8CA6-80C3EB139C51}" type="pres">
      <dgm:prSet presAssocID="{67A0F344-4000-4638-9B9B-00303411C484}" presName="text" presStyleLbl="fgAcc0" presStyleIdx="1" presStyleCnt="3">
        <dgm:presLayoutVars>
          <dgm:chPref val="3"/>
        </dgm:presLayoutVars>
      </dgm:prSet>
      <dgm:spPr/>
    </dgm:pt>
    <dgm:pt modelId="{355F6E27-10D0-430B-A592-13E54045BC33}" type="pres">
      <dgm:prSet presAssocID="{67A0F344-4000-4638-9B9B-00303411C484}" presName="hierChild2" presStyleCnt="0"/>
      <dgm:spPr/>
    </dgm:pt>
    <dgm:pt modelId="{C24B627A-0C98-4086-B9B7-1E6A7FB70C86}" type="pres">
      <dgm:prSet presAssocID="{07FF2FB2-07BC-492D-8A09-5073EDFC7868}" presName="hierRoot1" presStyleCnt="0"/>
      <dgm:spPr/>
    </dgm:pt>
    <dgm:pt modelId="{3AA68968-32CF-4FD2-99CC-A06D6C019A6A}" type="pres">
      <dgm:prSet presAssocID="{07FF2FB2-07BC-492D-8A09-5073EDFC7868}" presName="composite" presStyleCnt="0"/>
      <dgm:spPr/>
    </dgm:pt>
    <dgm:pt modelId="{2725EA35-45BB-4329-8181-E36C4DEC88A3}" type="pres">
      <dgm:prSet presAssocID="{07FF2FB2-07BC-492D-8A09-5073EDFC7868}" presName="background" presStyleLbl="node0" presStyleIdx="2" presStyleCnt="3"/>
      <dgm:spPr/>
    </dgm:pt>
    <dgm:pt modelId="{29F55BD9-B9AF-43FB-A5B4-F80E3BEC9FBC}" type="pres">
      <dgm:prSet presAssocID="{07FF2FB2-07BC-492D-8A09-5073EDFC7868}" presName="text" presStyleLbl="fgAcc0" presStyleIdx="2" presStyleCnt="3">
        <dgm:presLayoutVars>
          <dgm:chPref val="3"/>
        </dgm:presLayoutVars>
      </dgm:prSet>
      <dgm:spPr/>
    </dgm:pt>
    <dgm:pt modelId="{FAB72884-B5AE-463F-B259-2C78C16AA5A8}" type="pres">
      <dgm:prSet presAssocID="{07FF2FB2-07BC-492D-8A09-5073EDFC7868}" presName="hierChild2" presStyleCnt="0"/>
      <dgm:spPr/>
    </dgm:pt>
  </dgm:ptLst>
  <dgm:cxnLst>
    <dgm:cxn modelId="{4B76441D-4882-40F1-9CB5-2FDF02AFDD72}" srcId="{CAFD1211-992A-4E13-89C8-01D60C138918}" destId="{3F778CBF-CEE5-48CF-89D0-9A99B287E52D}" srcOrd="0" destOrd="0" parTransId="{237F6B97-0002-4D15-BD67-15AE91C7FBAE}" sibTransId="{CD492F7F-82C6-4065-9E54-27A471B31D6C}"/>
    <dgm:cxn modelId="{A0227C2B-EAB2-4529-8C2F-7762ABB29189}" srcId="{CAFD1211-992A-4E13-89C8-01D60C138918}" destId="{07FF2FB2-07BC-492D-8A09-5073EDFC7868}" srcOrd="2" destOrd="0" parTransId="{6530A2A3-40EC-4C83-951B-953890B91F7C}" sibTransId="{7F59B2DA-E5A7-450C-82D9-72A3EA7E6103}"/>
    <dgm:cxn modelId="{D925893C-BACC-4226-BAFB-486BC378270C}" srcId="{CAFD1211-992A-4E13-89C8-01D60C138918}" destId="{67A0F344-4000-4638-9B9B-00303411C484}" srcOrd="1" destOrd="0" parTransId="{815459C8-57BA-4B0D-A64D-9DBA3413335F}" sibTransId="{B682F54A-97E1-4638-AC4C-4D28F64C2E55}"/>
    <dgm:cxn modelId="{032A4063-A6E8-4EE3-AB66-E942A01D1B17}" type="presOf" srcId="{CAFD1211-992A-4E13-89C8-01D60C138918}" destId="{D6B8712A-0CF8-404A-AA41-6E334341B77A}" srcOrd="0" destOrd="0" presId="urn:microsoft.com/office/officeart/2005/8/layout/hierarchy1"/>
    <dgm:cxn modelId="{4DA8FD91-287B-4FF7-A6C9-1ECF8FC86D18}" type="presOf" srcId="{3F778CBF-CEE5-48CF-89D0-9A99B287E52D}" destId="{A6042F69-4F63-4EC2-BC9C-608E155F4599}" srcOrd="0" destOrd="0" presId="urn:microsoft.com/office/officeart/2005/8/layout/hierarchy1"/>
    <dgm:cxn modelId="{3F5E62CD-300E-4FFA-8AD0-1163F16B1848}" type="presOf" srcId="{67A0F344-4000-4638-9B9B-00303411C484}" destId="{F54DF149-EA90-476F-8CA6-80C3EB139C51}" srcOrd="0" destOrd="0" presId="urn:microsoft.com/office/officeart/2005/8/layout/hierarchy1"/>
    <dgm:cxn modelId="{D3A48FF9-8376-46B7-B33E-651C034B1218}" type="presOf" srcId="{07FF2FB2-07BC-492D-8A09-5073EDFC7868}" destId="{29F55BD9-B9AF-43FB-A5B4-F80E3BEC9FBC}" srcOrd="0" destOrd="0" presId="urn:microsoft.com/office/officeart/2005/8/layout/hierarchy1"/>
    <dgm:cxn modelId="{548DAE4C-798F-4543-B152-8821E95AD35C}" type="presParOf" srcId="{D6B8712A-0CF8-404A-AA41-6E334341B77A}" destId="{115EB899-CCBB-471C-B23A-ECEA06C46D12}" srcOrd="0" destOrd="0" presId="urn:microsoft.com/office/officeart/2005/8/layout/hierarchy1"/>
    <dgm:cxn modelId="{BB36CB74-8DC7-45C7-9CE0-50FEEFC0FF6A}" type="presParOf" srcId="{115EB899-CCBB-471C-B23A-ECEA06C46D12}" destId="{5EB4C68E-8D7B-411F-A7C7-197C3D923FB7}" srcOrd="0" destOrd="0" presId="urn:microsoft.com/office/officeart/2005/8/layout/hierarchy1"/>
    <dgm:cxn modelId="{1C3A5791-EF7E-4F5C-BEF3-6F37605CE9E7}" type="presParOf" srcId="{5EB4C68E-8D7B-411F-A7C7-197C3D923FB7}" destId="{DE13E9CB-99A8-4107-8508-344534EA0D4B}" srcOrd="0" destOrd="0" presId="urn:microsoft.com/office/officeart/2005/8/layout/hierarchy1"/>
    <dgm:cxn modelId="{8223F662-E45B-4035-84F7-047A5EB3B13D}" type="presParOf" srcId="{5EB4C68E-8D7B-411F-A7C7-197C3D923FB7}" destId="{A6042F69-4F63-4EC2-BC9C-608E155F4599}" srcOrd="1" destOrd="0" presId="urn:microsoft.com/office/officeart/2005/8/layout/hierarchy1"/>
    <dgm:cxn modelId="{B15692E2-E4FE-4EF2-A1CD-C924499629FC}" type="presParOf" srcId="{115EB899-CCBB-471C-B23A-ECEA06C46D12}" destId="{D13AED90-6051-4BB4-B541-6B126A0F2629}" srcOrd="1" destOrd="0" presId="urn:microsoft.com/office/officeart/2005/8/layout/hierarchy1"/>
    <dgm:cxn modelId="{5DADFDDC-DE37-4042-AFA0-7A31C824D8BC}" type="presParOf" srcId="{D6B8712A-0CF8-404A-AA41-6E334341B77A}" destId="{053F2CD4-BBC0-4659-875B-BBB5E7F74B53}" srcOrd="1" destOrd="0" presId="urn:microsoft.com/office/officeart/2005/8/layout/hierarchy1"/>
    <dgm:cxn modelId="{8293CA64-AE52-4E67-8D12-797D02F58E01}" type="presParOf" srcId="{053F2CD4-BBC0-4659-875B-BBB5E7F74B53}" destId="{FCD5B497-B64D-4028-A48E-BAEB4C0AD2E4}" srcOrd="0" destOrd="0" presId="urn:microsoft.com/office/officeart/2005/8/layout/hierarchy1"/>
    <dgm:cxn modelId="{A82486D9-A945-442D-9855-08822BAC3738}" type="presParOf" srcId="{FCD5B497-B64D-4028-A48E-BAEB4C0AD2E4}" destId="{B963BC0C-8EC7-45A6-B219-DDEE5E48B1F3}" srcOrd="0" destOrd="0" presId="urn:microsoft.com/office/officeart/2005/8/layout/hierarchy1"/>
    <dgm:cxn modelId="{176EA209-9F80-47D1-8941-42AB8E7DABAD}" type="presParOf" srcId="{FCD5B497-B64D-4028-A48E-BAEB4C0AD2E4}" destId="{F54DF149-EA90-476F-8CA6-80C3EB139C51}" srcOrd="1" destOrd="0" presId="urn:microsoft.com/office/officeart/2005/8/layout/hierarchy1"/>
    <dgm:cxn modelId="{5C82D99A-E484-44D3-8549-8F87BD53BBAE}" type="presParOf" srcId="{053F2CD4-BBC0-4659-875B-BBB5E7F74B53}" destId="{355F6E27-10D0-430B-A592-13E54045BC33}" srcOrd="1" destOrd="0" presId="urn:microsoft.com/office/officeart/2005/8/layout/hierarchy1"/>
    <dgm:cxn modelId="{AC681A2D-5C0C-4213-87F4-209A4EA6FEF1}" type="presParOf" srcId="{D6B8712A-0CF8-404A-AA41-6E334341B77A}" destId="{C24B627A-0C98-4086-B9B7-1E6A7FB70C86}" srcOrd="2" destOrd="0" presId="urn:microsoft.com/office/officeart/2005/8/layout/hierarchy1"/>
    <dgm:cxn modelId="{7A438F22-E1DC-404F-9023-1F25D9D0B0A6}" type="presParOf" srcId="{C24B627A-0C98-4086-B9B7-1E6A7FB70C86}" destId="{3AA68968-32CF-4FD2-99CC-A06D6C019A6A}" srcOrd="0" destOrd="0" presId="urn:microsoft.com/office/officeart/2005/8/layout/hierarchy1"/>
    <dgm:cxn modelId="{79AA3FD2-9D12-42D4-B665-012AB3322CD6}" type="presParOf" srcId="{3AA68968-32CF-4FD2-99CC-A06D6C019A6A}" destId="{2725EA35-45BB-4329-8181-E36C4DEC88A3}" srcOrd="0" destOrd="0" presId="urn:microsoft.com/office/officeart/2005/8/layout/hierarchy1"/>
    <dgm:cxn modelId="{D29377A1-4A75-4BDA-AF45-6F88D60FEA2E}" type="presParOf" srcId="{3AA68968-32CF-4FD2-99CC-A06D6C019A6A}" destId="{29F55BD9-B9AF-43FB-A5B4-F80E3BEC9FBC}" srcOrd="1" destOrd="0" presId="urn:microsoft.com/office/officeart/2005/8/layout/hierarchy1"/>
    <dgm:cxn modelId="{A605A438-000E-4B25-BCD2-A7940E824C72}" type="presParOf" srcId="{C24B627A-0C98-4086-B9B7-1E6A7FB70C86}" destId="{FAB72884-B5AE-463F-B259-2C78C16AA5A8}"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C16A9D7D-357A-4D22-9F3E-9C43D44E11EA}" type="doc">
      <dgm:prSet loTypeId="urn:microsoft.com/office/officeart/2005/8/layout/vList2" loCatId="list" qsTypeId="urn:microsoft.com/office/officeart/2005/8/quickstyle/simple4" qsCatId="simple" csTypeId="urn:microsoft.com/office/officeart/2005/8/colors/colorful5" csCatId="colorful"/>
      <dgm:spPr/>
      <dgm:t>
        <a:bodyPr/>
        <a:lstStyle/>
        <a:p>
          <a:endParaRPr lang="en-US"/>
        </a:p>
      </dgm:t>
    </dgm:pt>
    <dgm:pt modelId="{732943DD-5F3D-4718-B00E-BA630888917F}">
      <dgm:prSet/>
      <dgm:spPr/>
      <dgm:t>
        <a:bodyPr/>
        <a:lstStyle/>
        <a:p>
          <a:r>
            <a:rPr lang="en-GB"/>
            <a:t>Environmental analysis tools such as PESTLE, SWOT, Porter’s Five Forces</a:t>
          </a:r>
          <a:endParaRPr lang="en-US"/>
        </a:p>
      </dgm:t>
    </dgm:pt>
    <dgm:pt modelId="{C6CAC51C-266E-4FFD-9EC7-336B12AA0D0E}" type="parTrans" cxnId="{23F327A7-4242-497E-A175-7F574996CEE1}">
      <dgm:prSet/>
      <dgm:spPr/>
      <dgm:t>
        <a:bodyPr/>
        <a:lstStyle/>
        <a:p>
          <a:endParaRPr lang="en-US"/>
        </a:p>
      </dgm:t>
    </dgm:pt>
    <dgm:pt modelId="{A3EBA3ED-9643-4FD6-9480-5C7D7AC43A32}" type="sibTrans" cxnId="{23F327A7-4242-497E-A175-7F574996CEE1}">
      <dgm:prSet/>
      <dgm:spPr/>
      <dgm:t>
        <a:bodyPr/>
        <a:lstStyle/>
        <a:p>
          <a:endParaRPr lang="en-US"/>
        </a:p>
      </dgm:t>
    </dgm:pt>
    <dgm:pt modelId="{E979E556-5F5A-4FC4-875E-0034FDA70390}">
      <dgm:prSet/>
      <dgm:spPr/>
      <dgm:t>
        <a:bodyPr/>
        <a:lstStyle/>
        <a:p>
          <a:r>
            <a:rPr lang="en-GB"/>
            <a:t>Others include Force field analysis, Fishbone analysis, cause and effect, critical incident and more. </a:t>
          </a:r>
          <a:endParaRPr lang="en-US"/>
        </a:p>
      </dgm:t>
    </dgm:pt>
    <dgm:pt modelId="{C0E1CCB3-1983-47B9-BC82-540D7D4D7D5E}" type="parTrans" cxnId="{E7A427C2-CBE4-4C7D-8D4D-684A50A0ACD5}">
      <dgm:prSet/>
      <dgm:spPr/>
      <dgm:t>
        <a:bodyPr/>
        <a:lstStyle/>
        <a:p>
          <a:endParaRPr lang="en-US"/>
        </a:p>
      </dgm:t>
    </dgm:pt>
    <dgm:pt modelId="{7EB651AA-7EE7-413D-B5BB-A9D71D913F32}" type="sibTrans" cxnId="{E7A427C2-CBE4-4C7D-8D4D-684A50A0ACD5}">
      <dgm:prSet/>
      <dgm:spPr/>
      <dgm:t>
        <a:bodyPr/>
        <a:lstStyle/>
        <a:p>
          <a:endParaRPr lang="en-US"/>
        </a:p>
      </dgm:t>
    </dgm:pt>
    <dgm:pt modelId="{926EBF6B-A8D9-43C1-B969-E8D4C293AFE9}" type="pres">
      <dgm:prSet presAssocID="{C16A9D7D-357A-4D22-9F3E-9C43D44E11EA}" presName="linear" presStyleCnt="0">
        <dgm:presLayoutVars>
          <dgm:animLvl val="lvl"/>
          <dgm:resizeHandles val="exact"/>
        </dgm:presLayoutVars>
      </dgm:prSet>
      <dgm:spPr/>
    </dgm:pt>
    <dgm:pt modelId="{1A0AB4FE-D8CD-40E6-9BCD-B3CA50F3A0CA}" type="pres">
      <dgm:prSet presAssocID="{732943DD-5F3D-4718-B00E-BA630888917F}" presName="parentText" presStyleLbl="node1" presStyleIdx="0" presStyleCnt="2">
        <dgm:presLayoutVars>
          <dgm:chMax val="0"/>
          <dgm:bulletEnabled val="1"/>
        </dgm:presLayoutVars>
      </dgm:prSet>
      <dgm:spPr/>
    </dgm:pt>
    <dgm:pt modelId="{70A2CD7E-44A1-48C5-9143-D0684A1F7B04}" type="pres">
      <dgm:prSet presAssocID="{A3EBA3ED-9643-4FD6-9480-5C7D7AC43A32}" presName="spacer" presStyleCnt="0"/>
      <dgm:spPr/>
    </dgm:pt>
    <dgm:pt modelId="{BDD4F63D-E93E-4DFD-AFF4-FAB13BD43C8F}" type="pres">
      <dgm:prSet presAssocID="{E979E556-5F5A-4FC4-875E-0034FDA70390}" presName="parentText" presStyleLbl="node1" presStyleIdx="1" presStyleCnt="2">
        <dgm:presLayoutVars>
          <dgm:chMax val="0"/>
          <dgm:bulletEnabled val="1"/>
        </dgm:presLayoutVars>
      </dgm:prSet>
      <dgm:spPr/>
    </dgm:pt>
  </dgm:ptLst>
  <dgm:cxnLst>
    <dgm:cxn modelId="{8378090A-4B74-4D35-B669-F7E82981F962}" type="presOf" srcId="{732943DD-5F3D-4718-B00E-BA630888917F}" destId="{1A0AB4FE-D8CD-40E6-9BCD-B3CA50F3A0CA}" srcOrd="0" destOrd="0" presId="urn:microsoft.com/office/officeart/2005/8/layout/vList2"/>
    <dgm:cxn modelId="{27C45967-CED4-4077-8341-AA6A5A8C19D0}" type="presOf" srcId="{C16A9D7D-357A-4D22-9F3E-9C43D44E11EA}" destId="{926EBF6B-A8D9-43C1-B969-E8D4C293AFE9}" srcOrd="0" destOrd="0" presId="urn:microsoft.com/office/officeart/2005/8/layout/vList2"/>
    <dgm:cxn modelId="{3432ED47-DC7E-419D-8912-483E0988C56D}" type="presOf" srcId="{E979E556-5F5A-4FC4-875E-0034FDA70390}" destId="{BDD4F63D-E93E-4DFD-AFF4-FAB13BD43C8F}" srcOrd="0" destOrd="0" presId="urn:microsoft.com/office/officeart/2005/8/layout/vList2"/>
    <dgm:cxn modelId="{23F327A7-4242-497E-A175-7F574996CEE1}" srcId="{C16A9D7D-357A-4D22-9F3E-9C43D44E11EA}" destId="{732943DD-5F3D-4718-B00E-BA630888917F}" srcOrd="0" destOrd="0" parTransId="{C6CAC51C-266E-4FFD-9EC7-336B12AA0D0E}" sibTransId="{A3EBA3ED-9643-4FD6-9480-5C7D7AC43A32}"/>
    <dgm:cxn modelId="{E7A427C2-CBE4-4C7D-8D4D-684A50A0ACD5}" srcId="{C16A9D7D-357A-4D22-9F3E-9C43D44E11EA}" destId="{E979E556-5F5A-4FC4-875E-0034FDA70390}" srcOrd="1" destOrd="0" parTransId="{C0E1CCB3-1983-47B9-BC82-540D7D4D7D5E}" sibTransId="{7EB651AA-7EE7-413D-B5BB-A9D71D913F32}"/>
    <dgm:cxn modelId="{3158A8B1-02F7-46C9-A658-7916784A6DC2}" type="presParOf" srcId="{926EBF6B-A8D9-43C1-B969-E8D4C293AFE9}" destId="{1A0AB4FE-D8CD-40E6-9BCD-B3CA50F3A0CA}" srcOrd="0" destOrd="0" presId="urn:microsoft.com/office/officeart/2005/8/layout/vList2"/>
    <dgm:cxn modelId="{F5D075D4-5C65-4F51-BFB3-E707F81DDAD2}" type="presParOf" srcId="{926EBF6B-A8D9-43C1-B969-E8D4C293AFE9}" destId="{70A2CD7E-44A1-48C5-9143-D0684A1F7B04}" srcOrd="1" destOrd="0" presId="urn:microsoft.com/office/officeart/2005/8/layout/vList2"/>
    <dgm:cxn modelId="{CE698A36-A6B3-4B68-B0A1-6D983668E70F}" type="presParOf" srcId="{926EBF6B-A8D9-43C1-B969-E8D4C293AFE9}" destId="{BDD4F63D-E93E-4DFD-AFF4-FAB13BD43C8F}"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C7B3546F-026D-4DFE-921F-706D256DCCE3}" type="doc">
      <dgm:prSet loTypeId="urn:microsoft.com/office/officeart/2005/8/layout/default" loCatId="list" qsTypeId="urn:microsoft.com/office/officeart/2005/8/quickstyle/simple1" qsCatId="simple" csTypeId="urn:microsoft.com/office/officeart/2005/8/colors/colorful2" csCatId="colorful" phldr="1"/>
      <dgm:spPr/>
      <dgm:t>
        <a:bodyPr/>
        <a:lstStyle/>
        <a:p>
          <a:endParaRPr lang="en-US"/>
        </a:p>
      </dgm:t>
    </dgm:pt>
    <dgm:pt modelId="{58C77317-BF01-4A22-A5F4-9B1EECE456D3}">
      <dgm:prSet/>
      <dgm:spPr/>
      <dgm:t>
        <a:bodyPr/>
        <a:lstStyle/>
        <a:p>
          <a:r>
            <a:rPr lang="en-GB"/>
            <a:t>Interviews</a:t>
          </a:r>
          <a:endParaRPr lang="en-US"/>
        </a:p>
      </dgm:t>
    </dgm:pt>
    <dgm:pt modelId="{66F84C8D-DC47-4B8B-B36D-F7B07A092EAE}" type="parTrans" cxnId="{6A681628-3AF4-472D-A2C1-4F95713C3D2E}">
      <dgm:prSet/>
      <dgm:spPr/>
      <dgm:t>
        <a:bodyPr/>
        <a:lstStyle/>
        <a:p>
          <a:endParaRPr lang="en-US"/>
        </a:p>
      </dgm:t>
    </dgm:pt>
    <dgm:pt modelId="{1E6CAE02-5775-406D-BD2C-C8D2384E1986}" type="sibTrans" cxnId="{6A681628-3AF4-472D-A2C1-4F95713C3D2E}">
      <dgm:prSet/>
      <dgm:spPr/>
      <dgm:t>
        <a:bodyPr/>
        <a:lstStyle/>
        <a:p>
          <a:endParaRPr lang="en-US"/>
        </a:p>
      </dgm:t>
    </dgm:pt>
    <dgm:pt modelId="{A4CF96B1-94B1-44F1-A4CE-96DB69D1ED2B}">
      <dgm:prSet/>
      <dgm:spPr/>
      <dgm:t>
        <a:bodyPr/>
        <a:lstStyle/>
        <a:p>
          <a:r>
            <a:rPr lang="en-GB"/>
            <a:t>Observations</a:t>
          </a:r>
          <a:endParaRPr lang="en-US"/>
        </a:p>
      </dgm:t>
    </dgm:pt>
    <dgm:pt modelId="{59C6C95F-3929-4089-AD57-A7DA6DEEB842}" type="parTrans" cxnId="{BCB06B9E-E60B-47FE-89C9-2F4426CA8117}">
      <dgm:prSet/>
      <dgm:spPr/>
      <dgm:t>
        <a:bodyPr/>
        <a:lstStyle/>
        <a:p>
          <a:endParaRPr lang="en-US"/>
        </a:p>
      </dgm:t>
    </dgm:pt>
    <dgm:pt modelId="{E9B552A8-56DA-4F32-BFC3-0002D4BB9230}" type="sibTrans" cxnId="{BCB06B9E-E60B-47FE-89C9-2F4426CA8117}">
      <dgm:prSet/>
      <dgm:spPr/>
      <dgm:t>
        <a:bodyPr/>
        <a:lstStyle/>
        <a:p>
          <a:endParaRPr lang="en-US"/>
        </a:p>
      </dgm:t>
    </dgm:pt>
    <dgm:pt modelId="{8D90BE63-1733-437A-8FAE-020100A9C987}">
      <dgm:prSet/>
      <dgm:spPr/>
      <dgm:t>
        <a:bodyPr/>
        <a:lstStyle/>
        <a:p>
          <a:r>
            <a:rPr lang="en-GB" dirty="0"/>
            <a:t>Job analysis/other questionnaires</a:t>
          </a:r>
          <a:endParaRPr lang="en-US" dirty="0"/>
        </a:p>
      </dgm:t>
    </dgm:pt>
    <dgm:pt modelId="{7E1A1217-2B35-4137-A021-23D6CB17357F}" type="parTrans" cxnId="{E3BD2F11-63FB-4CB9-852A-11B21434787F}">
      <dgm:prSet/>
      <dgm:spPr/>
      <dgm:t>
        <a:bodyPr/>
        <a:lstStyle/>
        <a:p>
          <a:endParaRPr lang="en-US"/>
        </a:p>
      </dgm:t>
    </dgm:pt>
    <dgm:pt modelId="{D5769566-5B56-479E-87FF-43BDCC34C73B}" type="sibTrans" cxnId="{E3BD2F11-63FB-4CB9-852A-11B21434787F}">
      <dgm:prSet/>
      <dgm:spPr/>
      <dgm:t>
        <a:bodyPr/>
        <a:lstStyle/>
        <a:p>
          <a:endParaRPr lang="en-US"/>
        </a:p>
      </dgm:t>
    </dgm:pt>
    <dgm:pt modelId="{9030D193-6DD9-47AD-876E-972F7D369A5E}">
      <dgm:prSet/>
      <dgm:spPr/>
      <dgm:t>
        <a:bodyPr/>
        <a:lstStyle/>
        <a:p>
          <a:r>
            <a:rPr lang="en-GB"/>
            <a:t>Work sampling</a:t>
          </a:r>
          <a:endParaRPr lang="en-US"/>
        </a:p>
      </dgm:t>
    </dgm:pt>
    <dgm:pt modelId="{F9EA1E61-98D5-47DA-989C-1DBC5C6DBA19}" type="parTrans" cxnId="{76853F84-B25C-4315-91CB-3D83E6906B6C}">
      <dgm:prSet/>
      <dgm:spPr/>
      <dgm:t>
        <a:bodyPr/>
        <a:lstStyle/>
        <a:p>
          <a:endParaRPr lang="en-US"/>
        </a:p>
      </dgm:t>
    </dgm:pt>
    <dgm:pt modelId="{53A339EB-EE84-4A30-BBB7-8A6448E88729}" type="sibTrans" cxnId="{76853F84-B25C-4315-91CB-3D83E6906B6C}">
      <dgm:prSet/>
      <dgm:spPr/>
      <dgm:t>
        <a:bodyPr/>
        <a:lstStyle/>
        <a:p>
          <a:endParaRPr lang="en-US"/>
        </a:p>
      </dgm:t>
    </dgm:pt>
    <dgm:pt modelId="{A84DEAE3-6CD5-4C76-95CB-B7FF46E9E4A3}">
      <dgm:prSet/>
      <dgm:spPr/>
      <dgm:t>
        <a:bodyPr/>
        <a:lstStyle/>
        <a:p>
          <a:r>
            <a:rPr lang="en-GB"/>
            <a:t>Examination of organisation metrics (people analytics)</a:t>
          </a:r>
          <a:endParaRPr lang="en-US"/>
        </a:p>
      </dgm:t>
    </dgm:pt>
    <dgm:pt modelId="{017916B6-7436-4A61-814C-D6BDFBD5EE51}" type="parTrans" cxnId="{E140BA75-6FC3-49CF-A9C5-4DFF10EFBA38}">
      <dgm:prSet/>
      <dgm:spPr/>
      <dgm:t>
        <a:bodyPr/>
        <a:lstStyle/>
        <a:p>
          <a:endParaRPr lang="en-US"/>
        </a:p>
      </dgm:t>
    </dgm:pt>
    <dgm:pt modelId="{59BA875C-CE78-4EA6-B039-41E3269F4457}" type="sibTrans" cxnId="{E140BA75-6FC3-49CF-A9C5-4DFF10EFBA38}">
      <dgm:prSet/>
      <dgm:spPr/>
      <dgm:t>
        <a:bodyPr/>
        <a:lstStyle/>
        <a:p>
          <a:endParaRPr lang="en-US"/>
        </a:p>
      </dgm:t>
    </dgm:pt>
    <dgm:pt modelId="{BE85B31B-0E91-4B29-890D-000886C37F8F}">
      <dgm:prSet/>
      <dgm:spPr/>
      <dgm:t>
        <a:bodyPr/>
        <a:lstStyle/>
        <a:p>
          <a:r>
            <a:rPr lang="en-GB"/>
            <a:t>Comparison with sector metrics (benchmarking)</a:t>
          </a:r>
          <a:endParaRPr lang="en-US"/>
        </a:p>
      </dgm:t>
    </dgm:pt>
    <dgm:pt modelId="{9B85E07B-1402-4633-9632-A1A75F9A022A}" type="parTrans" cxnId="{85B85158-2730-40A2-B43F-6BCE69FC639B}">
      <dgm:prSet/>
      <dgm:spPr/>
      <dgm:t>
        <a:bodyPr/>
        <a:lstStyle/>
        <a:p>
          <a:endParaRPr lang="en-US"/>
        </a:p>
      </dgm:t>
    </dgm:pt>
    <dgm:pt modelId="{7391D2AD-1F16-4A85-A8C9-28731B276980}" type="sibTrans" cxnId="{85B85158-2730-40A2-B43F-6BCE69FC639B}">
      <dgm:prSet/>
      <dgm:spPr/>
      <dgm:t>
        <a:bodyPr/>
        <a:lstStyle/>
        <a:p>
          <a:endParaRPr lang="en-US"/>
        </a:p>
      </dgm:t>
    </dgm:pt>
    <dgm:pt modelId="{4C6AC1A3-CE9E-40CA-BACE-FF82B6D990BE}" type="pres">
      <dgm:prSet presAssocID="{C7B3546F-026D-4DFE-921F-706D256DCCE3}" presName="diagram" presStyleCnt="0">
        <dgm:presLayoutVars>
          <dgm:dir/>
          <dgm:resizeHandles val="exact"/>
        </dgm:presLayoutVars>
      </dgm:prSet>
      <dgm:spPr/>
    </dgm:pt>
    <dgm:pt modelId="{F53AA98E-8931-4CF2-824F-183C40EAD8F2}" type="pres">
      <dgm:prSet presAssocID="{58C77317-BF01-4A22-A5F4-9B1EECE456D3}" presName="node" presStyleLbl="node1" presStyleIdx="0" presStyleCnt="6">
        <dgm:presLayoutVars>
          <dgm:bulletEnabled val="1"/>
        </dgm:presLayoutVars>
      </dgm:prSet>
      <dgm:spPr/>
    </dgm:pt>
    <dgm:pt modelId="{B5BB778C-354C-4FBE-830D-8A140095CC68}" type="pres">
      <dgm:prSet presAssocID="{1E6CAE02-5775-406D-BD2C-C8D2384E1986}" presName="sibTrans" presStyleCnt="0"/>
      <dgm:spPr/>
    </dgm:pt>
    <dgm:pt modelId="{E712F555-F80A-4F2F-A0C8-D8953FC54F15}" type="pres">
      <dgm:prSet presAssocID="{A4CF96B1-94B1-44F1-A4CE-96DB69D1ED2B}" presName="node" presStyleLbl="node1" presStyleIdx="1" presStyleCnt="6">
        <dgm:presLayoutVars>
          <dgm:bulletEnabled val="1"/>
        </dgm:presLayoutVars>
      </dgm:prSet>
      <dgm:spPr/>
    </dgm:pt>
    <dgm:pt modelId="{2D5574C9-746B-4CC2-B235-B4DF4FD3BAA0}" type="pres">
      <dgm:prSet presAssocID="{E9B552A8-56DA-4F32-BFC3-0002D4BB9230}" presName="sibTrans" presStyleCnt="0"/>
      <dgm:spPr/>
    </dgm:pt>
    <dgm:pt modelId="{9AEE3769-96CC-42E8-8033-6E8F948242BC}" type="pres">
      <dgm:prSet presAssocID="{8D90BE63-1733-437A-8FAE-020100A9C987}" presName="node" presStyleLbl="node1" presStyleIdx="2" presStyleCnt="6">
        <dgm:presLayoutVars>
          <dgm:bulletEnabled val="1"/>
        </dgm:presLayoutVars>
      </dgm:prSet>
      <dgm:spPr/>
    </dgm:pt>
    <dgm:pt modelId="{F2756F6F-E3EC-4489-8A69-8A29B9867E5E}" type="pres">
      <dgm:prSet presAssocID="{D5769566-5B56-479E-87FF-43BDCC34C73B}" presName="sibTrans" presStyleCnt="0"/>
      <dgm:spPr/>
    </dgm:pt>
    <dgm:pt modelId="{B227FA41-9F6B-471E-A07A-30FB7976E657}" type="pres">
      <dgm:prSet presAssocID="{9030D193-6DD9-47AD-876E-972F7D369A5E}" presName="node" presStyleLbl="node1" presStyleIdx="3" presStyleCnt="6">
        <dgm:presLayoutVars>
          <dgm:bulletEnabled val="1"/>
        </dgm:presLayoutVars>
      </dgm:prSet>
      <dgm:spPr/>
    </dgm:pt>
    <dgm:pt modelId="{A83DD430-D1DB-4B61-BD2F-B4F1DE225F52}" type="pres">
      <dgm:prSet presAssocID="{53A339EB-EE84-4A30-BBB7-8A6448E88729}" presName="sibTrans" presStyleCnt="0"/>
      <dgm:spPr/>
    </dgm:pt>
    <dgm:pt modelId="{B3C25880-E810-4FE9-B85F-BAF527F8C695}" type="pres">
      <dgm:prSet presAssocID="{A84DEAE3-6CD5-4C76-95CB-B7FF46E9E4A3}" presName="node" presStyleLbl="node1" presStyleIdx="4" presStyleCnt="6">
        <dgm:presLayoutVars>
          <dgm:bulletEnabled val="1"/>
        </dgm:presLayoutVars>
      </dgm:prSet>
      <dgm:spPr/>
    </dgm:pt>
    <dgm:pt modelId="{7C03E4CD-94AB-47AD-97BB-27120264B2A4}" type="pres">
      <dgm:prSet presAssocID="{59BA875C-CE78-4EA6-B039-41E3269F4457}" presName="sibTrans" presStyleCnt="0"/>
      <dgm:spPr/>
    </dgm:pt>
    <dgm:pt modelId="{4C57F025-CE31-43AC-B249-753A2F756EAA}" type="pres">
      <dgm:prSet presAssocID="{BE85B31B-0E91-4B29-890D-000886C37F8F}" presName="node" presStyleLbl="node1" presStyleIdx="5" presStyleCnt="6">
        <dgm:presLayoutVars>
          <dgm:bulletEnabled val="1"/>
        </dgm:presLayoutVars>
      </dgm:prSet>
      <dgm:spPr/>
    </dgm:pt>
  </dgm:ptLst>
  <dgm:cxnLst>
    <dgm:cxn modelId="{E920E309-22FA-4B61-9D9B-1CF5503C83D4}" type="presOf" srcId="{C7B3546F-026D-4DFE-921F-706D256DCCE3}" destId="{4C6AC1A3-CE9E-40CA-BACE-FF82B6D990BE}" srcOrd="0" destOrd="0" presId="urn:microsoft.com/office/officeart/2005/8/layout/default"/>
    <dgm:cxn modelId="{EDD5EB0E-514E-4497-BE71-99678B5EE520}" type="presOf" srcId="{A84DEAE3-6CD5-4C76-95CB-B7FF46E9E4A3}" destId="{B3C25880-E810-4FE9-B85F-BAF527F8C695}" srcOrd="0" destOrd="0" presId="urn:microsoft.com/office/officeart/2005/8/layout/default"/>
    <dgm:cxn modelId="{E3BD2F11-63FB-4CB9-852A-11B21434787F}" srcId="{C7B3546F-026D-4DFE-921F-706D256DCCE3}" destId="{8D90BE63-1733-437A-8FAE-020100A9C987}" srcOrd="2" destOrd="0" parTransId="{7E1A1217-2B35-4137-A021-23D6CB17357F}" sibTransId="{D5769566-5B56-479E-87FF-43BDCC34C73B}"/>
    <dgm:cxn modelId="{6A681628-3AF4-472D-A2C1-4F95713C3D2E}" srcId="{C7B3546F-026D-4DFE-921F-706D256DCCE3}" destId="{58C77317-BF01-4A22-A5F4-9B1EECE456D3}" srcOrd="0" destOrd="0" parTransId="{66F84C8D-DC47-4B8B-B36D-F7B07A092EAE}" sibTransId="{1E6CAE02-5775-406D-BD2C-C8D2384E1986}"/>
    <dgm:cxn modelId="{81527761-6205-434B-A3DE-5E7193F840C7}" type="presOf" srcId="{58C77317-BF01-4A22-A5F4-9B1EECE456D3}" destId="{F53AA98E-8931-4CF2-824F-183C40EAD8F2}" srcOrd="0" destOrd="0" presId="urn:microsoft.com/office/officeart/2005/8/layout/default"/>
    <dgm:cxn modelId="{C8B6BF50-E3F4-426C-8176-638CE292A106}" type="presOf" srcId="{9030D193-6DD9-47AD-876E-972F7D369A5E}" destId="{B227FA41-9F6B-471E-A07A-30FB7976E657}" srcOrd="0" destOrd="0" presId="urn:microsoft.com/office/officeart/2005/8/layout/default"/>
    <dgm:cxn modelId="{E140BA75-6FC3-49CF-A9C5-4DFF10EFBA38}" srcId="{C7B3546F-026D-4DFE-921F-706D256DCCE3}" destId="{A84DEAE3-6CD5-4C76-95CB-B7FF46E9E4A3}" srcOrd="4" destOrd="0" parTransId="{017916B6-7436-4A61-814C-D6BDFBD5EE51}" sibTransId="{59BA875C-CE78-4EA6-B039-41E3269F4457}"/>
    <dgm:cxn modelId="{85B85158-2730-40A2-B43F-6BCE69FC639B}" srcId="{C7B3546F-026D-4DFE-921F-706D256DCCE3}" destId="{BE85B31B-0E91-4B29-890D-000886C37F8F}" srcOrd="5" destOrd="0" parTransId="{9B85E07B-1402-4633-9632-A1A75F9A022A}" sibTransId="{7391D2AD-1F16-4A85-A8C9-28731B276980}"/>
    <dgm:cxn modelId="{76853F84-B25C-4315-91CB-3D83E6906B6C}" srcId="{C7B3546F-026D-4DFE-921F-706D256DCCE3}" destId="{9030D193-6DD9-47AD-876E-972F7D369A5E}" srcOrd="3" destOrd="0" parTransId="{F9EA1E61-98D5-47DA-989C-1DBC5C6DBA19}" sibTransId="{53A339EB-EE84-4A30-BBB7-8A6448E88729}"/>
    <dgm:cxn modelId="{BCB06B9E-E60B-47FE-89C9-2F4426CA8117}" srcId="{C7B3546F-026D-4DFE-921F-706D256DCCE3}" destId="{A4CF96B1-94B1-44F1-A4CE-96DB69D1ED2B}" srcOrd="1" destOrd="0" parTransId="{59C6C95F-3929-4089-AD57-A7DA6DEEB842}" sibTransId="{E9B552A8-56DA-4F32-BFC3-0002D4BB9230}"/>
    <dgm:cxn modelId="{FC01B9A4-104F-47E2-9A1A-B8B765DB5F0E}" type="presOf" srcId="{BE85B31B-0E91-4B29-890D-000886C37F8F}" destId="{4C57F025-CE31-43AC-B249-753A2F756EAA}" srcOrd="0" destOrd="0" presId="urn:microsoft.com/office/officeart/2005/8/layout/default"/>
    <dgm:cxn modelId="{65A617BB-58B8-4F97-A314-493E10BE6F16}" type="presOf" srcId="{8D90BE63-1733-437A-8FAE-020100A9C987}" destId="{9AEE3769-96CC-42E8-8033-6E8F948242BC}" srcOrd="0" destOrd="0" presId="urn:microsoft.com/office/officeart/2005/8/layout/default"/>
    <dgm:cxn modelId="{641B5DEE-DE7F-4207-BF80-F8F31C1131B4}" type="presOf" srcId="{A4CF96B1-94B1-44F1-A4CE-96DB69D1ED2B}" destId="{E712F555-F80A-4F2F-A0C8-D8953FC54F15}" srcOrd="0" destOrd="0" presId="urn:microsoft.com/office/officeart/2005/8/layout/default"/>
    <dgm:cxn modelId="{5F40EA2D-C3D1-4419-89F7-6C82535EFEED}" type="presParOf" srcId="{4C6AC1A3-CE9E-40CA-BACE-FF82B6D990BE}" destId="{F53AA98E-8931-4CF2-824F-183C40EAD8F2}" srcOrd="0" destOrd="0" presId="urn:microsoft.com/office/officeart/2005/8/layout/default"/>
    <dgm:cxn modelId="{76C15348-C84C-43CF-A3E9-64DDC3F5EC1F}" type="presParOf" srcId="{4C6AC1A3-CE9E-40CA-BACE-FF82B6D990BE}" destId="{B5BB778C-354C-4FBE-830D-8A140095CC68}" srcOrd="1" destOrd="0" presId="urn:microsoft.com/office/officeart/2005/8/layout/default"/>
    <dgm:cxn modelId="{4B619CFA-FAE8-40C9-83AC-4287E71D24B0}" type="presParOf" srcId="{4C6AC1A3-CE9E-40CA-BACE-FF82B6D990BE}" destId="{E712F555-F80A-4F2F-A0C8-D8953FC54F15}" srcOrd="2" destOrd="0" presId="urn:microsoft.com/office/officeart/2005/8/layout/default"/>
    <dgm:cxn modelId="{D139DF83-3662-4DB9-892C-458C0788B84D}" type="presParOf" srcId="{4C6AC1A3-CE9E-40CA-BACE-FF82B6D990BE}" destId="{2D5574C9-746B-4CC2-B235-B4DF4FD3BAA0}" srcOrd="3" destOrd="0" presId="urn:microsoft.com/office/officeart/2005/8/layout/default"/>
    <dgm:cxn modelId="{DE586B11-AF8C-4C1A-AEE8-720452A99F4A}" type="presParOf" srcId="{4C6AC1A3-CE9E-40CA-BACE-FF82B6D990BE}" destId="{9AEE3769-96CC-42E8-8033-6E8F948242BC}" srcOrd="4" destOrd="0" presId="urn:microsoft.com/office/officeart/2005/8/layout/default"/>
    <dgm:cxn modelId="{025EA629-2AC1-4BD9-963A-2D0EC6ABE2BA}" type="presParOf" srcId="{4C6AC1A3-CE9E-40CA-BACE-FF82B6D990BE}" destId="{F2756F6F-E3EC-4489-8A69-8A29B9867E5E}" srcOrd="5" destOrd="0" presId="urn:microsoft.com/office/officeart/2005/8/layout/default"/>
    <dgm:cxn modelId="{D7797D81-2575-4CBE-A12D-22BF553FAEE3}" type="presParOf" srcId="{4C6AC1A3-CE9E-40CA-BACE-FF82B6D990BE}" destId="{B227FA41-9F6B-471E-A07A-30FB7976E657}" srcOrd="6" destOrd="0" presId="urn:microsoft.com/office/officeart/2005/8/layout/default"/>
    <dgm:cxn modelId="{4EC1CCEC-3C74-41BD-B005-C4C209A73957}" type="presParOf" srcId="{4C6AC1A3-CE9E-40CA-BACE-FF82B6D990BE}" destId="{A83DD430-D1DB-4B61-BD2F-B4F1DE225F52}" srcOrd="7" destOrd="0" presId="urn:microsoft.com/office/officeart/2005/8/layout/default"/>
    <dgm:cxn modelId="{CFF28137-EB6D-4C3C-B766-8C8FF37607E2}" type="presParOf" srcId="{4C6AC1A3-CE9E-40CA-BACE-FF82B6D990BE}" destId="{B3C25880-E810-4FE9-B85F-BAF527F8C695}" srcOrd="8" destOrd="0" presId="urn:microsoft.com/office/officeart/2005/8/layout/default"/>
    <dgm:cxn modelId="{E3187693-9F0B-4E61-80E4-B8F94681FB32}" type="presParOf" srcId="{4C6AC1A3-CE9E-40CA-BACE-FF82B6D990BE}" destId="{7C03E4CD-94AB-47AD-97BB-27120264B2A4}" srcOrd="9" destOrd="0" presId="urn:microsoft.com/office/officeart/2005/8/layout/default"/>
    <dgm:cxn modelId="{4E0ECEC9-0BB6-4541-BCF7-1B0EDA7032FD}" type="presParOf" srcId="{4C6AC1A3-CE9E-40CA-BACE-FF82B6D990BE}" destId="{4C57F025-CE31-43AC-B249-753A2F756EAA}" srcOrd="1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7456B22A-5115-4F6F-96C7-25911837E5D5}" type="doc">
      <dgm:prSet loTypeId="urn:microsoft.com/office/officeart/2005/8/layout/vList2" loCatId="list" qsTypeId="urn:microsoft.com/office/officeart/2005/8/quickstyle/simple2" qsCatId="simple" csTypeId="urn:microsoft.com/office/officeart/2005/8/colors/accent1_2" csCatId="accent1"/>
      <dgm:spPr/>
      <dgm:t>
        <a:bodyPr/>
        <a:lstStyle/>
        <a:p>
          <a:endParaRPr lang="en-US"/>
        </a:p>
      </dgm:t>
    </dgm:pt>
    <dgm:pt modelId="{3C53EFD8-AC11-4993-88B6-59A01957EEC6}">
      <dgm:prSet/>
      <dgm:spPr/>
      <dgm:t>
        <a:bodyPr/>
        <a:lstStyle/>
        <a:p>
          <a:r>
            <a:rPr lang="en-GB" dirty="0"/>
            <a:t>Scientific (literature)</a:t>
          </a:r>
          <a:endParaRPr lang="en-US" dirty="0"/>
        </a:p>
      </dgm:t>
    </dgm:pt>
    <dgm:pt modelId="{B40BD161-8177-4254-9679-45745E961FCF}" type="parTrans" cxnId="{AB053E46-1433-42F3-945E-DC01926BCFE4}">
      <dgm:prSet/>
      <dgm:spPr/>
      <dgm:t>
        <a:bodyPr/>
        <a:lstStyle/>
        <a:p>
          <a:endParaRPr lang="en-US"/>
        </a:p>
      </dgm:t>
    </dgm:pt>
    <dgm:pt modelId="{2F2682C1-4F92-4E07-B12A-9F4553DA4B1B}" type="sibTrans" cxnId="{AB053E46-1433-42F3-945E-DC01926BCFE4}">
      <dgm:prSet/>
      <dgm:spPr/>
      <dgm:t>
        <a:bodyPr/>
        <a:lstStyle/>
        <a:p>
          <a:endParaRPr lang="en-US"/>
        </a:p>
      </dgm:t>
    </dgm:pt>
    <dgm:pt modelId="{6F139C2C-40BE-4266-BC5F-DF30DF63C0B6}">
      <dgm:prSet/>
      <dgm:spPr/>
      <dgm:t>
        <a:bodyPr/>
        <a:lstStyle/>
        <a:p>
          <a:r>
            <a:rPr lang="en-GB"/>
            <a:t>Organisational (HR data, customer data)</a:t>
          </a:r>
          <a:endParaRPr lang="en-US"/>
        </a:p>
      </dgm:t>
    </dgm:pt>
    <dgm:pt modelId="{98A8318B-3C80-4A86-A400-B96490916EB1}" type="parTrans" cxnId="{FDD02BF9-6D96-45F2-B960-DB19DED4DD4E}">
      <dgm:prSet/>
      <dgm:spPr/>
      <dgm:t>
        <a:bodyPr/>
        <a:lstStyle/>
        <a:p>
          <a:endParaRPr lang="en-US"/>
        </a:p>
      </dgm:t>
    </dgm:pt>
    <dgm:pt modelId="{67663ABB-3907-4641-942A-DD5BFFC394DA}" type="sibTrans" cxnId="{FDD02BF9-6D96-45F2-B960-DB19DED4DD4E}">
      <dgm:prSet/>
      <dgm:spPr/>
      <dgm:t>
        <a:bodyPr/>
        <a:lstStyle/>
        <a:p>
          <a:endParaRPr lang="en-US"/>
        </a:p>
      </dgm:t>
    </dgm:pt>
    <dgm:pt modelId="{F449DD2B-68E7-4CB0-B0BE-F21F45D3F0DF}">
      <dgm:prSet/>
      <dgm:spPr/>
      <dgm:t>
        <a:bodyPr/>
        <a:lstStyle/>
        <a:p>
          <a:r>
            <a:rPr lang="en-GB"/>
            <a:t>Experiential (knowledge from people in organisation)</a:t>
          </a:r>
          <a:endParaRPr lang="en-US"/>
        </a:p>
      </dgm:t>
    </dgm:pt>
    <dgm:pt modelId="{3ADCE7B2-8321-48F6-8F23-C059BDBACA1C}" type="parTrans" cxnId="{94E218BE-3E71-45CB-B13C-AF267C2DC4D2}">
      <dgm:prSet/>
      <dgm:spPr/>
      <dgm:t>
        <a:bodyPr/>
        <a:lstStyle/>
        <a:p>
          <a:endParaRPr lang="en-US"/>
        </a:p>
      </dgm:t>
    </dgm:pt>
    <dgm:pt modelId="{925A653D-BCA9-417D-BB92-B57DCFF47204}" type="sibTrans" cxnId="{94E218BE-3E71-45CB-B13C-AF267C2DC4D2}">
      <dgm:prSet/>
      <dgm:spPr/>
      <dgm:t>
        <a:bodyPr/>
        <a:lstStyle/>
        <a:p>
          <a:endParaRPr lang="en-US"/>
        </a:p>
      </dgm:t>
    </dgm:pt>
    <dgm:pt modelId="{D345F070-961C-49D1-886B-251A5E9A82BB}">
      <dgm:prSet/>
      <dgm:spPr/>
      <dgm:t>
        <a:bodyPr/>
        <a:lstStyle/>
        <a:p>
          <a:r>
            <a:rPr lang="en-GB"/>
            <a:t>Stakeholder (affected/interested groups - employees, customers, share-holders)</a:t>
          </a:r>
          <a:endParaRPr lang="en-US"/>
        </a:p>
      </dgm:t>
    </dgm:pt>
    <dgm:pt modelId="{F2F24C55-D27F-4D6D-84EB-5688D6724B54}" type="parTrans" cxnId="{82C3E152-6044-400C-8161-EA477650B9A1}">
      <dgm:prSet/>
      <dgm:spPr/>
      <dgm:t>
        <a:bodyPr/>
        <a:lstStyle/>
        <a:p>
          <a:endParaRPr lang="en-US"/>
        </a:p>
      </dgm:t>
    </dgm:pt>
    <dgm:pt modelId="{98DD3874-5C92-41D5-941E-23948D286A75}" type="sibTrans" cxnId="{82C3E152-6044-400C-8161-EA477650B9A1}">
      <dgm:prSet/>
      <dgm:spPr/>
      <dgm:t>
        <a:bodyPr/>
        <a:lstStyle/>
        <a:p>
          <a:endParaRPr lang="en-US"/>
        </a:p>
      </dgm:t>
    </dgm:pt>
    <dgm:pt modelId="{0280342C-5D9F-45FC-94ED-18D1C1F81A0C}" type="pres">
      <dgm:prSet presAssocID="{7456B22A-5115-4F6F-96C7-25911837E5D5}" presName="linear" presStyleCnt="0">
        <dgm:presLayoutVars>
          <dgm:animLvl val="lvl"/>
          <dgm:resizeHandles val="exact"/>
        </dgm:presLayoutVars>
      </dgm:prSet>
      <dgm:spPr/>
    </dgm:pt>
    <dgm:pt modelId="{ABB15CEB-F1E9-41CA-B2D3-5D7A0E020741}" type="pres">
      <dgm:prSet presAssocID="{3C53EFD8-AC11-4993-88B6-59A01957EEC6}" presName="parentText" presStyleLbl="node1" presStyleIdx="0" presStyleCnt="4">
        <dgm:presLayoutVars>
          <dgm:chMax val="0"/>
          <dgm:bulletEnabled val="1"/>
        </dgm:presLayoutVars>
      </dgm:prSet>
      <dgm:spPr/>
    </dgm:pt>
    <dgm:pt modelId="{DCC14ECD-B6A5-4BB4-AEAA-11A6BADA7DDE}" type="pres">
      <dgm:prSet presAssocID="{2F2682C1-4F92-4E07-B12A-9F4553DA4B1B}" presName="spacer" presStyleCnt="0"/>
      <dgm:spPr/>
    </dgm:pt>
    <dgm:pt modelId="{76651F11-ED72-452E-B8CC-7894F3D743F0}" type="pres">
      <dgm:prSet presAssocID="{6F139C2C-40BE-4266-BC5F-DF30DF63C0B6}" presName="parentText" presStyleLbl="node1" presStyleIdx="1" presStyleCnt="4">
        <dgm:presLayoutVars>
          <dgm:chMax val="0"/>
          <dgm:bulletEnabled val="1"/>
        </dgm:presLayoutVars>
      </dgm:prSet>
      <dgm:spPr/>
    </dgm:pt>
    <dgm:pt modelId="{78761EE9-8568-4F11-A8CB-BE577C6B23D2}" type="pres">
      <dgm:prSet presAssocID="{67663ABB-3907-4641-942A-DD5BFFC394DA}" presName="spacer" presStyleCnt="0"/>
      <dgm:spPr/>
    </dgm:pt>
    <dgm:pt modelId="{7B650BA3-FAE1-4F3B-AF6F-BD005F6A7602}" type="pres">
      <dgm:prSet presAssocID="{F449DD2B-68E7-4CB0-B0BE-F21F45D3F0DF}" presName="parentText" presStyleLbl="node1" presStyleIdx="2" presStyleCnt="4">
        <dgm:presLayoutVars>
          <dgm:chMax val="0"/>
          <dgm:bulletEnabled val="1"/>
        </dgm:presLayoutVars>
      </dgm:prSet>
      <dgm:spPr/>
    </dgm:pt>
    <dgm:pt modelId="{5B588010-C7B8-47A4-BC12-1CFF044229F1}" type="pres">
      <dgm:prSet presAssocID="{925A653D-BCA9-417D-BB92-B57DCFF47204}" presName="spacer" presStyleCnt="0"/>
      <dgm:spPr/>
    </dgm:pt>
    <dgm:pt modelId="{C9449BA0-280D-41BE-91D9-AF1D64D0B2CB}" type="pres">
      <dgm:prSet presAssocID="{D345F070-961C-49D1-886B-251A5E9A82BB}" presName="parentText" presStyleLbl="node1" presStyleIdx="3" presStyleCnt="4">
        <dgm:presLayoutVars>
          <dgm:chMax val="0"/>
          <dgm:bulletEnabled val="1"/>
        </dgm:presLayoutVars>
      </dgm:prSet>
      <dgm:spPr/>
    </dgm:pt>
  </dgm:ptLst>
  <dgm:cxnLst>
    <dgm:cxn modelId="{9AFEC015-26D4-48A5-BCC4-608B6282768D}" type="presOf" srcId="{3C53EFD8-AC11-4993-88B6-59A01957EEC6}" destId="{ABB15CEB-F1E9-41CA-B2D3-5D7A0E020741}" srcOrd="0" destOrd="0" presId="urn:microsoft.com/office/officeart/2005/8/layout/vList2"/>
    <dgm:cxn modelId="{C5405B19-47A1-40B8-A4E3-985807BE4A87}" type="presOf" srcId="{D345F070-961C-49D1-886B-251A5E9A82BB}" destId="{C9449BA0-280D-41BE-91D9-AF1D64D0B2CB}" srcOrd="0" destOrd="0" presId="urn:microsoft.com/office/officeart/2005/8/layout/vList2"/>
    <dgm:cxn modelId="{4154811D-F73B-4C4B-BD84-30C20535A29C}" type="presOf" srcId="{6F139C2C-40BE-4266-BC5F-DF30DF63C0B6}" destId="{76651F11-ED72-452E-B8CC-7894F3D743F0}" srcOrd="0" destOrd="0" presId="urn:microsoft.com/office/officeart/2005/8/layout/vList2"/>
    <dgm:cxn modelId="{CB2C743E-9750-48AB-BD6D-0DCF613C297D}" type="presOf" srcId="{7456B22A-5115-4F6F-96C7-25911837E5D5}" destId="{0280342C-5D9F-45FC-94ED-18D1C1F81A0C}" srcOrd="0" destOrd="0" presId="urn:microsoft.com/office/officeart/2005/8/layout/vList2"/>
    <dgm:cxn modelId="{AB053E46-1433-42F3-945E-DC01926BCFE4}" srcId="{7456B22A-5115-4F6F-96C7-25911837E5D5}" destId="{3C53EFD8-AC11-4993-88B6-59A01957EEC6}" srcOrd="0" destOrd="0" parTransId="{B40BD161-8177-4254-9679-45745E961FCF}" sibTransId="{2F2682C1-4F92-4E07-B12A-9F4553DA4B1B}"/>
    <dgm:cxn modelId="{82C3E152-6044-400C-8161-EA477650B9A1}" srcId="{7456B22A-5115-4F6F-96C7-25911837E5D5}" destId="{D345F070-961C-49D1-886B-251A5E9A82BB}" srcOrd="3" destOrd="0" parTransId="{F2F24C55-D27F-4D6D-84EB-5688D6724B54}" sibTransId="{98DD3874-5C92-41D5-941E-23948D286A75}"/>
    <dgm:cxn modelId="{B308B583-8A25-44E5-B9B8-5162C93E30BE}" type="presOf" srcId="{F449DD2B-68E7-4CB0-B0BE-F21F45D3F0DF}" destId="{7B650BA3-FAE1-4F3B-AF6F-BD005F6A7602}" srcOrd="0" destOrd="0" presId="urn:microsoft.com/office/officeart/2005/8/layout/vList2"/>
    <dgm:cxn modelId="{94E218BE-3E71-45CB-B13C-AF267C2DC4D2}" srcId="{7456B22A-5115-4F6F-96C7-25911837E5D5}" destId="{F449DD2B-68E7-4CB0-B0BE-F21F45D3F0DF}" srcOrd="2" destOrd="0" parTransId="{3ADCE7B2-8321-48F6-8F23-C059BDBACA1C}" sibTransId="{925A653D-BCA9-417D-BB92-B57DCFF47204}"/>
    <dgm:cxn modelId="{FDD02BF9-6D96-45F2-B960-DB19DED4DD4E}" srcId="{7456B22A-5115-4F6F-96C7-25911837E5D5}" destId="{6F139C2C-40BE-4266-BC5F-DF30DF63C0B6}" srcOrd="1" destOrd="0" parTransId="{98A8318B-3C80-4A86-A400-B96490916EB1}" sibTransId="{67663ABB-3907-4641-942A-DD5BFFC394DA}"/>
    <dgm:cxn modelId="{CDAA869F-D5AA-4707-A100-2D2FBCD4C2BD}" type="presParOf" srcId="{0280342C-5D9F-45FC-94ED-18D1C1F81A0C}" destId="{ABB15CEB-F1E9-41CA-B2D3-5D7A0E020741}" srcOrd="0" destOrd="0" presId="urn:microsoft.com/office/officeart/2005/8/layout/vList2"/>
    <dgm:cxn modelId="{67D8F950-304E-4C91-9FF7-39B22632ECA6}" type="presParOf" srcId="{0280342C-5D9F-45FC-94ED-18D1C1F81A0C}" destId="{DCC14ECD-B6A5-4BB4-AEAA-11A6BADA7DDE}" srcOrd="1" destOrd="0" presId="urn:microsoft.com/office/officeart/2005/8/layout/vList2"/>
    <dgm:cxn modelId="{17F60C0A-BDDD-4385-8EBE-5EEFAAB2CEEA}" type="presParOf" srcId="{0280342C-5D9F-45FC-94ED-18D1C1F81A0C}" destId="{76651F11-ED72-452E-B8CC-7894F3D743F0}" srcOrd="2" destOrd="0" presId="urn:microsoft.com/office/officeart/2005/8/layout/vList2"/>
    <dgm:cxn modelId="{8C3DD574-58D8-4A0D-8724-8E6A23C5728D}" type="presParOf" srcId="{0280342C-5D9F-45FC-94ED-18D1C1F81A0C}" destId="{78761EE9-8568-4F11-A8CB-BE577C6B23D2}" srcOrd="3" destOrd="0" presId="urn:microsoft.com/office/officeart/2005/8/layout/vList2"/>
    <dgm:cxn modelId="{B6CB1064-7AA7-47F1-8DE2-9207BB6AD34A}" type="presParOf" srcId="{0280342C-5D9F-45FC-94ED-18D1C1F81A0C}" destId="{7B650BA3-FAE1-4F3B-AF6F-BD005F6A7602}" srcOrd="4" destOrd="0" presId="urn:microsoft.com/office/officeart/2005/8/layout/vList2"/>
    <dgm:cxn modelId="{DFA5B265-F02B-419B-99CE-468DAC8C3025}" type="presParOf" srcId="{0280342C-5D9F-45FC-94ED-18D1C1F81A0C}" destId="{5B588010-C7B8-47A4-BC12-1CFF044229F1}" srcOrd="5" destOrd="0" presId="urn:microsoft.com/office/officeart/2005/8/layout/vList2"/>
    <dgm:cxn modelId="{BDDF3E31-79B1-48B8-9A3C-AD0EA56AB5DC}" type="presParOf" srcId="{0280342C-5D9F-45FC-94ED-18D1C1F81A0C}" destId="{C9449BA0-280D-41BE-91D9-AF1D64D0B2CB}"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532204FE-2890-43F3-A0B8-71E82699AB05}" type="doc">
      <dgm:prSet loTypeId="urn:microsoft.com/office/officeart/2005/8/layout/vList2" loCatId="list" qsTypeId="urn:microsoft.com/office/officeart/2005/8/quickstyle/simple1" qsCatId="simple" csTypeId="urn:microsoft.com/office/officeart/2005/8/colors/accent2_2" csCatId="accent2"/>
      <dgm:spPr/>
      <dgm:t>
        <a:bodyPr/>
        <a:lstStyle/>
        <a:p>
          <a:endParaRPr lang="en-US"/>
        </a:p>
      </dgm:t>
    </dgm:pt>
    <dgm:pt modelId="{F86EA900-645C-4E8E-95A2-01F8EECB088E}">
      <dgm:prSet/>
      <dgm:spPr/>
      <dgm:t>
        <a:bodyPr/>
        <a:lstStyle/>
        <a:p>
          <a:r>
            <a:rPr lang="en-GB"/>
            <a:t>Heuristics and cognitive biases</a:t>
          </a:r>
          <a:endParaRPr lang="en-US"/>
        </a:p>
      </dgm:t>
    </dgm:pt>
    <dgm:pt modelId="{98FB231E-2ADD-485C-8147-04D691BC3A5C}" type="parTrans" cxnId="{760112F4-BE56-49A8-8881-D39677B200D5}">
      <dgm:prSet/>
      <dgm:spPr/>
      <dgm:t>
        <a:bodyPr/>
        <a:lstStyle/>
        <a:p>
          <a:endParaRPr lang="en-US"/>
        </a:p>
      </dgm:t>
    </dgm:pt>
    <dgm:pt modelId="{CCDFDC49-ADD1-4236-B7A7-7816E53D81AB}" type="sibTrans" cxnId="{760112F4-BE56-49A8-8881-D39677B200D5}">
      <dgm:prSet/>
      <dgm:spPr/>
      <dgm:t>
        <a:bodyPr/>
        <a:lstStyle/>
        <a:p>
          <a:endParaRPr lang="en-US"/>
        </a:p>
      </dgm:t>
    </dgm:pt>
    <dgm:pt modelId="{D5D37D68-CA64-4FFC-A0A3-172AEDA19CAB}">
      <dgm:prSet/>
      <dgm:spPr/>
      <dgm:t>
        <a:bodyPr/>
        <a:lstStyle/>
        <a:p>
          <a:r>
            <a:rPr lang="en-GB"/>
            <a:t>Bounded rationality</a:t>
          </a:r>
          <a:endParaRPr lang="en-US"/>
        </a:p>
      </dgm:t>
    </dgm:pt>
    <dgm:pt modelId="{327446A7-2A01-4766-BBC6-79AA4834E298}" type="parTrans" cxnId="{42BF4ADE-DC67-4939-826C-4995E1101B2B}">
      <dgm:prSet/>
      <dgm:spPr/>
      <dgm:t>
        <a:bodyPr/>
        <a:lstStyle/>
        <a:p>
          <a:endParaRPr lang="en-US"/>
        </a:p>
      </dgm:t>
    </dgm:pt>
    <dgm:pt modelId="{B9ABD604-A233-4B49-B2B9-3694039333CE}" type="sibTrans" cxnId="{42BF4ADE-DC67-4939-826C-4995E1101B2B}">
      <dgm:prSet/>
      <dgm:spPr/>
      <dgm:t>
        <a:bodyPr/>
        <a:lstStyle/>
        <a:p>
          <a:endParaRPr lang="en-US"/>
        </a:p>
      </dgm:t>
    </dgm:pt>
    <dgm:pt modelId="{17F96EBC-9F5E-4944-A5B9-65FB03781267}">
      <dgm:prSet/>
      <dgm:spPr/>
      <dgm:t>
        <a:bodyPr/>
        <a:lstStyle/>
        <a:p>
          <a:r>
            <a:rPr lang="en-GB"/>
            <a:t>Individual versus group decision-making</a:t>
          </a:r>
          <a:endParaRPr lang="en-US"/>
        </a:p>
      </dgm:t>
    </dgm:pt>
    <dgm:pt modelId="{A3CE4B86-7123-4F8F-B640-E52DB8A3A706}" type="parTrans" cxnId="{BC92F773-DBCC-4839-832B-72867F17920C}">
      <dgm:prSet/>
      <dgm:spPr/>
      <dgm:t>
        <a:bodyPr/>
        <a:lstStyle/>
        <a:p>
          <a:endParaRPr lang="en-US"/>
        </a:p>
      </dgm:t>
    </dgm:pt>
    <dgm:pt modelId="{D0D67E06-B25D-4294-B645-F57F531B6F28}" type="sibTrans" cxnId="{BC92F773-DBCC-4839-832B-72867F17920C}">
      <dgm:prSet/>
      <dgm:spPr/>
      <dgm:t>
        <a:bodyPr/>
        <a:lstStyle/>
        <a:p>
          <a:endParaRPr lang="en-US"/>
        </a:p>
      </dgm:t>
    </dgm:pt>
    <dgm:pt modelId="{0509434C-2556-4616-951D-73BB93C1BA79}">
      <dgm:prSet/>
      <dgm:spPr/>
      <dgm:t>
        <a:bodyPr/>
        <a:lstStyle/>
        <a:p>
          <a:r>
            <a:rPr lang="en-GB"/>
            <a:t>Group think</a:t>
          </a:r>
          <a:endParaRPr lang="en-US"/>
        </a:p>
      </dgm:t>
    </dgm:pt>
    <dgm:pt modelId="{393B492E-2936-477C-90E9-A43DC6001FF7}" type="parTrans" cxnId="{92142913-36F2-4011-91EA-1D51DB2712C0}">
      <dgm:prSet/>
      <dgm:spPr/>
      <dgm:t>
        <a:bodyPr/>
        <a:lstStyle/>
        <a:p>
          <a:endParaRPr lang="en-US"/>
        </a:p>
      </dgm:t>
    </dgm:pt>
    <dgm:pt modelId="{1C9D2548-7726-4F62-A758-E319253CBF16}" type="sibTrans" cxnId="{92142913-36F2-4011-91EA-1D51DB2712C0}">
      <dgm:prSet/>
      <dgm:spPr/>
      <dgm:t>
        <a:bodyPr/>
        <a:lstStyle/>
        <a:p>
          <a:endParaRPr lang="en-US"/>
        </a:p>
      </dgm:t>
    </dgm:pt>
    <dgm:pt modelId="{786D307A-36B3-43E0-8315-999DB6974C8A}">
      <dgm:prSet/>
      <dgm:spPr/>
      <dgm:t>
        <a:bodyPr/>
        <a:lstStyle/>
        <a:p>
          <a:r>
            <a:rPr lang="en-GB"/>
            <a:t>Group polarisation</a:t>
          </a:r>
          <a:endParaRPr lang="en-US"/>
        </a:p>
      </dgm:t>
    </dgm:pt>
    <dgm:pt modelId="{04AC2270-3F06-412E-A098-D823B7DF631A}" type="parTrans" cxnId="{1CE83F8C-7276-44A9-86E6-411F23389B61}">
      <dgm:prSet/>
      <dgm:spPr/>
      <dgm:t>
        <a:bodyPr/>
        <a:lstStyle/>
        <a:p>
          <a:endParaRPr lang="en-US"/>
        </a:p>
      </dgm:t>
    </dgm:pt>
    <dgm:pt modelId="{A9549864-3AA3-40F0-BF04-94DA353FBC49}" type="sibTrans" cxnId="{1CE83F8C-7276-44A9-86E6-411F23389B61}">
      <dgm:prSet/>
      <dgm:spPr/>
      <dgm:t>
        <a:bodyPr/>
        <a:lstStyle/>
        <a:p>
          <a:endParaRPr lang="en-US"/>
        </a:p>
      </dgm:t>
    </dgm:pt>
    <dgm:pt modelId="{5C1375BF-6F40-43EE-88C6-930AB07BA9DF}" type="pres">
      <dgm:prSet presAssocID="{532204FE-2890-43F3-A0B8-71E82699AB05}" presName="linear" presStyleCnt="0">
        <dgm:presLayoutVars>
          <dgm:animLvl val="lvl"/>
          <dgm:resizeHandles val="exact"/>
        </dgm:presLayoutVars>
      </dgm:prSet>
      <dgm:spPr/>
    </dgm:pt>
    <dgm:pt modelId="{A0944AB5-F5E0-480A-9B89-78E0ABFF691D}" type="pres">
      <dgm:prSet presAssocID="{F86EA900-645C-4E8E-95A2-01F8EECB088E}" presName="parentText" presStyleLbl="node1" presStyleIdx="0" presStyleCnt="5">
        <dgm:presLayoutVars>
          <dgm:chMax val="0"/>
          <dgm:bulletEnabled val="1"/>
        </dgm:presLayoutVars>
      </dgm:prSet>
      <dgm:spPr/>
    </dgm:pt>
    <dgm:pt modelId="{78E934BB-CEEA-4AB8-B4E0-690455490A89}" type="pres">
      <dgm:prSet presAssocID="{CCDFDC49-ADD1-4236-B7A7-7816E53D81AB}" presName="spacer" presStyleCnt="0"/>
      <dgm:spPr/>
    </dgm:pt>
    <dgm:pt modelId="{C4E3CF79-21F3-49D1-AABB-756864433DE8}" type="pres">
      <dgm:prSet presAssocID="{D5D37D68-CA64-4FFC-A0A3-172AEDA19CAB}" presName="parentText" presStyleLbl="node1" presStyleIdx="1" presStyleCnt="5">
        <dgm:presLayoutVars>
          <dgm:chMax val="0"/>
          <dgm:bulletEnabled val="1"/>
        </dgm:presLayoutVars>
      </dgm:prSet>
      <dgm:spPr/>
    </dgm:pt>
    <dgm:pt modelId="{9F521328-70C7-49B1-A300-F08C173B6F10}" type="pres">
      <dgm:prSet presAssocID="{B9ABD604-A233-4B49-B2B9-3694039333CE}" presName="spacer" presStyleCnt="0"/>
      <dgm:spPr/>
    </dgm:pt>
    <dgm:pt modelId="{1D4DC6DC-6C93-406F-BDA1-50A5AA8F7B60}" type="pres">
      <dgm:prSet presAssocID="{17F96EBC-9F5E-4944-A5B9-65FB03781267}" presName="parentText" presStyleLbl="node1" presStyleIdx="2" presStyleCnt="5">
        <dgm:presLayoutVars>
          <dgm:chMax val="0"/>
          <dgm:bulletEnabled val="1"/>
        </dgm:presLayoutVars>
      </dgm:prSet>
      <dgm:spPr/>
    </dgm:pt>
    <dgm:pt modelId="{A85742BF-6429-4F9C-8BD7-559BCCEBA196}" type="pres">
      <dgm:prSet presAssocID="{D0D67E06-B25D-4294-B645-F57F531B6F28}" presName="spacer" presStyleCnt="0"/>
      <dgm:spPr/>
    </dgm:pt>
    <dgm:pt modelId="{01365B36-B81F-4F96-A204-0576560854B4}" type="pres">
      <dgm:prSet presAssocID="{0509434C-2556-4616-951D-73BB93C1BA79}" presName="parentText" presStyleLbl="node1" presStyleIdx="3" presStyleCnt="5">
        <dgm:presLayoutVars>
          <dgm:chMax val="0"/>
          <dgm:bulletEnabled val="1"/>
        </dgm:presLayoutVars>
      </dgm:prSet>
      <dgm:spPr/>
    </dgm:pt>
    <dgm:pt modelId="{119EB3E5-836E-4FD7-81C8-3376EAF4E864}" type="pres">
      <dgm:prSet presAssocID="{1C9D2548-7726-4F62-A758-E319253CBF16}" presName="spacer" presStyleCnt="0"/>
      <dgm:spPr/>
    </dgm:pt>
    <dgm:pt modelId="{9E9D93BD-A337-4882-A128-D4AA9EFBE7B9}" type="pres">
      <dgm:prSet presAssocID="{786D307A-36B3-43E0-8315-999DB6974C8A}" presName="parentText" presStyleLbl="node1" presStyleIdx="4" presStyleCnt="5">
        <dgm:presLayoutVars>
          <dgm:chMax val="0"/>
          <dgm:bulletEnabled val="1"/>
        </dgm:presLayoutVars>
      </dgm:prSet>
      <dgm:spPr/>
    </dgm:pt>
  </dgm:ptLst>
  <dgm:cxnLst>
    <dgm:cxn modelId="{E7CBD00D-46E8-438A-825B-A01C43655D03}" type="presOf" srcId="{532204FE-2890-43F3-A0B8-71E82699AB05}" destId="{5C1375BF-6F40-43EE-88C6-930AB07BA9DF}" srcOrd="0" destOrd="0" presId="urn:microsoft.com/office/officeart/2005/8/layout/vList2"/>
    <dgm:cxn modelId="{92142913-36F2-4011-91EA-1D51DB2712C0}" srcId="{532204FE-2890-43F3-A0B8-71E82699AB05}" destId="{0509434C-2556-4616-951D-73BB93C1BA79}" srcOrd="3" destOrd="0" parTransId="{393B492E-2936-477C-90E9-A43DC6001FF7}" sibTransId="{1C9D2548-7726-4F62-A758-E319253CBF16}"/>
    <dgm:cxn modelId="{DA6F1C18-25F9-49F9-86CB-B85E72D8235E}" type="presOf" srcId="{17F96EBC-9F5E-4944-A5B9-65FB03781267}" destId="{1D4DC6DC-6C93-406F-BDA1-50A5AA8F7B60}" srcOrd="0" destOrd="0" presId="urn:microsoft.com/office/officeart/2005/8/layout/vList2"/>
    <dgm:cxn modelId="{B37DD138-536A-40D4-AAA6-8FC8F69FE8BA}" type="presOf" srcId="{786D307A-36B3-43E0-8315-999DB6974C8A}" destId="{9E9D93BD-A337-4882-A128-D4AA9EFBE7B9}" srcOrd="0" destOrd="0" presId="urn:microsoft.com/office/officeart/2005/8/layout/vList2"/>
    <dgm:cxn modelId="{0BC67C52-931E-426A-BFC7-1889BEA83887}" type="presOf" srcId="{F86EA900-645C-4E8E-95A2-01F8EECB088E}" destId="{A0944AB5-F5E0-480A-9B89-78E0ABFF691D}" srcOrd="0" destOrd="0" presId="urn:microsoft.com/office/officeart/2005/8/layout/vList2"/>
    <dgm:cxn modelId="{BC92F773-DBCC-4839-832B-72867F17920C}" srcId="{532204FE-2890-43F3-A0B8-71E82699AB05}" destId="{17F96EBC-9F5E-4944-A5B9-65FB03781267}" srcOrd="2" destOrd="0" parTransId="{A3CE4B86-7123-4F8F-B640-E52DB8A3A706}" sibTransId="{D0D67E06-B25D-4294-B645-F57F531B6F28}"/>
    <dgm:cxn modelId="{1CE83F8C-7276-44A9-86E6-411F23389B61}" srcId="{532204FE-2890-43F3-A0B8-71E82699AB05}" destId="{786D307A-36B3-43E0-8315-999DB6974C8A}" srcOrd="4" destOrd="0" parTransId="{04AC2270-3F06-412E-A098-D823B7DF631A}" sibTransId="{A9549864-3AA3-40F0-BF04-94DA353FBC49}"/>
    <dgm:cxn modelId="{25D32CCA-CF95-4E9B-A506-579DA83C91FD}" type="presOf" srcId="{0509434C-2556-4616-951D-73BB93C1BA79}" destId="{01365B36-B81F-4F96-A204-0576560854B4}" srcOrd="0" destOrd="0" presId="urn:microsoft.com/office/officeart/2005/8/layout/vList2"/>
    <dgm:cxn modelId="{42BF4ADE-DC67-4939-826C-4995E1101B2B}" srcId="{532204FE-2890-43F3-A0B8-71E82699AB05}" destId="{D5D37D68-CA64-4FFC-A0A3-172AEDA19CAB}" srcOrd="1" destOrd="0" parTransId="{327446A7-2A01-4766-BBC6-79AA4834E298}" sibTransId="{B9ABD604-A233-4B49-B2B9-3694039333CE}"/>
    <dgm:cxn modelId="{760112F4-BE56-49A8-8881-D39677B200D5}" srcId="{532204FE-2890-43F3-A0B8-71E82699AB05}" destId="{F86EA900-645C-4E8E-95A2-01F8EECB088E}" srcOrd="0" destOrd="0" parTransId="{98FB231E-2ADD-485C-8147-04D691BC3A5C}" sibTransId="{CCDFDC49-ADD1-4236-B7A7-7816E53D81AB}"/>
    <dgm:cxn modelId="{A0FBFFF9-628A-447F-86C8-52E1A8E4CFF7}" type="presOf" srcId="{D5D37D68-CA64-4FFC-A0A3-172AEDA19CAB}" destId="{C4E3CF79-21F3-49D1-AABB-756864433DE8}" srcOrd="0" destOrd="0" presId="urn:microsoft.com/office/officeart/2005/8/layout/vList2"/>
    <dgm:cxn modelId="{00923DB8-ED31-4C4C-85A1-39AA752DCCFB}" type="presParOf" srcId="{5C1375BF-6F40-43EE-88C6-930AB07BA9DF}" destId="{A0944AB5-F5E0-480A-9B89-78E0ABFF691D}" srcOrd="0" destOrd="0" presId="urn:microsoft.com/office/officeart/2005/8/layout/vList2"/>
    <dgm:cxn modelId="{08C8347A-02A3-41FA-8AF5-B77D6A3D98F6}" type="presParOf" srcId="{5C1375BF-6F40-43EE-88C6-930AB07BA9DF}" destId="{78E934BB-CEEA-4AB8-B4E0-690455490A89}" srcOrd="1" destOrd="0" presId="urn:microsoft.com/office/officeart/2005/8/layout/vList2"/>
    <dgm:cxn modelId="{73BE1B4F-4561-4BD4-B43B-92D7981EC3AC}" type="presParOf" srcId="{5C1375BF-6F40-43EE-88C6-930AB07BA9DF}" destId="{C4E3CF79-21F3-49D1-AABB-756864433DE8}" srcOrd="2" destOrd="0" presId="urn:microsoft.com/office/officeart/2005/8/layout/vList2"/>
    <dgm:cxn modelId="{95E7D796-14F9-4545-9911-97BD75133866}" type="presParOf" srcId="{5C1375BF-6F40-43EE-88C6-930AB07BA9DF}" destId="{9F521328-70C7-49B1-A300-F08C173B6F10}" srcOrd="3" destOrd="0" presId="urn:microsoft.com/office/officeart/2005/8/layout/vList2"/>
    <dgm:cxn modelId="{90AB702B-3FBF-461C-83BC-C9BB1F2CB47A}" type="presParOf" srcId="{5C1375BF-6F40-43EE-88C6-930AB07BA9DF}" destId="{1D4DC6DC-6C93-406F-BDA1-50A5AA8F7B60}" srcOrd="4" destOrd="0" presId="urn:microsoft.com/office/officeart/2005/8/layout/vList2"/>
    <dgm:cxn modelId="{6B1506F5-788B-42D2-8AF3-8774145FF67C}" type="presParOf" srcId="{5C1375BF-6F40-43EE-88C6-930AB07BA9DF}" destId="{A85742BF-6429-4F9C-8BD7-559BCCEBA196}" srcOrd="5" destOrd="0" presId="urn:microsoft.com/office/officeart/2005/8/layout/vList2"/>
    <dgm:cxn modelId="{780E4915-2172-4E09-8525-BD78758DE693}" type="presParOf" srcId="{5C1375BF-6F40-43EE-88C6-930AB07BA9DF}" destId="{01365B36-B81F-4F96-A204-0576560854B4}" srcOrd="6" destOrd="0" presId="urn:microsoft.com/office/officeart/2005/8/layout/vList2"/>
    <dgm:cxn modelId="{B903F413-EC03-4BAC-BFB0-06D7C11EDD1F}" type="presParOf" srcId="{5C1375BF-6F40-43EE-88C6-930AB07BA9DF}" destId="{119EB3E5-836E-4FD7-81C8-3376EAF4E864}" srcOrd="7" destOrd="0" presId="urn:microsoft.com/office/officeart/2005/8/layout/vList2"/>
    <dgm:cxn modelId="{E4EC684D-4B47-400E-8A4A-FB836187EC8B}" type="presParOf" srcId="{5C1375BF-6F40-43EE-88C6-930AB07BA9DF}" destId="{9E9D93BD-A337-4882-A128-D4AA9EFBE7B9}"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E89D7102-D3AB-4804-8F99-82A63A30E82A}" type="doc">
      <dgm:prSet loTypeId="urn:microsoft.com/office/officeart/2005/8/layout/vList2" loCatId="list" qsTypeId="urn:microsoft.com/office/officeart/2005/8/quickstyle/simple2" qsCatId="simple" csTypeId="urn:microsoft.com/office/officeart/2005/8/colors/accent2_2" csCatId="accent2" phldr="1"/>
      <dgm:spPr/>
      <dgm:t>
        <a:bodyPr/>
        <a:lstStyle/>
        <a:p>
          <a:endParaRPr lang="en-US"/>
        </a:p>
      </dgm:t>
    </dgm:pt>
    <dgm:pt modelId="{AE25A61F-619E-46AC-B9F7-8A64D6911F6D}">
      <dgm:prSet/>
      <dgm:spPr/>
      <dgm:t>
        <a:bodyPr/>
        <a:lstStyle/>
        <a:p>
          <a:r>
            <a:rPr lang="en-GB" dirty="0"/>
            <a:t>Common biases and psychological traps that can impair our decision making include: </a:t>
          </a:r>
          <a:endParaRPr lang="en-US" dirty="0"/>
        </a:p>
      </dgm:t>
    </dgm:pt>
    <dgm:pt modelId="{768778A6-3C13-4DD0-92D4-834605985A37}" type="parTrans" cxnId="{CFAC484F-EF04-4A85-BADB-025D72B6271A}">
      <dgm:prSet/>
      <dgm:spPr/>
      <dgm:t>
        <a:bodyPr/>
        <a:lstStyle/>
        <a:p>
          <a:endParaRPr lang="en-US"/>
        </a:p>
      </dgm:t>
    </dgm:pt>
    <dgm:pt modelId="{025ADB2A-DC63-4215-A135-D8BA14FF2981}" type="sibTrans" cxnId="{CFAC484F-EF04-4A85-BADB-025D72B6271A}">
      <dgm:prSet/>
      <dgm:spPr/>
      <dgm:t>
        <a:bodyPr/>
        <a:lstStyle/>
        <a:p>
          <a:endParaRPr lang="en-US"/>
        </a:p>
      </dgm:t>
    </dgm:pt>
    <dgm:pt modelId="{E17AF1B5-3EEB-4EEE-8DE7-7781E50DA1BD}">
      <dgm:prSet/>
      <dgm:spPr/>
      <dgm:t>
        <a:bodyPr/>
        <a:lstStyle/>
        <a:p>
          <a:endParaRPr lang="en-US" sz="2200" dirty="0"/>
        </a:p>
      </dgm:t>
    </dgm:pt>
    <dgm:pt modelId="{05AEF761-6360-4361-AD5D-B2553A550B5C}" type="parTrans" cxnId="{C6BFC4B7-4C6F-40C3-A92F-675985F3BA47}">
      <dgm:prSet/>
      <dgm:spPr/>
      <dgm:t>
        <a:bodyPr/>
        <a:lstStyle/>
        <a:p>
          <a:endParaRPr lang="en-US"/>
        </a:p>
      </dgm:t>
    </dgm:pt>
    <dgm:pt modelId="{61AE8F23-D1DF-4920-853C-1B17B5383368}" type="sibTrans" cxnId="{C6BFC4B7-4C6F-40C3-A92F-675985F3BA47}">
      <dgm:prSet/>
      <dgm:spPr/>
      <dgm:t>
        <a:bodyPr/>
        <a:lstStyle/>
        <a:p>
          <a:endParaRPr lang="en-US"/>
        </a:p>
      </dgm:t>
    </dgm:pt>
    <dgm:pt modelId="{15230097-13B1-4E09-ADAA-5E1A5EC195C0}">
      <dgm:prSet custT="1"/>
      <dgm:spPr/>
      <dgm:t>
        <a:bodyPr/>
        <a:lstStyle/>
        <a:p>
          <a:r>
            <a:rPr lang="en-GB" sz="2800"/>
            <a:t>False analogy</a:t>
          </a:r>
          <a:endParaRPr lang="en-US" sz="2800"/>
        </a:p>
      </dgm:t>
    </dgm:pt>
    <dgm:pt modelId="{B821B25B-84B5-467C-9B84-279495F3949C}" type="parTrans" cxnId="{607E9D2B-8A25-45EC-8E9E-A495CABD4CB1}">
      <dgm:prSet/>
      <dgm:spPr/>
      <dgm:t>
        <a:bodyPr/>
        <a:lstStyle/>
        <a:p>
          <a:endParaRPr lang="en-US"/>
        </a:p>
      </dgm:t>
    </dgm:pt>
    <dgm:pt modelId="{8BD56559-C55E-4B12-8236-585DF362B33A}" type="sibTrans" cxnId="{607E9D2B-8A25-45EC-8E9E-A495CABD4CB1}">
      <dgm:prSet/>
      <dgm:spPr/>
      <dgm:t>
        <a:bodyPr/>
        <a:lstStyle/>
        <a:p>
          <a:endParaRPr lang="en-US"/>
        </a:p>
      </dgm:t>
    </dgm:pt>
    <dgm:pt modelId="{488EB2CD-CB45-40B0-876F-237F35C4FC61}">
      <dgm:prSet custT="1"/>
      <dgm:spPr/>
      <dgm:t>
        <a:bodyPr/>
        <a:lstStyle/>
        <a:p>
          <a:r>
            <a:rPr lang="en-GB" sz="2800" dirty="0"/>
            <a:t>Availability bias</a:t>
          </a:r>
          <a:endParaRPr lang="en-US" sz="2800" dirty="0"/>
        </a:p>
      </dgm:t>
    </dgm:pt>
    <dgm:pt modelId="{D7AFC060-C54B-4F83-9979-7D5D3F1DDF1E}" type="parTrans" cxnId="{BE95A7C5-56F0-49EB-B680-1845C9858AB9}">
      <dgm:prSet/>
      <dgm:spPr/>
      <dgm:t>
        <a:bodyPr/>
        <a:lstStyle/>
        <a:p>
          <a:endParaRPr lang="en-US"/>
        </a:p>
      </dgm:t>
    </dgm:pt>
    <dgm:pt modelId="{63BA90B5-3209-4B96-9236-8AB188FA31E6}" type="sibTrans" cxnId="{BE95A7C5-56F0-49EB-B680-1845C9858AB9}">
      <dgm:prSet/>
      <dgm:spPr/>
      <dgm:t>
        <a:bodyPr/>
        <a:lstStyle/>
        <a:p>
          <a:endParaRPr lang="en-US"/>
        </a:p>
      </dgm:t>
    </dgm:pt>
    <dgm:pt modelId="{45268E51-D0D4-4AE9-A62A-7682135BC96E}">
      <dgm:prSet custT="1"/>
      <dgm:spPr/>
      <dgm:t>
        <a:bodyPr/>
        <a:lstStyle/>
        <a:p>
          <a:r>
            <a:rPr lang="en-GB" sz="2800"/>
            <a:t>Tunnel vision</a:t>
          </a:r>
          <a:endParaRPr lang="en-US" sz="2800"/>
        </a:p>
      </dgm:t>
    </dgm:pt>
    <dgm:pt modelId="{CDA75BA9-5F46-412F-9EA9-697D3E0FFB74}" type="parTrans" cxnId="{1796D32E-6B9F-4D6B-AD89-B268C5AA3A6D}">
      <dgm:prSet/>
      <dgm:spPr/>
      <dgm:t>
        <a:bodyPr/>
        <a:lstStyle/>
        <a:p>
          <a:endParaRPr lang="en-US"/>
        </a:p>
      </dgm:t>
    </dgm:pt>
    <dgm:pt modelId="{2E80BFA7-4707-4BFE-AE87-C74ACBF2EDDF}" type="sibTrans" cxnId="{1796D32E-6B9F-4D6B-AD89-B268C5AA3A6D}">
      <dgm:prSet/>
      <dgm:spPr/>
      <dgm:t>
        <a:bodyPr/>
        <a:lstStyle/>
        <a:p>
          <a:endParaRPr lang="en-US"/>
        </a:p>
      </dgm:t>
    </dgm:pt>
    <dgm:pt modelId="{A797BF2C-A13B-4C97-B203-1830DA698A0F}">
      <dgm:prSet custT="1"/>
      <dgm:spPr/>
      <dgm:t>
        <a:bodyPr/>
        <a:lstStyle/>
        <a:p>
          <a:r>
            <a:rPr lang="en-GB" sz="2800" dirty="0"/>
            <a:t>Vividness </a:t>
          </a:r>
          <a:endParaRPr lang="en-US" sz="2800" dirty="0"/>
        </a:p>
      </dgm:t>
    </dgm:pt>
    <dgm:pt modelId="{4B36BE7E-178D-4DEA-BF0F-E97FE81B7A3A}" type="parTrans" cxnId="{DBF092A8-171D-4D4D-8C02-5B4546FB285D}">
      <dgm:prSet/>
      <dgm:spPr/>
      <dgm:t>
        <a:bodyPr/>
        <a:lstStyle/>
        <a:p>
          <a:endParaRPr lang="en-US"/>
        </a:p>
      </dgm:t>
    </dgm:pt>
    <dgm:pt modelId="{D47D53C6-2F69-47E6-B484-946177B53DE5}" type="sibTrans" cxnId="{DBF092A8-171D-4D4D-8C02-5B4546FB285D}">
      <dgm:prSet/>
      <dgm:spPr/>
      <dgm:t>
        <a:bodyPr/>
        <a:lstStyle/>
        <a:p>
          <a:endParaRPr lang="en-US"/>
        </a:p>
      </dgm:t>
    </dgm:pt>
    <dgm:pt modelId="{3A6EF96A-1A2B-4ECF-9276-B7808C097DCB}">
      <dgm:prSet custT="1"/>
      <dgm:spPr/>
      <dgm:t>
        <a:bodyPr/>
        <a:lstStyle/>
        <a:p>
          <a:r>
            <a:rPr lang="en-GB" sz="2800" dirty="0"/>
            <a:t>Sunk cost fallacy</a:t>
          </a:r>
          <a:endParaRPr lang="en-US" sz="2800" dirty="0"/>
        </a:p>
      </dgm:t>
    </dgm:pt>
    <dgm:pt modelId="{F44E9B05-7773-41C6-8A06-75F6E7519723}" type="parTrans" cxnId="{9496C87F-9A12-4A42-A788-CFF07BA62157}">
      <dgm:prSet/>
      <dgm:spPr/>
      <dgm:t>
        <a:bodyPr/>
        <a:lstStyle/>
        <a:p>
          <a:endParaRPr lang="en-US"/>
        </a:p>
      </dgm:t>
    </dgm:pt>
    <dgm:pt modelId="{F8D4F763-518E-414D-9B67-E739191E5270}" type="sibTrans" cxnId="{9496C87F-9A12-4A42-A788-CFF07BA62157}">
      <dgm:prSet/>
      <dgm:spPr/>
      <dgm:t>
        <a:bodyPr/>
        <a:lstStyle/>
        <a:p>
          <a:endParaRPr lang="en-US"/>
        </a:p>
      </dgm:t>
    </dgm:pt>
    <dgm:pt modelId="{C1BF4F58-CFC6-46DC-96E1-1C8B060C6433}">
      <dgm:prSet custT="1"/>
      <dgm:spPr/>
      <dgm:t>
        <a:bodyPr/>
        <a:lstStyle/>
        <a:p>
          <a:r>
            <a:rPr lang="en-GB" sz="2800" dirty="0"/>
            <a:t>Loss aversion</a:t>
          </a:r>
          <a:endParaRPr lang="en-US" sz="2800" dirty="0"/>
        </a:p>
      </dgm:t>
    </dgm:pt>
    <dgm:pt modelId="{422E0FA8-90AB-40F5-9752-43931C08FEFC}" type="parTrans" cxnId="{E11E2A67-E251-456B-B8B8-E9DB9CAC65F7}">
      <dgm:prSet/>
      <dgm:spPr/>
      <dgm:t>
        <a:bodyPr/>
        <a:lstStyle/>
        <a:p>
          <a:endParaRPr lang="en-US"/>
        </a:p>
      </dgm:t>
    </dgm:pt>
    <dgm:pt modelId="{95473921-6C43-4B2F-8B79-B09C7096643E}" type="sibTrans" cxnId="{E11E2A67-E251-456B-B8B8-E9DB9CAC65F7}">
      <dgm:prSet/>
      <dgm:spPr/>
      <dgm:t>
        <a:bodyPr/>
        <a:lstStyle/>
        <a:p>
          <a:endParaRPr lang="en-US"/>
        </a:p>
      </dgm:t>
    </dgm:pt>
    <dgm:pt modelId="{89E0BF0A-D6F6-4B5C-8653-9F320036D203}">
      <dgm:prSet custT="1"/>
      <dgm:spPr/>
      <dgm:t>
        <a:bodyPr/>
        <a:lstStyle/>
        <a:p>
          <a:r>
            <a:rPr lang="en-GB" sz="2800" dirty="0"/>
            <a:t>Confirmation bias</a:t>
          </a:r>
          <a:endParaRPr lang="en-US" sz="2800" dirty="0"/>
        </a:p>
      </dgm:t>
    </dgm:pt>
    <dgm:pt modelId="{5C694C11-F10A-4B19-9FDC-9E7AB5608C76}" type="parTrans" cxnId="{7699FAE1-43A2-410E-AE93-56A540C48D3B}">
      <dgm:prSet/>
      <dgm:spPr/>
      <dgm:t>
        <a:bodyPr/>
        <a:lstStyle/>
        <a:p>
          <a:endParaRPr lang="en-GB"/>
        </a:p>
      </dgm:t>
    </dgm:pt>
    <dgm:pt modelId="{F9280F62-2A1F-4AD7-9E30-C8785BC2D572}" type="sibTrans" cxnId="{7699FAE1-43A2-410E-AE93-56A540C48D3B}">
      <dgm:prSet/>
      <dgm:spPr/>
      <dgm:t>
        <a:bodyPr/>
        <a:lstStyle/>
        <a:p>
          <a:endParaRPr lang="en-GB"/>
        </a:p>
      </dgm:t>
    </dgm:pt>
    <dgm:pt modelId="{9918EC3D-2B38-4D10-9B02-EDB2BE69ACBE}" type="pres">
      <dgm:prSet presAssocID="{E89D7102-D3AB-4804-8F99-82A63A30E82A}" presName="linear" presStyleCnt="0">
        <dgm:presLayoutVars>
          <dgm:animLvl val="lvl"/>
          <dgm:resizeHandles val="exact"/>
        </dgm:presLayoutVars>
      </dgm:prSet>
      <dgm:spPr/>
    </dgm:pt>
    <dgm:pt modelId="{004ECF48-6C38-4015-B500-DB58A695786D}" type="pres">
      <dgm:prSet presAssocID="{AE25A61F-619E-46AC-B9F7-8A64D6911F6D}" presName="parentText" presStyleLbl="node1" presStyleIdx="0" presStyleCnt="1" custScaleY="63841">
        <dgm:presLayoutVars>
          <dgm:chMax val="0"/>
          <dgm:bulletEnabled val="1"/>
        </dgm:presLayoutVars>
      </dgm:prSet>
      <dgm:spPr/>
    </dgm:pt>
    <dgm:pt modelId="{89334F2E-DF82-42C3-A040-FB2B82710106}" type="pres">
      <dgm:prSet presAssocID="{AE25A61F-619E-46AC-B9F7-8A64D6911F6D}" presName="childText" presStyleLbl="revTx" presStyleIdx="0" presStyleCnt="1">
        <dgm:presLayoutVars>
          <dgm:bulletEnabled val="1"/>
        </dgm:presLayoutVars>
      </dgm:prSet>
      <dgm:spPr/>
    </dgm:pt>
  </dgm:ptLst>
  <dgm:cxnLst>
    <dgm:cxn modelId="{FBC1FE0D-DF74-487F-AB4E-903DFFCC612C}" type="presOf" srcId="{E17AF1B5-3EEB-4EEE-8DE7-7781E50DA1BD}" destId="{89334F2E-DF82-42C3-A040-FB2B82710106}" srcOrd="0" destOrd="0" presId="urn:microsoft.com/office/officeart/2005/8/layout/vList2"/>
    <dgm:cxn modelId="{607E9D2B-8A25-45EC-8E9E-A495CABD4CB1}" srcId="{AE25A61F-619E-46AC-B9F7-8A64D6911F6D}" destId="{15230097-13B1-4E09-ADAA-5E1A5EC195C0}" srcOrd="2" destOrd="0" parTransId="{B821B25B-84B5-467C-9B84-279495F3949C}" sibTransId="{8BD56559-C55E-4B12-8236-585DF362B33A}"/>
    <dgm:cxn modelId="{1796D32E-6B9F-4D6B-AD89-B268C5AA3A6D}" srcId="{AE25A61F-619E-46AC-B9F7-8A64D6911F6D}" destId="{45268E51-D0D4-4AE9-A62A-7682135BC96E}" srcOrd="4" destOrd="0" parTransId="{CDA75BA9-5F46-412F-9EA9-697D3E0FFB74}" sibTransId="{2E80BFA7-4707-4BFE-AE87-C74ACBF2EDDF}"/>
    <dgm:cxn modelId="{09B5765D-8C0A-46A6-BED0-49D3C17D9DBA}" type="presOf" srcId="{488EB2CD-CB45-40B0-876F-237F35C4FC61}" destId="{89334F2E-DF82-42C3-A040-FB2B82710106}" srcOrd="0" destOrd="3" presId="urn:microsoft.com/office/officeart/2005/8/layout/vList2"/>
    <dgm:cxn modelId="{686EB065-BF49-4FA1-BC9F-1250D2E90284}" type="presOf" srcId="{C1BF4F58-CFC6-46DC-96E1-1C8B060C6433}" destId="{89334F2E-DF82-42C3-A040-FB2B82710106}" srcOrd="0" destOrd="7" presId="urn:microsoft.com/office/officeart/2005/8/layout/vList2"/>
    <dgm:cxn modelId="{E11E2A67-E251-456B-B8B8-E9DB9CAC65F7}" srcId="{AE25A61F-619E-46AC-B9F7-8A64D6911F6D}" destId="{C1BF4F58-CFC6-46DC-96E1-1C8B060C6433}" srcOrd="7" destOrd="0" parTransId="{422E0FA8-90AB-40F5-9752-43931C08FEFC}" sibTransId="{95473921-6C43-4B2F-8B79-B09C7096643E}"/>
    <dgm:cxn modelId="{CFAC484F-EF04-4A85-BADB-025D72B6271A}" srcId="{E89D7102-D3AB-4804-8F99-82A63A30E82A}" destId="{AE25A61F-619E-46AC-B9F7-8A64D6911F6D}" srcOrd="0" destOrd="0" parTransId="{768778A6-3C13-4DD0-92D4-834605985A37}" sibTransId="{025ADB2A-DC63-4215-A135-D8BA14FF2981}"/>
    <dgm:cxn modelId="{60830C52-FF44-4F63-9AF7-65004B5F87B6}" type="presOf" srcId="{E89D7102-D3AB-4804-8F99-82A63A30E82A}" destId="{9918EC3D-2B38-4D10-9B02-EDB2BE69ACBE}" srcOrd="0" destOrd="0" presId="urn:microsoft.com/office/officeart/2005/8/layout/vList2"/>
    <dgm:cxn modelId="{9280FA58-844B-41C1-9C8C-0A97DBADF642}" type="presOf" srcId="{3A6EF96A-1A2B-4ECF-9276-B7808C097DCB}" destId="{89334F2E-DF82-42C3-A040-FB2B82710106}" srcOrd="0" destOrd="6" presId="urn:microsoft.com/office/officeart/2005/8/layout/vList2"/>
    <dgm:cxn modelId="{C77E5D7D-CBEA-41A4-B2BC-8C0705068006}" type="presOf" srcId="{AE25A61F-619E-46AC-B9F7-8A64D6911F6D}" destId="{004ECF48-6C38-4015-B500-DB58A695786D}" srcOrd="0" destOrd="0" presId="urn:microsoft.com/office/officeart/2005/8/layout/vList2"/>
    <dgm:cxn modelId="{9496C87F-9A12-4A42-A788-CFF07BA62157}" srcId="{AE25A61F-619E-46AC-B9F7-8A64D6911F6D}" destId="{3A6EF96A-1A2B-4ECF-9276-B7808C097DCB}" srcOrd="6" destOrd="0" parTransId="{F44E9B05-7773-41C6-8A06-75F6E7519723}" sibTransId="{F8D4F763-518E-414D-9B67-E739191E5270}"/>
    <dgm:cxn modelId="{A9201FA5-3EAB-4F4A-8A6B-D1D79FCC5926}" type="presOf" srcId="{45268E51-D0D4-4AE9-A62A-7682135BC96E}" destId="{89334F2E-DF82-42C3-A040-FB2B82710106}" srcOrd="0" destOrd="4" presId="urn:microsoft.com/office/officeart/2005/8/layout/vList2"/>
    <dgm:cxn modelId="{DBF092A8-171D-4D4D-8C02-5B4546FB285D}" srcId="{AE25A61F-619E-46AC-B9F7-8A64D6911F6D}" destId="{A797BF2C-A13B-4C97-B203-1830DA698A0F}" srcOrd="5" destOrd="0" parTransId="{4B36BE7E-178D-4DEA-BF0F-E97FE81B7A3A}" sibTransId="{D47D53C6-2F69-47E6-B484-946177B53DE5}"/>
    <dgm:cxn modelId="{C6BFC4B7-4C6F-40C3-A92F-675985F3BA47}" srcId="{AE25A61F-619E-46AC-B9F7-8A64D6911F6D}" destId="{E17AF1B5-3EEB-4EEE-8DE7-7781E50DA1BD}" srcOrd="0" destOrd="0" parTransId="{05AEF761-6360-4361-AD5D-B2553A550B5C}" sibTransId="{61AE8F23-D1DF-4920-853C-1B17B5383368}"/>
    <dgm:cxn modelId="{362A5BBB-6E8C-494A-8065-A2E040C9AB7B}" type="presOf" srcId="{15230097-13B1-4E09-ADAA-5E1A5EC195C0}" destId="{89334F2E-DF82-42C3-A040-FB2B82710106}" srcOrd="0" destOrd="2" presId="urn:microsoft.com/office/officeart/2005/8/layout/vList2"/>
    <dgm:cxn modelId="{9216C9BF-3EC3-4876-9280-CF10A8DB26F0}" type="presOf" srcId="{A797BF2C-A13B-4C97-B203-1830DA698A0F}" destId="{89334F2E-DF82-42C3-A040-FB2B82710106}" srcOrd="0" destOrd="5" presId="urn:microsoft.com/office/officeart/2005/8/layout/vList2"/>
    <dgm:cxn modelId="{BE95A7C5-56F0-49EB-B680-1845C9858AB9}" srcId="{AE25A61F-619E-46AC-B9F7-8A64D6911F6D}" destId="{488EB2CD-CB45-40B0-876F-237F35C4FC61}" srcOrd="3" destOrd="0" parTransId="{D7AFC060-C54B-4F83-9979-7D5D3F1DDF1E}" sibTransId="{63BA90B5-3209-4B96-9236-8AB188FA31E6}"/>
    <dgm:cxn modelId="{7699FAE1-43A2-410E-AE93-56A540C48D3B}" srcId="{AE25A61F-619E-46AC-B9F7-8A64D6911F6D}" destId="{89E0BF0A-D6F6-4B5C-8653-9F320036D203}" srcOrd="1" destOrd="0" parTransId="{5C694C11-F10A-4B19-9FDC-9E7AB5608C76}" sibTransId="{F9280F62-2A1F-4AD7-9E30-C8785BC2D572}"/>
    <dgm:cxn modelId="{3A11FEFE-7EAC-48B7-BF00-8770FE8E183C}" type="presOf" srcId="{89E0BF0A-D6F6-4B5C-8653-9F320036D203}" destId="{89334F2E-DF82-42C3-A040-FB2B82710106}" srcOrd="0" destOrd="1" presId="urn:microsoft.com/office/officeart/2005/8/layout/vList2"/>
    <dgm:cxn modelId="{B27092C3-CA05-436F-B5FB-8DF139B1EE33}" type="presParOf" srcId="{9918EC3D-2B38-4D10-9B02-EDB2BE69ACBE}" destId="{004ECF48-6C38-4015-B500-DB58A695786D}" srcOrd="0" destOrd="0" presId="urn:microsoft.com/office/officeart/2005/8/layout/vList2"/>
    <dgm:cxn modelId="{3A2C39A2-CFC5-47C9-995E-07CBFB38CF4C}" type="presParOf" srcId="{9918EC3D-2B38-4D10-9B02-EDB2BE69ACBE}" destId="{89334F2E-DF82-42C3-A040-FB2B82710106}" srcOrd="1"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F1D20E30-64F3-4FAB-B3C3-F2D7C762E4C7}" type="doc">
      <dgm:prSet loTypeId="urn:microsoft.com/office/officeart/2018/2/layout/IconCircleList" loCatId="icon" qsTypeId="urn:microsoft.com/office/officeart/2005/8/quickstyle/simple1" qsCatId="simple" csTypeId="urn:microsoft.com/office/officeart/2005/8/colors/accent3_2" csCatId="accent3" phldr="1"/>
      <dgm:spPr/>
      <dgm:t>
        <a:bodyPr/>
        <a:lstStyle/>
        <a:p>
          <a:endParaRPr lang="en-US"/>
        </a:p>
      </dgm:t>
    </dgm:pt>
    <dgm:pt modelId="{479DECDE-5DA5-40B8-99A7-8F91B355675D}">
      <dgm:prSet/>
      <dgm:spPr/>
      <dgm:t>
        <a:bodyPr/>
        <a:lstStyle/>
        <a:p>
          <a:r>
            <a:rPr lang="en-GB"/>
            <a:t>Objective, rational thinking</a:t>
          </a:r>
          <a:endParaRPr lang="en-US"/>
        </a:p>
      </dgm:t>
    </dgm:pt>
    <dgm:pt modelId="{3E189222-AB71-4CF1-B4B3-1060EC35B68A}" type="parTrans" cxnId="{B7971871-989B-489B-9048-53A2FF685986}">
      <dgm:prSet/>
      <dgm:spPr/>
      <dgm:t>
        <a:bodyPr/>
        <a:lstStyle/>
        <a:p>
          <a:endParaRPr lang="en-US"/>
        </a:p>
      </dgm:t>
    </dgm:pt>
    <dgm:pt modelId="{86FD8EF5-99E9-408B-AECF-C0F1C76884B2}" type="sibTrans" cxnId="{B7971871-989B-489B-9048-53A2FF685986}">
      <dgm:prSet/>
      <dgm:spPr/>
      <dgm:t>
        <a:bodyPr/>
        <a:lstStyle/>
        <a:p>
          <a:endParaRPr lang="en-US"/>
        </a:p>
      </dgm:t>
    </dgm:pt>
    <dgm:pt modelId="{47359C06-FADA-4831-BA9B-02B251CAFB63}">
      <dgm:prSet/>
      <dgm:spPr/>
      <dgm:t>
        <a:bodyPr/>
        <a:lstStyle/>
        <a:p>
          <a:r>
            <a:rPr lang="en-GB"/>
            <a:t>Well-reasoned argument</a:t>
          </a:r>
          <a:endParaRPr lang="en-US"/>
        </a:p>
      </dgm:t>
    </dgm:pt>
    <dgm:pt modelId="{97E2A09F-9FB8-4E36-B079-2D77C0B18925}" type="parTrans" cxnId="{DCBED80C-52EC-466C-931F-2958E59FC1E9}">
      <dgm:prSet/>
      <dgm:spPr/>
      <dgm:t>
        <a:bodyPr/>
        <a:lstStyle/>
        <a:p>
          <a:endParaRPr lang="en-US"/>
        </a:p>
      </dgm:t>
    </dgm:pt>
    <dgm:pt modelId="{0159951E-C21C-4B32-BB11-503C873D1DBB}" type="sibTrans" cxnId="{DCBED80C-52EC-466C-931F-2958E59FC1E9}">
      <dgm:prSet/>
      <dgm:spPr/>
      <dgm:t>
        <a:bodyPr/>
        <a:lstStyle/>
        <a:p>
          <a:endParaRPr lang="en-US"/>
        </a:p>
      </dgm:t>
    </dgm:pt>
    <dgm:pt modelId="{BA1D17BC-FE59-4036-A561-31F318C59FC0}">
      <dgm:prSet/>
      <dgm:spPr/>
      <dgm:t>
        <a:bodyPr/>
        <a:lstStyle/>
        <a:p>
          <a:r>
            <a:rPr lang="en-GB"/>
            <a:t>Questioning and checking validity of sources and validity of ‘evidence’</a:t>
          </a:r>
          <a:endParaRPr lang="en-US"/>
        </a:p>
      </dgm:t>
    </dgm:pt>
    <dgm:pt modelId="{794B704D-ED08-4E1E-8F6B-FFBFDB6970C9}" type="parTrans" cxnId="{0348D5CA-2BDA-4EB7-8D4C-DA0F96F7F65D}">
      <dgm:prSet/>
      <dgm:spPr/>
      <dgm:t>
        <a:bodyPr/>
        <a:lstStyle/>
        <a:p>
          <a:endParaRPr lang="en-US"/>
        </a:p>
      </dgm:t>
    </dgm:pt>
    <dgm:pt modelId="{C7418874-C04D-4C11-8744-4B0F5D9CA518}" type="sibTrans" cxnId="{0348D5CA-2BDA-4EB7-8D4C-DA0F96F7F65D}">
      <dgm:prSet/>
      <dgm:spPr/>
      <dgm:t>
        <a:bodyPr/>
        <a:lstStyle/>
        <a:p>
          <a:endParaRPr lang="en-US"/>
        </a:p>
      </dgm:t>
    </dgm:pt>
    <dgm:pt modelId="{06E2F9EF-C321-4848-8AF0-B29A80EE1DE0}">
      <dgm:prSet/>
      <dgm:spPr/>
      <dgm:t>
        <a:bodyPr/>
        <a:lstStyle/>
        <a:p>
          <a:r>
            <a:rPr lang="en-GB"/>
            <a:t>Awareness of bias – conscious and unconscious, yours and others’</a:t>
          </a:r>
          <a:endParaRPr lang="en-US"/>
        </a:p>
      </dgm:t>
    </dgm:pt>
    <dgm:pt modelId="{1F56A772-30AC-4698-B7E1-F2CFB4B7FD1E}" type="parTrans" cxnId="{5B1406ED-CC3E-459B-A2C7-631A32B94E3A}">
      <dgm:prSet/>
      <dgm:spPr/>
      <dgm:t>
        <a:bodyPr/>
        <a:lstStyle/>
        <a:p>
          <a:endParaRPr lang="en-US"/>
        </a:p>
      </dgm:t>
    </dgm:pt>
    <dgm:pt modelId="{17355FBE-4208-4CB8-B953-67A59B36A120}" type="sibTrans" cxnId="{5B1406ED-CC3E-459B-A2C7-631A32B94E3A}">
      <dgm:prSet/>
      <dgm:spPr/>
      <dgm:t>
        <a:bodyPr/>
        <a:lstStyle/>
        <a:p>
          <a:endParaRPr lang="en-US"/>
        </a:p>
      </dgm:t>
    </dgm:pt>
    <dgm:pt modelId="{A7E5A366-AD57-42EB-A6BC-2187300847AA}" type="pres">
      <dgm:prSet presAssocID="{F1D20E30-64F3-4FAB-B3C3-F2D7C762E4C7}" presName="root" presStyleCnt="0">
        <dgm:presLayoutVars>
          <dgm:dir/>
          <dgm:resizeHandles val="exact"/>
        </dgm:presLayoutVars>
      </dgm:prSet>
      <dgm:spPr/>
    </dgm:pt>
    <dgm:pt modelId="{292F20AD-B247-4E0C-A2D3-972D5EFC4BED}" type="pres">
      <dgm:prSet presAssocID="{F1D20E30-64F3-4FAB-B3C3-F2D7C762E4C7}" presName="container" presStyleCnt="0">
        <dgm:presLayoutVars>
          <dgm:dir/>
          <dgm:resizeHandles val="exact"/>
        </dgm:presLayoutVars>
      </dgm:prSet>
      <dgm:spPr/>
    </dgm:pt>
    <dgm:pt modelId="{E9E3F0F7-7BBE-49A1-A84C-D3F500B26A38}" type="pres">
      <dgm:prSet presAssocID="{479DECDE-5DA5-40B8-99A7-8F91B355675D}" presName="compNode" presStyleCnt="0"/>
      <dgm:spPr/>
    </dgm:pt>
    <dgm:pt modelId="{92A04CBE-AFDC-47DC-B8CA-225EC6C5E2D1}" type="pres">
      <dgm:prSet presAssocID="{479DECDE-5DA5-40B8-99A7-8F91B355675D}" presName="iconBgRect" presStyleLbl="bgShp" presStyleIdx="0" presStyleCnt="4"/>
      <dgm:spPr/>
    </dgm:pt>
    <dgm:pt modelId="{1CB68779-02EC-41B1-96B6-0768F53F46DB}" type="pres">
      <dgm:prSet presAssocID="{479DECDE-5DA5-40B8-99A7-8F91B355675D}" presName="iconRect" presStyleLbl="node1" presStyleIdx="0"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Head with Gears"/>
        </a:ext>
      </dgm:extLst>
    </dgm:pt>
    <dgm:pt modelId="{CC9A1F30-3BC7-447F-BB20-AB0FB8A24E7B}" type="pres">
      <dgm:prSet presAssocID="{479DECDE-5DA5-40B8-99A7-8F91B355675D}" presName="spaceRect" presStyleCnt="0"/>
      <dgm:spPr/>
    </dgm:pt>
    <dgm:pt modelId="{4F7A0ECA-886A-47D1-9C64-47B238C8516E}" type="pres">
      <dgm:prSet presAssocID="{479DECDE-5DA5-40B8-99A7-8F91B355675D}" presName="textRect" presStyleLbl="revTx" presStyleIdx="0" presStyleCnt="4">
        <dgm:presLayoutVars>
          <dgm:chMax val="1"/>
          <dgm:chPref val="1"/>
        </dgm:presLayoutVars>
      </dgm:prSet>
      <dgm:spPr/>
    </dgm:pt>
    <dgm:pt modelId="{4E1F9913-A7DC-4CAB-A1A2-89396ADD70C9}" type="pres">
      <dgm:prSet presAssocID="{86FD8EF5-99E9-408B-AECF-C0F1C76884B2}" presName="sibTrans" presStyleLbl="sibTrans2D1" presStyleIdx="0" presStyleCnt="0"/>
      <dgm:spPr/>
    </dgm:pt>
    <dgm:pt modelId="{DCA3B001-A9D6-4E59-B004-4AFB9196218F}" type="pres">
      <dgm:prSet presAssocID="{47359C06-FADA-4831-BA9B-02B251CAFB63}" presName="compNode" presStyleCnt="0"/>
      <dgm:spPr/>
    </dgm:pt>
    <dgm:pt modelId="{E5E9AE37-8099-492B-88C5-E43EF2ADC8E2}" type="pres">
      <dgm:prSet presAssocID="{47359C06-FADA-4831-BA9B-02B251CAFB63}" presName="iconBgRect" presStyleLbl="bgShp" presStyleIdx="1" presStyleCnt="4"/>
      <dgm:spPr/>
    </dgm:pt>
    <dgm:pt modelId="{BBA2F88E-C2AB-4B6B-A372-86896CA78AF5}" type="pres">
      <dgm:prSet presAssocID="{47359C06-FADA-4831-BA9B-02B251CAFB63}" presName="iconRect" presStyleLbl="node1" presStyleIdx="1"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eckmark"/>
        </a:ext>
      </dgm:extLst>
    </dgm:pt>
    <dgm:pt modelId="{736AA7E7-39D2-4617-B4E5-C946E8B05B51}" type="pres">
      <dgm:prSet presAssocID="{47359C06-FADA-4831-BA9B-02B251CAFB63}" presName="spaceRect" presStyleCnt="0"/>
      <dgm:spPr/>
    </dgm:pt>
    <dgm:pt modelId="{019319E4-A00D-42CE-897E-AE0E0AA8087D}" type="pres">
      <dgm:prSet presAssocID="{47359C06-FADA-4831-BA9B-02B251CAFB63}" presName="textRect" presStyleLbl="revTx" presStyleIdx="1" presStyleCnt="4">
        <dgm:presLayoutVars>
          <dgm:chMax val="1"/>
          <dgm:chPref val="1"/>
        </dgm:presLayoutVars>
      </dgm:prSet>
      <dgm:spPr/>
    </dgm:pt>
    <dgm:pt modelId="{258B4C25-E39F-4EFA-9884-ECD6C4BD7824}" type="pres">
      <dgm:prSet presAssocID="{0159951E-C21C-4B32-BB11-503C873D1DBB}" presName="sibTrans" presStyleLbl="sibTrans2D1" presStyleIdx="0" presStyleCnt="0"/>
      <dgm:spPr/>
    </dgm:pt>
    <dgm:pt modelId="{8EE6A2D6-9BF0-4C9F-96D8-072C5F2C7E31}" type="pres">
      <dgm:prSet presAssocID="{BA1D17BC-FE59-4036-A561-31F318C59FC0}" presName="compNode" presStyleCnt="0"/>
      <dgm:spPr/>
    </dgm:pt>
    <dgm:pt modelId="{44E3D478-F850-4A8D-8B41-637CACAB3759}" type="pres">
      <dgm:prSet presAssocID="{BA1D17BC-FE59-4036-A561-31F318C59FC0}" presName="iconBgRect" presStyleLbl="bgShp" presStyleIdx="2" presStyleCnt="4"/>
      <dgm:spPr/>
    </dgm:pt>
    <dgm:pt modelId="{7C3D484D-0995-4F47-9362-E667BB6317B7}" type="pres">
      <dgm:prSet presAssocID="{BA1D17BC-FE59-4036-A561-31F318C59FC0}" presName="iconRect" presStyleLbl="node1" presStyleIdx="2"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Question mark"/>
        </a:ext>
      </dgm:extLst>
    </dgm:pt>
    <dgm:pt modelId="{B57F6D41-7C1F-4BF9-B777-1A5904274F92}" type="pres">
      <dgm:prSet presAssocID="{BA1D17BC-FE59-4036-A561-31F318C59FC0}" presName="spaceRect" presStyleCnt="0"/>
      <dgm:spPr/>
    </dgm:pt>
    <dgm:pt modelId="{E9CE1FE6-ACC1-4FA3-9946-6DE7524CC6EF}" type="pres">
      <dgm:prSet presAssocID="{BA1D17BC-FE59-4036-A561-31F318C59FC0}" presName="textRect" presStyleLbl="revTx" presStyleIdx="2" presStyleCnt="4">
        <dgm:presLayoutVars>
          <dgm:chMax val="1"/>
          <dgm:chPref val="1"/>
        </dgm:presLayoutVars>
      </dgm:prSet>
      <dgm:spPr/>
    </dgm:pt>
    <dgm:pt modelId="{3CD9C24B-AC7C-42CD-A562-E6F7D3EBF1D4}" type="pres">
      <dgm:prSet presAssocID="{C7418874-C04D-4C11-8744-4B0F5D9CA518}" presName="sibTrans" presStyleLbl="sibTrans2D1" presStyleIdx="0" presStyleCnt="0"/>
      <dgm:spPr/>
    </dgm:pt>
    <dgm:pt modelId="{2F12D4B5-6E3B-4DAD-A265-594E4513495E}" type="pres">
      <dgm:prSet presAssocID="{06E2F9EF-C321-4848-8AF0-B29A80EE1DE0}" presName="compNode" presStyleCnt="0"/>
      <dgm:spPr/>
    </dgm:pt>
    <dgm:pt modelId="{D62C23C9-7475-436F-BA77-8FAA81E30440}" type="pres">
      <dgm:prSet presAssocID="{06E2F9EF-C321-4848-8AF0-B29A80EE1DE0}" presName="iconBgRect" presStyleLbl="bgShp" presStyleIdx="3" presStyleCnt="4"/>
      <dgm:spPr/>
    </dgm:pt>
    <dgm:pt modelId="{C1D93325-DD1B-42ED-B9DE-5E5488D3CE01}" type="pres">
      <dgm:prSet presAssocID="{06E2F9EF-C321-4848-8AF0-B29A80EE1DE0}" presName="iconRect" presStyleLbl="node1" presStyleIdx="3"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Person with Idea"/>
        </a:ext>
      </dgm:extLst>
    </dgm:pt>
    <dgm:pt modelId="{5AB6EF76-538E-4747-B417-A8862E2022BC}" type="pres">
      <dgm:prSet presAssocID="{06E2F9EF-C321-4848-8AF0-B29A80EE1DE0}" presName="spaceRect" presStyleCnt="0"/>
      <dgm:spPr/>
    </dgm:pt>
    <dgm:pt modelId="{97C28F0B-7429-47C0-92AB-3A32108D9D2D}" type="pres">
      <dgm:prSet presAssocID="{06E2F9EF-C321-4848-8AF0-B29A80EE1DE0}" presName="textRect" presStyleLbl="revTx" presStyleIdx="3" presStyleCnt="4">
        <dgm:presLayoutVars>
          <dgm:chMax val="1"/>
          <dgm:chPref val="1"/>
        </dgm:presLayoutVars>
      </dgm:prSet>
      <dgm:spPr/>
    </dgm:pt>
  </dgm:ptLst>
  <dgm:cxnLst>
    <dgm:cxn modelId="{DCBED80C-52EC-466C-931F-2958E59FC1E9}" srcId="{F1D20E30-64F3-4FAB-B3C3-F2D7C762E4C7}" destId="{47359C06-FADA-4831-BA9B-02B251CAFB63}" srcOrd="1" destOrd="0" parTransId="{97E2A09F-9FB8-4E36-B079-2D77C0B18925}" sibTransId="{0159951E-C21C-4B32-BB11-503C873D1DBB}"/>
    <dgm:cxn modelId="{FA80D366-065B-426A-96CA-7C49387B6EDD}" type="presOf" srcId="{F1D20E30-64F3-4FAB-B3C3-F2D7C762E4C7}" destId="{A7E5A366-AD57-42EB-A6BC-2187300847AA}" srcOrd="0" destOrd="0" presId="urn:microsoft.com/office/officeart/2018/2/layout/IconCircleList"/>
    <dgm:cxn modelId="{8FB9284D-4BE3-4113-B338-ABDD37B979FA}" type="presOf" srcId="{47359C06-FADA-4831-BA9B-02B251CAFB63}" destId="{019319E4-A00D-42CE-897E-AE0E0AA8087D}" srcOrd="0" destOrd="0" presId="urn:microsoft.com/office/officeart/2018/2/layout/IconCircleList"/>
    <dgm:cxn modelId="{B7971871-989B-489B-9048-53A2FF685986}" srcId="{F1D20E30-64F3-4FAB-B3C3-F2D7C762E4C7}" destId="{479DECDE-5DA5-40B8-99A7-8F91B355675D}" srcOrd="0" destOrd="0" parTransId="{3E189222-AB71-4CF1-B4B3-1060EC35B68A}" sibTransId="{86FD8EF5-99E9-408B-AECF-C0F1C76884B2}"/>
    <dgm:cxn modelId="{0413E288-5719-4E72-86BC-BD3AEB6E5E32}" type="presOf" srcId="{06E2F9EF-C321-4848-8AF0-B29A80EE1DE0}" destId="{97C28F0B-7429-47C0-92AB-3A32108D9D2D}" srcOrd="0" destOrd="0" presId="urn:microsoft.com/office/officeart/2018/2/layout/IconCircleList"/>
    <dgm:cxn modelId="{1871F2AD-BE01-4FC6-826B-68F7565CEB3F}" type="presOf" srcId="{C7418874-C04D-4C11-8744-4B0F5D9CA518}" destId="{3CD9C24B-AC7C-42CD-A562-E6F7D3EBF1D4}" srcOrd="0" destOrd="0" presId="urn:microsoft.com/office/officeart/2018/2/layout/IconCircleList"/>
    <dgm:cxn modelId="{858F01B8-F550-4AA5-BB63-F5CC137E57F0}" type="presOf" srcId="{BA1D17BC-FE59-4036-A561-31F318C59FC0}" destId="{E9CE1FE6-ACC1-4FA3-9946-6DE7524CC6EF}" srcOrd="0" destOrd="0" presId="urn:microsoft.com/office/officeart/2018/2/layout/IconCircleList"/>
    <dgm:cxn modelId="{69AD41C5-C360-41DD-AB3F-261BE59B2868}" type="presOf" srcId="{479DECDE-5DA5-40B8-99A7-8F91B355675D}" destId="{4F7A0ECA-886A-47D1-9C64-47B238C8516E}" srcOrd="0" destOrd="0" presId="urn:microsoft.com/office/officeart/2018/2/layout/IconCircleList"/>
    <dgm:cxn modelId="{0348D5CA-2BDA-4EB7-8D4C-DA0F96F7F65D}" srcId="{F1D20E30-64F3-4FAB-B3C3-F2D7C762E4C7}" destId="{BA1D17BC-FE59-4036-A561-31F318C59FC0}" srcOrd="2" destOrd="0" parTransId="{794B704D-ED08-4E1E-8F6B-FFBFDB6970C9}" sibTransId="{C7418874-C04D-4C11-8744-4B0F5D9CA518}"/>
    <dgm:cxn modelId="{00422DE1-F588-4B07-9D98-6F0E8FA10966}" type="presOf" srcId="{0159951E-C21C-4B32-BB11-503C873D1DBB}" destId="{258B4C25-E39F-4EFA-9884-ECD6C4BD7824}" srcOrd="0" destOrd="0" presId="urn:microsoft.com/office/officeart/2018/2/layout/IconCircleList"/>
    <dgm:cxn modelId="{8639B1E1-33A4-460A-98FF-15E531743DD7}" type="presOf" srcId="{86FD8EF5-99E9-408B-AECF-C0F1C76884B2}" destId="{4E1F9913-A7DC-4CAB-A1A2-89396ADD70C9}" srcOrd="0" destOrd="0" presId="urn:microsoft.com/office/officeart/2018/2/layout/IconCircleList"/>
    <dgm:cxn modelId="{5B1406ED-CC3E-459B-A2C7-631A32B94E3A}" srcId="{F1D20E30-64F3-4FAB-B3C3-F2D7C762E4C7}" destId="{06E2F9EF-C321-4848-8AF0-B29A80EE1DE0}" srcOrd="3" destOrd="0" parTransId="{1F56A772-30AC-4698-B7E1-F2CFB4B7FD1E}" sibTransId="{17355FBE-4208-4CB8-B953-67A59B36A120}"/>
    <dgm:cxn modelId="{2A828205-D901-42B7-A33A-65B3B6616131}" type="presParOf" srcId="{A7E5A366-AD57-42EB-A6BC-2187300847AA}" destId="{292F20AD-B247-4E0C-A2D3-972D5EFC4BED}" srcOrd="0" destOrd="0" presId="urn:microsoft.com/office/officeart/2018/2/layout/IconCircleList"/>
    <dgm:cxn modelId="{E55A27FF-3D3E-4250-8052-41E331EA0B24}" type="presParOf" srcId="{292F20AD-B247-4E0C-A2D3-972D5EFC4BED}" destId="{E9E3F0F7-7BBE-49A1-A84C-D3F500B26A38}" srcOrd="0" destOrd="0" presId="urn:microsoft.com/office/officeart/2018/2/layout/IconCircleList"/>
    <dgm:cxn modelId="{10AFAD58-8C53-42C8-B356-AA0D0ED84BF4}" type="presParOf" srcId="{E9E3F0F7-7BBE-49A1-A84C-D3F500B26A38}" destId="{92A04CBE-AFDC-47DC-B8CA-225EC6C5E2D1}" srcOrd="0" destOrd="0" presId="urn:microsoft.com/office/officeart/2018/2/layout/IconCircleList"/>
    <dgm:cxn modelId="{FEAA158F-1FD9-4BC7-94B0-19EBA545D5AD}" type="presParOf" srcId="{E9E3F0F7-7BBE-49A1-A84C-D3F500B26A38}" destId="{1CB68779-02EC-41B1-96B6-0768F53F46DB}" srcOrd="1" destOrd="0" presId="urn:microsoft.com/office/officeart/2018/2/layout/IconCircleList"/>
    <dgm:cxn modelId="{801E45DB-7DB8-4DC4-A9FA-9692089BF070}" type="presParOf" srcId="{E9E3F0F7-7BBE-49A1-A84C-D3F500B26A38}" destId="{CC9A1F30-3BC7-447F-BB20-AB0FB8A24E7B}" srcOrd="2" destOrd="0" presId="urn:microsoft.com/office/officeart/2018/2/layout/IconCircleList"/>
    <dgm:cxn modelId="{CBC30389-D2AC-4A8B-90B0-261104F5A0CD}" type="presParOf" srcId="{E9E3F0F7-7BBE-49A1-A84C-D3F500B26A38}" destId="{4F7A0ECA-886A-47D1-9C64-47B238C8516E}" srcOrd="3" destOrd="0" presId="urn:microsoft.com/office/officeart/2018/2/layout/IconCircleList"/>
    <dgm:cxn modelId="{3AFA8C22-2DD9-42A0-B91C-95FED31AAE96}" type="presParOf" srcId="{292F20AD-B247-4E0C-A2D3-972D5EFC4BED}" destId="{4E1F9913-A7DC-4CAB-A1A2-89396ADD70C9}" srcOrd="1" destOrd="0" presId="urn:microsoft.com/office/officeart/2018/2/layout/IconCircleList"/>
    <dgm:cxn modelId="{61B9EED5-C603-4233-920D-742D4630ADBC}" type="presParOf" srcId="{292F20AD-B247-4E0C-A2D3-972D5EFC4BED}" destId="{DCA3B001-A9D6-4E59-B004-4AFB9196218F}" srcOrd="2" destOrd="0" presId="urn:microsoft.com/office/officeart/2018/2/layout/IconCircleList"/>
    <dgm:cxn modelId="{637ECC84-A8E0-4CAF-9F01-35E8220F6E6A}" type="presParOf" srcId="{DCA3B001-A9D6-4E59-B004-4AFB9196218F}" destId="{E5E9AE37-8099-492B-88C5-E43EF2ADC8E2}" srcOrd="0" destOrd="0" presId="urn:microsoft.com/office/officeart/2018/2/layout/IconCircleList"/>
    <dgm:cxn modelId="{1256CC6C-6196-43D3-A69F-A1EBD7F506BE}" type="presParOf" srcId="{DCA3B001-A9D6-4E59-B004-4AFB9196218F}" destId="{BBA2F88E-C2AB-4B6B-A372-86896CA78AF5}" srcOrd="1" destOrd="0" presId="urn:microsoft.com/office/officeart/2018/2/layout/IconCircleList"/>
    <dgm:cxn modelId="{BBBFA849-61F9-4D8A-9158-E34629623226}" type="presParOf" srcId="{DCA3B001-A9D6-4E59-B004-4AFB9196218F}" destId="{736AA7E7-39D2-4617-B4E5-C946E8B05B51}" srcOrd="2" destOrd="0" presId="urn:microsoft.com/office/officeart/2018/2/layout/IconCircleList"/>
    <dgm:cxn modelId="{9AE060B5-05E7-45A3-B7DC-FB7AC8864851}" type="presParOf" srcId="{DCA3B001-A9D6-4E59-B004-4AFB9196218F}" destId="{019319E4-A00D-42CE-897E-AE0E0AA8087D}" srcOrd="3" destOrd="0" presId="urn:microsoft.com/office/officeart/2018/2/layout/IconCircleList"/>
    <dgm:cxn modelId="{210AF51F-519D-48BF-9523-1FD38E7F5688}" type="presParOf" srcId="{292F20AD-B247-4E0C-A2D3-972D5EFC4BED}" destId="{258B4C25-E39F-4EFA-9884-ECD6C4BD7824}" srcOrd="3" destOrd="0" presId="urn:microsoft.com/office/officeart/2018/2/layout/IconCircleList"/>
    <dgm:cxn modelId="{36F70085-92BD-4850-B777-F68F15F9F52A}" type="presParOf" srcId="{292F20AD-B247-4E0C-A2D3-972D5EFC4BED}" destId="{8EE6A2D6-9BF0-4C9F-96D8-072C5F2C7E31}" srcOrd="4" destOrd="0" presId="urn:microsoft.com/office/officeart/2018/2/layout/IconCircleList"/>
    <dgm:cxn modelId="{BEA702EF-6DF1-48AD-9385-6E427E920DD3}" type="presParOf" srcId="{8EE6A2D6-9BF0-4C9F-96D8-072C5F2C7E31}" destId="{44E3D478-F850-4A8D-8B41-637CACAB3759}" srcOrd="0" destOrd="0" presId="urn:microsoft.com/office/officeart/2018/2/layout/IconCircleList"/>
    <dgm:cxn modelId="{255DEF67-11A1-4E68-B416-C7F75AA769B9}" type="presParOf" srcId="{8EE6A2D6-9BF0-4C9F-96D8-072C5F2C7E31}" destId="{7C3D484D-0995-4F47-9362-E667BB6317B7}" srcOrd="1" destOrd="0" presId="urn:microsoft.com/office/officeart/2018/2/layout/IconCircleList"/>
    <dgm:cxn modelId="{B9AF28B5-F1FC-43CC-8E0F-B98CFED063CB}" type="presParOf" srcId="{8EE6A2D6-9BF0-4C9F-96D8-072C5F2C7E31}" destId="{B57F6D41-7C1F-4BF9-B777-1A5904274F92}" srcOrd="2" destOrd="0" presId="urn:microsoft.com/office/officeart/2018/2/layout/IconCircleList"/>
    <dgm:cxn modelId="{0840F674-690C-4F92-8EA4-8503EBD05778}" type="presParOf" srcId="{8EE6A2D6-9BF0-4C9F-96D8-072C5F2C7E31}" destId="{E9CE1FE6-ACC1-4FA3-9946-6DE7524CC6EF}" srcOrd="3" destOrd="0" presId="urn:microsoft.com/office/officeart/2018/2/layout/IconCircleList"/>
    <dgm:cxn modelId="{6DBCD484-7BF0-4589-9146-CB01334C3C6F}" type="presParOf" srcId="{292F20AD-B247-4E0C-A2D3-972D5EFC4BED}" destId="{3CD9C24B-AC7C-42CD-A562-E6F7D3EBF1D4}" srcOrd="5" destOrd="0" presId="urn:microsoft.com/office/officeart/2018/2/layout/IconCircleList"/>
    <dgm:cxn modelId="{B1399CD2-5331-489E-AB3E-5D03C53CEBEF}" type="presParOf" srcId="{292F20AD-B247-4E0C-A2D3-972D5EFC4BED}" destId="{2F12D4B5-6E3B-4DAD-A265-594E4513495E}" srcOrd="6" destOrd="0" presId="urn:microsoft.com/office/officeart/2018/2/layout/IconCircleList"/>
    <dgm:cxn modelId="{CFCEC1B4-9226-47D1-B7DF-14C55D45E44F}" type="presParOf" srcId="{2F12D4B5-6E3B-4DAD-A265-594E4513495E}" destId="{D62C23C9-7475-436F-BA77-8FAA81E30440}" srcOrd="0" destOrd="0" presId="urn:microsoft.com/office/officeart/2018/2/layout/IconCircleList"/>
    <dgm:cxn modelId="{A13A155D-766E-43B2-8967-8C0F89CE9E06}" type="presParOf" srcId="{2F12D4B5-6E3B-4DAD-A265-594E4513495E}" destId="{C1D93325-DD1B-42ED-B9DE-5E5488D3CE01}" srcOrd="1" destOrd="0" presId="urn:microsoft.com/office/officeart/2018/2/layout/IconCircleList"/>
    <dgm:cxn modelId="{498CB3E3-2544-4DF2-9DBD-38F1ABEA161D}" type="presParOf" srcId="{2F12D4B5-6E3B-4DAD-A265-594E4513495E}" destId="{5AB6EF76-538E-4747-B417-A8862E2022BC}" srcOrd="2" destOrd="0" presId="urn:microsoft.com/office/officeart/2018/2/layout/IconCircleList"/>
    <dgm:cxn modelId="{BA4A0960-48A4-435D-8CF7-D912053593D1}" type="presParOf" srcId="{2F12D4B5-6E3B-4DAD-A265-594E4513495E}" destId="{97C28F0B-7429-47C0-92AB-3A32108D9D2D}"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6322E298-2632-4A9E-BF8A-21761970511A}" type="doc">
      <dgm:prSet loTypeId="urn:microsoft.com/office/officeart/2005/8/layout/default" loCatId="list" qsTypeId="urn:microsoft.com/office/officeart/2005/8/quickstyle/simple4" qsCatId="simple" csTypeId="urn:microsoft.com/office/officeart/2005/8/colors/accent2_2" csCatId="accent2"/>
      <dgm:spPr/>
      <dgm:t>
        <a:bodyPr/>
        <a:lstStyle/>
        <a:p>
          <a:endParaRPr lang="en-US"/>
        </a:p>
      </dgm:t>
    </dgm:pt>
    <dgm:pt modelId="{4ABF5B40-3054-4DBD-B4A4-E0A968EFE88E}">
      <dgm:prSet/>
      <dgm:spPr/>
      <dgm:t>
        <a:bodyPr/>
        <a:lstStyle/>
        <a:p>
          <a:r>
            <a:rPr lang="en-GB" b="0" i="0"/>
            <a:t>Who is speaking or writing?</a:t>
          </a:r>
          <a:endParaRPr lang="en-US"/>
        </a:p>
      </dgm:t>
    </dgm:pt>
    <dgm:pt modelId="{DDE5E421-81E4-4FEA-8B82-97E9CF37D94F}" type="parTrans" cxnId="{F4AAFAFA-CEA8-4336-BB71-0C400E97C05C}">
      <dgm:prSet/>
      <dgm:spPr/>
      <dgm:t>
        <a:bodyPr/>
        <a:lstStyle/>
        <a:p>
          <a:endParaRPr lang="en-US"/>
        </a:p>
      </dgm:t>
    </dgm:pt>
    <dgm:pt modelId="{E98F9267-4ABD-4B17-B3E2-316BF38D2B75}" type="sibTrans" cxnId="{F4AAFAFA-CEA8-4336-BB71-0C400E97C05C}">
      <dgm:prSet/>
      <dgm:spPr/>
      <dgm:t>
        <a:bodyPr/>
        <a:lstStyle/>
        <a:p>
          <a:endParaRPr lang="en-US"/>
        </a:p>
      </dgm:t>
    </dgm:pt>
    <dgm:pt modelId="{6876A7D4-8B4A-4A30-9D1F-407715508E17}">
      <dgm:prSet/>
      <dgm:spPr/>
      <dgm:t>
        <a:bodyPr/>
        <a:lstStyle/>
        <a:p>
          <a:r>
            <a:rPr lang="en-GB" b="0" i="0"/>
            <a:t>What is their point of view or perspective?</a:t>
          </a:r>
          <a:endParaRPr lang="en-US"/>
        </a:p>
      </dgm:t>
    </dgm:pt>
    <dgm:pt modelId="{D0B9DE2D-2F1F-4AC3-95C9-C6BC7DD49962}" type="parTrans" cxnId="{DD35136E-49DB-4EC3-B6DA-03F634C91108}">
      <dgm:prSet/>
      <dgm:spPr/>
      <dgm:t>
        <a:bodyPr/>
        <a:lstStyle/>
        <a:p>
          <a:endParaRPr lang="en-US"/>
        </a:p>
      </dgm:t>
    </dgm:pt>
    <dgm:pt modelId="{2471ADB1-E808-4369-B883-E6816A017A5F}" type="sibTrans" cxnId="{DD35136E-49DB-4EC3-B6DA-03F634C91108}">
      <dgm:prSet/>
      <dgm:spPr/>
      <dgm:t>
        <a:bodyPr/>
        <a:lstStyle/>
        <a:p>
          <a:endParaRPr lang="en-US"/>
        </a:p>
      </dgm:t>
    </dgm:pt>
    <dgm:pt modelId="{861B0BA9-5546-4883-B18B-ADF580A830C8}">
      <dgm:prSet/>
      <dgm:spPr/>
      <dgm:t>
        <a:bodyPr/>
        <a:lstStyle/>
        <a:p>
          <a:r>
            <a:rPr lang="en-GB" b="0" i="0"/>
            <a:t>What ideas and information are presented and how were they obtained?</a:t>
          </a:r>
          <a:endParaRPr lang="en-US"/>
        </a:p>
      </dgm:t>
    </dgm:pt>
    <dgm:pt modelId="{F7A0FD0F-7C93-4529-AD0B-810691CD7AA6}" type="parTrans" cxnId="{5A84F77C-90A1-485C-B173-6E3EEC183889}">
      <dgm:prSet/>
      <dgm:spPr/>
      <dgm:t>
        <a:bodyPr/>
        <a:lstStyle/>
        <a:p>
          <a:endParaRPr lang="en-US"/>
        </a:p>
      </dgm:t>
    </dgm:pt>
    <dgm:pt modelId="{4F7F31B2-3C22-49CB-AD87-1C45A8B62FB2}" type="sibTrans" cxnId="{5A84F77C-90A1-485C-B173-6E3EEC183889}">
      <dgm:prSet/>
      <dgm:spPr/>
      <dgm:t>
        <a:bodyPr/>
        <a:lstStyle/>
        <a:p>
          <a:endParaRPr lang="en-US"/>
        </a:p>
      </dgm:t>
    </dgm:pt>
    <dgm:pt modelId="{8BE4515F-D703-4BE9-883D-9D2C68B9A2C6}">
      <dgm:prSet/>
      <dgm:spPr/>
      <dgm:t>
        <a:bodyPr/>
        <a:lstStyle/>
        <a:p>
          <a:r>
            <a:rPr lang="en-GB" b="0" i="0"/>
            <a:t>Are there unsupported assertions?</a:t>
          </a:r>
          <a:endParaRPr lang="en-US"/>
        </a:p>
      </dgm:t>
    </dgm:pt>
    <dgm:pt modelId="{FA71CF9A-0C05-4DD4-B5D8-2855F35CC730}" type="parTrans" cxnId="{B964296A-4CC5-4F80-A3AC-A2556761ECF5}">
      <dgm:prSet/>
      <dgm:spPr/>
      <dgm:t>
        <a:bodyPr/>
        <a:lstStyle/>
        <a:p>
          <a:endParaRPr lang="en-US"/>
        </a:p>
      </dgm:t>
    </dgm:pt>
    <dgm:pt modelId="{294BA990-B937-4A02-B71E-90311F420C22}" type="sibTrans" cxnId="{B964296A-4CC5-4F80-A3AC-A2556761ECF5}">
      <dgm:prSet/>
      <dgm:spPr/>
      <dgm:t>
        <a:bodyPr/>
        <a:lstStyle/>
        <a:p>
          <a:endParaRPr lang="en-US"/>
        </a:p>
      </dgm:t>
    </dgm:pt>
    <dgm:pt modelId="{F4AA1A46-C7ED-44E7-8E0D-DEBAC049577F}">
      <dgm:prSet/>
      <dgm:spPr/>
      <dgm:t>
        <a:bodyPr/>
        <a:lstStyle/>
        <a:p>
          <a:r>
            <a:rPr lang="en-GB" b="0" i="0"/>
            <a:t>Are relevant reasons or evidence provided?</a:t>
          </a:r>
          <a:endParaRPr lang="en-US"/>
        </a:p>
      </dgm:t>
    </dgm:pt>
    <dgm:pt modelId="{B19DE1EA-CE48-4903-ABE7-4B9C5CCA8714}" type="parTrans" cxnId="{C98F00C5-D868-466D-A4AE-06F461F8764A}">
      <dgm:prSet/>
      <dgm:spPr/>
      <dgm:t>
        <a:bodyPr/>
        <a:lstStyle/>
        <a:p>
          <a:endParaRPr lang="en-US"/>
        </a:p>
      </dgm:t>
    </dgm:pt>
    <dgm:pt modelId="{77605CB1-B6F8-4F57-AE0A-622EE1051661}" type="sibTrans" cxnId="{C98F00C5-D868-466D-A4AE-06F461F8764A}">
      <dgm:prSet/>
      <dgm:spPr/>
      <dgm:t>
        <a:bodyPr/>
        <a:lstStyle/>
        <a:p>
          <a:endParaRPr lang="en-US"/>
        </a:p>
      </dgm:t>
    </dgm:pt>
    <dgm:pt modelId="{80C590B5-8B3B-43B3-AA3B-E276FC04805B}">
      <dgm:prSet/>
      <dgm:spPr/>
      <dgm:t>
        <a:bodyPr/>
        <a:lstStyle/>
        <a:p>
          <a:r>
            <a:rPr lang="en-GB" b="0" i="0"/>
            <a:t>Is the method used to find the evidence sound?</a:t>
          </a:r>
          <a:endParaRPr lang="en-US"/>
        </a:p>
      </dgm:t>
    </dgm:pt>
    <dgm:pt modelId="{07612952-E81E-47EF-AE19-3B3023B71EFD}" type="parTrans" cxnId="{9FE93042-C9AD-4628-B95F-244E38BC71BC}">
      <dgm:prSet/>
      <dgm:spPr/>
      <dgm:t>
        <a:bodyPr/>
        <a:lstStyle/>
        <a:p>
          <a:endParaRPr lang="en-US"/>
        </a:p>
      </dgm:t>
    </dgm:pt>
    <dgm:pt modelId="{D6F9FF69-7727-4B37-82BE-F076CB556FBB}" type="sibTrans" cxnId="{9FE93042-C9AD-4628-B95F-244E38BC71BC}">
      <dgm:prSet/>
      <dgm:spPr/>
      <dgm:t>
        <a:bodyPr/>
        <a:lstStyle/>
        <a:p>
          <a:endParaRPr lang="en-US"/>
        </a:p>
      </dgm:t>
    </dgm:pt>
    <dgm:pt modelId="{861EEF21-5FF5-4EB0-B3CD-2E033D6F6F29}">
      <dgm:prSet/>
      <dgm:spPr/>
      <dgm:t>
        <a:bodyPr/>
        <a:lstStyle/>
        <a:p>
          <a:r>
            <a:rPr lang="en-GB" b="0" i="0"/>
            <a:t>Is the evidence correct or valid?</a:t>
          </a:r>
          <a:endParaRPr lang="en-US"/>
        </a:p>
      </dgm:t>
    </dgm:pt>
    <dgm:pt modelId="{D1B7515C-1800-47A6-85BD-7A2539C90475}" type="parTrans" cxnId="{5F8570AF-904E-466C-9493-4F8E96E78C31}">
      <dgm:prSet/>
      <dgm:spPr/>
      <dgm:t>
        <a:bodyPr/>
        <a:lstStyle/>
        <a:p>
          <a:endParaRPr lang="en-US"/>
        </a:p>
      </dgm:t>
    </dgm:pt>
    <dgm:pt modelId="{10A06A1B-5D65-401D-B632-AAFC0C7039C9}" type="sibTrans" cxnId="{5F8570AF-904E-466C-9493-4F8E96E78C31}">
      <dgm:prSet/>
      <dgm:spPr/>
      <dgm:t>
        <a:bodyPr/>
        <a:lstStyle/>
        <a:p>
          <a:endParaRPr lang="en-US"/>
        </a:p>
      </dgm:t>
    </dgm:pt>
    <dgm:pt modelId="{9E64E5E7-934E-4F2A-97F2-9544040A69E3}">
      <dgm:prSet/>
      <dgm:spPr/>
      <dgm:t>
        <a:bodyPr/>
        <a:lstStyle/>
        <a:p>
          <a:r>
            <a:rPr lang="en-GB" b="0" i="0"/>
            <a:t>What assumptions have been made?</a:t>
          </a:r>
          <a:endParaRPr lang="en-US"/>
        </a:p>
      </dgm:t>
    </dgm:pt>
    <dgm:pt modelId="{E50E982E-E336-4EC7-8136-174DA070F903}" type="parTrans" cxnId="{A39D75F1-C212-45C2-A04A-A87CDA16802E}">
      <dgm:prSet/>
      <dgm:spPr/>
      <dgm:t>
        <a:bodyPr/>
        <a:lstStyle/>
        <a:p>
          <a:endParaRPr lang="en-US"/>
        </a:p>
      </dgm:t>
    </dgm:pt>
    <dgm:pt modelId="{CEFFD6BC-5C34-41BB-833E-95C992611229}" type="sibTrans" cxnId="{A39D75F1-C212-45C2-A04A-A87CDA16802E}">
      <dgm:prSet/>
      <dgm:spPr/>
      <dgm:t>
        <a:bodyPr/>
        <a:lstStyle/>
        <a:p>
          <a:endParaRPr lang="en-US"/>
        </a:p>
      </dgm:t>
    </dgm:pt>
    <dgm:pt modelId="{D31AAF61-7DF8-44F5-BC00-4B7CD0A319CF}">
      <dgm:prSet/>
      <dgm:spPr/>
      <dgm:t>
        <a:bodyPr/>
        <a:lstStyle/>
        <a:p>
          <a:r>
            <a:rPr lang="en-GB" b="0" i="0"/>
            <a:t>What is fact and what is opinion?</a:t>
          </a:r>
          <a:endParaRPr lang="en-US"/>
        </a:p>
      </dgm:t>
    </dgm:pt>
    <dgm:pt modelId="{10EDECA0-FFE9-41C9-8B77-D58D2DD120A4}" type="parTrans" cxnId="{FE2064E9-A9BC-4A82-B1EC-76C45E6CFC22}">
      <dgm:prSet/>
      <dgm:spPr/>
      <dgm:t>
        <a:bodyPr/>
        <a:lstStyle/>
        <a:p>
          <a:endParaRPr lang="en-US"/>
        </a:p>
      </dgm:t>
    </dgm:pt>
    <dgm:pt modelId="{0BA16036-AF45-44E4-83FE-6238EF402634}" type="sibTrans" cxnId="{FE2064E9-A9BC-4A82-B1EC-76C45E6CFC22}">
      <dgm:prSet/>
      <dgm:spPr/>
      <dgm:t>
        <a:bodyPr/>
        <a:lstStyle/>
        <a:p>
          <a:endParaRPr lang="en-US"/>
        </a:p>
      </dgm:t>
    </dgm:pt>
    <dgm:pt modelId="{5F648A86-5920-4E9E-B10A-4512C0D02099}">
      <dgm:prSet/>
      <dgm:spPr/>
      <dgm:t>
        <a:bodyPr/>
        <a:lstStyle/>
        <a:p>
          <a:r>
            <a:rPr lang="en-GB" b="0" i="0"/>
            <a:t>What are the implicit and explicit values?</a:t>
          </a:r>
          <a:endParaRPr lang="en-US"/>
        </a:p>
      </dgm:t>
    </dgm:pt>
    <dgm:pt modelId="{00D382D1-F3BC-4178-B42B-E22FD82F5A71}" type="parTrans" cxnId="{688A9530-3750-4E8B-912B-063EAAA96CCF}">
      <dgm:prSet/>
      <dgm:spPr/>
      <dgm:t>
        <a:bodyPr/>
        <a:lstStyle/>
        <a:p>
          <a:endParaRPr lang="en-US"/>
        </a:p>
      </dgm:t>
    </dgm:pt>
    <dgm:pt modelId="{E9825E72-19CD-46D7-8DA9-EBFC5CC3D3F8}" type="sibTrans" cxnId="{688A9530-3750-4E8B-912B-063EAAA96CCF}">
      <dgm:prSet/>
      <dgm:spPr/>
      <dgm:t>
        <a:bodyPr/>
        <a:lstStyle/>
        <a:p>
          <a:endParaRPr lang="en-US"/>
        </a:p>
      </dgm:t>
    </dgm:pt>
    <dgm:pt modelId="{AEF7AC0F-A5E6-40BA-BA26-AF7A54FAEE45}">
      <dgm:prSet/>
      <dgm:spPr/>
      <dgm:t>
        <a:bodyPr/>
        <a:lstStyle/>
        <a:p>
          <a:r>
            <a:rPr lang="en-GB" b="0" i="0"/>
            <a:t>Are there unreasonable generalisations?</a:t>
          </a:r>
          <a:endParaRPr lang="en-US"/>
        </a:p>
      </dgm:t>
    </dgm:pt>
    <dgm:pt modelId="{2F9A6823-8C45-4AF1-B0D4-CD91B453445C}" type="parTrans" cxnId="{13686249-517F-403A-BF2B-B4802BF6F1C1}">
      <dgm:prSet/>
      <dgm:spPr/>
      <dgm:t>
        <a:bodyPr/>
        <a:lstStyle/>
        <a:p>
          <a:endParaRPr lang="en-US"/>
        </a:p>
      </dgm:t>
    </dgm:pt>
    <dgm:pt modelId="{90F2192B-0C78-4A28-BCB4-343D52B88A38}" type="sibTrans" cxnId="{13686249-517F-403A-BF2B-B4802BF6F1C1}">
      <dgm:prSet/>
      <dgm:spPr/>
      <dgm:t>
        <a:bodyPr/>
        <a:lstStyle/>
        <a:p>
          <a:endParaRPr lang="en-US"/>
        </a:p>
      </dgm:t>
    </dgm:pt>
    <dgm:pt modelId="{8878019E-32E8-49F6-BC15-3E87D39B126B}">
      <dgm:prSet/>
      <dgm:spPr/>
      <dgm:t>
        <a:bodyPr/>
        <a:lstStyle/>
        <a:p>
          <a:r>
            <a:rPr lang="en-GB" b="0" i="0"/>
            <a:t>What has been omitted?</a:t>
          </a:r>
          <a:endParaRPr lang="en-US"/>
        </a:p>
      </dgm:t>
    </dgm:pt>
    <dgm:pt modelId="{73883548-1FA5-446D-A58D-46AB031F27AC}" type="parTrans" cxnId="{388C6503-47C4-4C7D-A009-E5CE9697EFBD}">
      <dgm:prSet/>
      <dgm:spPr/>
      <dgm:t>
        <a:bodyPr/>
        <a:lstStyle/>
        <a:p>
          <a:endParaRPr lang="en-US"/>
        </a:p>
      </dgm:t>
    </dgm:pt>
    <dgm:pt modelId="{261089D4-8835-4526-A8B6-790D42C0E616}" type="sibTrans" cxnId="{388C6503-47C4-4C7D-A009-E5CE9697EFBD}">
      <dgm:prSet/>
      <dgm:spPr/>
      <dgm:t>
        <a:bodyPr/>
        <a:lstStyle/>
        <a:p>
          <a:endParaRPr lang="en-US"/>
        </a:p>
      </dgm:t>
    </dgm:pt>
    <dgm:pt modelId="{449BFD8B-AA92-40C8-9117-CADFFC11E5AA}">
      <dgm:prSet/>
      <dgm:spPr/>
      <dgm:t>
        <a:bodyPr/>
        <a:lstStyle/>
        <a:p>
          <a:r>
            <a:rPr lang="en-GB" b="0" i="0"/>
            <a:t>How was the conclusion reached?</a:t>
          </a:r>
          <a:endParaRPr lang="en-US"/>
        </a:p>
      </dgm:t>
    </dgm:pt>
    <dgm:pt modelId="{D95A8BB0-A3C1-4145-8CE7-430E6730860A}" type="parTrans" cxnId="{ACF13BD4-27A7-4EB0-AE2E-9D243DC1B411}">
      <dgm:prSet/>
      <dgm:spPr/>
      <dgm:t>
        <a:bodyPr/>
        <a:lstStyle/>
        <a:p>
          <a:endParaRPr lang="en-US"/>
        </a:p>
      </dgm:t>
    </dgm:pt>
    <dgm:pt modelId="{F3205F7B-FB96-4451-9CDF-C23B0493405B}" type="sibTrans" cxnId="{ACF13BD4-27A7-4EB0-AE2E-9D243DC1B411}">
      <dgm:prSet/>
      <dgm:spPr/>
      <dgm:t>
        <a:bodyPr/>
        <a:lstStyle/>
        <a:p>
          <a:endParaRPr lang="en-US"/>
        </a:p>
      </dgm:t>
    </dgm:pt>
    <dgm:pt modelId="{EB2775DB-A5D2-4D6E-9BEB-DF9E807E262F}">
      <dgm:prSet/>
      <dgm:spPr/>
      <dgm:t>
        <a:bodyPr/>
        <a:lstStyle/>
        <a:p>
          <a:r>
            <a:rPr lang="en-GB" b="0" i="0"/>
            <a:t>Is the conclusion reasonable?</a:t>
          </a:r>
          <a:endParaRPr lang="en-US"/>
        </a:p>
      </dgm:t>
    </dgm:pt>
    <dgm:pt modelId="{34C341A7-AD9E-4430-8961-5AF795B98487}" type="parTrans" cxnId="{F28FB8EA-CBCB-4AEB-95F6-33DCEB847E66}">
      <dgm:prSet/>
      <dgm:spPr/>
      <dgm:t>
        <a:bodyPr/>
        <a:lstStyle/>
        <a:p>
          <a:endParaRPr lang="en-US"/>
        </a:p>
      </dgm:t>
    </dgm:pt>
    <dgm:pt modelId="{E53CBC69-837F-4563-A199-9F4E71317C4D}" type="sibTrans" cxnId="{F28FB8EA-CBCB-4AEB-95F6-33DCEB847E66}">
      <dgm:prSet/>
      <dgm:spPr/>
      <dgm:t>
        <a:bodyPr/>
        <a:lstStyle/>
        <a:p>
          <a:endParaRPr lang="en-US"/>
        </a:p>
      </dgm:t>
    </dgm:pt>
    <dgm:pt modelId="{81EEB980-AE00-40A8-B71A-F602C60F8F20}">
      <dgm:prSet/>
      <dgm:spPr/>
      <dgm:t>
        <a:bodyPr/>
        <a:lstStyle/>
        <a:p>
          <a:r>
            <a:rPr lang="en-GB" b="0" i="0"/>
            <a:t>What other perspectives or points of view could there be?</a:t>
          </a:r>
          <a:endParaRPr lang="en-US"/>
        </a:p>
      </dgm:t>
    </dgm:pt>
    <dgm:pt modelId="{CB22DDBD-8711-4034-8A22-E4AA8CC728B5}" type="parTrans" cxnId="{D4F9182F-75E1-4EC9-994C-A4DAC6CD02BC}">
      <dgm:prSet/>
      <dgm:spPr/>
      <dgm:t>
        <a:bodyPr/>
        <a:lstStyle/>
        <a:p>
          <a:endParaRPr lang="en-US"/>
        </a:p>
      </dgm:t>
    </dgm:pt>
    <dgm:pt modelId="{AC0E1046-C804-4862-B21D-6126AE130E3E}" type="sibTrans" cxnId="{D4F9182F-75E1-4EC9-994C-A4DAC6CD02BC}">
      <dgm:prSet/>
      <dgm:spPr/>
      <dgm:t>
        <a:bodyPr/>
        <a:lstStyle/>
        <a:p>
          <a:endParaRPr lang="en-US"/>
        </a:p>
      </dgm:t>
    </dgm:pt>
    <dgm:pt modelId="{7A9CB043-B9F9-4AF6-861A-DC9E61356246}">
      <dgm:prSet/>
      <dgm:spPr/>
      <dgm:t>
        <a:bodyPr/>
        <a:lstStyle/>
        <a:p>
          <a:r>
            <a:rPr lang="en-GB" dirty="0"/>
            <a:t>(Open University, 2021)</a:t>
          </a:r>
          <a:endParaRPr lang="en-US" dirty="0"/>
        </a:p>
      </dgm:t>
    </dgm:pt>
    <dgm:pt modelId="{3A3D3122-EE58-4540-8D6D-7C4CDF73B402}" type="parTrans" cxnId="{6827611B-8D26-49AF-9F5D-2712F7C16124}">
      <dgm:prSet/>
      <dgm:spPr/>
      <dgm:t>
        <a:bodyPr/>
        <a:lstStyle/>
        <a:p>
          <a:endParaRPr lang="en-US"/>
        </a:p>
      </dgm:t>
    </dgm:pt>
    <dgm:pt modelId="{DA4A34AC-115F-4AC8-9A9E-F537559B52B8}" type="sibTrans" cxnId="{6827611B-8D26-49AF-9F5D-2712F7C16124}">
      <dgm:prSet/>
      <dgm:spPr/>
      <dgm:t>
        <a:bodyPr/>
        <a:lstStyle/>
        <a:p>
          <a:endParaRPr lang="en-US"/>
        </a:p>
      </dgm:t>
    </dgm:pt>
    <dgm:pt modelId="{D6A0488D-0F40-4422-9B91-19E79DB59325}" type="pres">
      <dgm:prSet presAssocID="{6322E298-2632-4A9E-BF8A-21761970511A}" presName="diagram" presStyleCnt="0">
        <dgm:presLayoutVars>
          <dgm:dir/>
          <dgm:resizeHandles val="exact"/>
        </dgm:presLayoutVars>
      </dgm:prSet>
      <dgm:spPr/>
    </dgm:pt>
    <dgm:pt modelId="{21F40476-476A-44E2-9995-E599D54F28BF}" type="pres">
      <dgm:prSet presAssocID="{4ABF5B40-3054-4DBD-B4A4-E0A968EFE88E}" presName="node" presStyleLbl="node1" presStyleIdx="0" presStyleCnt="16">
        <dgm:presLayoutVars>
          <dgm:bulletEnabled val="1"/>
        </dgm:presLayoutVars>
      </dgm:prSet>
      <dgm:spPr/>
    </dgm:pt>
    <dgm:pt modelId="{352A81BF-A8B1-4A0E-92BC-E2971F3E7CB8}" type="pres">
      <dgm:prSet presAssocID="{E98F9267-4ABD-4B17-B3E2-316BF38D2B75}" presName="sibTrans" presStyleCnt="0"/>
      <dgm:spPr/>
    </dgm:pt>
    <dgm:pt modelId="{4CF79CBD-4A32-4ED8-ABDC-7CA6E932D5CF}" type="pres">
      <dgm:prSet presAssocID="{6876A7D4-8B4A-4A30-9D1F-407715508E17}" presName="node" presStyleLbl="node1" presStyleIdx="1" presStyleCnt="16">
        <dgm:presLayoutVars>
          <dgm:bulletEnabled val="1"/>
        </dgm:presLayoutVars>
      </dgm:prSet>
      <dgm:spPr/>
    </dgm:pt>
    <dgm:pt modelId="{D101FBDE-DBA6-4FB7-A31F-B5523F341331}" type="pres">
      <dgm:prSet presAssocID="{2471ADB1-E808-4369-B883-E6816A017A5F}" presName="sibTrans" presStyleCnt="0"/>
      <dgm:spPr/>
    </dgm:pt>
    <dgm:pt modelId="{1F3F2949-D949-4E45-894F-FD8D2C54E879}" type="pres">
      <dgm:prSet presAssocID="{861B0BA9-5546-4883-B18B-ADF580A830C8}" presName="node" presStyleLbl="node1" presStyleIdx="2" presStyleCnt="16">
        <dgm:presLayoutVars>
          <dgm:bulletEnabled val="1"/>
        </dgm:presLayoutVars>
      </dgm:prSet>
      <dgm:spPr/>
    </dgm:pt>
    <dgm:pt modelId="{1DB6B4D5-7B7B-48BC-A71A-5AF533940B21}" type="pres">
      <dgm:prSet presAssocID="{4F7F31B2-3C22-49CB-AD87-1C45A8B62FB2}" presName="sibTrans" presStyleCnt="0"/>
      <dgm:spPr/>
    </dgm:pt>
    <dgm:pt modelId="{F4D7E437-51C1-4223-A52C-E63D8870359D}" type="pres">
      <dgm:prSet presAssocID="{8BE4515F-D703-4BE9-883D-9D2C68B9A2C6}" presName="node" presStyleLbl="node1" presStyleIdx="3" presStyleCnt="16">
        <dgm:presLayoutVars>
          <dgm:bulletEnabled val="1"/>
        </dgm:presLayoutVars>
      </dgm:prSet>
      <dgm:spPr/>
    </dgm:pt>
    <dgm:pt modelId="{3EE95365-1064-48AD-9282-1187944B17C1}" type="pres">
      <dgm:prSet presAssocID="{294BA990-B937-4A02-B71E-90311F420C22}" presName="sibTrans" presStyleCnt="0"/>
      <dgm:spPr/>
    </dgm:pt>
    <dgm:pt modelId="{81BACDE6-24ED-4DE7-A825-22296DFBD986}" type="pres">
      <dgm:prSet presAssocID="{F4AA1A46-C7ED-44E7-8E0D-DEBAC049577F}" presName="node" presStyleLbl="node1" presStyleIdx="4" presStyleCnt="16">
        <dgm:presLayoutVars>
          <dgm:bulletEnabled val="1"/>
        </dgm:presLayoutVars>
      </dgm:prSet>
      <dgm:spPr/>
    </dgm:pt>
    <dgm:pt modelId="{E6647155-06DE-49A4-A572-8D27AE262CA0}" type="pres">
      <dgm:prSet presAssocID="{77605CB1-B6F8-4F57-AE0A-622EE1051661}" presName="sibTrans" presStyleCnt="0"/>
      <dgm:spPr/>
    </dgm:pt>
    <dgm:pt modelId="{E978198D-F874-4B89-BDC1-AE8728C08D1B}" type="pres">
      <dgm:prSet presAssocID="{80C590B5-8B3B-43B3-AA3B-E276FC04805B}" presName="node" presStyleLbl="node1" presStyleIdx="5" presStyleCnt="16">
        <dgm:presLayoutVars>
          <dgm:bulletEnabled val="1"/>
        </dgm:presLayoutVars>
      </dgm:prSet>
      <dgm:spPr/>
    </dgm:pt>
    <dgm:pt modelId="{10E7D63F-9067-4209-BD24-0915D693718D}" type="pres">
      <dgm:prSet presAssocID="{D6F9FF69-7727-4B37-82BE-F076CB556FBB}" presName="sibTrans" presStyleCnt="0"/>
      <dgm:spPr/>
    </dgm:pt>
    <dgm:pt modelId="{FBCDD296-1724-40F7-9ABE-E69680C1DDB4}" type="pres">
      <dgm:prSet presAssocID="{861EEF21-5FF5-4EB0-B3CD-2E033D6F6F29}" presName="node" presStyleLbl="node1" presStyleIdx="6" presStyleCnt="16">
        <dgm:presLayoutVars>
          <dgm:bulletEnabled val="1"/>
        </dgm:presLayoutVars>
      </dgm:prSet>
      <dgm:spPr/>
    </dgm:pt>
    <dgm:pt modelId="{38DD3E4C-66A8-408F-8E1F-70B44EE779F0}" type="pres">
      <dgm:prSet presAssocID="{10A06A1B-5D65-401D-B632-AAFC0C7039C9}" presName="sibTrans" presStyleCnt="0"/>
      <dgm:spPr/>
    </dgm:pt>
    <dgm:pt modelId="{A36DE24F-16AF-4535-AC60-AA8A35C41BAB}" type="pres">
      <dgm:prSet presAssocID="{9E64E5E7-934E-4F2A-97F2-9544040A69E3}" presName="node" presStyleLbl="node1" presStyleIdx="7" presStyleCnt="16">
        <dgm:presLayoutVars>
          <dgm:bulletEnabled val="1"/>
        </dgm:presLayoutVars>
      </dgm:prSet>
      <dgm:spPr/>
    </dgm:pt>
    <dgm:pt modelId="{06D42940-9350-40AE-9835-03AD5DAE7153}" type="pres">
      <dgm:prSet presAssocID="{CEFFD6BC-5C34-41BB-833E-95C992611229}" presName="sibTrans" presStyleCnt="0"/>
      <dgm:spPr/>
    </dgm:pt>
    <dgm:pt modelId="{D543DECF-4DF0-4015-ADFB-694AF9339548}" type="pres">
      <dgm:prSet presAssocID="{D31AAF61-7DF8-44F5-BC00-4B7CD0A319CF}" presName="node" presStyleLbl="node1" presStyleIdx="8" presStyleCnt="16">
        <dgm:presLayoutVars>
          <dgm:bulletEnabled val="1"/>
        </dgm:presLayoutVars>
      </dgm:prSet>
      <dgm:spPr/>
    </dgm:pt>
    <dgm:pt modelId="{A4B0CB4E-149D-4FC4-97D6-1471141F2584}" type="pres">
      <dgm:prSet presAssocID="{0BA16036-AF45-44E4-83FE-6238EF402634}" presName="sibTrans" presStyleCnt="0"/>
      <dgm:spPr/>
    </dgm:pt>
    <dgm:pt modelId="{37576687-2788-4D15-9416-EF1F519E25DD}" type="pres">
      <dgm:prSet presAssocID="{5F648A86-5920-4E9E-B10A-4512C0D02099}" presName="node" presStyleLbl="node1" presStyleIdx="9" presStyleCnt="16">
        <dgm:presLayoutVars>
          <dgm:bulletEnabled val="1"/>
        </dgm:presLayoutVars>
      </dgm:prSet>
      <dgm:spPr/>
    </dgm:pt>
    <dgm:pt modelId="{6946988C-94DD-407D-9730-D1B2FABCADF8}" type="pres">
      <dgm:prSet presAssocID="{E9825E72-19CD-46D7-8DA9-EBFC5CC3D3F8}" presName="sibTrans" presStyleCnt="0"/>
      <dgm:spPr/>
    </dgm:pt>
    <dgm:pt modelId="{4C1298CC-B692-4F44-990A-2A1F4BB415A8}" type="pres">
      <dgm:prSet presAssocID="{AEF7AC0F-A5E6-40BA-BA26-AF7A54FAEE45}" presName="node" presStyleLbl="node1" presStyleIdx="10" presStyleCnt="16">
        <dgm:presLayoutVars>
          <dgm:bulletEnabled val="1"/>
        </dgm:presLayoutVars>
      </dgm:prSet>
      <dgm:spPr/>
    </dgm:pt>
    <dgm:pt modelId="{2DFB8D3A-ECAF-405D-B47A-86CD41057B29}" type="pres">
      <dgm:prSet presAssocID="{90F2192B-0C78-4A28-BCB4-343D52B88A38}" presName="sibTrans" presStyleCnt="0"/>
      <dgm:spPr/>
    </dgm:pt>
    <dgm:pt modelId="{C183A2C9-7561-4AD4-932F-F3A573E7D9D9}" type="pres">
      <dgm:prSet presAssocID="{8878019E-32E8-49F6-BC15-3E87D39B126B}" presName="node" presStyleLbl="node1" presStyleIdx="11" presStyleCnt="16">
        <dgm:presLayoutVars>
          <dgm:bulletEnabled val="1"/>
        </dgm:presLayoutVars>
      </dgm:prSet>
      <dgm:spPr/>
    </dgm:pt>
    <dgm:pt modelId="{AC15E600-19C6-442B-BC55-4958FEA6C8EA}" type="pres">
      <dgm:prSet presAssocID="{261089D4-8835-4526-A8B6-790D42C0E616}" presName="sibTrans" presStyleCnt="0"/>
      <dgm:spPr/>
    </dgm:pt>
    <dgm:pt modelId="{2F425FBA-43F8-4A86-AE66-1812D3BF1F30}" type="pres">
      <dgm:prSet presAssocID="{449BFD8B-AA92-40C8-9117-CADFFC11E5AA}" presName="node" presStyleLbl="node1" presStyleIdx="12" presStyleCnt="16">
        <dgm:presLayoutVars>
          <dgm:bulletEnabled val="1"/>
        </dgm:presLayoutVars>
      </dgm:prSet>
      <dgm:spPr/>
    </dgm:pt>
    <dgm:pt modelId="{52FFF606-99D6-4F69-8A14-DC43EE81CA29}" type="pres">
      <dgm:prSet presAssocID="{F3205F7B-FB96-4451-9CDF-C23B0493405B}" presName="sibTrans" presStyleCnt="0"/>
      <dgm:spPr/>
    </dgm:pt>
    <dgm:pt modelId="{65FF0C08-8107-48E0-8A8F-CEEB141A91C5}" type="pres">
      <dgm:prSet presAssocID="{EB2775DB-A5D2-4D6E-9BEB-DF9E807E262F}" presName="node" presStyleLbl="node1" presStyleIdx="13" presStyleCnt="16">
        <dgm:presLayoutVars>
          <dgm:bulletEnabled val="1"/>
        </dgm:presLayoutVars>
      </dgm:prSet>
      <dgm:spPr/>
    </dgm:pt>
    <dgm:pt modelId="{541C2065-08D8-47FC-89F6-B8AAAAAB5027}" type="pres">
      <dgm:prSet presAssocID="{E53CBC69-837F-4563-A199-9F4E71317C4D}" presName="sibTrans" presStyleCnt="0"/>
      <dgm:spPr/>
    </dgm:pt>
    <dgm:pt modelId="{0DF634DF-E519-4862-88A0-01F192D1FA45}" type="pres">
      <dgm:prSet presAssocID="{81EEB980-AE00-40A8-B71A-F602C60F8F20}" presName="node" presStyleLbl="node1" presStyleIdx="14" presStyleCnt="16">
        <dgm:presLayoutVars>
          <dgm:bulletEnabled val="1"/>
        </dgm:presLayoutVars>
      </dgm:prSet>
      <dgm:spPr/>
    </dgm:pt>
    <dgm:pt modelId="{5C68F53E-51B1-4253-B5D2-5B5F73112F2E}" type="pres">
      <dgm:prSet presAssocID="{AC0E1046-C804-4862-B21D-6126AE130E3E}" presName="sibTrans" presStyleCnt="0"/>
      <dgm:spPr/>
    </dgm:pt>
    <dgm:pt modelId="{9E389A61-75C3-4BF7-B963-D73EB17724BD}" type="pres">
      <dgm:prSet presAssocID="{7A9CB043-B9F9-4AF6-861A-DC9E61356246}" presName="node" presStyleLbl="node1" presStyleIdx="15" presStyleCnt="16">
        <dgm:presLayoutVars>
          <dgm:bulletEnabled val="1"/>
        </dgm:presLayoutVars>
      </dgm:prSet>
      <dgm:spPr/>
    </dgm:pt>
  </dgm:ptLst>
  <dgm:cxnLst>
    <dgm:cxn modelId="{388C6503-47C4-4C7D-A009-E5CE9697EFBD}" srcId="{6322E298-2632-4A9E-BF8A-21761970511A}" destId="{8878019E-32E8-49F6-BC15-3E87D39B126B}" srcOrd="11" destOrd="0" parTransId="{73883548-1FA5-446D-A58D-46AB031F27AC}" sibTransId="{261089D4-8835-4526-A8B6-790D42C0E616}"/>
    <dgm:cxn modelId="{3A3B3309-C284-45E6-807E-8ADEDA550B44}" type="presOf" srcId="{6322E298-2632-4A9E-BF8A-21761970511A}" destId="{D6A0488D-0F40-4422-9B91-19E79DB59325}" srcOrd="0" destOrd="0" presId="urn:microsoft.com/office/officeart/2005/8/layout/default"/>
    <dgm:cxn modelId="{B71E7613-012F-4EF9-8CC3-E1ADA26CEBB3}" type="presOf" srcId="{6876A7D4-8B4A-4A30-9D1F-407715508E17}" destId="{4CF79CBD-4A32-4ED8-ABDC-7CA6E932D5CF}" srcOrd="0" destOrd="0" presId="urn:microsoft.com/office/officeart/2005/8/layout/default"/>
    <dgm:cxn modelId="{85E2BB1A-DDA9-4A58-8D90-AE5C4F925988}" type="presOf" srcId="{80C590B5-8B3B-43B3-AA3B-E276FC04805B}" destId="{E978198D-F874-4B89-BDC1-AE8728C08D1B}" srcOrd="0" destOrd="0" presId="urn:microsoft.com/office/officeart/2005/8/layout/default"/>
    <dgm:cxn modelId="{6827611B-8D26-49AF-9F5D-2712F7C16124}" srcId="{6322E298-2632-4A9E-BF8A-21761970511A}" destId="{7A9CB043-B9F9-4AF6-861A-DC9E61356246}" srcOrd="15" destOrd="0" parTransId="{3A3D3122-EE58-4540-8D6D-7C4CDF73B402}" sibTransId="{DA4A34AC-115F-4AC8-9A9E-F537559B52B8}"/>
    <dgm:cxn modelId="{7E43C626-508D-44F3-A668-38354E911456}" type="presOf" srcId="{5F648A86-5920-4E9E-B10A-4512C0D02099}" destId="{37576687-2788-4D15-9416-EF1F519E25DD}" srcOrd="0" destOrd="0" presId="urn:microsoft.com/office/officeart/2005/8/layout/default"/>
    <dgm:cxn modelId="{F3AFEF2D-3E0B-4951-8E8F-7A9E43A21C3D}" type="presOf" srcId="{8878019E-32E8-49F6-BC15-3E87D39B126B}" destId="{C183A2C9-7561-4AD4-932F-F3A573E7D9D9}" srcOrd="0" destOrd="0" presId="urn:microsoft.com/office/officeart/2005/8/layout/default"/>
    <dgm:cxn modelId="{D4F9182F-75E1-4EC9-994C-A4DAC6CD02BC}" srcId="{6322E298-2632-4A9E-BF8A-21761970511A}" destId="{81EEB980-AE00-40A8-B71A-F602C60F8F20}" srcOrd="14" destOrd="0" parTransId="{CB22DDBD-8711-4034-8A22-E4AA8CC728B5}" sibTransId="{AC0E1046-C804-4862-B21D-6126AE130E3E}"/>
    <dgm:cxn modelId="{688A9530-3750-4E8B-912B-063EAAA96CCF}" srcId="{6322E298-2632-4A9E-BF8A-21761970511A}" destId="{5F648A86-5920-4E9E-B10A-4512C0D02099}" srcOrd="9" destOrd="0" parTransId="{00D382D1-F3BC-4178-B42B-E22FD82F5A71}" sibTransId="{E9825E72-19CD-46D7-8DA9-EBFC5CC3D3F8}"/>
    <dgm:cxn modelId="{6E6D463B-6FFB-409E-8A87-8AC368C320DB}" type="presOf" srcId="{4ABF5B40-3054-4DBD-B4A4-E0A968EFE88E}" destId="{21F40476-476A-44E2-9995-E599D54F28BF}" srcOrd="0" destOrd="0" presId="urn:microsoft.com/office/officeart/2005/8/layout/default"/>
    <dgm:cxn modelId="{9FE93042-C9AD-4628-B95F-244E38BC71BC}" srcId="{6322E298-2632-4A9E-BF8A-21761970511A}" destId="{80C590B5-8B3B-43B3-AA3B-E276FC04805B}" srcOrd="5" destOrd="0" parTransId="{07612952-E81E-47EF-AE19-3B3023B71EFD}" sibTransId="{D6F9FF69-7727-4B37-82BE-F076CB556FBB}"/>
    <dgm:cxn modelId="{3E2B0664-2763-4B7A-83D3-8D489857D2E7}" type="presOf" srcId="{449BFD8B-AA92-40C8-9117-CADFFC11E5AA}" destId="{2F425FBA-43F8-4A86-AE66-1812D3BF1F30}" srcOrd="0" destOrd="0" presId="urn:microsoft.com/office/officeart/2005/8/layout/default"/>
    <dgm:cxn modelId="{607D5A46-4F64-412F-BA0B-5357B34AA025}" type="presOf" srcId="{AEF7AC0F-A5E6-40BA-BA26-AF7A54FAEE45}" destId="{4C1298CC-B692-4F44-990A-2A1F4BB415A8}" srcOrd="0" destOrd="0" presId="urn:microsoft.com/office/officeart/2005/8/layout/default"/>
    <dgm:cxn modelId="{13686249-517F-403A-BF2B-B4802BF6F1C1}" srcId="{6322E298-2632-4A9E-BF8A-21761970511A}" destId="{AEF7AC0F-A5E6-40BA-BA26-AF7A54FAEE45}" srcOrd="10" destOrd="0" parTransId="{2F9A6823-8C45-4AF1-B0D4-CD91B453445C}" sibTransId="{90F2192B-0C78-4A28-BCB4-343D52B88A38}"/>
    <dgm:cxn modelId="{B964296A-4CC5-4F80-A3AC-A2556761ECF5}" srcId="{6322E298-2632-4A9E-BF8A-21761970511A}" destId="{8BE4515F-D703-4BE9-883D-9D2C68B9A2C6}" srcOrd="3" destOrd="0" parTransId="{FA71CF9A-0C05-4DD4-B5D8-2855F35CC730}" sibTransId="{294BA990-B937-4A02-B71E-90311F420C22}"/>
    <dgm:cxn modelId="{C0216C4B-B54C-423F-B809-DFDFAC810DB7}" type="presOf" srcId="{EB2775DB-A5D2-4D6E-9BEB-DF9E807E262F}" destId="{65FF0C08-8107-48E0-8A8F-CEEB141A91C5}" srcOrd="0" destOrd="0" presId="urn:microsoft.com/office/officeart/2005/8/layout/default"/>
    <dgm:cxn modelId="{DD35136E-49DB-4EC3-B6DA-03F634C91108}" srcId="{6322E298-2632-4A9E-BF8A-21761970511A}" destId="{6876A7D4-8B4A-4A30-9D1F-407715508E17}" srcOrd="1" destOrd="0" parTransId="{D0B9DE2D-2F1F-4AC3-95C9-C6BC7DD49962}" sibTransId="{2471ADB1-E808-4369-B883-E6816A017A5F}"/>
    <dgm:cxn modelId="{7AB0656E-D15F-462E-B26E-5382E86900D6}" type="presOf" srcId="{D31AAF61-7DF8-44F5-BC00-4B7CD0A319CF}" destId="{D543DECF-4DF0-4015-ADFB-694AF9339548}" srcOrd="0" destOrd="0" presId="urn:microsoft.com/office/officeart/2005/8/layout/default"/>
    <dgm:cxn modelId="{5A84F77C-90A1-485C-B173-6E3EEC183889}" srcId="{6322E298-2632-4A9E-BF8A-21761970511A}" destId="{861B0BA9-5546-4883-B18B-ADF580A830C8}" srcOrd="2" destOrd="0" parTransId="{F7A0FD0F-7C93-4529-AD0B-810691CD7AA6}" sibTransId="{4F7F31B2-3C22-49CB-AD87-1C45A8B62FB2}"/>
    <dgm:cxn modelId="{C8DDE194-84AA-477A-8298-FC1228799D13}" type="presOf" srcId="{81EEB980-AE00-40A8-B71A-F602C60F8F20}" destId="{0DF634DF-E519-4862-88A0-01F192D1FA45}" srcOrd="0" destOrd="0" presId="urn:microsoft.com/office/officeart/2005/8/layout/default"/>
    <dgm:cxn modelId="{D48D999D-1142-4934-B33A-2BB1A3032861}" type="presOf" srcId="{861B0BA9-5546-4883-B18B-ADF580A830C8}" destId="{1F3F2949-D949-4E45-894F-FD8D2C54E879}" srcOrd="0" destOrd="0" presId="urn:microsoft.com/office/officeart/2005/8/layout/default"/>
    <dgm:cxn modelId="{3A01D1A4-A0A3-4903-9FA5-504CB983AAE3}" type="presOf" srcId="{9E64E5E7-934E-4F2A-97F2-9544040A69E3}" destId="{A36DE24F-16AF-4535-AC60-AA8A35C41BAB}" srcOrd="0" destOrd="0" presId="urn:microsoft.com/office/officeart/2005/8/layout/default"/>
    <dgm:cxn modelId="{F890E9AD-F458-4D22-8CBC-CDEDC5765BE6}" type="presOf" srcId="{F4AA1A46-C7ED-44E7-8E0D-DEBAC049577F}" destId="{81BACDE6-24ED-4DE7-A825-22296DFBD986}" srcOrd="0" destOrd="0" presId="urn:microsoft.com/office/officeart/2005/8/layout/default"/>
    <dgm:cxn modelId="{5F8570AF-904E-466C-9493-4F8E96E78C31}" srcId="{6322E298-2632-4A9E-BF8A-21761970511A}" destId="{861EEF21-5FF5-4EB0-B3CD-2E033D6F6F29}" srcOrd="6" destOrd="0" parTransId="{D1B7515C-1800-47A6-85BD-7A2539C90475}" sibTransId="{10A06A1B-5D65-401D-B632-AAFC0C7039C9}"/>
    <dgm:cxn modelId="{FB9E15B9-3162-40C8-A730-F8C59508A9BB}" type="presOf" srcId="{8BE4515F-D703-4BE9-883D-9D2C68B9A2C6}" destId="{F4D7E437-51C1-4223-A52C-E63D8870359D}" srcOrd="0" destOrd="0" presId="urn:microsoft.com/office/officeart/2005/8/layout/default"/>
    <dgm:cxn modelId="{C98F00C5-D868-466D-A4AE-06F461F8764A}" srcId="{6322E298-2632-4A9E-BF8A-21761970511A}" destId="{F4AA1A46-C7ED-44E7-8E0D-DEBAC049577F}" srcOrd="4" destOrd="0" parTransId="{B19DE1EA-CE48-4903-ABE7-4B9C5CCA8714}" sibTransId="{77605CB1-B6F8-4F57-AE0A-622EE1051661}"/>
    <dgm:cxn modelId="{8FC0B5CF-FE0A-4571-A9EA-DFD53FC6A41C}" type="presOf" srcId="{7A9CB043-B9F9-4AF6-861A-DC9E61356246}" destId="{9E389A61-75C3-4BF7-B963-D73EB17724BD}" srcOrd="0" destOrd="0" presId="urn:microsoft.com/office/officeart/2005/8/layout/default"/>
    <dgm:cxn modelId="{ACF13BD4-27A7-4EB0-AE2E-9D243DC1B411}" srcId="{6322E298-2632-4A9E-BF8A-21761970511A}" destId="{449BFD8B-AA92-40C8-9117-CADFFC11E5AA}" srcOrd="12" destOrd="0" parTransId="{D95A8BB0-A3C1-4145-8CE7-430E6730860A}" sibTransId="{F3205F7B-FB96-4451-9CDF-C23B0493405B}"/>
    <dgm:cxn modelId="{FE2064E9-A9BC-4A82-B1EC-76C45E6CFC22}" srcId="{6322E298-2632-4A9E-BF8A-21761970511A}" destId="{D31AAF61-7DF8-44F5-BC00-4B7CD0A319CF}" srcOrd="8" destOrd="0" parTransId="{10EDECA0-FFE9-41C9-8B77-D58D2DD120A4}" sibTransId="{0BA16036-AF45-44E4-83FE-6238EF402634}"/>
    <dgm:cxn modelId="{F28FB8EA-CBCB-4AEB-95F6-33DCEB847E66}" srcId="{6322E298-2632-4A9E-BF8A-21761970511A}" destId="{EB2775DB-A5D2-4D6E-9BEB-DF9E807E262F}" srcOrd="13" destOrd="0" parTransId="{34C341A7-AD9E-4430-8961-5AF795B98487}" sibTransId="{E53CBC69-837F-4563-A199-9F4E71317C4D}"/>
    <dgm:cxn modelId="{73199BEF-10C9-408A-B488-93FF5D9857AD}" type="presOf" srcId="{861EEF21-5FF5-4EB0-B3CD-2E033D6F6F29}" destId="{FBCDD296-1724-40F7-9ABE-E69680C1DDB4}" srcOrd="0" destOrd="0" presId="urn:microsoft.com/office/officeart/2005/8/layout/default"/>
    <dgm:cxn modelId="{A39D75F1-C212-45C2-A04A-A87CDA16802E}" srcId="{6322E298-2632-4A9E-BF8A-21761970511A}" destId="{9E64E5E7-934E-4F2A-97F2-9544040A69E3}" srcOrd="7" destOrd="0" parTransId="{E50E982E-E336-4EC7-8136-174DA070F903}" sibTransId="{CEFFD6BC-5C34-41BB-833E-95C992611229}"/>
    <dgm:cxn modelId="{F4AAFAFA-CEA8-4336-BB71-0C400E97C05C}" srcId="{6322E298-2632-4A9E-BF8A-21761970511A}" destId="{4ABF5B40-3054-4DBD-B4A4-E0A968EFE88E}" srcOrd="0" destOrd="0" parTransId="{DDE5E421-81E4-4FEA-8B82-97E9CF37D94F}" sibTransId="{E98F9267-4ABD-4B17-B3E2-316BF38D2B75}"/>
    <dgm:cxn modelId="{DC23216A-C909-4A50-8E2C-9896A963A4A5}" type="presParOf" srcId="{D6A0488D-0F40-4422-9B91-19E79DB59325}" destId="{21F40476-476A-44E2-9995-E599D54F28BF}" srcOrd="0" destOrd="0" presId="urn:microsoft.com/office/officeart/2005/8/layout/default"/>
    <dgm:cxn modelId="{C2CE5E0C-333F-4C32-9C40-B671050492BC}" type="presParOf" srcId="{D6A0488D-0F40-4422-9B91-19E79DB59325}" destId="{352A81BF-A8B1-4A0E-92BC-E2971F3E7CB8}" srcOrd="1" destOrd="0" presId="urn:microsoft.com/office/officeart/2005/8/layout/default"/>
    <dgm:cxn modelId="{00CB9E08-3E97-4228-B4DD-AC352DB6472D}" type="presParOf" srcId="{D6A0488D-0F40-4422-9B91-19E79DB59325}" destId="{4CF79CBD-4A32-4ED8-ABDC-7CA6E932D5CF}" srcOrd="2" destOrd="0" presId="urn:microsoft.com/office/officeart/2005/8/layout/default"/>
    <dgm:cxn modelId="{11E8B045-1DD6-4D2F-A121-14A40E6232EA}" type="presParOf" srcId="{D6A0488D-0F40-4422-9B91-19E79DB59325}" destId="{D101FBDE-DBA6-4FB7-A31F-B5523F341331}" srcOrd="3" destOrd="0" presId="urn:microsoft.com/office/officeart/2005/8/layout/default"/>
    <dgm:cxn modelId="{7A7544E8-E2C8-4309-9619-09D3E4C0D7F7}" type="presParOf" srcId="{D6A0488D-0F40-4422-9B91-19E79DB59325}" destId="{1F3F2949-D949-4E45-894F-FD8D2C54E879}" srcOrd="4" destOrd="0" presId="urn:microsoft.com/office/officeart/2005/8/layout/default"/>
    <dgm:cxn modelId="{A7332D8F-7288-4CCB-AAC6-778DC9579FA5}" type="presParOf" srcId="{D6A0488D-0F40-4422-9B91-19E79DB59325}" destId="{1DB6B4D5-7B7B-48BC-A71A-5AF533940B21}" srcOrd="5" destOrd="0" presId="urn:microsoft.com/office/officeart/2005/8/layout/default"/>
    <dgm:cxn modelId="{34301C26-E594-4A3F-B32A-212F46654DD8}" type="presParOf" srcId="{D6A0488D-0F40-4422-9B91-19E79DB59325}" destId="{F4D7E437-51C1-4223-A52C-E63D8870359D}" srcOrd="6" destOrd="0" presId="urn:microsoft.com/office/officeart/2005/8/layout/default"/>
    <dgm:cxn modelId="{8A71A8B1-08EE-4B1B-BBA5-CBBABF24E63D}" type="presParOf" srcId="{D6A0488D-0F40-4422-9B91-19E79DB59325}" destId="{3EE95365-1064-48AD-9282-1187944B17C1}" srcOrd="7" destOrd="0" presId="urn:microsoft.com/office/officeart/2005/8/layout/default"/>
    <dgm:cxn modelId="{2A2C1521-87ED-43E1-B574-0A3D2FDD5EDA}" type="presParOf" srcId="{D6A0488D-0F40-4422-9B91-19E79DB59325}" destId="{81BACDE6-24ED-4DE7-A825-22296DFBD986}" srcOrd="8" destOrd="0" presId="urn:microsoft.com/office/officeart/2005/8/layout/default"/>
    <dgm:cxn modelId="{78B42EE6-A095-4BCE-A4BB-325E94CEE695}" type="presParOf" srcId="{D6A0488D-0F40-4422-9B91-19E79DB59325}" destId="{E6647155-06DE-49A4-A572-8D27AE262CA0}" srcOrd="9" destOrd="0" presId="urn:microsoft.com/office/officeart/2005/8/layout/default"/>
    <dgm:cxn modelId="{63838912-7851-4134-A067-F41108CA0C20}" type="presParOf" srcId="{D6A0488D-0F40-4422-9B91-19E79DB59325}" destId="{E978198D-F874-4B89-BDC1-AE8728C08D1B}" srcOrd="10" destOrd="0" presId="urn:microsoft.com/office/officeart/2005/8/layout/default"/>
    <dgm:cxn modelId="{DB4FB133-79FD-40CE-8C80-28E7BE0D3A67}" type="presParOf" srcId="{D6A0488D-0F40-4422-9B91-19E79DB59325}" destId="{10E7D63F-9067-4209-BD24-0915D693718D}" srcOrd="11" destOrd="0" presId="urn:microsoft.com/office/officeart/2005/8/layout/default"/>
    <dgm:cxn modelId="{223B2661-AC79-4C24-B4B8-2F75F8305B04}" type="presParOf" srcId="{D6A0488D-0F40-4422-9B91-19E79DB59325}" destId="{FBCDD296-1724-40F7-9ABE-E69680C1DDB4}" srcOrd="12" destOrd="0" presId="urn:microsoft.com/office/officeart/2005/8/layout/default"/>
    <dgm:cxn modelId="{68D44C82-5BE5-4408-A432-B6C8724BF91B}" type="presParOf" srcId="{D6A0488D-0F40-4422-9B91-19E79DB59325}" destId="{38DD3E4C-66A8-408F-8E1F-70B44EE779F0}" srcOrd="13" destOrd="0" presId="urn:microsoft.com/office/officeart/2005/8/layout/default"/>
    <dgm:cxn modelId="{BD56ACD7-B736-41ED-993E-730E77430DA7}" type="presParOf" srcId="{D6A0488D-0F40-4422-9B91-19E79DB59325}" destId="{A36DE24F-16AF-4535-AC60-AA8A35C41BAB}" srcOrd="14" destOrd="0" presId="urn:microsoft.com/office/officeart/2005/8/layout/default"/>
    <dgm:cxn modelId="{23B51D68-CD37-4717-A7BF-D24240F22171}" type="presParOf" srcId="{D6A0488D-0F40-4422-9B91-19E79DB59325}" destId="{06D42940-9350-40AE-9835-03AD5DAE7153}" srcOrd="15" destOrd="0" presId="urn:microsoft.com/office/officeart/2005/8/layout/default"/>
    <dgm:cxn modelId="{DF9D74CE-2BF7-4A10-8953-1FAC242AC534}" type="presParOf" srcId="{D6A0488D-0F40-4422-9B91-19E79DB59325}" destId="{D543DECF-4DF0-4015-ADFB-694AF9339548}" srcOrd="16" destOrd="0" presId="urn:microsoft.com/office/officeart/2005/8/layout/default"/>
    <dgm:cxn modelId="{9D98AA1F-990A-477D-91B4-273772F13ABA}" type="presParOf" srcId="{D6A0488D-0F40-4422-9B91-19E79DB59325}" destId="{A4B0CB4E-149D-4FC4-97D6-1471141F2584}" srcOrd="17" destOrd="0" presId="urn:microsoft.com/office/officeart/2005/8/layout/default"/>
    <dgm:cxn modelId="{07644390-869A-45A3-8F00-66339EEA5EA4}" type="presParOf" srcId="{D6A0488D-0F40-4422-9B91-19E79DB59325}" destId="{37576687-2788-4D15-9416-EF1F519E25DD}" srcOrd="18" destOrd="0" presId="urn:microsoft.com/office/officeart/2005/8/layout/default"/>
    <dgm:cxn modelId="{F3E2B894-70B2-42B2-8895-7A59A3213D28}" type="presParOf" srcId="{D6A0488D-0F40-4422-9B91-19E79DB59325}" destId="{6946988C-94DD-407D-9730-D1B2FABCADF8}" srcOrd="19" destOrd="0" presId="urn:microsoft.com/office/officeart/2005/8/layout/default"/>
    <dgm:cxn modelId="{C0C669F8-7DB8-44F4-A65B-27499B9FBACF}" type="presParOf" srcId="{D6A0488D-0F40-4422-9B91-19E79DB59325}" destId="{4C1298CC-B692-4F44-990A-2A1F4BB415A8}" srcOrd="20" destOrd="0" presId="urn:microsoft.com/office/officeart/2005/8/layout/default"/>
    <dgm:cxn modelId="{5BDDE6C0-A507-45B9-A1C7-23AF1D9F55FC}" type="presParOf" srcId="{D6A0488D-0F40-4422-9B91-19E79DB59325}" destId="{2DFB8D3A-ECAF-405D-B47A-86CD41057B29}" srcOrd="21" destOrd="0" presId="urn:microsoft.com/office/officeart/2005/8/layout/default"/>
    <dgm:cxn modelId="{7D431622-8166-49E2-BC03-9FE805F8682C}" type="presParOf" srcId="{D6A0488D-0F40-4422-9B91-19E79DB59325}" destId="{C183A2C9-7561-4AD4-932F-F3A573E7D9D9}" srcOrd="22" destOrd="0" presId="urn:microsoft.com/office/officeart/2005/8/layout/default"/>
    <dgm:cxn modelId="{0EA93A43-3546-496D-9C8C-4F524709029A}" type="presParOf" srcId="{D6A0488D-0F40-4422-9B91-19E79DB59325}" destId="{AC15E600-19C6-442B-BC55-4958FEA6C8EA}" srcOrd="23" destOrd="0" presId="urn:microsoft.com/office/officeart/2005/8/layout/default"/>
    <dgm:cxn modelId="{AD85136E-CAE0-4FAE-9C77-FDF8946DCC15}" type="presParOf" srcId="{D6A0488D-0F40-4422-9B91-19E79DB59325}" destId="{2F425FBA-43F8-4A86-AE66-1812D3BF1F30}" srcOrd="24" destOrd="0" presId="urn:microsoft.com/office/officeart/2005/8/layout/default"/>
    <dgm:cxn modelId="{5CBAC407-32AB-443E-B0A2-B8DED5476507}" type="presParOf" srcId="{D6A0488D-0F40-4422-9B91-19E79DB59325}" destId="{52FFF606-99D6-4F69-8A14-DC43EE81CA29}" srcOrd="25" destOrd="0" presId="urn:microsoft.com/office/officeart/2005/8/layout/default"/>
    <dgm:cxn modelId="{511FA53C-D44C-493A-8D9E-EF7ED7573FEC}" type="presParOf" srcId="{D6A0488D-0F40-4422-9B91-19E79DB59325}" destId="{65FF0C08-8107-48E0-8A8F-CEEB141A91C5}" srcOrd="26" destOrd="0" presId="urn:microsoft.com/office/officeart/2005/8/layout/default"/>
    <dgm:cxn modelId="{FFF04114-FEB3-4CBA-9379-E8C694FE22C6}" type="presParOf" srcId="{D6A0488D-0F40-4422-9B91-19E79DB59325}" destId="{541C2065-08D8-47FC-89F6-B8AAAAAB5027}" srcOrd="27" destOrd="0" presId="urn:microsoft.com/office/officeart/2005/8/layout/default"/>
    <dgm:cxn modelId="{3543FC73-0AE2-4500-B0A5-5F32985EEAC1}" type="presParOf" srcId="{D6A0488D-0F40-4422-9B91-19E79DB59325}" destId="{0DF634DF-E519-4862-88A0-01F192D1FA45}" srcOrd="28" destOrd="0" presId="urn:microsoft.com/office/officeart/2005/8/layout/default"/>
    <dgm:cxn modelId="{E3F5854D-B9A4-4ADF-A144-78E5BF39262A}" type="presParOf" srcId="{D6A0488D-0F40-4422-9B91-19E79DB59325}" destId="{5C68F53E-51B1-4253-B5D2-5B5F73112F2E}" srcOrd="29" destOrd="0" presId="urn:microsoft.com/office/officeart/2005/8/layout/default"/>
    <dgm:cxn modelId="{8D8DAE9A-F543-4023-A056-C541331014F1}" type="presParOf" srcId="{D6A0488D-0F40-4422-9B91-19E79DB59325}" destId="{9E389A61-75C3-4BF7-B963-D73EB17724BD}" srcOrd="3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CBA7E96B-3E17-45F2-82FF-06760C40F9CE}" type="doc">
      <dgm:prSet loTypeId="urn:microsoft.com/office/officeart/2005/8/layout/hierarchy1" loCatId="hierarchy" qsTypeId="urn:microsoft.com/office/officeart/2005/8/quickstyle/simple4" qsCatId="simple" csTypeId="urn:microsoft.com/office/officeart/2005/8/colors/accent2_2" csCatId="accent2" phldr="1"/>
      <dgm:spPr/>
      <dgm:t>
        <a:bodyPr/>
        <a:lstStyle/>
        <a:p>
          <a:endParaRPr lang="en-US"/>
        </a:p>
      </dgm:t>
    </dgm:pt>
    <dgm:pt modelId="{32F373F5-74AB-4C2D-9B79-59A2AC304D65}">
      <dgm:prSet/>
      <dgm:spPr/>
      <dgm:t>
        <a:bodyPr/>
        <a:lstStyle/>
        <a:p>
          <a:r>
            <a:rPr lang="en-GB" dirty="0"/>
            <a:t>Read the article and answer the following questions:</a:t>
          </a:r>
          <a:endParaRPr lang="en-US" dirty="0"/>
        </a:p>
      </dgm:t>
    </dgm:pt>
    <dgm:pt modelId="{14168E10-A4B9-4662-B8DA-10ED121D53C6}" type="parTrans" cxnId="{7FD80586-476A-4B0F-A8AB-C8210E8F9085}">
      <dgm:prSet/>
      <dgm:spPr/>
      <dgm:t>
        <a:bodyPr/>
        <a:lstStyle/>
        <a:p>
          <a:endParaRPr lang="en-US"/>
        </a:p>
      </dgm:t>
    </dgm:pt>
    <dgm:pt modelId="{67390A23-36B1-40F2-9913-286EAEF940B4}" type="sibTrans" cxnId="{7FD80586-476A-4B0F-A8AB-C8210E8F9085}">
      <dgm:prSet/>
      <dgm:spPr/>
      <dgm:t>
        <a:bodyPr/>
        <a:lstStyle/>
        <a:p>
          <a:endParaRPr lang="en-US"/>
        </a:p>
      </dgm:t>
    </dgm:pt>
    <dgm:pt modelId="{58BA534B-FF34-4730-9BB1-3B6A3D8FF5C9}">
      <dgm:prSet/>
      <dgm:spPr/>
      <dgm:t>
        <a:bodyPr/>
        <a:lstStyle/>
        <a:p>
          <a:r>
            <a:rPr lang="en-GB" dirty="0"/>
            <a:t>What are the article’s strengths and weaknesses?</a:t>
          </a:r>
          <a:endParaRPr lang="en-US" dirty="0"/>
        </a:p>
      </dgm:t>
    </dgm:pt>
    <dgm:pt modelId="{829B4472-C3A8-4C6E-9B46-17EC0BA2B8A2}" type="parTrans" cxnId="{8EA61717-C844-47DD-B332-4CAF691F0820}">
      <dgm:prSet/>
      <dgm:spPr/>
      <dgm:t>
        <a:bodyPr/>
        <a:lstStyle/>
        <a:p>
          <a:endParaRPr lang="en-US"/>
        </a:p>
      </dgm:t>
    </dgm:pt>
    <dgm:pt modelId="{792503F2-6171-4648-8DF7-F7494D298C29}" type="sibTrans" cxnId="{8EA61717-C844-47DD-B332-4CAF691F0820}">
      <dgm:prSet/>
      <dgm:spPr/>
      <dgm:t>
        <a:bodyPr/>
        <a:lstStyle/>
        <a:p>
          <a:endParaRPr lang="en-US"/>
        </a:p>
      </dgm:t>
    </dgm:pt>
    <dgm:pt modelId="{80CD2759-4D96-48D9-A752-13522A4E23FF}">
      <dgm:prSet/>
      <dgm:spPr/>
      <dgm:t>
        <a:bodyPr/>
        <a:lstStyle/>
        <a:p>
          <a:r>
            <a:rPr lang="en-GB"/>
            <a:t>What research would you do next, having read these articles?</a:t>
          </a:r>
          <a:endParaRPr lang="en-US"/>
        </a:p>
      </dgm:t>
    </dgm:pt>
    <dgm:pt modelId="{E6EE355E-955F-4EC1-A6B3-10C8E967023A}" type="parTrans" cxnId="{ABA45C77-4732-460E-962B-CC738C27A912}">
      <dgm:prSet/>
      <dgm:spPr/>
      <dgm:t>
        <a:bodyPr/>
        <a:lstStyle/>
        <a:p>
          <a:endParaRPr lang="en-US"/>
        </a:p>
      </dgm:t>
    </dgm:pt>
    <dgm:pt modelId="{3CDAE929-DB31-4AC9-8393-2CFCAA2E6BE7}" type="sibTrans" cxnId="{ABA45C77-4732-460E-962B-CC738C27A912}">
      <dgm:prSet/>
      <dgm:spPr/>
      <dgm:t>
        <a:bodyPr/>
        <a:lstStyle/>
        <a:p>
          <a:endParaRPr lang="en-US"/>
        </a:p>
      </dgm:t>
    </dgm:pt>
    <dgm:pt modelId="{10EB729C-97A3-4733-B430-189A842A059C}" type="pres">
      <dgm:prSet presAssocID="{CBA7E96B-3E17-45F2-82FF-06760C40F9CE}" presName="hierChild1" presStyleCnt="0">
        <dgm:presLayoutVars>
          <dgm:chPref val="1"/>
          <dgm:dir/>
          <dgm:animOne val="branch"/>
          <dgm:animLvl val="lvl"/>
          <dgm:resizeHandles/>
        </dgm:presLayoutVars>
      </dgm:prSet>
      <dgm:spPr/>
    </dgm:pt>
    <dgm:pt modelId="{BAC8A6D4-9D1B-4757-97AE-27C2B1875C7D}" type="pres">
      <dgm:prSet presAssocID="{32F373F5-74AB-4C2D-9B79-59A2AC304D65}" presName="hierRoot1" presStyleCnt="0"/>
      <dgm:spPr/>
    </dgm:pt>
    <dgm:pt modelId="{51C76D67-1E69-4F76-8544-916D28DAC259}" type="pres">
      <dgm:prSet presAssocID="{32F373F5-74AB-4C2D-9B79-59A2AC304D65}" presName="composite" presStyleCnt="0"/>
      <dgm:spPr/>
    </dgm:pt>
    <dgm:pt modelId="{0D7DA691-2C1F-48E1-8116-9741BBC43E22}" type="pres">
      <dgm:prSet presAssocID="{32F373F5-74AB-4C2D-9B79-59A2AC304D65}" presName="background" presStyleLbl="node0" presStyleIdx="0" presStyleCnt="1"/>
      <dgm:spPr/>
    </dgm:pt>
    <dgm:pt modelId="{5FBC9F79-801F-4A50-BCA4-2610D18B8B2D}" type="pres">
      <dgm:prSet presAssocID="{32F373F5-74AB-4C2D-9B79-59A2AC304D65}" presName="text" presStyleLbl="fgAcc0" presStyleIdx="0" presStyleCnt="1">
        <dgm:presLayoutVars>
          <dgm:chPref val="3"/>
        </dgm:presLayoutVars>
      </dgm:prSet>
      <dgm:spPr/>
    </dgm:pt>
    <dgm:pt modelId="{C2940F7D-5E74-4E09-8DF7-E4AF4532E8C8}" type="pres">
      <dgm:prSet presAssocID="{32F373F5-74AB-4C2D-9B79-59A2AC304D65}" presName="hierChild2" presStyleCnt="0"/>
      <dgm:spPr/>
    </dgm:pt>
    <dgm:pt modelId="{52E8D691-CDA6-4D5E-B6C1-92A2DCFF52B9}" type="pres">
      <dgm:prSet presAssocID="{829B4472-C3A8-4C6E-9B46-17EC0BA2B8A2}" presName="Name10" presStyleLbl="parChTrans1D2" presStyleIdx="0" presStyleCnt="2"/>
      <dgm:spPr/>
    </dgm:pt>
    <dgm:pt modelId="{E5E08553-57BC-4BC1-89FD-BFAFE82BF33D}" type="pres">
      <dgm:prSet presAssocID="{58BA534B-FF34-4730-9BB1-3B6A3D8FF5C9}" presName="hierRoot2" presStyleCnt="0"/>
      <dgm:spPr/>
    </dgm:pt>
    <dgm:pt modelId="{B5BD5B27-EEAD-479A-A100-C41BF9770C47}" type="pres">
      <dgm:prSet presAssocID="{58BA534B-FF34-4730-9BB1-3B6A3D8FF5C9}" presName="composite2" presStyleCnt="0"/>
      <dgm:spPr/>
    </dgm:pt>
    <dgm:pt modelId="{DABCE4D4-6814-4D17-928E-980E3926787E}" type="pres">
      <dgm:prSet presAssocID="{58BA534B-FF34-4730-9BB1-3B6A3D8FF5C9}" presName="background2" presStyleLbl="node2" presStyleIdx="0" presStyleCnt="2"/>
      <dgm:spPr/>
    </dgm:pt>
    <dgm:pt modelId="{6B4AA2A6-4E6F-4E0A-8302-A7E603904928}" type="pres">
      <dgm:prSet presAssocID="{58BA534B-FF34-4730-9BB1-3B6A3D8FF5C9}" presName="text2" presStyleLbl="fgAcc2" presStyleIdx="0" presStyleCnt="2">
        <dgm:presLayoutVars>
          <dgm:chPref val="3"/>
        </dgm:presLayoutVars>
      </dgm:prSet>
      <dgm:spPr/>
    </dgm:pt>
    <dgm:pt modelId="{AB8E8C99-CFA4-4258-9DF5-01395519201E}" type="pres">
      <dgm:prSet presAssocID="{58BA534B-FF34-4730-9BB1-3B6A3D8FF5C9}" presName="hierChild3" presStyleCnt="0"/>
      <dgm:spPr/>
    </dgm:pt>
    <dgm:pt modelId="{3F812C7C-6668-4E08-8B8C-267CA78D5EA8}" type="pres">
      <dgm:prSet presAssocID="{E6EE355E-955F-4EC1-A6B3-10C8E967023A}" presName="Name10" presStyleLbl="parChTrans1D2" presStyleIdx="1" presStyleCnt="2"/>
      <dgm:spPr/>
    </dgm:pt>
    <dgm:pt modelId="{5ED4D77A-DB7E-482F-B095-BD08BACDC2B4}" type="pres">
      <dgm:prSet presAssocID="{80CD2759-4D96-48D9-A752-13522A4E23FF}" presName="hierRoot2" presStyleCnt="0"/>
      <dgm:spPr/>
    </dgm:pt>
    <dgm:pt modelId="{33C91426-1E8B-4CC1-B263-D8A7C2DE1551}" type="pres">
      <dgm:prSet presAssocID="{80CD2759-4D96-48D9-A752-13522A4E23FF}" presName="composite2" presStyleCnt="0"/>
      <dgm:spPr/>
    </dgm:pt>
    <dgm:pt modelId="{19A1A718-C2F0-4432-80DD-10A4C9156959}" type="pres">
      <dgm:prSet presAssocID="{80CD2759-4D96-48D9-A752-13522A4E23FF}" presName="background2" presStyleLbl="node2" presStyleIdx="1" presStyleCnt="2"/>
      <dgm:spPr/>
    </dgm:pt>
    <dgm:pt modelId="{8C490A10-E4D0-4CD3-9098-3CBFDC836899}" type="pres">
      <dgm:prSet presAssocID="{80CD2759-4D96-48D9-A752-13522A4E23FF}" presName="text2" presStyleLbl="fgAcc2" presStyleIdx="1" presStyleCnt="2">
        <dgm:presLayoutVars>
          <dgm:chPref val="3"/>
        </dgm:presLayoutVars>
      </dgm:prSet>
      <dgm:spPr/>
    </dgm:pt>
    <dgm:pt modelId="{711D6305-C154-4FB5-B1C5-F0F744EC069E}" type="pres">
      <dgm:prSet presAssocID="{80CD2759-4D96-48D9-A752-13522A4E23FF}" presName="hierChild3" presStyleCnt="0"/>
      <dgm:spPr/>
    </dgm:pt>
  </dgm:ptLst>
  <dgm:cxnLst>
    <dgm:cxn modelId="{0776F304-92DA-45CC-8537-63BA4AD325ED}" type="presOf" srcId="{58BA534B-FF34-4730-9BB1-3B6A3D8FF5C9}" destId="{6B4AA2A6-4E6F-4E0A-8302-A7E603904928}" srcOrd="0" destOrd="0" presId="urn:microsoft.com/office/officeart/2005/8/layout/hierarchy1"/>
    <dgm:cxn modelId="{2588E008-DDB5-4181-9DAB-048B9FBAA836}" type="presOf" srcId="{80CD2759-4D96-48D9-A752-13522A4E23FF}" destId="{8C490A10-E4D0-4CD3-9098-3CBFDC836899}" srcOrd="0" destOrd="0" presId="urn:microsoft.com/office/officeart/2005/8/layout/hierarchy1"/>
    <dgm:cxn modelId="{8EA61717-C844-47DD-B332-4CAF691F0820}" srcId="{32F373F5-74AB-4C2D-9B79-59A2AC304D65}" destId="{58BA534B-FF34-4730-9BB1-3B6A3D8FF5C9}" srcOrd="0" destOrd="0" parTransId="{829B4472-C3A8-4C6E-9B46-17EC0BA2B8A2}" sibTransId="{792503F2-6171-4648-8DF7-F7494D298C29}"/>
    <dgm:cxn modelId="{26732835-141E-49A8-865C-F97558D1766F}" type="presOf" srcId="{829B4472-C3A8-4C6E-9B46-17EC0BA2B8A2}" destId="{52E8D691-CDA6-4D5E-B6C1-92A2DCFF52B9}" srcOrd="0" destOrd="0" presId="urn:microsoft.com/office/officeart/2005/8/layout/hierarchy1"/>
    <dgm:cxn modelId="{ABA45C77-4732-460E-962B-CC738C27A912}" srcId="{32F373F5-74AB-4C2D-9B79-59A2AC304D65}" destId="{80CD2759-4D96-48D9-A752-13522A4E23FF}" srcOrd="1" destOrd="0" parTransId="{E6EE355E-955F-4EC1-A6B3-10C8E967023A}" sibTransId="{3CDAE929-DB31-4AC9-8393-2CFCAA2E6BE7}"/>
    <dgm:cxn modelId="{7FD80586-476A-4B0F-A8AB-C8210E8F9085}" srcId="{CBA7E96B-3E17-45F2-82FF-06760C40F9CE}" destId="{32F373F5-74AB-4C2D-9B79-59A2AC304D65}" srcOrd="0" destOrd="0" parTransId="{14168E10-A4B9-4662-B8DA-10ED121D53C6}" sibTransId="{67390A23-36B1-40F2-9913-286EAEF940B4}"/>
    <dgm:cxn modelId="{6B0D70A6-F190-44D4-AE9E-E007C277BD6B}" type="presOf" srcId="{CBA7E96B-3E17-45F2-82FF-06760C40F9CE}" destId="{10EB729C-97A3-4733-B430-189A842A059C}" srcOrd="0" destOrd="0" presId="urn:microsoft.com/office/officeart/2005/8/layout/hierarchy1"/>
    <dgm:cxn modelId="{1FC064D8-E478-4A51-93C4-F2B2933312DA}" type="presOf" srcId="{E6EE355E-955F-4EC1-A6B3-10C8E967023A}" destId="{3F812C7C-6668-4E08-8B8C-267CA78D5EA8}" srcOrd="0" destOrd="0" presId="urn:microsoft.com/office/officeart/2005/8/layout/hierarchy1"/>
    <dgm:cxn modelId="{E93B6DF2-9E87-47EA-AEF4-88C8AD599172}" type="presOf" srcId="{32F373F5-74AB-4C2D-9B79-59A2AC304D65}" destId="{5FBC9F79-801F-4A50-BCA4-2610D18B8B2D}" srcOrd="0" destOrd="0" presId="urn:microsoft.com/office/officeart/2005/8/layout/hierarchy1"/>
    <dgm:cxn modelId="{2F60AB52-3365-4FC0-B72C-86792FA8F05C}" type="presParOf" srcId="{10EB729C-97A3-4733-B430-189A842A059C}" destId="{BAC8A6D4-9D1B-4757-97AE-27C2B1875C7D}" srcOrd="0" destOrd="0" presId="urn:microsoft.com/office/officeart/2005/8/layout/hierarchy1"/>
    <dgm:cxn modelId="{38B6F708-9AEB-43F5-9555-0C6CC9CDA890}" type="presParOf" srcId="{BAC8A6D4-9D1B-4757-97AE-27C2B1875C7D}" destId="{51C76D67-1E69-4F76-8544-916D28DAC259}" srcOrd="0" destOrd="0" presId="urn:microsoft.com/office/officeart/2005/8/layout/hierarchy1"/>
    <dgm:cxn modelId="{B9ECBD96-D3FD-4E25-8886-F4C43FA64075}" type="presParOf" srcId="{51C76D67-1E69-4F76-8544-916D28DAC259}" destId="{0D7DA691-2C1F-48E1-8116-9741BBC43E22}" srcOrd="0" destOrd="0" presId="urn:microsoft.com/office/officeart/2005/8/layout/hierarchy1"/>
    <dgm:cxn modelId="{E12BDCCE-C79F-4A76-956A-3DCFEA801046}" type="presParOf" srcId="{51C76D67-1E69-4F76-8544-916D28DAC259}" destId="{5FBC9F79-801F-4A50-BCA4-2610D18B8B2D}" srcOrd="1" destOrd="0" presId="urn:microsoft.com/office/officeart/2005/8/layout/hierarchy1"/>
    <dgm:cxn modelId="{B12824EE-52E5-4416-8633-186D9E8BDE5B}" type="presParOf" srcId="{BAC8A6D4-9D1B-4757-97AE-27C2B1875C7D}" destId="{C2940F7D-5E74-4E09-8DF7-E4AF4532E8C8}" srcOrd="1" destOrd="0" presId="urn:microsoft.com/office/officeart/2005/8/layout/hierarchy1"/>
    <dgm:cxn modelId="{096526CE-9EE2-4E97-B001-7AB626ACB2B9}" type="presParOf" srcId="{C2940F7D-5E74-4E09-8DF7-E4AF4532E8C8}" destId="{52E8D691-CDA6-4D5E-B6C1-92A2DCFF52B9}" srcOrd="0" destOrd="0" presId="urn:microsoft.com/office/officeart/2005/8/layout/hierarchy1"/>
    <dgm:cxn modelId="{B9F047DD-269B-4754-AAFB-0A702AA23E1C}" type="presParOf" srcId="{C2940F7D-5E74-4E09-8DF7-E4AF4532E8C8}" destId="{E5E08553-57BC-4BC1-89FD-BFAFE82BF33D}" srcOrd="1" destOrd="0" presId="urn:microsoft.com/office/officeart/2005/8/layout/hierarchy1"/>
    <dgm:cxn modelId="{3C543798-C943-4230-AFD3-E9DBA06451C3}" type="presParOf" srcId="{E5E08553-57BC-4BC1-89FD-BFAFE82BF33D}" destId="{B5BD5B27-EEAD-479A-A100-C41BF9770C47}" srcOrd="0" destOrd="0" presId="urn:microsoft.com/office/officeart/2005/8/layout/hierarchy1"/>
    <dgm:cxn modelId="{914E7B6E-E37D-46AC-86AD-9DB4BA86AD46}" type="presParOf" srcId="{B5BD5B27-EEAD-479A-A100-C41BF9770C47}" destId="{DABCE4D4-6814-4D17-928E-980E3926787E}" srcOrd="0" destOrd="0" presId="urn:microsoft.com/office/officeart/2005/8/layout/hierarchy1"/>
    <dgm:cxn modelId="{0778D218-9C0E-4ED5-9DBA-B60E0B3BBD22}" type="presParOf" srcId="{B5BD5B27-EEAD-479A-A100-C41BF9770C47}" destId="{6B4AA2A6-4E6F-4E0A-8302-A7E603904928}" srcOrd="1" destOrd="0" presId="urn:microsoft.com/office/officeart/2005/8/layout/hierarchy1"/>
    <dgm:cxn modelId="{B4BA7841-6809-47CF-AF5E-EE802858766E}" type="presParOf" srcId="{E5E08553-57BC-4BC1-89FD-BFAFE82BF33D}" destId="{AB8E8C99-CFA4-4258-9DF5-01395519201E}" srcOrd="1" destOrd="0" presId="urn:microsoft.com/office/officeart/2005/8/layout/hierarchy1"/>
    <dgm:cxn modelId="{4A478590-299E-496B-A1EA-BEC5286F7C42}" type="presParOf" srcId="{C2940F7D-5E74-4E09-8DF7-E4AF4532E8C8}" destId="{3F812C7C-6668-4E08-8B8C-267CA78D5EA8}" srcOrd="2" destOrd="0" presId="urn:microsoft.com/office/officeart/2005/8/layout/hierarchy1"/>
    <dgm:cxn modelId="{E1BE9164-4B2A-43AA-A0E3-E959140BA824}" type="presParOf" srcId="{C2940F7D-5E74-4E09-8DF7-E4AF4532E8C8}" destId="{5ED4D77A-DB7E-482F-B095-BD08BACDC2B4}" srcOrd="3" destOrd="0" presId="urn:microsoft.com/office/officeart/2005/8/layout/hierarchy1"/>
    <dgm:cxn modelId="{5F0AEF22-659E-495F-BD94-A160A1A6F119}" type="presParOf" srcId="{5ED4D77A-DB7E-482F-B095-BD08BACDC2B4}" destId="{33C91426-1E8B-4CC1-B263-D8A7C2DE1551}" srcOrd="0" destOrd="0" presId="urn:microsoft.com/office/officeart/2005/8/layout/hierarchy1"/>
    <dgm:cxn modelId="{DA78130F-9662-4BB1-A1BE-9E355063D1B2}" type="presParOf" srcId="{33C91426-1E8B-4CC1-B263-D8A7C2DE1551}" destId="{19A1A718-C2F0-4432-80DD-10A4C9156959}" srcOrd="0" destOrd="0" presId="urn:microsoft.com/office/officeart/2005/8/layout/hierarchy1"/>
    <dgm:cxn modelId="{2414743B-033E-4B17-89F1-811A1809861E}" type="presParOf" srcId="{33C91426-1E8B-4CC1-B263-D8A7C2DE1551}" destId="{8C490A10-E4D0-4CD3-9098-3CBFDC836899}" srcOrd="1" destOrd="0" presId="urn:microsoft.com/office/officeart/2005/8/layout/hierarchy1"/>
    <dgm:cxn modelId="{B43214D8-7E95-4315-9238-C65CE786EAB5}" type="presParOf" srcId="{5ED4D77A-DB7E-482F-B095-BD08BACDC2B4}" destId="{711D6305-C154-4FB5-B1C5-F0F744EC069E}"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6978F095-899B-4E8B-9FB3-ADB7BD383DB5}"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9D0DFEA2-F8DA-454C-8AAC-49B0EBC842CF}">
      <dgm:prSet/>
      <dgm:spPr/>
      <dgm:t>
        <a:bodyPr/>
        <a:lstStyle/>
        <a:p>
          <a:r>
            <a:rPr lang="en-GB" dirty="0"/>
            <a:t>Ethics and need to observe high standards of conduct – part of being a professional.</a:t>
          </a:r>
          <a:endParaRPr lang="en-US" dirty="0"/>
        </a:p>
      </dgm:t>
    </dgm:pt>
    <dgm:pt modelId="{2C0A27E7-D7B7-4072-9E2F-0B287A8B356E}" type="parTrans" cxnId="{3A6DE9C3-4482-40F4-8604-8377AF53913F}">
      <dgm:prSet/>
      <dgm:spPr/>
      <dgm:t>
        <a:bodyPr/>
        <a:lstStyle/>
        <a:p>
          <a:endParaRPr lang="en-US"/>
        </a:p>
      </dgm:t>
    </dgm:pt>
    <dgm:pt modelId="{9806658C-269B-46A5-8A06-4986BF02C00D}" type="sibTrans" cxnId="{3A6DE9C3-4482-40F4-8604-8377AF53913F}">
      <dgm:prSet/>
      <dgm:spPr/>
      <dgm:t>
        <a:bodyPr/>
        <a:lstStyle/>
        <a:p>
          <a:endParaRPr lang="en-US"/>
        </a:p>
      </dgm:t>
    </dgm:pt>
    <dgm:pt modelId="{5E44AB85-4261-4BB4-92A2-088E5A81FF28}">
      <dgm:prSet/>
      <dgm:spPr/>
      <dgm:t>
        <a:bodyPr/>
        <a:lstStyle/>
        <a:p>
          <a:r>
            <a:rPr lang="en-GB"/>
            <a:t>HR as role models. </a:t>
          </a:r>
          <a:endParaRPr lang="en-US"/>
        </a:p>
      </dgm:t>
    </dgm:pt>
    <dgm:pt modelId="{A2F3E4D4-A22D-44FB-9A3F-A2A12F09E25C}" type="parTrans" cxnId="{6DF8894F-AE67-4FED-A156-8A9E12DBD66E}">
      <dgm:prSet/>
      <dgm:spPr/>
      <dgm:t>
        <a:bodyPr/>
        <a:lstStyle/>
        <a:p>
          <a:endParaRPr lang="en-US"/>
        </a:p>
      </dgm:t>
    </dgm:pt>
    <dgm:pt modelId="{4D1B02AB-6965-48AB-8A39-B186EB988BCF}" type="sibTrans" cxnId="{6DF8894F-AE67-4FED-A156-8A9E12DBD66E}">
      <dgm:prSet/>
      <dgm:spPr/>
      <dgm:t>
        <a:bodyPr/>
        <a:lstStyle/>
        <a:p>
          <a:endParaRPr lang="en-US"/>
        </a:p>
      </dgm:t>
    </dgm:pt>
    <dgm:pt modelId="{BCD60569-AA22-4EBA-83E5-1948E77CA8F7}">
      <dgm:prSet/>
      <dgm:spPr/>
      <dgm:t>
        <a:bodyPr/>
        <a:lstStyle/>
        <a:p>
          <a:r>
            <a:rPr lang="en-GB" dirty="0"/>
            <a:t>CIPD Code of Conduct includes ethical standards and integrity. </a:t>
          </a:r>
          <a:endParaRPr lang="en-US" dirty="0"/>
        </a:p>
      </dgm:t>
    </dgm:pt>
    <dgm:pt modelId="{92863250-77C8-4A13-88E1-DB0C47F1447A}" type="parTrans" cxnId="{BBD85266-A6B4-4AAA-82E5-1E7C671687EF}">
      <dgm:prSet/>
      <dgm:spPr/>
      <dgm:t>
        <a:bodyPr/>
        <a:lstStyle/>
        <a:p>
          <a:endParaRPr lang="en-US"/>
        </a:p>
      </dgm:t>
    </dgm:pt>
    <dgm:pt modelId="{DD8ADFAF-29EC-4166-8173-6638EB2BBF1F}" type="sibTrans" cxnId="{BBD85266-A6B4-4AAA-82E5-1E7C671687EF}">
      <dgm:prSet/>
      <dgm:spPr/>
      <dgm:t>
        <a:bodyPr/>
        <a:lstStyle/>
        <a:p>
          <a:endParaRPr lang="en-US"/>
        </a:p>
      </dgm:t>
    </dgm:pt>
    <dgm:pt modelId="{B80BED4F-526A-4127-A135-FD2553DDB17E}" type="pres">
      <dgm:prSet presAssocID="{6978F095-899B-4E8B-9FB3-ADB7BD383DB5}" presName="root" presStyleCnt="0">
        <dgm:presLayoutVars>
          <dgm:dir/>
          <dgm:resizeHandles val="exact"/>
        </dgm:presLayoutVars>
      </dgm:prSet>
      <dgm:spPr/>
    </dgm:pt>
    <dgm:pt modelId="{A840168C-B67B-4633-B0E4-CC6F6E75D4DF}" type="pres">
      <dgm:prSet presAssocID="{9D0DFEA2-F8DA-454C-8AAC-49B0EBC842CF}" presName="compNode" presStyleCnt="0"/>
      <dgm:spPr/>
    </dgm:pt>
    <dgm:pt modelId="{8EFFA0C1-5177-43F7-ADC1-138CB5545E6B}" type="pres">
      <dgm:prSet presAssocID="{9D0DFEA2-F8DA-454C-8AAC-49B0EBC842CF}" presName="bgRect" presStyleLbl="bgShp" presStyleIdx="0" presStyleCnt="3"/>
      <dgm:spPr/>
    </dgm:pt>
    <dgm:pt modelId="{455F3C6B-FA57-4822-9012-4F99D22EF869}" type="pres">
      <dgm:prSet presAssocID="{9D0DFEA2-F8DA-454C-8AAC-49B0EBC842CF}" presName="iconRect" presStyleLbl="node1" presStyleIdx="0"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Scales of Justice"/>
        </a:ext>
      </dgm:extLst>
    </dgm:pt>
    <dgm:pt modelId="{84FD007A-388F-40F0-A018-70B0FBF68687}" type="pres">
      <dgm:prSet presAssocID="{9D0DFEA2-F8DA-454C-8AAC-49B0EBC842CF}" presName="spaceRect" presStyleCnt="0"/>
      <dgm:spPr/>
    </dgm:pt>
    <dgm:pt modelId="{F82543A9-32C1-4687-9462-DCBC6FF6C6DD}" type="pres">
      <dgm:prSet presAssocID="{9D0DFEA2-F8DA-454C-8AAC-49B0EBC842CF}" presName="parTx" presStyleLbl="revTx" presStyleIdx="0" presStyleCnt="3">
        <dgm:presLayoutVars>
          <dgm:chMax val="0"/>
          <dgm:chPref val="0"/>
        </dgm:presLayoutVars>
      </dgm:prSet>
      <dgm:spPr/>
    </dgm:pt>
    <dgm:pt modelId="{8800ECDA-1C67-4619-A5D2-C3E096C71D3F}" type="pres">
      <dgm:prSet presAssocID="{9806658C-269B-46A5-8A06-4986BF02C00D}" presName="sibTrans" presStyleCnt="0"/>
      <dgm:spPr/>
    </dgm:pt>
    <dgm:pt modelId="{991AF6C1-5AAE-42DC-84C4-8EE02CFAF544}" type="pres">
      <dgm:prSet presAssocID="{5E44AB85-4261-4BB4-92A2-088E5A81FF28}" presName="compNode" presStyleCnt="0"/>
      <dgm:spPr/>
    </dgm:pt>
    <dgm:pt modelId="{367164A8-D48E-4776-BBE6-908AFDD2A703}" type="pres">
      <dgm:prSet presAssocID="{5E44AB85-4261-4BB4-92A2-088E5A81FF28}" presName="bgRect" presStyleLbl="bgShp" presStyleIdx="1" presStyleCnt="3" custScaleY="90009" custLinFactNeighborY="-17465"/>
      <dgm:spPr/>
    </dgm:pt>
    <dgm:pt modelId="{BA5CF027-0A11-4933-9709-AF64C7F4E9D0}" type="pres">
      <dgm:prSet presAssocID="{5E44AB85-4261-4BB4-92A2-088E5A81FF28}" presName="iconRect" presStyleLbl="node1" presStyleIdx="1"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ierarchy"/>
        </a:ext>
      </dgm:extLst>
    </dgm:pt>
    <dgm:pt modelId="{54A8E232-5F7D-4A95-9553-AA6144852545}" type="pres">
      <dgm:prSet presAssocID="{5E44AB85-4261-4BB4-92A2-088E5A81FF28}" presName="spaceRect" presStyleCnt="0"/>
      <dgm:spPr/>
    </dgm:pt>
    <dgm:pt modelId="{DEFE8A3C-31D9-4953-A268-60097191AE20}" type="pres">
      <dgm:prSet presAssocID="{5E44AB85-4261-4BB4-92A2-088E5A81FF28}" presName="parTx" presStyleLbl="revTx" presStyleIdx="1" presStyleCnt="3">
        <dgm:presLayoutVars>
          <dgm:chMax val="0"/>
          <dgm:chPref val="0"/>
        </dgm:presLayoutVars>
      </dgm:prSet>
      <dgm:spPr/>
    </dgm:pt>
    <dgm:pt modelId="{F171C943-7C77-47C5-BB77-E9A5F63C881B}" type="pres">
      <dgm:prSet presAssocID="{4D1B02AB-6965-48AB-8A39-B186EB988BCF}" presName="sibTrans" presStyleCnt="0"/>
      <dgm:spPr/>
    </dgm:pt>
    <dgm:pt modelId="{21C8AAB8-C05D-46DB-8B79-59E913A0F2CD}" type="pres">
      <dgm:prSet presAssocID="{BCD60569-AA22-4EBA-83E5-1948E77CA8F7}" presName="compNode" presStyleCnt="0"/>
      <dgm:spPr/>
    </dgm:pt>
    <dgm:pt modelId="{9E42EA65-8F63-431A-BE28-BE6C639260CD}" type="pres">
      <dgm:prSet presAssocID="{BCD60569-AA22-4EBA-83E5-1948E77CA8F7}" presName="bgRect" presStyleLbl="bgShp" presStyleIdx="2" presStyleCnt="3" custLinFactNeighborY="-24818"/>
      <dgm:spPr/>
    </dgm:pt>
    <dgm:pt modelId="{E67B8C49-30B5-42B5-BE29-C06841984428}" type="pres">
      <dgm:prSet presAssocID="{BCD60569-AA22-4EBA-83E5-1948E77CA8F7}" presName="iconRect" presStyleLbl="node1" presStyleIdx="2" presStyleCnt="3" custLinFactNeighborY="-3939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Gavel"/>
        </a:ext>
      </dgm:extLst>
    </dgm:pt>
    <dgm:pt modelId="{5E9176F4-CAD7-408B-872F-7E02AD164780}" type="pres">
      <dgm:prSet presAssocID="{BCD60569-AA22-4EBA-83E5-1948E77CA8F7}" presName="spaceRect" presStyleCnt="0"/>
      <dgm:spPr/>
    </dgm:pt>
    <dgm:pt modelId="{56C8CFDD-9E3B-4A79-9AEA-FEA45A30F2AF}" type="pres">
      <dgm:prSet presAssocID="{BCD60569-AA22-4EBA-83E5-1948E77CA8F7}" presName="parTx" presStyleLbl="revTx" presStyleIdx="2" presStyleCnt="3" custScaleY="57525" custLinFactNeighborX="0" custLinFactNeighborY="-15200">
        <dgm:presLayoutVars>
          <dgm:chMax val="0"/>
          <dgm:chPref val="0"/>
        </dgm:presLayoutVars>
      </dgm:prSet>
      <dgm:spPr/>
    </dgm:pt>
  </dgm:ptLst>
  <dgm:cxnLst>
    <dgm:cxn modelId="{A600F916-5206-4419-8A5A-BF2DFB0B9D32}" type="presOf" srcId="{6978F095-899B-4E8B-9FB3-ADB7BD383DB5}" destId="{B80BED4F-526A-4127-A135-FD2553DDB17E}" srcOrd="0" destOrd="0" presId="urn:microsoft.com/office/officeart/2018/2/layout/IconVerticalSolidList"/>
    <dgm:cxn modelId="{B5286B32-1790-42BD-AD33-566C4DDFA873}" type="presOf" srcId="{BCD60569-AA22-4EBA-83E5-1948E77CA8F7}" destId="{56C8CFDD-9E3B-4A79-9AEA-FEA45A30F2AF}" srcOrd="0" destOrd="0" presId="urn:microsoft.com/office/officeart/2018/2/layout/IconVerticalSolidList"/>
    <dgm:cxn modelId="{BBD85266-A6B4-4AAA-82E5-1E7C671687EF}" srcId="{6978F095-899B-4E8B-9FB3-ADB7BD383DB5}" destId="{BCD60569-AA22-4EBA-83E5-1948E77CA8F7}" srcOrd="2" destOrd="0" parTransId="{92863250-77C8-4A13-88E1-DB0C47F1447A}" sibTransId="{DD8ADFAF-29EC-4166-8173-6638EB2BBF1F}"/>
    <dgm:cxn modelId="{146B7F6C-F95B-4DF6-92E5-FCB0CE1D7C6E}" type="presOf" srcId="{9D0DFEA2-F8DA-454C-8AAC-49B0EBC842CF}" destId="{F82543A9-32C1-4687-9462-DCBC6FF6C6DD}" srcOrd="0" destOrd="0" presId="urn:microsoft.com/office/officeart/2018/2/layout/IconVerticalSolidList"/>
    <dgm:cxn modelId="{6DF8894F-AE67-4FED-A156-8A9E12DBD66E}" srcId="{6978F095-899B-4E8B-9FB3-ADB7BD383DB5}" destId="{5E44AB85-4261-4BB4-92A2-088E5A81FF28}" srcOrd="1" destOrd="0" parTransId="{A2F3E4D4-A22D-44FB-9A3F-A2A12F09E25C}" sibTransId="{4D1B02AB-6965-48AB-8A39-B186EB988BCF}"/>
    <dgm:cxn modelId="{299B6F9D-7728-49F3-BF1F-4562A1EA0827}" type="presOf" srcId="{5E44AB85-4261-4BB4-92A2-088E5A81FF28}" destId="{DEFE8A3C-31D9-4953-A268-60097191AE20}" srcOrd="0" destOrd="0" presId="urn:microsoft.com/office/officeart/2018/2/layout/IconVerticalSolidList"/>
    <dgm:cxn modelId="{3A6DE9C3-4482-40F4-8604-8377AF53913F}" srcId="{6978F095-899B-4E8B-9FB3-ADB7BD383DB5}" destId="{9D0DFEA2-F8DA-454C-8AAC-49B0EBC842CF}" srcOrd="0" destOrd="0" parTransId="{2C0A27E7-D7B7-4072-9E2F-0B287A8B356E}" sibTransId="{9806658C-269B-46A5-8A06-4986BF02C00D}"/>
    <dgm:cxn modelId="{740D46AA-DF7A-47D5-A2C0-E3287A97D7C8}" type="presParOf" srcId="{B80BED4F-526A-4127-A135-FD2553DDB17E}" destId="{A840168C-B67B-4633-B0E4-CC6F6E75D4DF}" srcOrd="0" destOrd="0" presId="urn:microsoft.com/office/officeart/2018/2/layout/IconVerticalSolidList"/>
    <dgm:cxn modelId="{78AC253B-FBE3-43E1-8C51-D2AE113712F0}" type="presParOf" srcId="{A840168C-B67B-4633-B0E4-CC6F6E75D4DF}" destId="{8EFFA0C1-5177-43F7-ADC1-138CB5545E6B}" srcOrd="0" destOrd="0" presId="urn:microsoft.com/office/officeart/2018/2/layout/IconVerticalSolidList"/>
    <dgm:cxn modelId="{2A4874BE-12DE-4419-A421-F83CFB44614A}" type="presParOf" srcId="{A840168C-B67B-4633-B0E4-CC6F6E75D4DF}" destId="{455F3C6B-FA57-4822-9012-4F99D22EF869}" srcOrd="1" destOrd="0" presId="urn:microsoft.com/office/officeart/2018/2/layout/IconVerticalSolidList"/>
    <dgm:cxn modelId="{11A24E25-7A26-4CDA-8114-B9B1F777E32D}" type="presParOf" srcId="{A840168C-B67B-4633-B0E4-CC6F6E75D4DF}" destId="{84FD007A-388F-40F0-A018-70B0FBF68687}" srcOrd="2" destOrd="0" presId="urn:microsoft.com/office/officeart/2018/2/layout/IconVerticalSolidList"/>
    <dgm:cxn modelId="{ADDC851B-DD68-48C3-B97A-0B3D7E954A0F}" type="presParOf" srcId="{A840168C-B67B-4633-B0E4-CC6F6E75D4DF}" destId="{F82543A9-32C1-4687-9462-DCBC6FF6C6DD}" srcOrd="3" destOrd="0" presId="urn:microsoft.com/office/officeart/2018/2/layout/IconVerticalSolidList"/>
    <dgm:cxn modelId="{062E7481-9764-48DD-9921-4723A4013BD4}" type="presParOf" srcId="{B80BED4F-526A-4127-A135-FD2553DDB17E}" destId="{8800ECDA-1C67-4619-A5D2-C3E096C71D3F}" srcOrd="1" destOrd="0" presId="urn:microsoft.com/office/officeart/2018/2/layout/IconVerticalSolidList"/>
    <dgm:cxn modelId="{1B1C4BE5-24A0-4653-9BC7-8A45FB8C8009}" type="presParOf" srcId="{B80BED4F-526A-4127-A135-FD2553DDB17E}" destId="{991AF6C1-5AAE-42DC-84C4-8EE02CFAF544}" srcOrd="2" destOrd="0" presId="urn:microsoft.com/office/officeart/2018/2/layout/IconVerticalSolidList"/>
    <dgm:cxn modelId="{BDBCBCDA-8F8E-4B43-8D93-7CBC8A03FF78}" type="presParOf" srcId="{991AF6C1-5AAE-42DC-84C4-8EE02CFAF544}" destId="{367164A8-D48E-4776-BBE6-908AFDD2A703}" srcOrd="0" destOrd="0" presId="urn:microsoft.com/office/officeart/2018/2/layout/IconVerticalSolidList"/>
    <dgm:cxn modelId="{8C42E143-9DD7-4096-957C-1AF447B173D7}" type="presParOf" srcId="{991AF6C1-5AAE-42DC-84C4-8EE02CFAF544}" destId="{BA5CF027-0A11-4933-9709-AF64C7F4E9D0}" srcOrd="1" destOrd="0" presId="urn:microsoft.com/office/officeart/2018/2/layout/IconVerticalSolidList"/>
    <dgm:cxn modelId="{E1BD04F7-F583-4C08-8CA2-2187E58EEBDE}" type="presParOf" srcId="{991AF6C1-5AAE-42DC-84C4-8EE02CFAF544}" destId="{54A8E232-5F7D-4A95-9553-AA6144852545}" srcOrd="2" destOrd="0" presId="urn:microsoft.com/office/officeart/2018/2/layout/IconVerticalSolidList"/>
    <dgm:cxn modelId="{BD215392-77A4-4FB0-A6B9-2895E3C7FF0F}" type="presParOf" srcId="{991AF6C1-5AAE-42DC-84C4-8EE02CFAF544}" destId="{DEFE8A3C-31D9-4953-A268-60097191AE20}" srcOrd="3" destOrd="0" presId="urn:microsoft.com/office/officeart/2018/2/layout/IconVerticalSolidList"/>
    <dgm:cxn modelId="{4BB5A9B4-8DBF-487C-BC81-B8AEA40C872C}" type="presParOf" srcId="{B80BED4F-526A-4127-A135-FD2553DDB17E}" destId="{F171C943-7C77-47C5-BB77-E9A5F63C881B}" srcOrd="3" destOrd="0" presId="urn:microsoft.com/office/officeart/2018/2/layout/IconVerticalSolidList"/>
    <dgm:cxn modelId="{1D5C862D-328E-42E4-8EA0-D6418A491080}" type="presParOf" srcId="{B80BED4F-526A-4127-A135-FD2553DDB17E}" destId="{21C8AAB8-C05D-46DB-8B79-59E913A0F2CD}" srcOrd="4" destOrd="0" presId="urn:microsoft.com/office/officeart/2018/2/layout/IconVerticalSolidList"/>
    <dgm:cxn modelId="{BB39D953-F1B0-4388-AFE2-E79D3E83D3BE}" type="presParOf" srcId="{21C8AAB8-C05D-46DB-8B79-59E913A0F2CD}" destId="{9E42EA65-8F63-431A-BE28-BE6C639260CD}" srcOrd="0" destOrd="0" presId="urn:microsoft.com/office/officeart/2018/2/layout/IconVerticalSolidList"/>
    <dgm:cxn modelId="{9DD8F523-AB62-475F-8BD4-5F7CE245ED29}" type="presParOf" srcId="{21C8AAB8-C05D-46DB-8B79-59E913A0F2CD}" destId="{E67B8C49-30B5-42B5-BE29-C06841984428}" srcOrd="1" destOrd="0" presId="urn:microsoft.com/office/officeart/2018/2/layout/IconVerticalSolidList"/>
    <dgm:cxn modelId="{D5C0788C-49A2-4384-A8F5-B5ED022E7074}" type="presParOf" srcId="{21C8AAB8-C05D-46DB-8B79-59E913A0F2CD}" destId="{5E9176F4-CAD7-408B-872F-7E02AD164780}" srcOrd="2" destOrd="0" presId="urn:microsoft.com/office/officeart/2018/2/layout/IconVerticalSolidList"/>
    <dgm:cxn modelId="{8ECA99CC-CA13-4A2F-9D75-A984DAF95CBA}" type="presParOf" srcId="{21C8AAB8-C05D-46DB-8B79-59E913A0F2CD}" destId="{56C8CFDD-9E3B-4A79-9AEA-FEA45A30F2AF}"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8D5EBDC2-58B5-45BE-9C76-4A14B05903B7}"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E36B19C8-FBD9-4029-9B42-DBBA86FD7D70}">
      <dgm:prSet/>
      <dgm:spPr/>
      <dgm:t>
        <a:bodyPr/>
        <a:lstStyle/>
        <a:p>
          <a:r>
            <a:rPr lang="en-GB"/>
            <a:t>Maintenance activities</a:t>
          </a:r>
          <a:endParaRPr lang="en-US"/>
        </a:p>
      </dgm:t>
    </dgm:pt>
    <dgm:pt modelId="{164AEDF5-8640-4B2C-BAEB-1F7EE32891BE}" type="parTrans" cxnId="{3A4F71AC-7C32-4EB5-A1A1-787A7D7266ED}">
      <dgm:prSet/>
      <dgm:spPr/>
      <dgm:t>
        <a:bodyPr/>
        <a:lstStyle/>
        <a:p>
          <a:endParaRPr lang="en-US"/>
        </a:p>
      </dgm:t>
    </dgm:pt>
    <dgm:pt modelId="{B8109ECC-2F07-4B92-9CC5-EB9D6A0C8BC6}" type="sibTrans" cxnId="{3A4F71AC-7C32-4EB5-A1A1-787A7D7266ED}">
      <dgm:prSet/>
      <dgm:spPr/>
      <dgm:t>
        <a:bodyPr/>
        <a:lstStyle/>
        <a:p>
          <a:endParaRPr lang="en-US"/>
        </a:p>
      </dgm:t>
    </dgm:pt>
    <dgm:pt modelId="{36174D38-52E5-42CA-8CAD-1804132DE9E7}">
      <dgm:prSet/>
      <dgm:spPr/>
      <dgm:t>
        <a:bodyPr/>
        <a:lstStyle/>
        <a:p>
          <a:r>
            <a:rPr lang="en-GB"/>
            <a:t>Crisis prevention activities</a:t>
          </a:r>
          <a:endParaRPr lang="en-US"/>
        </a:p>
      </dgm:t>
    </dgm:pt>
    <dgm:pt modelId="{356442A6-E8E6-4A34-A922-D846E9651664}" type="parTrans" cxnId="{A5C71B49-8D6E-47C3-BD5C-7F110458F1C8}">
      <dgm:prSet/>
      <dgm:spPr/>
      <dgm:t>
        <a:bodyPr/>
        <a:lstStyle/>
        <a:p>
          <a:endParaRPr lang="en-US"/>
        </a:p>
      </dgm:t>
    </dgm:pt>
    <dgm:pt modelId="{66087595-7BC9-4099-924B-6B15BE0A58C1}" type="sibTrans" cxnId="{A5C71B49-8D6E-47C3-BD5C-7F110458F1C8}">
      <dgm:prSet/>
      <dgm:spPr/>
      <dgm:t>
        <a:bodyPr/>
        <a:lstStyle/>
        <a:p>
          <a:endParaRPr lang="en-US"/>
        </a:p>
      </dgm:t>
    </dgm:pt>
    <dgm:pt modelId="{C1AEB4DE-0428-4FAF-B3C3-D7CBC9403E85}">
      <dgm:prSet/>
      <dgm:spPr/>
      <dgm:t>
        <a:bodyPr/>
        <a:lstStyle/>
        <a:p>
          <a:r>
            <a:rPr lang="en-GB"/>
            <a:t>Continuous improvement activities</a:t>
          </a:r>
          <a:endParaRPr lang="en-US"/>
        </a:p>
      </dgm:t>
    </dgm:pt>
    <dgm:pt modelId="{B339366C-5771-401A-85B4-E7A96DB8BDBD}" type="parTrans" cxnId="{6B29BAB7-D3A0-4CB4-B822-9E98E89F546A}">
      <dgm:prSet/>
      <dgm:spPr/>
      <dgm:t>
        <a:bodyPr/>
        <a:lstStyle/>
        <a:p>
          <a:endParaRPr lang="en-US"/>
        </a:p>
      </dgm:t>
    </dgm:pt>
    <dgm:pt modelId="{84BA82DA-D55E-489A-8F65-108B373B5247}" type="sibTrans" cxnId="{6B29BAB7-D3A0-4CB4-B822-9E98E89F546A}">
      <dgm:prSet/>
      <dgm:spPr/>
      <dgm:t>
        <a:bodyPr/>
        <a:lstStyle/>
        <a:p>
          <a:endParaRPr lang="en-US"/>
        </a:p>
      </dgm:t>
    </dgm:pt>
    <dgm:pt modelId="{47A5F071-90C2-4EB4-BDE0-A9AD5C8F3FB2}">
      <dgm:prSet/>
      <dgm:spPr/>
      <dgm:t>
        <a:bodyPr/>
        <a:lstStyle/>
        <a:p>
          <a:r>
            <a:rPr lang="en-GB"/>
            <a:t>Change management activities</a:t>
          </a:r>
          <a:endParaRPr lang="en-US"/>
        </a:p>
      </dgm:t>
    </dgm:pt>
    <dgm:pt modelId="{21B1CDBE-56A7-476E-98E7-7B08ABB06FAE}" type="parTrans" cxnId="{9743CDA1-3FF7-4483-9B4F-F83545E604E0}">
      <dgm:prSet/>
      <dgm:spPr/>
      <dgm:t>
        <a:bodyPr/>
        <a:lstStyle/>
        <a:p>
          <a:endParaRPr lang="en-US"/>
        </a:p>
      </dgm:t>
    </dgm:pt>
    <dgm:pt modelId="{832DA424-6ECA-4016-9890-A2ED7BDC2D6F}" type="sibTrans" cxnId="{9743CDA1-3FF7-4483-9B4F-F83545E604E0}">
      <dgm:prSet/>
      <dgm:spPr/>
      <dgm:t>
        <a:bodyPr/>
        <a:lstStyle/>
        <a:p>
          <a:endParaRPr lang="en-US"/>
        </a:p>
      </dgm:t>
    </dgm:pt>
    <dgm:pt modelId="{AA6AEEEE-6862-420C-AEA4-2AB478B2532E}" type="pres">
      <dgm:prSet presAssocID="{8D5EBDC2-58B5-45BE-9C76-4A14B05903B7}" presName="linear" presStyleCnt="0">
        <dgm:presLayoutVars>
          <dgm:animLvl val="lvl"/>
          <dgm:resizeHandles val="exact"/>
        </dgm:presLayoutVars>
      </dgm:prSet>
      <dgm:spPr/>
    </dgm:pt>
    <dgm:pt modelId="{32E5B912-5CA9-476D-802F-ECD8530270DE}" type="pres">
      <dgm:prSet presAssocID="{E36B19C8-FBD9-4029-9B42-DBBA86FD7D70}" presName="parentText" presStyleLbl="node1" presStyleIdx="0" presStyleCnt="4">
        <dgm:presLayoutVars>
          <dgm:chMax val="0"/>
          <dgm:bulletEnabled val="1"/>
        </dgm:presLayoutVars>
      </dgm:prSet>
      <dgm:spPr/>
    </dgm:pt>
    <dgm:pt modelId="{A3700FA5-CE32-4CDA-84EF-17B197BF9623}" type="pres">
      <dgm:prSet presAssocID="{B8109ECC-2F07-4B92-9CC5-EB9D6A0C8BC6}" presName="spacer" presStyleCnt="0"/>
      <dgm:spPr/>
    </dgm:pt>
    <dgm:pt modelId="{3C35AAD1-3F3A-4A15-8825-3EB0BFDF287D}" type="pres">
      <dgm:prSet presAssocID="{36174D38-52E5-42CA-8CAD-1804132DE9E7}" presName="parentText" presStyleLbl="node1" presStyleIdx="1" presStyleCnt="4">
        <dgm:presLayoutVars>
          <dgm:chMax val="0"/>
          <dgm:bulletEnabled val="1"/>
        </dgm:presLayoutVars>
      </dgm:prSet>
      <dgm:spPr/>
    </dgm:pt>
    <dgm:pt modelId="{34BC6640-2B42-4403-9903-459A5315AEF1}" type="pres">
      <dgm:prSet presAssocID="{66087595-7BC9-4099-924B-6B15BE0A58C1}" presName="spacer" presStyleCnt="0"/>
      <dgm:spPr/>
    </dgm:pt>
    <dgm:pt modelId="{FE1A9411-B287-44C3-90C0-BA91D4B2DEC0}" type="pres">
      <dgm:prSet presAssocID="{C1AEB4DE-0428-4FAF-B3C3-D7CBC9403E85}" presName="parentText" presStyleLbl="node1" presStyleIdx="2" presStyleCnt="4">
        <dgm:presLayoutVars>
          <dgm:chMax val="0"/>
          <dgm:bulletEnabled val="1"/>
        </dgm:presLayoutVars>
      </dgm:prSet>
      <dgm:spPr/>
    </dgm:pt>
    <dgm:pt modelId="{32A9DDF0-9482-4F1C-97A7-93E16FE54F91}" type="pres">
      <dgm:prSet presAssocID="{84BA82DA-D55E-489A-8F65-108B373B5247}" presName="spacer" presStyleCnt="0"/>
      <dgm:spPr/>
    </dgm:pt>
    <dgm:pt modelId="{087D1A99-3F88-4B44-BF01-0DDDC9F2F0D5}" type="pres">
      <dgm:prSet presAssocID="{47A5F071-90C2-4EB4-BDE0-A9AD5C8F3FB2}" presName="parentText" presStyleLbl="node1" presStyleIdx="3" presStyleCnt="4">
        <dgm:presLayoutVars>
          <dgm:chMax val="0"/>
          <dgm:bulletEnabled val="1"/>
        </dgm:presLayoutVars>
      </dgm:prSet>
      <dgm:spPr/>
    </dgm:pt>
  </dgm:ptLst>
  <dgm:cxnLst>
    <dgm:cxn modelId="{02636807-5FE4-4B4A-8D30-5B16AD47AF80}" type="presOf" srcId="{36174D38-52E5-42CA-8CAD-1804132DE9E7}" destId="{3C35AAD1-3F3A-4A15-8825-3EB0BFDF287D}" srcOrd="0" destOrd="0" presId="urn:microsoft.com/office/officeart/2005/8/layout/vList2"/>
    <dgm:cxn modelId="{4F71760D-30A5-4732-B3CF-F0BFE401A003}" type="presOf" srcId="{47A5F071-90C2-4EB4-BDE0-A9AD5C8F3FB2}" destId="{087D1A99-3F88-4B44-BF01-0DDDC9F2F0D5}" srcOrd="0" destOrd="0" presId="urn:microsoft.com/office/officeart/2005/8/layout/vList2"/>
    <dgm:cxn modelId="{A5C71B49-8D6E-47C3-BD5C-7F110458F1C8}" srcId="{8D5EBDC2-58B5-45BE-9C76-4A14B05903B7}" destId="{36174D38-52E5-42CA-8CAD-1804132DE9E7}" srcOrd="1" destOrd="0" parTransId="{356442A6-E8E6-4A34-A922-D846E9651664}" sibTransId="{66087595-7BC9-4099-924B-6B15BE0A58C1}"/>
    <dgm:cxn modelId="{91C14751-C60B-4DD3-9941-3C5F163C9FEF}" type="presOf" srcId="{E36B19C8-FBD9-4029-9B42-DBBA86FD7D70}" destId="{32E5B912-5CA9-476D-802F-ECD8530270DE}" srcOrd="0" destOrd="0" presId="urn:microsoft.com/office/officeart/2005/8/layout/vList2"/>
    <dgm:cxn modelId="{0477A281-DB02-4F0A-A19C-646B42F94D90}" type="presOf" srcId="{C1AEB4DE-0428-4FAF-B3C3-D7CBC9403E85}" destId="{FE1A9411-B287-44C3-90C0-BA91D4B2DEC0}" srcOrd="0" destOrd="0" presId="urn:microsoft.com/office/officeart/2005/8/layout/vList2"/>
    <dgm:cxn modelId="{9743CDA1-3FF7-4483-9B4F-F83545E604E0}" srcId="{8D5EBDC2-58B5-45BE-9C76-4A14B05903B7}" destId="{47A5F071-90C2-4EB4-BDE0-A9AD5C8F3FB2}" srcOrd="3" destOrd="0" parTransId="{21B1CDBE-56A7-476E-98E7-7B08ABB06FAE}" sibTransId="{832DA424-6ECA-4016-9890-A2ED7BDC2D6F}"/>
    <dgm:cxn modelId="{3A4F71AC-7C32-4EB5-A1A1-787A7D7266ED}" srcId="{8D5EBDC2-58B5-45BE-9C76-4A14B05903B7}" destId="{E36B19C8-FBD9-4029-9B42-DBBA86FD7D70}" srcOrd="0" destOrd="0" parTransId="{164AEDF5-8640-4B2C-BAEB-1F7EE32891BE}" sibTransId="{B8109ECC-2F07-4B92-9CC5-EB9D6A0C8BC6}"/>
    <dgm:cxn modelId="{6B29BAB7-D3A0-4CB4-B822-9E98E89F546A}" srcId="{8D5EBDC2-58B5-45BE-9C76-4A14B05903B7}" destId="{C1AEB4DE-0428-4FAF-B3C3-D7CBC9403E85}" srcOrd="2" destOrd="0" parTransId="{B339366C-5771-401A-85B4-E7A96DB8BDBD}" sibTransId="{84BA82DA-D55E-489A-8F65-108B373B5247}"/>
    <dgm:cxn modelId="{B0BDE4E8-0A96-4AE2-9C80-6061FB5C4DF5}" type="presOf" srcId="{8D5EBDC2-58B5-45BE-9C76-4A14B05903B7}" destId="{AA6AEEEE-6862-420C-AEA4-2AB478B2532E}" srcOrd="0" destOrd="0" presId="urn:microsoft.com/office/officeart/2005/8/layout/vList2"/>
    <dgm:cxn modelId="{9EB9741B-6702-40A5-8CE5-126F9E68BF76}" type="presParOf" srcId="{AA6AEEEE-6862-420C-AEA4-2AB478B2532E}" destId="{32E5B912-5CA9-476D-802F-ECD8530270DE}" srcOrd="0" destOrd="0" presId="urn:microsoft.com/office/officeart/2005/8/layout/vList2"/>
    <dgm:cxn modelId="{A0F1656C-8F84-4C76-BBD4-D51BB59279C9}" type="presParOf" srcId="{AA6AEEEE-6862-420C-AEA4-2AB478B2532E}" destId="{A3700FA5-CE32-4CDA-84EF-17B197BF9623}" srcOrd="1" destOrd="0" presId="urn:microsoft.com/office/officeart/2005/8/layout/vList2"/>
    <dgm:cxn modelId="{2D1125B2-E9AE-42D7-9560-A7D946C9F181}" type="presParOf" srcId="{AA6AEEEE-6862-420C-AEA4-2AB478B2532E}" destId="{3C35AAD1-3F3A-4A15-8825-3EB0BFDF287D}" srcOrd="2" destOrd="0" presId="urn:microsoft.com/office/officeart/2005/8/layout/vList2"/>
    <dgm:cxn modelId="{4FC8A7F3-F728-4623-A70F-868C786F2B5A}" type="presParOf" srcId="{AA6AEEEE-6862-420C-AEA4-2AB478B2532E}" destId="{34BC6640-2B42-4403-9903-459A5315AEF1}" srcOrd="3" destOrd="0" presId="urn:microsoft.com/office/officeart/2005/8/layout/vList2"/>
    <dgm:cxn modelId="{4BC04AAC-6F4E-4884-B46A-17A5F24FBF27}" type="presParOf" srcId="{AA6AEEEE-6862-420C-AEA4-2AB478B2532E}" destId="{FE1A9411-B287-44C3-90C0-BA91D4B2DEC0}" srcOrd="4" destOrd="0" presId="urn:microsoft.com/office/officeart/2005/8/layout/vList2"/>
    <dgm:cxn modelId="{BB1FA455-9F47-4C12-B7F6-2AFC321BCCF6}" type="presParOf" srcId="{AA6AEEEE-6862-420C-AEA4-2AB478B2532E}" destId="{32A9DDF0-9482-4F1C-97A7-93E16FE54F91}" srcOrd="5" destOrd="0" presId="urn:microsoft.com/office/officeart/2005/8/layout/vList2"/>
    <dgm:cxn modelId="{8F9A8955-51E8-4BC9-A401-95EAF84C118F}" type="presParOf" srcId="{AA6AEEEE-6862-420C-AEA4-2AB478B2532E}" destId="{087D1A99-3F88-4B44-BF01-0DDDC9F2F0D5}"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38294DA3-F1A7-48AD-8350-A07B575C796B}" type="doc">
      <dgm:prSet loTypeId="urn:microsoft.com/office/officeart/2005/8/layout/vList2" loCatId="list" qsTypeId="urn:microsoft.com/office/officeart/2005/8/quickstyle/simple4" qsCatId="simple" csTypeId="urn:microsoft.com/office/officeart/2005/8/colors/colorful2" csCatId="colorful" phldr="1"/>
      <dgm:spPr/>
      <dgm:t>
        <a:bodyPr/>
        <a:lstStyle/>
        <a:p>
          <a:endParaRPr lang="en-US"/>
        </a:p>
      </dgm:t>
    </dgm:pt>
    <dgm:pt modelId="{5B933786-9EC3-4A69-A125-87CDA901889E}">
      <dgm:prSet/>
      <dgm:spPr/>
      <dgm:t>
        <a:bodyPr/>
        <a:lstStyle/>
        <a:p>
          <a:r>
            <a:rPr lang="en-GB"/>
            <a:t>Delivering Business Objectives</a:t>
          </a:r>
          <a:endParaRPr lang="en-US"/>
        </a:p>
      </dgm:t>
    </dgm:pt>
    <dgm:pt modelId="{0CC5DAF9-FA4C-42C1-8B0C-433686B09972}" type="parTrans" cxnId="{2E4F837A-480F-4892-9916-C6402B9A3867}">
      <dgm:prSet/>
      <dgm:spPr/>
      <dgm:t>
        <a:bodyPr/>
        <a:lstStyle/>
        <a:p>
          <a:endParaRPr lang="en-US"/>
        </a:p>
      </dgm:t>
    </dgm:pt>
    <dgm:pt modelId="{CCC5E461-1EF4-40AA-9DAC-0ADE36271E00}" type="sibTrans" cxnId="{2E4F837A-480F-4892-9916-C6402B9A3867}">
      <dgm:prSet/>
      <dgm:spPr/>
      <dgm:t>
        <a:bodyPr/>
        <a:lstStyle/>
        <a:p>
          <a:endParaRPr lang="en-US"/>
        </a:p>
      </dgm:t>
    </dgm:pt>
    <dgm:pt modelId="{3AAC6ED1-04CA-4F84-8058-6808EDB5E5B2}">
      <dgm:prSet/>
      <dgm:spPr/>
      <dgm:t>
        <a:bodyPr/>
        <a:lstStyle/>
        <a:p>
          <a:r>
            <a:rPr lang="en-GB"/>
            <a:t>Providing an Excellent Administrative Service</a:t>
          </a:r>
          <a:endParaRPr lang="en-US"/>
        </a:p>
      </dgm:t>
    </dgm:pt>
    <dgm:pt modelId="{6082E29A-4855-42A1-B35D-7D78DC2E8CF2}" type="parTrans" cxnId="{BFBA59BE-2B85-4FED-9FC6-39F68AA64968}">
      <dgm:prSet/>
      <dgm:spPr/>
      <dgm:t>
        <a:bodyPr/>
        <a:lstStyle/>
        <a:p>
          <a:endParaRPr lang="en-US"/>
        </a:p>
      </dgm:t>
    </dgm:pt>
    <dgm:pt modelId="{EEBFC9DD-2DDF-4ED8-BC16-0736F52034A0}" type="sibTrans" cxnId="{BFBA59BE-2B85-4FED-9FC6-39F68AA64968}">
      <dgm:prSet/>
      <dgm:spPr/>
      <dgm:t>
        <a:bodyPr/>
        <a:lstStyle/>
        <a:p>
          <a:endParaRPr lang="en-US"/>
        </a:p>
      </dgm:t>
    </dgm:pt>
    <dgm:pt modelId="{07D6DF6D-4C15-4C2A-B0AC-AAC8842D8EBF}">
      <dgm:prSet/>
      <dgm:spPr/>
      <dgm:t>
        <a:bodyPr/>
        <a:lstStyle/>
        <a:p>
          <a:r>
            <a:rPr lang="en-GB"/>
            <a:t>Acting as a champion for Effective People Management</a:t>
          </a:r>
          <a:endParaRPr lang="en-US"/>
        </a:p>
      </dgm:t>
    </dgm:pt>
    <dgm:pt modelId="{FEF0E447-4DDF-405A-AC51-ACE7CA7DCD25}" type="parTrans" cxnId="{728004FB-2EBD-43A9-B971-32987F139074}">
      <dgm:prSet/>
      <dgm:spPr/>
      <dgm:t>
        <a:bodyPr/>
        <a:lstStyle/>
        <a:p>
          <a:endParaRPr lang="en-US"/>
        </a:p>
      </dgm:t>
    </dgm:pt>
    <dgm:pt modelId="{A10BA69D-7E20-43FC-B92D-84AB5E5CF89A}" type="sibTrans" cxnId="{728004FB-2EBD-43A9-B971-32987F139074}">
      <dgm:prSet/>
      <dgm:spPr/>
      <dgm:t>
        <a:bodyPr/>
        <a:lstStyle/>
        <a:p>
          <a:endParaRPr lang="en-US"/>
        </a:p>
      </dgm:t>
    </dgm:pt>
    <dgm:pt modelId="{8F9AA10A-7B6A-4E1E-92BA-33047D096C0B}">
      <dgm:prSet/>
      <dgm:spPr/>
      <dgm:t>
        <a:bodyPr/>
        <a:lstStyle/>
        <a:p>
          <a:r>
            <a:rPr lang="en-GB" dirty="0"/>
            <a:t>(Taylor, 2014)</a:t>
          </a:r>
          <a:endParaRPr lang="en-US" dirty="0"/>
        </a:p>
      </dgm:t>
    </dgm:pt>
    <dgm:pt modelId="{74EBBEB5-2879-4E5B-A8F0-7B08726BB0B2}" type="parTrans" cxnId="{01BE065A-8EE9-4D05-9CBD-5607CD41B04B}">
      <dgm:prSet/>
      <dgm:spPr/>
      <dgm:t>
        <a:bodyPr/>
        <a:lstStyle/>
        <a:p>
          <a:endParaRPr lang="en-US"/>
        </a:p>
      </dgm:t>
    </dgm:pt>
    <dgm:pt modelId="{59308382-3439-46F8-AAAC-94D4C2609942}" type="sibTrans" cxnId="{01BE065A-8EE9-4D05-9CBD-5607CD41B04B}">
      <dgm:prSet/>
      <dgm:spPr/>
      <dgm:t>
        <a:bodyPr/>
        <a:lstStyle/>
        <a:p>
          <a:endParaRPr lang="en-US"/>
        </a:p>
      </dgm:t>
    </dgm:pt>
    <dgm:pt modelId="{3312CDD4-A54D-4944-94E1-F5C72672BB0F}" type="pres">
      <dgm:prSet presAssocID="{38294DA3-F1A7-48AD-8350-A07B575C796B}" presName="linear" presStyleCnt="0">
        <dgm:presLayoutVars>
          <dgm:animLvl val="lvl"/>
          <dgm:resizeHandles val="exact"/>
        </dgm:presLayoutVars>
      </dgm:prSet>
      <dgm:spPr/>
    </dgm:pt>
    <dgm:pt modelId="{B108EB19-D086-48BE-B710-93F475BA8D74}" type="pres">
      <dgm:prSet presAssocID="{5B933786-9EC3-4A69-A125-87CDA901889E}" presName="parentText" presStyleLbl="node1" presStyleIdx="0" presStyleCnt="3">
        <dgm:presLayoutVars>
          <dgm:chMax val="0"/>
          <dgm:bulletEnabled val="1"/>
        </dgm:presLayoutVars>
      </dgm:prSet>
      <dgm:spPr/>
    </dgm:pt>
    <dgm:pt modelId="{92019AB4-6903-4FA4-AFFC-FFFEC59CA7BA}" type="pres">
      <dgm:prSet presAssocID="{CCC5E461-1EF4-40AA-9DAC-0ADE36271E00}" presName="spacer" presStyleCnt="0"/>
      <dgm:spPr/>
    </dgm:pt>
    <dgm:pt modelId="{402BBF17-7A11-4283-A3CA-DA7627451D0A}" type="pres">
      <dgm:prSet presAssocID="{3AAC6ED1-04CA-4F84-8058-6808EDB5E5B2}" presName="parentText" presStyleLbl="node1" presStyleIdx="1" presStyleCnt="3">
        <dgm:presLayoutVars>
          <dgm:chMax val="0"/>
          <dgm:bulletEnabled val="1"/>
        </dgm:presLayoutVars>
      </dgm:prSet>
      <dgm:spPr/>
    </dgm:pt>
    <dgm:pt modelId="{458F6D19-EA56-425C-A65F-9F7BF0CDB03D}" type="pres">
      <dgm:prSet presAssocID="{EEBFC9DD-2DDF-4ED8-BC16-0736F52034A0}" presName="spacer" presStyleCnt="0"/>
      <dgm:spPr/>
    </dgm:pt>
    <dgm:pt modelId="{336A7D69-E5D2-4A5F-A4C3-6A3187730A2C}" type="pres">
      <dgm:prSet presAssocID="{07D6DF6D-4C15-4C2A-B0AC-AAC8842D8EBF}" presName="parentText" presStyleLbl="node1" presStyleIdx="2" presStyleCnt="3">
        <dgm:presLayoutVars>
          <dgm:chMax val="0"/>
          <dgm:bulletEnabled val="1"/>
        </dgm:presLayoutVars>
      </dgm:prSet>
      <dgm:spPr/>
    </dgm:pt>
    <dgm:pt modelId="{82CF5B6E-E824-45A9-8620-CF0309B1275E}" type="pres">
      <dgm:prSet presAssocID="{07D6DF6D-4C15-4C2A-B0AC-AAC8842D8EBF}" presName="childText" presStyleLbl="revTx" presStyleIdx="0" presStyleCnt="1">
        <dgm:presLayoutVars>
          <dgm:bulletEnabled val="1"/>
        </dgm:presLayoutVars>
      </dgm:prSet>
      <dgm:spPr/>
    </dgm:pt>
  </dgm:ptLst>
  <dgm:cxnLst>
    <dgm:cxn modelId="{0E2B0A61-4F92-4F45-B038-1CD396B5DDA6}" type="presOf" srcId="{38294DA3-F1A7-48AD-8350-A07B575C796B}" destId="{3312CDD4-A54D-4944-94E1-F5C72672BB0F}" srcOrd="0" destOrd="0" presId="urn:microsoft.com/office/officeart/2005/8/layout/vList2"/>
    <dgm:cxn modelId="{7D572F6B-60A3-4736-9FA4-69182DC5E50F}" type="presOf" srcId="{07D6DF6D-4C15-4C2A-B0AC-AAC8842D8EBF}" destId="{336A7D69-E5D2-4A5F-A4C3-6A3187730A2C}" srcOrd="0" destOrd="0" presId="urn:microsoft.com/office/officeart/2005/8/layout/vList2"/>
    <dgm:cxn modelId="{01BE065A-8EE9-4D05-9CBD-5607CD41B04B}" srcId="{07D6DF6D-4C15-4C2A-B0AC-AAC8842D8EBF}" destId="{8F9AA10A-7B6A-4E1E-92BA-33047D096C0B}" srcOrd="0" destOrd="0" parTransId="{74EBBEB5-2879-4E5B-A8F0-7B08726BB0B2}" sibTransId="{59308382-3439-46F8-AAAC-94D4C2609942}"/>
    <dgm:cxn modelId="{2E4F837A-480F-4892-9916-C6402B9A3867}" srcId="{38294DA3-F1A7-48AD-8350-A07B575C796B}" destId="{5B933786-9EC3-4A69-A125-87CDA901889E}" srcOrd="0" destOrd="0" parTransId="{0CC5DAF9-FA4C-42C1-8B0C-433686B09972}" sibTransId="{CCC5E461-1EF4-40AA-9DAC-0ADE36271E00}"/>
    <dgm:cxn modelId="{BFBA59BE-2B85-4FED-9FC6-39F68AA64968}" srcId="{38294DA3-F1A7-48AD-8350-A07B575C796B}" destId="{3AAC6ED1-04CA-4F84-8058-6808EDB5E5B2}" srcOrd="1" destOrd="0" parTransId="{6082E29A-4855-42A1-B35D-7D78DC2E8CF2}" sibTransId="{EEBFC9DD-2DDF-4ED8-BC16-0736F52034A0}"/>
    <dgm:cxn modelId="{18FC27D9-236D-48B8-84E3-75E964305961}" type="presOf" srcId="{3AAC6ED1-04CA-4F84-8058-6808EDB5E5B2}" destId="{402BBF17-7A11-4283-A3CA-DA7627451D0A}" srcOrd="0" destOrd="0" presId="urn:microsoft.com/office/officeart/2005/8/layout/vList2"/>
    <dgm:cxn modelId="{066779F4-91BD-4092-969B-3C20DD42EB66}" type="presOf" srcId="{5B933786-9EC3-4A69-A125-87CDA901889E}" destId="{B108EB19-D086-48BE-B710-93F475BA8D74}" srcOrd="0" destOrd="0" presId="urn:microsoft.com/office/officeart/2005/8/layout/vList2"/>
    <dgm:cxn modelId="{728004FB-2EBD-43A9-B971-32987F139074}" srcId="{38294DA3-F1A7-48AD-8350-A07B575C796B}" destId="{07D6DF6D-4C15-4C2A-B0AC-AAC8842D8EBF}" srcOrd="2" destOrd="0" parTransId="{FEF0E447-4DDF-405A-AC51-ACE7CA7DCD25}" sibTransId="{A10BA69D-7E20-43FC-B92D-84AB5E5CF89A}"/>
    <dgm:cxn modelId="{67A31BFF-BD47-4F52-B3CA-932FB63B7EA2}" type="presOf" srcId="{8F9AA10A-7B6A-4E1E-92BA-33047D096C0B}" destId="{82CF5B6E-E824-45A9-8620-CF0309B1275E}" srcOrd="0" destOrd="0" presId="urn:microsoft.com/office/officeart/2005/8/layout/vList2"/>
    <dgm:cxn modelId="{733C6F7A-6704-422A-A033-37C339A6056E}" type="presParOf" srcId="{3312CDD4-A54D-4944-94E1-F5C72672BB0F}" destId="{B108EB19-D086-48BE-B710-93F475BA8D74}" srcOrd="0" destOrd="0" presId="urn:microsoft.com/office/officeart/2005/8/layout/vList2"/>
    <dgm:cxn modelId="{BE7DE388-A5A4-4C60-922D-9E3D1643B96E}" type="presParOf" srcId="{3312CDD4-A54D-4944-94E1-F5C72672BB0F}" destId="{92019AB4-6903-4FA4-AFFC-FFFEC59CA7BA}" srcOrd="1" destOrd="0" presId="urn:microsoft.com/office/officeart/2005/8/layout/vList2"/>
    <dgm:cxn modelId="{E3B01DDE-A65C-4F7C-B695-C4DA7B12EC21}" type="presParOf" srcId="{3312CDD4-A54D-4944-94E1-F5C72672BB0F}" destId="{402BBF17-7A11-4283-A3CA-DA7627451D0A}" srcOrd="2" destOrd="0" presId="urn:microsoft.com/office/officeart/2005/8/layout/vList2"/>
    <dgm:cxn modelId="{9EEF01C1-781F-46EE-8CBB-6BDD1B6B2FB5}" type="presParOf" srcId="{3312CDD4-A54D-4944-94E1-F5C72672BB0F}" destId="{458F6D19-EA56-425C-A65F-9F7BF0CDB03D}" srcOrd="3" destOrd="0" presId="urn:microsoft.com/office/officeart/2005/8/layout/vList2"/>
    <dgm:cxn modelId="{AD75D7D7-B4B3-4CBF-8991-E4C666FED615}" type="presParOf" srcId="{3312CDD4-A54D-4944-94E1-F5C72672BB0F}" destId="{336A7D69-E5D2-4A5F-A4C3-6A3187730A2C}" srcOrd="4" destOrd="0" presId="urn:microsoft.com/office/officeart/2005/8/layout/vList2"/>
    <dgm:cxn modelId="{CE7ACEF7-A26F-438F-8CB0-349AF0FC0147}" type="presParOf" srcId="{3312CDD4-A54D-4944-94E1-F5C72672BB0F}" destId="{82CF5B6E-E824-45A9-8620-CF0309B1275E}" srcOrd="5"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809B1E34-F345-498C-BDAB-618D502CB9EF}"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39524C3E-C71C-47BF-88D0-E469785F56F9}">
      <dgm:prSet/>
      <dgm:spPr/>
      <dgm:t>
        <a:bodyPr/>
        <a:lstStyle/>
        <a:p>
          <a:r>
            <a:rPr lang="en-GB" dirty="0"/>
            <a:t>Private sector – Key Performance Indicators (KPI’s) such as financial results, profitability or productivity. </a:t>
          </a:r>
          <a:endParaRPr lang="en-US" dirty="0"/>
        </a:p>
      </dgm:t>
    </dgm:pt>
    <dgm:pt modelId="{5E0D2D8E-0CA3-4009-85A3-EDE579A68465}" type="parTrans" cxnId="{C99D9A02-F97B-4A02-84B0-82DAA1CE8AEC}">
      <dgm:prSet/>
      <dgm:spPr/>
      <dgm:t>
        <a:bodyPr/>
        <a:lstStyle/>
        <a:p>
          <a:endParaRPr lang="en-US"/>
        </a:p>
      </dgm:t>
    </dgm:pt>
    <dgm:pt modelId="{026E77DD-8DFB-4EBE-A68E-A3889D1F0E59}" type="sibTrans" cxnId="{C99D9A02-F97B-4A02-84B0-82DAA1CE8AEC}">
      <dgm:prSet/>
      <dgm:spPr/>
      <dgm:t>
        <a:bodyPr/>
        <a:lstStyle/>
        <a:p>
          <a:endParaRPr lang="en-US"/>
        </a:p>
      </dgm:t>
    </dgm:pt>
    <dgm:pt modelId="{D6B8EE89-8D73-4DEF-B721-CFC1A025D264}">
      <dgm:prSet/>
      <dgm:spPr/>
      <dgm:t>
        <a:bodyPr/>
        <a:lstStyle/>
        <a:p>
          <a:r>
            <a:rPr lang="en-GB"/>
            <a:t>Public sector – financial targets, greater efficiency or efficiency savings, following public management reforms</a:t>
          </a:r>
          <a:endParaRPr lang="en-US"/>
        </a:p>
      </dgm:t>
    </dgm:pt>
    <dgm:pt modelId="{75404C47-C3F5-4B65-9328-F3C1CF29A354}" type="parTrans" cxnId="{A9042E20-09B7-4DDF-87E0-4FDAF460724D}">
      <dgm:prSet/>
      <dgm:spPr/>
      <dgm:t>
        <a:bodyPr/>
        <a:lstStyle/>
        <a:p>
          <a:endParaRPr lang="en-US"/>
        </a:p>
      </dgm:t>
    </dgm:pt>
    <dgm:pt modelId="{8922C9AE-4DA1-4495-ACC6-7E0265D7EAB7}" type="sibTrans" cxnId="{A9042E20-09B7-4DDF-87E0-4FDAF460724D}">
      <dgm:prSet/>
      <dgm:spPr/>
      <dgm:t>
        <a:bodyPr/>
        <a:lstStyle/>
        <a:p>
          <a:endParaRPr lang="en-US"/>
        </a:p>
      </dgm:t>
    </dgm:pt>
    <dgm:pt modelId="{4D12457C-3721-46D6-ABA8-8BCAF8ABCF1D}">
      <dgm:prSet/>
      <dgm:spPr/>
      <dgm:t>
        <a:bodyPr/>
        <a:lstStyle/>
        <a:p>
          <a:r>
            <a:rPr lang="en-GB"/>
            <a:t>Types of data - Business performance data, customer data and employee data, financial/non-financial</a:t>
          </a:r>
          <a:endParaRPr lang="en-US"/>
        </a:p>
      </dgm:t>
    </dgm:pt>
    <dgm:pt modelId="{147D9B1B-8B89-4450-BE10-C05AA7F33A19}" type="parTrans" cxnId="{18CF8653-5171-4726-9A4F-FD101D28FFC2}">
      <dgm:prSet/>
      <dgm:spPr/>
      <dgm:t>
        <a:bodyPr/>
        <a:lstStyle/>
        <a:p>
          <a:endParaRPr lang="en-US"/>
        </a:p>
      </dgm:t>
    </dgm:pt>
    <dgm:pt modelId="{B3FE3E26-5435-4008-8835-A9679484E5D1}" type="sibTrans" cxnId="{18CF8653-5171-4726-9A4F-FD101D28FFC2}">
      <dgm:prSet/>
      <dgm:spPr/>
      <dgm:t>
        <a:bodyPr/>
        <a:lstStyle/>
        <a:p>
          <a:endParaRPr lang="en-US"/>
        </a:p>
      </dgm:t>
    </dgm:pt>
    <dgm:pt modelId="{71379A2B-0E88-4D7A-8B50-39289DE2C106}" type="pres">
      <dgm:prSet presAssocID="{809B1E34-F345-498C-BDAB-618D502CB9EF}" presName="root" presStyleCnt="0">
        <dgm:presLayoutVars>
          <dgm:dir/>
          <dgm:resizeHandles val="exact"/>
        </dgm:presLayoutVars>
      </dgm:prSet>
      <dgm:spPr/>
    </dgm:pt>
    <dgm:pt modelId="{A4B708E1-2CEC-4DBF-8315-15C569913EB2}" type="pres">
      <dgm:prSet presAssocID="{39524C3E-C71C-47BF-88D0-E469785F56F9}" presName="compNode" presStyleCnt="0"/>
      <dgm:spPr/>
    </dgm:pt>
    <dgm:pt modelId="{CDBBB381-242B-4D3F-8148-927E592D7A01}" type="pres">
      <dgm:prSet presAssocID="{39524C3E-C71C-47BF-88D0-E469785F56F9}" presName="bgRect" presStyleLbl="bgShp" presStyleIdx="0" presStyleCnt="3"/>
      <dgm:spPr/>
    </dgm:pt>
    <dgm:pt modelId="{FCB7B6A7-11AE-44A8-A099-CB014245441E}" type="pres">
      <dgm:prSet presAssocID="{39524C3E-C71C-47BF-88D0-E469785F56F9}" presName="iconRect" presStyleLbl="node1" presStyleIdx="0"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Upward trend"/>
        </a:ext>
      </dgm:extLst>
    </dgm:pt>
    <dgm:pt modelId="{C180CD14-5C58-448E-8DD1-D3F215434A9D}" type="pres">
      <dgm:prSet presAssocID="{39524C3E-C71C-47BF-88D0-E469785F56F9}" presName="spaceRect" presStyleCnt="0"/>
      <dgm:spPr/>
    </dgm:pt>
    <dgm:pt modelId="{24C347EC-74F0-4E65-AA1D-41B39302FE66}" type="pres">
      <dgm:prSet presAssocID="{39524C3E-C71C-47BF-88D0-E469785F56F9}" presName="parTx" presStyleLbl="revTx" presStyleIdx="0" presStyleCnt="3">
        <dgm:presLayoutVars>
          <dgm:chMax val="0"/>
          <dgm:chPref val="0"/>
        </dgm:presLayoutVars>
      </dgm:prSet>
      <dgm:spPr/>
    </dgm:pt>
    <dgm:pt modelId="{7516BB5F-D129-4875-83A1-7AE3578ADBC0}" type="pres">
      <dgm:prSet presAssocID="{026E77DD-8DFB-4EBE-A68E-A3889D1F0E59}" presName="sibTrans" presStyleCnt="0"/>
      <dgm:spPr/>
    </dgm:pt>
    <dgm:pt modelId="{727E5AC1-0E42-4451-B934-736FCD37D375}" type="pres">
      <dgm:prSet presAssocID="{D6B8EE89-8D73-4DEF-B721-CFC1A025D264}" presName="compNode" presStyleCnt="0"/>
      <dgm:spPr/>
    </dgm:pt>
    <dgm:pt modelId="{758835C7-3412-4057-880B-22D33019742D}" type="pres">
      <dgm:prSet presAssocID="{D6B8EE89-8D73-4DEF-B721-CFC1A025D264}" presName="bgRect" presStyleLbl="bgShp" presStyleIdx="1" presStyleCnt="3"/>
      <dgm:spPr/>
    </dgm:pt>
    <dgm:pt modelId="{337A6B4F-16C3-4904-8498-C12D8DA74481}" type="pres">
      <dgm:prSet presAssocID="{D6B8EE89-8D73-4DEF-B721-CFC1A025D264}" presName="iconRect" presStyleLbl="node1" presStyleIdx="1"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iggy Bank"/>
        </a:ext>
      </dgm:extLst>
    </dgm:pt>
    <dgm:pt modelId="{80DEE6F6-513F-4C06-9990-BA6576250FD0}" type="pres">
      <dgm:prSet presAssocID="{D6B8EE89-8D73-4DEF-B721-CFC1A025D264}" presName="spaceRect" presStyleCnt="0"/>
      <dgm:spPr/>
    </dgm:pt>
    <dgm:pt modelId="{DA72644C-2BC7-4CEE-884D-394DB0BC19EA}" type="pres">
      <dgm:prSet presAssocID="{D6B8EE89-8D73-4DEF-B721-CFC1A025D264}" presName="parTx" presStyleLbl="revTx" presStyleIdx="1" presStyleCnt="3">
        <dgm:presLayoutVars>
          <dgm:chMax val="0"/>
          <dgm:chPref val="0"/>
        </dgm:presLayoutVars>
      </dgm:prSet>
      <dgm:spPr/>
    </dgm:pt>
    <dgm:pt modelId="{15673327-6AAD-42B5-869F-BBBF6301EFBD}" type="pres">
      <dgm:prSet presAssocID="{8922C9AE-4DA1-4495-ACC6-7E0265D7EAB7}" presName="sibTrans" presStyleCnt="0"/>
      <dgm:spPr/>
    </dgm:pt>
    <dgm:pt modelId="{0AD6F196-1C2F-45F8-9349-610FD3A4AD28}" type="pres">
      <dgm:prSet presAssocID="{4D12457C-3721-46D6-ABA8-8BCAF8ABCF1D}" presName="compNode" presStyleCnt="0"/>
      <dgm:spPr/>
    </dgm:pt>
    <dgm:pt modelId="{17B4ED39-38BD-47B0-BD15-9775F045475E}" type="pres">
      <dgm:prSet presAssocID="{4D12457C-3721-46D6-ABA8-8BCAF8ABCF1D}" presName="bgRect" presStyleLbl="bgShp" presStyleIdx="2" presStyleCnt="3"/>
      <dgm:spPr/>
    </dgm:pt>
    <dgm:pt modelId="{D0243A9E-EA17-46E8-B34F-F48A2EC1E473}" type="pres">
      <dgm:prSet presAssocID="{4D12457C-3721-46D6-ABA8-8BCAF8ABCF1D}" presName="iconRect" presStyleLbl="node1" presStyleIdx="2"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Bar chart"/>
        </a:ext>
      </dgm:extLst>
    </dgm:pt>
    <dgm:pt modelId="{6BB72045-42B2-4011-A475-38CB2F6691AE}" type="pres">
      <dgm:prSet presAssocID="{4D12457C-3721-46D6-ABA8-8BCAF8ABCF1D}" presName="spaceRect" presStyleCnt="0"/>
      <dgm:spPr/>
    </dgm:pt>
    <dgm:pt modelId="{0103D098-0F79-4235-8E88-55B01162552B}" type="pres">
      <dgm:prSet presAssocID="{4D12457C-3721-46D6-ABA8-8BCAF8ABCF1D}" presName="parTx" presStyleLbl="revTx" presStyleIdx="2" presStyleCnt="3">
        <dgm:presLayoutVars>
          <dgm:chMax val="0"/>
          <dgm:chPref val="0"/>
        </dgm:presLayoutVars>
      </dgm:prSet>
      <dgm:spPr/>
    </dgm:pt>
  </dgm:ptLst>
  <dgm:cxnLst>
    <dgm:cxn modelId="{C99D9A02-F97B-4A02-84B0-82DAA1CE8AEC}" srcId="{809B1E34-F345-498C-BDAB-618D502CB9EF}" destId="{39524C3E-C71C-47BF-88D0-E469785F56F9}" srcOrd="0" destOrd="0" parTransId="{5E0D2D8E-0CA3-4009-85A3-EDE579A68465}" sibTransId="{026E77DD-8DFB-4EBE-A68E-A3889D1F0E59}"/>
    <dgm:cxn modelId="{A739CA0F-9FCC-4B54-96FB-FCC73656AE30}" type="presOf" srcId="{D6B8EE89-8D73-4DEF-B721-CFC1A025D264}" destId="{DA72644C-2BC7-4CEE-884D-394DB0BC19EA}" srcOrd="0" destOrd="0" presId="urn:microsoft.com/office/officeart/2018/2/layout/IconVerticalSolidList"/>
    <dgm:cxn modelId="{A9042E20-09B7-4DDF-87E0-4FDAF460724D}" srcId="{809B1E34-F345-498C-BDAB-618D502CB9EF}" destId="{D6B8EE89-8D73-4DEF-B721-CFC1A025D264}" srcOrd="1" destOrd="0" parTransId="{75404C47-C3F5-4B65-9328-F3C1CF29A354}" sibTransId="{8922C9AE-4DA1-4495-ACC6-7E0265D7EAB7}"/>
    <dgm:cxn modelId="{D3E08153-FC4F-4CFB-BF03-0C94F70C4054}" type="presOf" srcId="{809B1E34-F345-498C-BDAB-618D502CB9EF}" destId="{71379A2B-0E88-4D7A-8B50-39289DE2C106}" srcOrd="0" destOrd="0" presId="urn:microsoft.com/office/officeart/2018/2/layout/IconVerticalSolidList"/>
    <dgm:cxn modelId="{18CF8653-5171-4726-9A4F-FD101D28FFC2}" srcId="{809B1E34-F345-498C-BDAB-618D502CB9EF}" destId="{4D12457C-3721-46D6-ABA8-8BCAF8ABCF1D}" srcOrd="2" destOrd="0" parTransId="{147D9B1B-8B89-4450-BE10-C05AA7F33A19}" sibTransId="{B3FE3E26-5435-4008-8835-A9679484E5D1}"/>
    <dgm:cxn modelId="{3E3329C9-D3FF-4AE1-8A8D-03D96011E719}" type="presOf" srcId="{4D12457C-3721-46D6-ABA8-8BCAF8ABCF1D}" destId="{0103D098-0F79-4235-8E88-55B01162552B}" srcOrd="0" destOrd="0" presId="urn:microsoft.com/office/officeart/2018/2/layout/IconVerticalSolidList"/>
    <dgm:cxn modelId="{11DBFDE3-D90D-4BCF-A1EA-F44666DD233D}" type="presOf" srcId="{39524C3E-C71C-47BF-88D0-E469785F56F9}" destId="{24C347EC-74F0-4E65-AA1D-41B39302FE66}" srcOrd="0" destOrd="0" presId="urn:microsoft.com/office/officeart/2018/2/layout/IconVerticalSolidList"/>
    <dgm:cxn modelId="{9F8A071D-0D97-4168-A90D-404929414369}" type="presParOf" srcId="{71379A2B-0E88-4D7A-8B50-39289DE2C106}" destId="{A4B708E1-2CEC-4DBF-8315-15C569913EB2}" srcOrd="0" destOrd="0" presId="urn:microsoft.com/office/officeart/2018/2/layout/IconVerticalSolidList"/>
    <dgm:cxn modelId="{69453D00-AE79-49F4-89FE-B8094370A8EE}" type="presParOf" srcId="{A4B708E1-2CEC-4DBF-8315-15C569913EB2}" destId="{CDBBB381-242B-4D3F-8148-927E592D7A01}" srcOrd="0" destOrd="0" presId="urn:microsoft.com/office/officeart/2018/2/layout/IconVerticalSolidList"/>
    <dgm:cxn modelId="{4DE349A5-3239-4374-BF26-3DB1BC480582}" type="presParOf" srcId="{A4B708E1-2CEC-4DBF-8315-15C569913EB2}" destId="{FCB7B6A7-11AE-44A8-A099-CB014245441E}" srcOrd="1" destOrd="0" presId="urn:microsoft.com/office/officeart/2018/2/layout/IconVerticalSolidList"/>
    <dgm:cxn modelId="{85CB8BC2-F5BE-4C53-99E2-D5BB657DF6E6}" type="presParOf" srcId="{A4B708E1-2CEC-4DBF-8315-15C569913EB2}" destId="{C180CD14-5C58-448E-8DD1-D3F215434A9D}" srcOrd="2" destOrd="0" presId="urn:microsoft.com/office/officeart/2018/2/layout/IconVerticalSolidList"/>
    <dgm:cxn modelId="{7DBCC71D-1232-416B-AA85-DF112A3CC02E}" type="presParOf" srcId="{A4B708E1-2CEC-4DBF-8315-15C569913EB2}" destId="{24C347EC-74F0-4E65-AA1D-41B39302FE66}" srcOrd="3" destOrd="0" presId="urn:microsoft.com/office/officeart/2018/2/layout/IconVerticalSolidList"/>
    <dgm:cxn modelId="{1C46E5EC-B0D0-4EBC-ABCA-941653F75F52}" type="presParOf" srcId="{71379A2B-0E88-4D7A-8B50-39289DE2C106}" destId="{7516BB5F-D129-4875-83A1-7AE3578ADBC0}" srcOrd="1" destOrd="0" presId="urn:microsoft.com/office/officeart/2018/2/layout/IconVerticalSolidList"/>
    <dgm:cxn modelId="{68C63466-17C5-4C49-8AA2-E18A493D8583}" type="presParOf" srcId="{71379A2B-0E88-4D7A-8B50-39289DE2C106}" destId="{727E5AC1-0E42-4451-B934-736FCD37D375}" srcOrd="2" destOrd="0" presId="urn:microsoft.com/office/officeart/2018/2/layout/IconVerticalSolidList"/>
    <dgm:cxn modelId="{8F086F34-CD77-4C6A-AAB5-83D97B8F7E33}" type="presParOf" srcId="{727E5AC1-0E42-4451-B934-736FCD37D375}" destId="{758835C7-3412-4057-880B-22D33019742D}" srcOrd="0" destOrd="0" presId="urn:microsoft.com/office/officeart/2018/2/layout/IconVerticalSolidList"/>
    <dgm:cxn modelId="{B8B250CB-49E4-4C06-B426-061B24527CA7}" type="presParOf" srcId="{727E5AC1-0E42-4451-B934-736FCD37D375}" destId="{337A6B4F-16C3-4904-8498-C12D8DA74481}" srcOrd="1" destOrd="0" presId="urn:microsoft.com/office/officeart/2018/2/layout/IconVerticalSolidList"/>
    <dgm:cxn modelId="{AF46B594-AB94-408E-90CD-C0DD58098B37}" type="presParOf" srcId="{727E5AC1-0E42-4451-B934-736FCD37D375}" destId="{80DEE6F6-513F-4C06-9990-BA6576250FD0}" srcOrd="2" destOrd="0" presId="urn:microsoft.com/office/officeart/2018/2/layout/IconVerticalSolidList"/>
    <dgm:cxn modelId="{8A6EAFEA-B23E-44E0-9EDA-FF145EC801AF}" type="presParOf" srcId="{727E5AC1-0E42-4451-B934-736FCD37D375}" destId="{DA72644C-2BC7-4CEE-884D-394DB0BC19EA}" srcOrd="3" destOrd="0" presId="urn:microsoft.com/office/officeart/2018/2/layout/IconVerticalSolidList"/>
    <dgm:cxn modelId="{72E11A08-3B86-4226-AA5D-581F3E158D77}" type="presParOf" srcId="{71379A2B-0E88-4D7A-8B50-39289DE2C106}" destId="{15673327-6AAD-42B5-869F-BBBF6301EFBD}" srcOrd="3" destOrd="0" presId="urn:microsoft.com/office/officeart/2018/2/layout/IconVerticalSolidList"/>
    <dgm:cxn modelId="{EE735DCB-0715-4FDE-97AC-C43ED45096D3}" type="presParOf" srcId="{71379A2B-0E88-4D7A-8B50-39289DE2C106}" destId="{0AD6F196-1C2F-45F8-9349-610FD3A4AD28}" srcOrd="4" destOrd="0" presId="urn:microsoft.com/office/officeart/2018/2/layout/IconVerticalSolidList"/>
    <dgm:cxn modelId="{EBE487AD-8F64-4BA1-8F12-D9F76B07197C}" type="presParOf" srcId="{0AD6F196-1C2F-45F8-9349-610FD3A4AD28}" destId="{17B4ED39-38BD-47B0-BD15-9775F045475E}" srcOrd="0" destOrd="0" presId="urn:microsoft.com/office/officeart/2018/2/layout/IconVerticalSolidList"/>
    <dgm:cxn modelId="{32CA72E5-3128-4AA5-A260-B6B42DD45843}" type="presParOf" srcId="{0AD6F196-1C2F-45F8-9349-610FD3A4AD28}" destId="{D0243A9E-EA17-46E8-B34F-F48A2EC1E473}" srcOrd="1" destOrd="0" presId="urn:microsoft.com/office/officeart/2018/2/layout/IconVerticalSolidList"/>
    <dgm:cxn modelId="{70D3D9A0-7448-40F0-BA69-AB47E1BECBF5}" type="presParOf" srcId="{0AD6F196-1C2F-45F8-9349-610FD3A4AD28}" destId="{6BB72045-42B2-4011-A475-38CB2F6691AE}" srcOrd="2" destOrd="0" presId="urn:microsoft.com/office/officeart/2018/2/layout/IconVerticalSolidList"/>
    <dgm:cxn modelId="{327237BB-18A3-4F67-B3F6-49F8A4522F20}" type="presParOf" srcId="{0AD6F196-1C2F-45F8-9349-610FD3A4AD28}" destId="{0103D098-0F79-4235-8E88-55B01162552B}"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A227CBC2-F87C-4BC4-98EE-FBC16FDB73D4}" type="doc">
      <dgm:prSet loTypeId="urn:microsoft.com/office/officeart/2005/8/layout/vList2" loCatId="list" qsTypeId="urn:microsoft.com/office/officeart/2005/8/quickstyle/simple4" qsCatId="simple" csTypeId="urn:microsoft.com/office/officeart/2005/8/colors/colorful5" csCatId="colorful"/>
      <dgm:spPr/>
      <dgm:t>
        <a:bodyPr/>
        <a:lstStyle/>
        <a:p>
          <a:endParaRPr lang="en-US"/>
        </a:p>
      </dgm:t>
    </dgm:pt>
    <dgm:pt modelId="{BB47F67C-39B7-40E2-8736-3D3516BBE920}">
      <dgm:prSet/>
      <dgm:spPr/>
      <dgm:t>
        <a:bodyPr/>
        <a:lstStyle/>
        <a:p>
          <a:r>
            <a:rPr lang="en-GB"/>
            <a:t>Look at:</a:t>
          </a:r>
          <a:endParaRPr lang="en-US"/>
        </a:p>
      </dgm:t>
    </dgm:pt>
    <dgm:pt modelId="{1A2C92BB-AD74-40B4-A5E6-D9F820605F72}" type="parTrans" cxnId="{C54C9B80-EFC7-4AB6-84A7-30B4BC30D330}">
      <dgm:prSet/>
      <dgm:spPr/>
      <dgm:t>
        <a:bodyPr/>
        <a:lstStyle/>
        <a:p>
          <a:endParaRPr lang="en-US"/>
        </a:p>
      </dgm:t>
    </dgm:pt>
    <dgm:pt modelId="{AE3FBFB2-E135-4A06-9FC5-4E8300F57AA9}" type="sibTrans" cxnId="{C54C9B80-EFC7-4AB6-84A7-30B4BC30D330}">
      <dgm:prSet/>
      <dgm:spPr/>
      <dgm:t>
        <a:bodyPr/>
        <a:lstStyle/>
        <a:p>
          <a:endParaRPr lang="en-US"/>
        </a:p>
      </dgm:t>
    </dgm:pt>
    <dgm:pt modelId="{44DCADC0-DF85-4D0E-B181-A24394D40F7E}">
      <dgm:prSet/>
      <dgm:spPr/>
      <dgm:t>
        <a:bodyPr/>
        <a:lstStyle/>
        <a:p>
          <a:r>
            <a:rPr lang="en-GB"/>
            <a:t>Benefits</a:t>
          </a:r>
          <a:endParaRPr lang="en-US"/>
        </a:p>
      </dgm:t>
    </dgm:pt>
    <dgm:pt modelId="{D56D1D2A-69BE-4E7D-AE86-75A62F851185}" type="parTrans" cxnId="{5DFEC770-CD1F-4CAD-AFB6-D562440BDC0B}">
      <dgm:prSet/>
      <dgm:spPr/>
      <dgm:t>
        <a:bodyPr/>
        <a:lstStyle/>
        <a:p>
          <a:endParaRPr lang="en-US"/>
        </a:p>
      </dgm:t>
    </dgm:pt>
    <dgm:pt modelId="{8A684272-5CB2-4958-B000-35F6856717C6}" type="sibTrans" cxnId="{5DFEC770-CD1F-4CAD-AFB6-D562440BDC0B}">
      <dgm:prSet/>
      <dgm:spPr/>
      <dgm:t>
        <a:bodyPr/>
        <a:lstStyle/>
        <a:p>
          <a:endParaRPr lang="en-US"/>
        </a:p>
      </dgm:t>
    </dgm:pt>
    <dgm:pt modelId="{2735F480-885F-4300-A3EC-6F04304001F4}">
      <dgm:prSet/>
      <dgm:spPr/>
      <dgm:t>
        <a:bodyPr/>
        <a:lstStyle/>
        <a:p>
          <a:r>
            <a:rPr lang="en-GB"/>
            <a:t>Risks</a:t>
          </a:r>
          <a:endParaRPr lang="en-US"/>
        </a:p>
      </dgm:t>
    </dgm:pt>
    <dgm:pt modelId="{5066DDD5-8814-4847-ACEB-2EE7C2726A0E}" type="parTrans" cxnId="{ACC72626-ED9A-4B33-AF13-447F2E2A08C2}">
      <dgm:prSet/>
      <dgm:spPr/>
      <dgm:t>
        <a:bodyPr/>
        <a:lstStyle/>
        <a:p>
          <a:endParaRPr lang="en-US"/>
        </a:p>
      </dgm:t>
    </dgm:pt>
    <dgm:pt modelId="{4675454D-AC3C-4C50-AF50-C25BF0ECA8C5}" type="sibTrans" cxnId="{ACC72626-ED9A-4B33-AF13-447F2E2A08C2}">
      <dgm:prSet/>
      <dgm:spPr/>
      <dgm:t>
        <a:bodyPr/>
        <a:lstStyle/>
        <a:p>
          <a:endParaRPr lang="en-US"/>
        </a:p>
      </dgm:t>
    </dgm:pt>
    <dgm:pt modelId="{1964DC14-B911-450C-AB45-C340F8A36316}">
      <dgm:prSet/>
      <dgm:spPr/>
      <dgm:t>
        <a:bodyPr/>
        <a:lstStyle/>
        <a:p>
          <a:r>
            <a:rPr lang="en-GB"/>
            <a:t>Financial Implications – direct and indirect costs, return on investment</a:t>
          </a:r>
          <a:endParaRPr lang="en-US"/>
        </a:p>
      </dgm:t>
    </dgm:pt>
    <dgm:pt modelId="{BD6A6DD2-A1FA-483C-84CE-4967D74FC58C}" type="parTrans" cxnId="{D856918D-D971-411C-A610-CFA47FE20100}">
      <dgm:prSet/>
      <dgm:spPr/>
      <dgm:t>
        <a:bodyPr/>
        <a:lstStyle/>
        <a:p>
          <a:endParaRPr lang="en-US"/>
        </a:p>
      </dgm:t>
    </dgm:pt>
    <dgm:pt modelId="{A68D0A8E-046B-4077-A439-6355A91A5592}" type="sibTrans" cxnId="{D856918D-D971-411C-A610-CFA47FE20100}">
      <dgm:prSet/>
      <dgm:spPr/>
      <dgm:t>
        <a:bodyPr/>
        <a:lstStyle/>
        <a:p>
          <a:endParaRPr lang="en-US"/>
        </a:p>
      </dgm:t>
    </dgm:pt>
    <dgm:pt modelId="{532003F7-B963-45EA-A4B8-C8DCD1D9737F}" type="pres">
      <dgm:prSet presAssocID="{A227CBC2-F87C-4BC4-98EE-FBC16FDB73D4}" presName="linear" presStyleCnt="0">
        <dgm:presLayoutVars>
          <dgm:animLvl val="lvl"/>
          <dgm:resizeHandles val="exact"/>
        </dgm:presLayoutVars>
      </dgm:prSet>
      <dgm:spPr/>
    </dgm:pt>
    <dgm:pt modelId="{8DB9C669-92B9-4337-A5EA-DC72D3F5D4A0}" type="pres">
      <dgm:prSet presAssocID="{BB47F67C-39B7-40E2-8736-3D3516BBE920}" presName="parentText" presStyleLbl="node1" presStyleIdx="0" presStyleCnt="1">
        <dgm:presLayoutVars>
          <dgm:chMax val="0"/>
          <dgm:bulletEnabled val="1"/>
        </dgm:presLayoutVars>
      </dgm:prSet>
      <dgm:spPr/>
    </dgm:pt>
    <dgm:pt modelId="{52360E09-EC66-4D1D-8CBA-00D5923FD216}" type="pres">
      <dgm:prSet presAssocID="{BB47F67C-39B7-40E2-8736-3D3516BBE920}" presName="childText" presStyleLbl="revTx" presStyleIdx="0" presStyleCnt="1">
        <dgm:presLayoutVars>
          <dgm:bulletEnabled val="1"/>
        </dgm:presLayoutVars>
      </dgm:prSet>
      <dgm:spPr/>
    </dgm:pt>
  </dgm:ptLst>
  <dgm:cxnLst>
    <dgm:cxn modelId="{2FE30101-8137-4397-8753-5C16D2CA2382}" type="presOf" srcId="{1964DC14-B911-450C-AB45-C340F8A36316}" destId="{52360E09-EC66-4D1D-8CBA-00D5923FD216}" srcOrd="0" destOrd="2" presId="urn:microsoft.com/office/officeart/2005/8/layout/vList2"/>
    <dgm:cxn modelId="{C1734D03-D3EF-4DD0-8D61-2B02768CF280}" type="presOf" srcId="{BB47F67C-39B7-40E2-8736-3D3516BBE920}" destId="{8DB9C669-92B9-4337-A5EA-DC72D3F5D4A0}" srcOrd="0" destOrd="0" presId="urn:microsoft.com/office/officeart/2005/8/layout/vList2"/>
    <dgm:cxn modelId="{4C729D04-2489-4BF3-B13C-5739590E5ECA}" type="presOf" srcId="{44DCADC0-DF85-4D0E-B181-A24394D40F7E}" destId="{52360E09-EC66-4D1D-8CBA-00D5923FD216}" srcOrd="0" destOrd="0" presId="urn:microsoft.com/office/officeart/2005/8/layout/vList2"/>
    <dgm:cxn modelId="{270D6616-838F-4D26-92DB-A67FD0140E2D}" type="presOf" srcId="{A227CBC2-F87C-4BC4-98EE-FBC16FDB73D4}" destId="{532003F7-B963-45EA-A4B8-C8DCD1D9737F}" srcOrd="0" destOrd="0" presId="urn:microsoft.com/office/officeart/2005/8/layout/vList2"/>
    <dgm:cxn modelId="{ACC72626-ED9A-4B33-AF13-447F2E2A08C2}" srcId="{BB47F67C-39B7-40E2-8736-3D3516BBE920}" destId="{2735F480-885F-4300-A3EC-6F04304001F4}" srcOrd="1" destOrd="0" parTransId="{5066DDD5-8814-4847-ACEB-2EE7C2726A0E}" sibTransId="{4675454D-AC3C-4C50-AF50-C25BF0ECA8C5}"/>
    <dgm:cxn modelId="{5DFEC770-CD1F-4CAD-AFB6-D562440BDC0B}" srcId="{BB47F67C-39B7-40E2-8736-3D3516BBE920}" destId="{44DCADC0-DF85-4D0E-B181-A24394D40F7E}" srcOrd="0" destOrd="0" parTransId="{D56D1D2A-69BE-4E7D-AE86-75A62F851185}" sibTransId="{8A684272-5CB2-4958-B000-35F6856717C6}"/>
    <dgm:cxn modelId="{C54C9B80-EFC7-4AB6-84A7-30B4BC30D330}" srcId="{A227CBC2-F87C-4BC4-98EE-FBC16FDB73D4}" destId="{BB47F67C-39B7-40E2-8736-3D3516BBE920}" srcOrd="0" destOrd="0" parTransId="{1A2C92BB-AD74-40B4-A5E6-D9F820605F72}" sibTransId="{AE3FBFB2-E135-4A06-9FC5-4E8300F57AA9}"/>
    <dgm:cxn modelId="{D856918D-D971-411C-A610-CFA47FE20100}" srcId="{BB47F67C-39B7-40E2-8736-3D3516BBE920}" destId="{1964DC14-B911-450C-AB45-C340F8A36316}" srcOrd="2" destOrd="0" parTransId="{BD6A6DD2-A1FA-483C-84CE-4967D74FC58C}" sibTransId="{A68D0A8E-046B-4077-A439-6355A91A5592}"/>
    <dgm:cxn modelId="{0F562F9F-F30F-46C5-ADCE-4EAAEC9747DC}" type="presOf" srcId="{2735F480-885F-4300-A3EC-6F04304001F4}" destId="{52360E09-EC66-4D1D-8CBA-00D5923FD216}" srcOrd="0" destOrd="1" presId="urn:microsoft.com/office/officeart/2005/8/layout/vList2"/>
    <dgm:cxn modelId="{D18261E7-F56E-421D-ABE5-61F6D31F985E}" type="presParOf" srcId="{532003F7-B963-45EA-A4B8-C8DCD1D9737F}" destId="{8DB9C669-92B9-4337-A5EA-DC72D3F5D4A0}" srcOrd="0" destOrd="0" presId="urn:microsoft.com/office/officeart/2005/8/layout/vList2"/>
    <dgm:cxn modelId="{E6A6A78C-B53B-43C3-865C-B164AD3F37F5}" type="presParOf" srcId="{532003F7-B963-45EA-A4B8-C8DCD1D9737F}" destId="{52360E09-EC66-4D1D-8CBA-00D5923FD216}" srcOrd="1"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D19E7DF-4138-4C07-A8D0-B4C4221D6618}">
      <dsp:nvSpPr>
        <dsp:cNvPr id="0" name=""/>
        <dsp:cNvSpPr/>
      </dsp:nvSpPr>
      <dsp:spPr>
        <a:xfrm>
          <a:off x="0" y="0"/>
          <a:ext cx="3623468" cy="3651250"/>
        </a:xfrm>
        <a:prstGeom prst="rect">
          <a:avLst/>
        </a:prstGeom>
        <a:solidFill>
          <a:schemeClr val="accent1">
            <a:alpha val="90000"/>
            <a:tint val="40000"/>
            <a:hueOff val="0"/>
            <a:satOff val="0"/>
            <a:lumOff val="0"/>
            <a:alphaOff val="0"/>
          </a:schemeClr>
        </a:solidFill>
        <a:ln w="6350" cap="flat" cmpd="sng" algn="ctr">
          <a:solidFill>
            <a:schemeClr val="accent1">
              <a:alpha val="90000"/>
              <a:tint val="40000"/>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282500" tIns="330200" rIns="282500" bIns="330200" numCol="1" spcCol="1270" anchor="t" anchorCtr="0">
          <a:noAutofit/>
        </a:bodyPr>
        <a:lstStyle/>
        <a:p>
          <a:pPr marL="0" lvl="0" indent="0" algn="l" defTabSz="977900">
            <a:lnSpc>
              <a:spcPct val="90000"/>
            </a:lnSpc>
            <a:spcBef>
              <a:spcPct val="0"/>
            </a:spcBef>
            <a:spcAft>
              <a:spcPct val="35000"/>
            </a:spcAft>
            <a:buNone/>
          </a:pPr>
          <a:r>
            <a:rPr lang="en-GB" sz="2200" kern="1200"/>
            <a:t>Understand strategies for effective critical thinking and decision-making.</a:t>
          </a:r>
          <a:endParaRPr lang="en-US" sz="2200" kern="1200"/>
        </a:p>
      </dsp:txBody>
      <dsp:txXfrm>
        <a:off x="0" y="1387475"/>
        <a:ext cx="3623468" cy="2190750"/>
      </dsp:txXfrm>
    </dsp:sp>
    <dsp:sp modelId="{7EE258EB-08D1-420A-B5A2-D21A29D4EA63}">
      <dsp:nvSpPr>
        <dsp:cNvPr id="0" name=""/>
        <dsp:cNvSpPr/>
      </dsp:nvSpPr>
      <dsp:spPr>
        <a:xfrm>
          <a:off x="1264046" y="365124"/>
          <a:ext cx="1095375" cy="1095375"/>
        </a:xfrm>
        <a:prstGeom prst="ellips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w="6350" cap="flat" cmpd="sng" algn="ctr">
          <a:solidFill>
            <a:schemeClr val="accent1">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txBody>
        <a:bodyPr spcFirstLastPara="0" vert="horz" wrap="square" lIns="85400" tIns="12700" rIns="85400" bIns="12700" numCol="1" spcCol="1270" anchor="ctr" anchorCtr="0">
          <a:noAutofit/>
        </a:bodyPr>
        <a:lstStyle/>
        <a:p>
          <a:pPr marL="0" lvl="0" indent="0" algn="ctr" defTabSz="2133600">
            <a:lnSpc>
              <a:spcPct val="90000"/>
            </a:lnSpc>
            <a:spcBef>
              <a:spcPct val="0"/>
            </a:spcBef>
            <a:spcAft>
              <a:spcPct val="35000"/>
            </a:spcAft>
            <a:buNone/>
          </a:pPr>
          <a:r>
            <a:rPr lang="en-US" sz="4800" kern="1200"/>
            <a:t>1</a:t>
          </a:r>
        </a:p>
      </dsp:txBody>
      <dsp:txXfrm>
        <a:off x="1424460" y="525538"/>
        <a:ext cx="774547" cy="774547"/>
      </dsp:txXfrm>
    </dsp:sp>
    <dsp:sp modelId="{C1403CFD-0738-4EBF-9D00-0F182B6E3E20}">
      <dsp:nvSpPr>
        <dsp:cNvPr id="0" name=""/>
        <dsp:cNvSpPr/>
      </dsp:nvSpPr>
      <dsp:spPr>
        <a:xfrm>
          <a:off x="0" y="3651178"/>
          <a:ext cx="3623468" cy="72"/>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w="6350" cap="flat" cmpd="sng" algn="ctr">
          <a:solidFill>
            <a:schemeClr val="accent1">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09DE9C0A-6CEB-4955-B120-CC880A820E61}">
      <dsp:nvSpPr>
        <dsp:cNvPr id="0" name=""/>
        <dsp:cNvSpPr/>
      </dsp:nvSpPr>
      <dsp:spPr>
        <a:xfrm>
          <a:off x="3985815" y="0"/>
          <a:ext cx="3623468" cy="3651250"/>
        </a:xfrm>
        <a:prstGeom prst="rect">
          <a:avLst/>
        </a:prstGeom>
        <a:solidFill>
          <a:schemeClr val="accent1">
            <a:alpha val="90000"/>
            <a:tint val="40000"/>
            <a:hueOff val="0"/>
            <a:satOff val="0"/>
            <a:lumOff val="0"/>
            <a:alphaOff val="0"/>
          </a:schemeClr>
        </a:solidFill>
        <a:ln w="6350" cap="flat" cmpd="sng" algn="ctr">
          <a:solidFill>
            <a:schemeClr val="accent1">
              <a:alpha val="90000"/>
              <a:tint val="40000"/>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282500" tIns="330200" rIns="282500" bIns="330200" numCol="1" spcCol="1270" anchor="t" anchorCtr="0">
          <a:noAutofit/>
        </a:bodyPr>
        <a:lstStyle/>
        <a:p>
          <a:pPr marL="0" lvl="0" indent="0" algn="l" defTabSz="977900">
            <a:lnSpc>
              <a:spcPct val="90000"/>
            </a:lnSpc>
            <a:spcBef>
              <a:spcPct val="0"/>
            </a:spcBef>
            <a:spcAft>
              <a:spcPct val="35000"/>
            </a:spcAft>
            <a:buNone/>
          </a:pPr>
          <a:r>
            <a:rPr lang="en-GB" sz="2200" kern="1200"/>
            <a:t>Understand the importance of decision-making strategies to solve people practice issues.</a:t>
          </a:r>
          <a:endParaRPr lang="en-US" sz="2200" kern="1200"/>
        </a:p>
      </dsp:txBody>
      <dsp:txXfrm>
        <a:off x="3985815" y="1387475"/>
        <a:ext cx="3623468" cy="2190750"/>
      </dsp:txXfrm>
    </dsp:sp>
    <dsp:sp modelId="{45D278C8-666C-4D5B-BB45-94D5A4536678}">
      <dsp:nvSpPr>
        <dsp:cNvPr id="0" name=""/>
        <dsp:cNvSpPr/>
      </dsp:nvSpPr>
      <dsp:spPr>
        <a:xfrm>
          <a:off x="5249862" y="365124"/>
          <a:ext cx="1095375" cy="1095375"/>
        </a:xfrm>
        <a:prstGeom prst="ellips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w="6350" cap="flat" cmpd="sng" algn="ctr">
          <a:solidFill>
            <a:schemeClr val="accent1">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txBody>
        <a:bodyPr spcFirstLastPara="0" vert="horz" wrap="square" lIns="85400" tIns="12700" rIns="85400" bIns="12700" numCol="1" spcCol="1270" anchor="ctr" anchorCtr="0">
          <a:noAutofit/>
        </a:bodyPr>
        <a:lstStyle/>
        <a:p>
          <a:pPr marL="0" lvl="0" indent="0" algn="ctr" defTabSz="2133600">
            <a:lnSpc>
              <a:spcPct val="90000"/>
            </a:lnSpc>
            <a:spcBef>
              <a:spcPct val="0"/>
            </a:spcBef>
            <a:spcAft>
              <a:spcPct val="35000"/>
            </a:spcAft>
            <a:buNone/>
          </a:pPr>
          <a:r>
            <a:rPr lang="en-US" sz="4800" kern="1200"/>
            <a:t>2</a:t>
          </a:r>
        </a:p>
      </dsp:txBody>
      <dsp:txXfrm>
        <a:off x="5410276" y="525538"/>
        <a:ext cx="774547" cy="774547"/>
      </dsp:txXfrm>
    </dsp:sp>
    <dsp:sp modelId="{B46DBE21-E700-4636-8861-0C246A691A89}">
      <dsp:nvSpPr>
        <dsp:cNvPr id="0" name=""/>
        <dsp:cNvSpPr/>
      </dsp:nvSpPr>
      <dsp:spPr>
        <a:xfrm>
          <a:off x="3985815" y="3651178"/>
          <a:ext cx="3623468" cy="72"/>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w="6350" cap="flat" cmpd="sng" algn="ctr">
          <a:solidFill>
            <a:schemeClr val="accent1">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D976E387-7371-499D-9ABF-1D2C32E68A02}">
      <dsp:nvSpPr>
        <dsp:cNvPr id="0" name=""/>
        <dsp:cNvSpPr/>
      </dsp:nvSpPr>
      <dsp:spPr>
        <a:xfrm>
          <a:off x="7971631" y="0"/>
          <a:ext cx="3623468" cy="3651250"/>
        </a:xfrm>
        <a:prstGeom prst="rect">
          <a:avLst/>
        </a:prstGeom>
        <a:solidFill>
          <a:schemeClr val="accent1">
            <a:alpha val="90000"/>
            <a:tint val="40000"/>
            <a:hueOff val="0"/>
            <a:satOff val="0"/>
            <a:lumOff val="0"/>
            <a:alphaOff val="0"/>
          </a:schemeClr>
        </a:solidFill>
        <a:ln w="6350" cap="flat" cmpd="sng" algn="ctr">
          <a:solidFill>
            <a:schemeClr val="accent1">
              <a:alpha val="90000"/>
              <a:tint val="40000"/>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282500" tIns="330200" rIns="282500" bIns="330200" numCol="1" spcCol="1270" anchor="t" anchorCtr="0">
          <a:noAutofit/>
        </a:bodyPr>
        <a:lstStyle/>
        <a:p>
          <a:pPr marL="0" lvl="0" indent="0" algn="l" defTabSz="977900">
            <a:lnSpc>
              <a:spcPct val="90000"/>
            </a:lnSpc>
            <a:spcBef>
              <a:spcPct val="0"/>
            </a:spcBef>
            <a:spcAft>
              <a:spcPct val="35000"/>
            </a:spcAft>
            <a:buNone/>
          </a:pPr>
          <a:r>
            <a:rPr lang="en-GB" sz="2200" kern="1200"/>
            <a:t>Be able to measure the impact and value of people practice to the organisation. </a:t>
          </a:r>
          <a:endParaRPr lang="en-US" sz="2200" kern="1200"/>
        </a:p>
      </dsp:txBody>
      <dsp:txXfrm>
        <a:off x="7971631" y="1387475"/>
        <a:ext cx="3623468" cy="2190750"/>
      </dsp:txXfrm>
    </dsp:sp>
    <dsp:sp modelId="{158C78CD-2602-472D-BA42-4EFEF5AA0B7C}">
      <dsp:nvSpPr>
        <dsp:cNvPr id="0" name=""/>
        <dsp:cNvSpPr/>
      </dsp:nvSpPr>
      <dsp:spPr>
        <a:xfrm>
          <a:off x="9235678" y="365124"/>
          <a:ext cx="1095375" cy="1095375"/>
        </a:xfrm>
        <a:prstGeom prst="ellips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w="6350" cap="flat" cmpd="sng" algn="ctr">
          <a:solidFill>
            <a:schemeClr val="accent1">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txBody>
        <a:bodyPr spcFirstLastPara="0" vert="horz" wrap="square" lIns="85400" tIns="12700" rIns="85400" bIns="12700" numCol="1" spcCol="1270" anchor="ctr" anchorCtr="0">
          <a:noAutofit/>
        </a:bodyPr>
        <a:lstStyle/>
        <a:p>
          <a:pPr marL="0" lvl="0" indent="0" algn="ctr" defTabSz="2133600">
            <a:lnSpc>
              <a:spcPct val="90000"/>
            </a:lnSpc>
            <a:spcBef>
              <a:spcPct val="0"/>
            </a:spcBef>
            <a:spcAft>
              <a:spcPct val="35000"/>
            </a:spcAft>
            <a:buNone/>
          </a:pPr>
          <a:r>
            <a:rPr lang="en-US" sz="4800" kern="1200"/>
            <a:t>3</a:t>
          </a:r>
        </a:p>
      </dsp:txBody>
      <dsp:txXfrm>
        <a:off x="9396092" y="525538"/>
        <a:ext cx="774547" cy="774547"/>
      </dsp:txXfrm>
    </dsp:sp>
    <dsp:sp modelId="{EBC915AF-3417-4F1C-9A2A-32253C384E6E}">
      <dsp:nvSpPr>
        <dsp:cNvPr id="0" name=""/>
        <dsp:cNvSpPr/>
      </dsp:nvSpPr>
      <dsp:spPr>
        <a:xfrm>
          <a:off x="7971631" y="3651178"/>
          <a:ext cx="3623468" cy="72"/>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w="6350" cap="flat" cmpd="sng" algn="ctr">
          <a:solidFill>
            <a:schemeClr val="accent1">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30A62DB-DF39-4092-B93A-CC71A104CDCD}">
      <dsp:nvSpPr>
        <dsp:cNvPr id="0" name=""/>
        <dsp:cNvSpPr/>
      </dsp:nvSpPr>
      <dsp:spPr>
        <a:xfrm>
          <a:off x="0" y="0"/>
          <a:ext cx="7159752" cy="16497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kern="1200"/>
            <a:t>It’s a process where evidence from reliable sources is used to develop knowledge and understanding to inform practice. </a:t>
          </a:r>
          <a:endParaRPr lang="en-US" sz="3000" kern="1200"/>
        </a:p>
      </dsp:txBody>
      <dsp:txXfrm>
        <a:off x="80532" y="80532"/>
        <a:ext cx="6998688" cy="1488636"/>
      </dsp:txXfrm>
    </dsp:sp>
    <dsp:sp modelId="{AE490C74-5851-4B72-BA8D-141A07A3804B}">
      <dsp:nvSpPr>
        <dsp:cNvPr id="0" name=""/>
        <dsp:cNvSpPr/>
      </dsp:nvSpPr>
      <dsp:spPr>
        <a:xfrm>
          <a:off x="0" y="1694007"/>
          <a:ext cx="7159752" cy="16497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kern="1200" dirty="0"/>
            <a:t>Effective HR decision-making is based on considering the best available evidence combined with </a:t>
          </a:r>
          <a:r>
            <a:rPr lang="en-GB" sz="3000" b="1" kern="1200" dirty="0"/>
            <a:t>critical thinking</a:t>
          </a:r>
          <a:r>
            <a:rPr lang="en-GB" sz="3000" kern="1200" dirty="0"/>
            <a:t>. </a:t>
          </a:r>
          <a:endParaRPr lang="en-US" sz="3000" kern="1200" dirty="0"/>
        </a:p>
      </dsp:txBody>
      <dsp:txXfrm>
        <a:off x="80532" y="1774539"/>
        <a:ext cx="6998688" cy="1488636"/>
      </dsp:txXfrm>
    </dsp:sp>
    <dsp:sp modelId="{D08E5762-3089-41E5-B18B-00F4D48B7C8F}">
      <dsp:nvSpPr>
        <dsp:cNvPr id="0" name=""/>
        <dsp:cNvSpPr/>
      </dsp:nvSpPr>
      <dsp:spPr>
        <a:xfrm>
          <a:off x="0" y="3442975"/>
          <a:ext cx="7159752" cy="16497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kern="1200" dirty="0"/>
            <a:t>The implications of getting it wrong can be immense in HR – relying on your own individual opinion is costly. </a:t>
          </a:r>
          <a:endParaRPr lang="en-US" sz="3000" kern="1200" dirty="0"/>
        </a:p>
      </dsp:txBody>
      <dsp:txXfrm>
        <a:off x="80532" y="3523507"/>
        <a:ext cx="6998688" cy="148863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E13E9CB-99A8-4107-8508-344534EA0D4B}">
      <dsp:nvSpPr>
        <dsp:cNvPr id="0" name=""/>
        <dsp:cNvSpPr/>
      </dsp:nvSpPr>
      <dsp:spPr>
        <a:xfrm>
          <a:off x="0" y="592240"/>
          <a:ext cx="3229269" cy="205058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6042F69-4F63-4EC2-BC9C-608E155F4599}">
      <dsp:nvSpPr>
        <dsp:cNvPr id="0" name=""/>
        <dsp:cNvSpPr/>
      </dsp:nvSpPr>
      <dsp:spPr>
        <a:xfrm>
          <a:off x="358807" y="933107"/>
          <a:ext cx="3229269" cy="2050586"/>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Principles-led – going beyond policy and process to do what’s right</a:t>
          </a:r>
          <a:endParaRPr lang="en-US" sz="2400" kern="1200" dirty="0"/>
        </a:p>
      </dsp:txBody>
      <dsp:txXfrm>
        <a:off x="418867" y="993167"/>
        <a:ext cx="3109149" cy="1930466"/>
      </dsp:txXfrm>
    </dsp:sp>
    <dsp:sp modelId="{B963BC0C-8EC7-45A6-B219-DDEE5E48B1F3}">
      <dsp:nvSpPr>
        <dsp:cNvPr id="0" name=""/>
        <dsp:cNvSpPr/>
      </dsp:nvSpPr>
      <dsp:spPr>
        <a:xfrm>
          <a:off x="3946884" y="592240"/>
          <a:ext cx="3229269" cy="205058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54DF149-EA90-476F-8CA6-80C3EB139C51}">
      <dsp:nvSpPr>
        <dsp:cNvPr id="0" name=""/>
        <dsp:cNvSpPr/>
      </dsp:nvSpPr>
      <dsp:spPr>
        <a:xfrm>
          <a:off x="4305692" y="933107"/>
          <a:ext cx="3229269" cy="2050586"/>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Evidence-based – using a range of evidence and expertise to make decisions</a:t>
          </a:r>
          <a:endParaRPr lang="en-US" sz="2400" kern="1200" dirty="0"/>
        </a:p>
      </dsp:txBody>
      <dsp:txXfrm>
        <a:off x="4365752" y="993167"/>
        <a:ext cx="3109149" cy="1930466"/>
      </dsp:txXfrm>
    </dsp:sp>
    <dsp:sp modelId="{2725EA35-45BB-4329-8181-E36C4DEC88A3}">
      <dsp:nvSpPr>
        <dsp:cNvPr id="0" name=""/>
        <dsp:cNvSpPr/>
      </dsp:nvSpPr>
      <dsp:spPr>
        <a:xfrm>
          <a:off x="7893769" y="592240"/>
          <a:ext cx="3229269" cy="205058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9F55BD9-B9AF-43FB-A5B4-F80E3BEC9FBC}">
      <dsp:nvSpPr>
        <dsp:cNvPr id="0" name=""/>
        <dsp:cNvSpPr/>
      </dsp:nvSpPr>
      <dsp:spPr>
        <a:xfrm>
          <a:off x="8252577" y="933107"/>
          <a:ext cx="3229269" cy="2050586"/>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Outcomes-driven – focusing on work which creates value for people and organisations.</a:t>
          </a:r>
          <a:endParaRPr lang="en-US" sz="2400" kern="1200" dirty="0"/>
        </a:p>
      </dsp:txBody>
      <dsp:txXfrm>
        <a:off x="8312637" y="993167"/>
        <a:ext cx="3109149" cy="193046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A0AB4FE-D8CD-40E6-9BCD-B3CA50F3A0CA}">
      <dsp:nvSpPr>
        <dsp:cNvPr id="0" name=""/>
        <dsp:cNvSpPr/>
      </dsp:nvSpPr>
      <dsp:spPr>
        <a:xfrm>
          <a:off x="0" y="66810"/>
          <a:ext cx="6666833" cy="2606869"/>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l" defTabSz="1644650">
            <a:lnSpc>
              <a:spcPct val="90000"/>
            </a:lnSpc>
            <a:spcBef>
              <a:spcPct val="0"/>
            </a:spcBef>
            <a:spcAft>
              <a:spcPct val="35000"/>
            </a:spcAft>
            <a:buNone/>
          </a:pPr>
          <a:r>
            <a:rPr lang="en-GB" sz="3700" kern="1200"/>
            <a:t>Environmental analysis tools such as PESTLE, SWOT, Porter’s Five Forces</a:t>
          </a:r>
          <a:endParaRPr lang="en-US" sz="3700" kern="1200"/>
        </a:p>
      </dsp:txBody>
      <dsp:txXfrm>
        <a:off x="127257" y="194067"/>
        <a:ext cx="6412319" cy="2352355"/>
      </dsp:txXfrm>
    </dsp:sp>
    <dsp:sp modelId="{BDD4F63D-E93E-4DFD-AFF4-FAB13BD43C8F}">
      <dsp:nvSpPr>
        <dsp:cNvPr id="0" name=""/>
        <dsp:cNvSpPr/>
      </dsp:nvSpPr>
      <dsp:spPr>
        <a:xfrm>
          <a:off x="0" y="2780239"/>
          <a:ext cx="6666833" cy="2606869"/>
        </a:xfrm>
        <a:prstGeom prst="roundRect">
          <a:avLst/>
        </a:prstGeom>
        <a:gradFill rotWithShape="0">
          <a:gsLst>
            <a:gs pos="0">
              <a:schemeClr val="accent5">
                <a:hueOff val="-6758543"/>
                <a:satOff val="-17419"/>
                <a:lumOff val="-11765"/>
                <a:alphaOff val="0"/>
                <a:satMod val="103000"/>
                <a:lumMod val="102000"/>
                <a:tint val="94000"/>
              </a:schemeClr>
            </a:gs>
            <a:gs pos="50000">
              <a:schemeClr val="accent5">
                <a:hueOff val="-6758543"/>
                <a:satOff val="-17419"/>
                <a:lumOff val="-11765"/>
                <a:alphaOff val="0"/>
                <a:satMod val="110000"/>
                <a:lumMod val="100000"/>
                <a:shade val="100000"/>
              </a:schemeClr>
            </a:gs>
            <a:gs pos="100000">
              <a:schemeClr val="accent5">
                <a:hueOff val="-6758543"/>
                <a:satOff val="-17419"/>
                <a:lumOff val="-1176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l" defTabSz="1644650">
            <a:lnSpc>
              <a:spcPct val="90000"/>
            </a:lnSpc>
            <a:spcBef>
              <a:spcPct val="0"/>
            </a:spcBef>
            <a:spcAft>
              <a:spcPct val="35000"/>
            </a:spcAft>
            <a:buNone/>
          </a:pPr>
          <a:r>
            <a:rPr lang="en-GB" sz="3700" kern="1200"/>
            <a:t>Others include Force field analysis, Fishbone analysis, cause and effect, critical incident and more. </a:t>
          </a:r>
          <a:endParaRPr lang="en-US" sz="3700" kern="1200"/>
        </a:p>
      </dsp:txBody>
      <dsp:txXfrm>
        <a:off x="127257" y="2907496"/>
        <a:ext cx="6412319" cy="2352355"/>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53AA98E-8931-4CF2-824F-183C40EAD8F2}">
      <dsp:nvSpPr>
        <dsp:cNvPr id="0" name=""/>
        <dsp:cNvSpPr/>
      </dsp:nvSpPr>
      <dsp:spPr>
        <a:xfrm>
          <a:off x="307345" y="1546"/>
          <a:ext cx="3222855" cy="1933713"/>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GB" sz="3000" kern="1200"/>
            <a:t>Interviews</a:t>
          </a:r>
          <a:endParaRPr lang="en-US" sz="3000" kern="1200"/>
        </a:p>
      </dsp:txBody>
      <dsp:txXfrm>
        <a:off x="307345" y="1546"/>
        <a:ext cx="3222855" cy="1933713"/>
      </dsp:txXfrm>
    </dsp:sp>
    <dsp:sp modelId="{E712F555-F80A-4F2F-A0C8-D8953FC54F15}">
      <dsp:nvSpPr>
        <dsp:cNvPr id="0" name=""/>
        <dsp:cNvSpPr/>
      </dsp:nvSpPr>
      <dsp:spPr>
        <a:xfrm>
          <a:off x="3852486" y="1546"/>
          <a:ext cx="3222855" cy="1933713"/>
        </a:xfrm>
        <a:prstGeom prst="rect">
          <a:avLst/>
        </a:prstGeom>
        <a:solidFill>
          <a:schemeClr val="accent2">
            <a:hueOff val="-291073"/>
            <a:satOff val="-16786"/>
            <a:lumOff val="172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GB" sz="3000" kern="1200"/>
            <a:t>Observations</a:t>
          </a:r>
          <a:endParaRPr lang="en-US" sz="3000" kern="1200"/>
        </a:p>
      </dsp:txBody>
      <dsp:txXfrm>
        <a:off x="3852486" y="1546"/>
        <a:ext cx="3222855" cy="1933713"/>
      </dsp:txXfrm>
    </dsp:sp>
    <dsp:sp modelId="{9AEE3769-96CC-42E8-8033-6E8F948242BC}">
      <dsp:nvSpPr>
        <dsp:cNvPr id="0" name=""/>
        <dsp:cNvSpPr/>
      </dsp:nvSpPr>
      <dsp:spPr>
        <a:xfrm>
          <a:off x="7397627" y="1546"/>
          <a:ext cx="3222855" cy="1933713"/>
        </a:xfrm>
        <a:prstGeom prst="rect">
          <a:avLst/>
        </a:prstGeom>
        <a:solidFill>
          <a:schemeClr val="accent2">
            <a:hueOff val="-582145"/>
            <a:satOff val="-33571"/>
            <a:lumOff val="345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GB" sz="3000" kern="1200" dirty="0"/>
            <a:t>Job analysis/other questionnaires</a:t>
          </a:r>
          <a:endParaRPr lang="en-US" sz="3000" kern="1200" dirty="0"/>
        </a:p>
      </dsp:txBody>
      <dsp:txXfrm>
        <a:off x="7397627" y="1546"/>
        <a:ext cx="3222855" cy="1933713"/>
      </dsp:txXfrm>
    </dsp:sp>
    <dsp:sp modelId="{B227FA41-9F6B-471E-A07A-30FB7976E657}">
      <dsp:nvSpPr>
        <dsp:cNvPr id="0" name=""/>
        <dsp:cNvSpPr/>
      </dsp:nvSpPr>
      <dsp:spPr>
        <a:xfrm>
          <a:off x="307345" y="2257545"/>
          <a:ext cx="3222855" cy="1933713"/>
        </a:xfrm>
        <a:prstGeom prst="rect">
          <a:avLst/>
        </a:prstGeom>
        <a:solidFill>
          <a:schemeClr val="accent2">
            <a:hueOff val="-873218"/>
            <a:satOff val="-50357"/>
            <a:lumOff val="517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GB" sz="3000" kern="1200"/>
            <a:t>Work sampling</a:t>
          </a:r>
          <a:endParaRPr lang="en-US" sz="3000" kern="1200"/>
        </a:p>
      </dsp:txBody>
      <dsp:txXfrm>
        <a:off x="307345" y="2257545"/>
        <a:ext cx="3222855" cy="1933713"/>
      </dsp:txXfrm>
    </dsp:sp>
    <dsp:sp modelId="{B3C25880-E810-4FE9-B85F-BAF527F8C695}">
      <dsp:nvSpPr>
        <dsp:cNvPr id="0" name=""/>
        <dsp:cNvSpPr/>
      </dsp:nvSpPr>
      <dsp:spPr>
        <a:xfrm>
          <a:off x="3852486" y="2257545"/>
          <a:ext cx="3222855" cy="1933713"/>
        </a:xfrm>
        <a:prstGeom prst="rect">
          <a:avLst/>
        </a:prstGeom>
        <a:solidFill>
          <a:schemeClr val="accent2">
            <a:hueOff val="-1164290"/>
            <a:satOff val="-67142"/>
            <a:lumOff val="690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GB" sz="3000" kern="1200"/>
            <a:t>Examination of organisation metrics (people analytics)</a:t>
          </a:r>
          <a:endParaRPr lang="en-US" sz="3000" kern="1200"/>
        </a:p>
      </dsp:txBody>
      <dsp:txXfrm>
        <a:off x="3852486" y="2257545"/>
        <a:ext cx="3222855" cy="1933713"/>
      </dsp:txXfrm>
    </dsp:sp>
    <dsp:sp modelId="{4C57F025-CE31-43AC-B249-753A2F756EAA}">
      <dsp:nvSpPr>
        <dsp:cNvPr id="0" name=""/>
        <dsp:cNvSpPr/>
      </dsp:nvSpPr>
      <dsp:spPr>
        <a:xfrm>
          <a:off x="7397627" y="2257545"/>
          <a:ext cx="3222855" cy="1933713"/>
        </a:xfrm>
        <a:prstGeom prst="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GB" sz="3000" kern="1200"/>
            <a:t>Comparison with sector metrics (benchmarking)</a:t>
          </a:r>
          <a:endParaRPr lang="en-US" sz="3000" kern="1200"/>
        </a:p>
      </dsp:txBody>
      <dsp:txXfrm>
        <a:off x="7397627" y="2257545"/>
        <a:ext cx="3222855" cy="1933713"/>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BB15CEB-F1E9-41CA-B2D3-5D7A0E020741}">
      <dsp:nvSpPr>
        <dsp:cNvPr id="0" name=""/>
        <dsp:cNvSpPr/>
      </dsp:nvSpPr>
      <dsp:spPr>
        <a:xfrm>
          <a:off x="0" y="181421"/>
          <a:ext cx="7159752" cy="1271205"/>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dirty="0"/>
            <a:t>Scientific (literature)</a:t>
          </a:r>
          <a:endParaRPr lang="en-US" sz="3200" kern="1200" dirty="0"/>
        </a:p>
      </dsp:txBody>
      <dsp:txXfrm>
        <a:off x="62055" y="243476"/>
        <a:ext cx="7035642" cy="1147095"/>
      </dsp:txXfrm>
    </dsp:sp>
    <dsp:sp modelId="{76651F11-ED72-452E-B8CC-7894F3D743F0}">
      <dsp:nvSpPr>
        <dsp:cNvPr id="0" name=""/>
        <dsp:cNvSpPr/>
      </dsp:nvSpPr>
      <dsp:spPr>
        <a:xfrm>
          <a:off x="0" y="1544786"/>
          <a:ext cx="7159752" cy="1271205"/>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a:t>Organisational (HR data, customer data)</a:t>
          </a:r>
          <a:endParaRPr lang="en-US" sz="3200" kern="1200"/>
        </a:p>
      </dsp:txBody>
      <dsp:txXfrm>
        <a:off x="62055" y="1606841"/>
        <a:ext cx="7035642" cy="1147095"/>
      </dsp:txXfrm>
    </dsp:sp>
    <dsp:sp modelId="{7B650BA3-FAE1-4F3B-AF6F-BD005F6A7602}">
      <dsp:nvSpPr>
        <dsp:cNvPr id="0" name=""/>
        <dsp:cNvSpPr/>
      </dsp:nvSpPr>
      <dsp:spPr>
        <a:xfrm>
          <a:off x="0" y="2908152"/>
          <a:ext cx="7159752" cy="1271205"/>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a:t>Experiential (knowledge from people in organisation)</a:t>
          </a:r>
          <a:endParaRPr lang="en-US" sz="3200" kern="1200"/>
        </a:p>
      </dsp:txBody>
      <dsp:txXfrm>
        <a:off x="62055" y="2970207"/>
        <a:ext cx="7035642" cy="1147095"/>
      </dsp:txXfrm>
    </dsp:sp>
    <dsp:sp modelId="{C9449BA0-280D-41BE-91D9-AF1D64D0B2CB}">
      <dsp:nvSpPr>
        <dsp:cNvPr id="0" name=""/>
        <dsp:cNvSpPr/>
      </dsp:nvSpPr>
      <dsp:spPr>
        <a:xfrm>
          <a:off x="0" y="4271517"/>
          <a:ext cx="7159752" cy="1271205"/>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a:t>Stakeholder (affected/interested groups - employees, customers, share-holders)</a:t>
          </a:r>
          <a:endParaRPr lang="en-US" sz="3200" kern="1200"/>
        </a:p>
      </dsp:txBody>
      <dsp:txXfrm>
        <a:off x="62055" y="4333572"/>
        <a:ext cx="7035642" cy="1147095"/>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0944AB5-F5E0-480A-9B89-78E0ABFF691D}">
      <dsp:nvSpPr>
        <dsp:cNvPr id="0" name=""/>
        <dsp:cNvSpPr/>
      </dsp:nvSpPr>
      <dsp:spPr>
        <a:xfrm>
          <a:off x="0" y="548689"/>
          <a:ext cx="6815667" cy="743535"/>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Heuristics and cognitive biases</a:t>
          </a:r>
          <a:endParaRPr lang="en-US" sz="3100" kern="1200"/>
        </a:p>
      </dsp:txBody>
      <dsp:txXfrm>
        <a:off x="36296" y="584985"/>
        <a:ext cx="6743075" cy="670943"/>
      </dsp:txXfrm>
    </dsp:sp>
    <dsp:sp modelId="{C4E3CF79-21F3-49D1-AABB-756864433DE8}">
      <dsp:nvSpPr>
        <dsp:cNvPr id="0" name=""/>
        <dsp:cNvSpPr/>
      </dsp:nvSpPr>
      <dsp:spPr>
        <a:xfrm>
          <a:off x="0" y="1381504"/>
          <a:ext cx="6815667" cy="743535"/>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Bounded rationality</a:t>
          </a:r>
          <a:endParaRPr lang="en-US" sz="3100" kern="1200"/>
        </a:p>
      </dsp:txBody>
      <dsp:txXfrm>
        <a:off x="36296" y="1417800"/>
        <a:ext cx="6743075" cy="670943"/>
      </dsp:txXfrm>
    </dsp:sp>
    <dsp:sp modelId="{1D4DC6DC-6C93-406F-BDA1-50A5AA8F7B60}">
      <dsp:nvSpPr>
        <dsp:cNvPr id="0" name=""/>
        <dsp:cNvSpPr/>
      </dsp:nvSpPr>
      <dsp:spPr>
        <a:xfrm>
          <a:off x="0" y="2214319"/>
          <a:ext cx="6815667" cy="743535"/>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Individual versus group decision-making</a:t>
          </a:r>
          <a:endParaRPr lang="en-US" sz="3100" kern="1200"/>
        </a:p>
      </dsp:txBody>
      <dsp:txXfrm>
        <a:off x="36296" y="2250615"/>
        <a:ext cx="6743075" cy="670943"/>
      </dsp:txXfrm>
    </dsp:sp>
    <dsp:sp modelId="{01365B36-B81F-4F96-A204-0576560854B4}">
      <dsp:nvSpPr>
        <dsp:cNvPr id="0" name=""/>
        <dsp:cNvSpPr/>
      </dsp:nvSpPr>
      <dsp:spPr>
        <a:xfrm>
          <a:off x="0" y="3047134"/>
          <a:ext cx="6815667" cy="743535"/>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Group think</a:t>
          </a:r>
          <a:endParaRPr lang="en-US" sz="3100" kern="1200"/>
        </a:p>
      </dsp:txBody>
      <dsp:txXfrm>
        <a:off x="36296" y="3083430"/>
        <a:ext cx="6743075" cy="670943"/>
      </dsp:txXfrm>
    </dsp:sp>
    <dsp:sp modelId="{9E9D93BD-A337-4882-A128-D4AA9EFBE7B9}">
      <dsp:nvSpPr>
        <dsp:cNvPr id="0" name=""/>
        <dsp:cNvSpPr/>
      </dsp:nvSpPr>
      <dsp:spPr>
        <a:xfrm>
          <a:off x="0" y="3879949"/>
          <a:ext cx="6815667" cy="743535"/>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Group polarisation</a:t>
          </a:r>
          <a:endParaRPr lang="en-US" sz="3100" kern="1200"/>
        </a:p>
      </dsp:txBody>
      <dsp:txXfrm>
        <a:off x="36296" y="3916245"/>
        <a:ext cx="6743075" cy="670943"/>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04ECF48-6C38-4015-B500-DB58A695786D}">
      <dsp:nvSpPr>
        <dsp:cNvPr id="0" name=""/>
        <dsp:cNvSpPr/>
      </dsp:nvSpPr>
      <dsp:spPr>
        <a:xfrm>
          <a:off x="0" y="225030"/>
          <a:ext cx="11125032" cy="1168213"/>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dirty="0"/>
            <a:t>Common biases and psychological traps that can impair our decision making include: </a:t>
          </a:r>
          <a:endParaRPr lang="en-US" sz="2900" kern="1200" dirty="0"/>
        </a:p>
      </dsp:txBody>
      <dsp:txXfrm>
        <a:off x="57027" y="282057"/>
        <a:ext cx="11010978" cy="1054159"/>
      </dsp:txXfrm>
    </dsp:sp>
    <dsp:sp modelId="{89334F2E-DF82-42C3-A040-FB2B82710106}">
      <dsp:nvSpPr>
        <dsp:cNvPr id="0" name=""/>
        <dsp:cNvSpPr/>
      </dsp:nvSpPr>
      <dsp:spPr>
        <a:xfrm>
          <a:off x="0" y="1393243"/>
          <a:ext cx="11125032" cy="37135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53220" tIns="35560" rIns="199136" bIns="35560" numCol="1" spcCol="1270" anchor="t" anchorCtr="0">
          <a:noAutofit/>
        </a:bodyPr>
        <a:lstStyle/>
        <a:p>
          <a:pPr marL="228600" lvl="1" indent="-228600" algn="l" defTabSz="977900">
            <a:lnSpc>
              <a:spcPct val="90000"/>
            </a:lnSpc>
            <a:spcBef>
              <a:spcPct val="0"/>
            </a:spcBef>
            <a:spcAft>
              <a:spcPct val="20000"/>
            </a:spcAft>
            <a:buChar char="•"/>
          </a:pPr>
          <a:endParaRPr lang="en-US" sz="2200" kern="1200" dirty="0"/>
        </a:p>
        <a:p>
          <a:pPr marL="285750" lvl="1" indent="-285750" algn="l" defTabSz="1244600">
            <a:lnSpc>
              <a:spcPct val="90000"/>
            </a:lnSpc>
            <a:spcBef>
              <a:spcPct val="0"/>
            </a:spcBef>
            <a:spcAft>
              <a:spcPct val="20000"/>
            </a:spcAft>
            <a:buChar char="•"/>
          </a:pPr>
          <a:r>
            <a:rPr lang="en-GB" sz="2800" kern="1200" dirty="0"/>
            <a:t>Confirmation bias</a:t>
          </a:r>
          <a:endParaRPr lang="en-US" sz="2800" kern="1200" dirty="0"/>
        </a:p>
        <a:p>
          <a:pPr marL="285750" lvl="1" indent="-285750" algn="l" defTabSz="1244600">
            <a:lnSpc>
              <a:spcPct val="90000"/>
            </a:lnSpc>
            <a:spcBef>
              <a:spcPct val="0"/>
            </a:spcBef>
            <a:spcAft>
              <a:spcPct val="20000"/>
            </a:spcAft>
            <a:buChar char="•"/>
          </a:pPr>
          <a:r>
            <a:rPr lang="en-GB" sz="2800" kern="1200"/>
            <a:t>False analogy</a:t>
          </a:r>
          <a:endParaRPr lang="en-US" sz="2800" kern="1200"/>
        </a:p>
        <a:p>
          <a:pPr marL="285750" lvl="1" indent="-285750" algn="l" defTabSz="1244600">
            <a:lnSpc>
              <a:spcPct val="90000"/>
            </a:lnSpc>
            <a:spcBef>
              <a:spcPct val="0"/>
            </a:spcBef>
            <a:spcAft>
              <a:spcPct val="20000"/>
            </a:spcAft>
            <a:buChar char="•"/>
          </a:pPr>
          <a:r>
            <a:rPr lang="en-GB" sz="2800" kern="1200" dirty="0"/>
            <a:t>Availability bias</a:t>
          </a:r>
          <a:endParaRPr lang="en-US" sz="2800" kern="1200" dirty="0"/>
        </a:p>
        <a:p>
          <a:pPr marL="285750" lvl="1" indent="-285750" algn="l" defTabSz="1244600">
            <a:lnSpc>
              <a:spcPct val="90000"/>
            </a:lnSpc>
            <a:spcBef>
              <a:spcPct val="0"/>
            </a:spcBef>
            <a:spcAft>
              <a:spcPct val="20000"/>
            </a:spcAft>
            <a:buChar char="•"/>
          </a:pPr>
          <a:r>
            <a:rPr lang="en-GB" sz="2800" kern="1200"/>
            <a:t>Tunnel vision</a:t>
          </a:r>
          <a:endParaRPr lang="en-US" sz="2800" kern="1200"/>
        </a:p>
        <a:p>
          <a:pPr marL="285750" lvl="1" indent="-285750" algn="l" defTabSz="1244600">
            <a:lnSpc>
              <a:spcPct val="90000"/>
            </a:lnSpc>
            <a:spcBef>
              <a:spcPct val="0"/>
            </a:spcBef>
            <a:spcAft>
              <a:spcPct val="20000"/>
            </a:spcAft>
            <a:buChar char="•"/>
          </a:pPr>
          <a:r>
            <a:rPr lang="en-GB" sz="2800" kern="1200" dirty="0"/>
            <a:t>Vividness </a:t>
          </a:r>
          <a:endParaRPr lang="en-US" sz="2800" kern="1200" dirty="0"/>
        </a:p>
        <a:p>
          <a:pPr marL="285750" lvl="1" indent="-285750" algn="l" defTabSz="1244600">
            <a:lnSpc>
              <a:spcPct val="90000"/>
            </a:lnSpc>
            <a:spcBef>
              <a:spcPct val="0"/>
            </a:spcBef>
            <a:spcAft>
              <a:spcPct val="20000"/>
            </a:spcAft>
            <a:buChar char="•"/>
          </a:pPr>
          <a:r>
            <a:rPr lang="en-GB" sz="2800" kern="1200" dirty="0"/>
            <a:t>Sunk cost fallacy</a:t>
          </a:r>
          <a:endParaRPr lang="en-US" sz="2800" kern="1200" dirty="0"/>
        </a:p>
        <a:p>
          <a:pPr marL="285750" lvl="1" indent="-285750" algn="l" defTabSz="1244600">
            <a:lnSpc>
              <a:spcPct val="90000"/>
            </a:lnSpc>
            <a:spcBef>
              <a:spcPct val="0"/>
            </a:spcBef>
            <a:spcAft>
              <a:spcPct val="20000"/>
            </a:spcAft>
            <a:buChar char="•"/>
          </a:pPr>
          <a:r>
            <a:rPr lang="en-GB" sz="2800" kern="1200" dirty="0"/>
            <a:t>Loss aversion</a:t>
          </a:r>
          <a:endParaRPr lang="en-US" sz="2800" kern="1200" dirty="0"/>
        </a:p>
      </dsp:txBody>
      <dsp:txXfrm>
        <a:off x="0" y="1393243"/>
        <a:ext cx="11125032" cy="3713580"/>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2A04CBE-AFDC-47DC-B8CA-225EC6C5E2D1}">
      <dsp:nvSpPr>
        <dsp:cNvPr id="0" name=""/>
        <dsp:cNvSpPr/>
      </dsp:nvSpPr>
      <dsp:spPr>
        <a:xfrm>
          <a:off x="83525" y="2394"/>
          <a:ext cx="1512915" cy="1512915"/>
        </a:xfrm>
        <a:prstGeom prst="ellipse">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CB68779-02EC-41B1-96B6-0768F53F46DB}">
      <dsp:nvSpPr>
        <dsp:cNvPr id="0" name=""/>
        <dsp:cNvSpPr/>
      </dsp:nvSpPr>
      <dsp:spPr>
        <a:xfrm>
          <a:off x="401238" y="320106"/>
          <a:ext cx="877491" cy="87749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F7A0ECA-886A-47D1-9C64-47B238C8516E}">
      <dsp:nvSpPr>
        <dsp:cNvPr id="0" name=""/>
        <dsp:cNvSpPr/>
      </dsp:nvSpPr>
      <dsp:spPr>
        <a:xfrm>
          <a:off x="1920637" y="2394"/>
          <a:ext cx="3566158" cy="1512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90000"/>
            </a:lnSpc>
            <a:spcBef>
              <a:spcPct val="0"/>
            </a:spcBef>
            <a:spcAft>
              <a:spcPct val="35000"/>
            </a:spcAft>
            <a:buNone/>
          </a:pPr>
          <a:r>
            <a:rPr lang="en-GB" sz="2400" kern="1200"/>
            <a:t>Objective, rational thinking</a:t>
          </a:r>
          <a:endParaRPr lang="en-US" sz="2400" kern="1200"/>
        </a:p>
      </dsp:txBody>
      <dsp:txXfrm>
        <a:off x="1920637" y="2394"/>
        <a:ext cx="3566158" cy="1512915"/>
      </dsp:txXfrm>
    </dsp:sp>
    <dsp:sp modelId="{E5E9AE37-8099-492B-88C5-E43EF2ADC8E2}">
      <dsp:nvSpPr>
        <dsp:cNvPr id="0" name=""/>
        <dsp:cNvSpPr/>
      </dsp:nvSpPr>
      <dsp:spPr>
        <a:xfrm>
          <a:off x="6108172" y="2394"/>
          <a:ext cx="1512915" cy="1512915"/>
        </a:xfrm>
        <a:prstGeom prst="ellipse">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BA2F88E-C2AB-4B6B-A372-86896CA78AF5}">
      <dsp:nvSpPr>
        <dsp:cNvPr id="0" name=""/>
        <dsp:cNvSpPr/>
      </dsp:nvSpPr>
      <dsp:spPr>
        <a:xfrm>
          <a:off x="6425884" y="320106"/>
          <a:ext cx="877491" cy="87749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19319E4-A00D-42CE-897E-AE0E0AA8087D}">
      <dsp:nvSpPr>
        <dsp:cNvPr id="0" name=""/>
        <dsp:cNvSpPr/>
      </dsp:nvSpPr>
      <dsp:spPr>
        <a:xfrm>
          <a:off x="7945284" y="2394"/>
          <a:ext cx="3566158" cy="1512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90000"/>
            </a:lnSpc>
            <a:spcBef>
              <a:spcPct val="0"/>
            </a:spcBef>
            <a:spcAft>
              <a:spcPct val="35000"/>
            </a:spcAft>
            <a:buNone/>
          </a:pPr>
          <a:r>
            <a:rPr lang="en-GB" sz="2400" kern="1200"/>
            <a:t>Well-reasoned argument</a:t>
          </a:r>
          <a:endParaRPr lang="en-US" sz="2400" kern="1200"/>
        </a:p>
      </dsp:txBody>
      <dsp:txXfrm>
        <a:off x="7945284" y="2394"/>
        <a:ext cx="3566158" cy="1512915"/>
      </dsp:txXfrm>
    </dsp:sp>
    <dsp:sp modelId="{44E3D478-F850-4A8D-8B41-637CACAB3759}">
      <dsp:nvSpPr>
        <dsp:cNvPr id="0" name=""/>
        <dsp:cNvSpPr/>
      </dsp:nvSpPr>
      <dsp:spPr>
        <a:xfrm>
          <a:off x="83525" y="2136039"/>
          <a:ext cx="1512915" cy="1512915"/>
        </a:xfrm>
        <a:prstGeom prst="ellipse">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C3D484D-0995-4F47-9362-E667BB6317B7}">
      <dsp:nvSpPr>
        <dsp:cNvPr id="0" name=""/>
        <dsp:cNvSpPr/>
      </dsp:nvSpPr>
      <dsp:spPr>
        <a:xfrm>
          <a:off x="401238" y="2453751"/>
          <a:ext cx="877491" cy="87749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9CE1FE6-ACC1-4FA3-9946-6DE7524CC6EF}">
      <dsp:nvSpPr>
        <dsp:cNvPr id="0" name=""/>
        <dsp:cNvSpPr/>
      </dsp:nvSpPr>
      <dsp:spPr>
        <a:xfrm>
          <a:off x="1920637" y="2136039"/>
          <a:ext cx="3566158" cy="1512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90000"/>
            </a:lnSpc>
            <a:spcBef>
              <a:spcPct val="0"/>
            </a:spcBef>
            <a:spcAft>
              <a:spcPct val="35000"/>
            </a:spcAft>
            <a:buNone/>
          </a:pPr>
          <a:r>
            <a:rPr lang="en-GB" sz="2400" kern="1200"/>
            <a:t>Questioning and checking validity of sources and validity of ‘evidence’</a:t>
          </a:r>
          <a:endParaRPr lang="en-US" sz="2400" kern="1200"/>
        </a:p>
      </dsp:txBody>
      <dsp:txXfrm>
        <a:off x="1920637" y="2136039"/>
        <a:ext cx="3566158" cy="1512915"/>
      </dsp:txXfrm>
    </dsp:sp>
    <dsp:sp modelId="{D62C23C9-7475-436F-BA77-8FAA81E30440}">
      <dsp:nvSpPr>
        <dsp:cNvPr id="0" name=""/>
        <dsp:cNvSpPr/>
      </dsp:nvSpPr>
      <dsp:spPr>
        <a:xfrm>
          <a:off x="6108172" y="2136039"/>
          <a:ext cx="1512915" cy="1512915"/>
        </a:xfrm>
        <a:prstGeom prst="ellipse">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1D93325-DD1B-42ED-B9DE-5E5488D3CE01}">
      <dsp:nvSpPr>
        <dsp:cNvPr id="0" name=""/>
        <dsp:cNvSpPr/>
      </dsp:nvSpPr>
      <dsp:spPr>
        <a:xfrm>
          <a:off x="6425884" y="2453751"/>
          <a:ext cx="877491" cy="87749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7C28F0B-7429-47C0-92AB-3A32108D9D2D}">
      <dsp:nvSpPr>
        <dsp:cNvPr id="0" name=""/>
        <dsp:cNvSpPr/>
      </dsp:nvSpPr>
      <dsp:spPr>
        <a:xfrm>
          <a:off x="7945284" y="2136039"/>
          <a:ext cx="3566158" cy="1512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90000"/>
            </a:lnSpc>
            <a:spcBef>
              <a:spcPct val="0"/>
            </a:spcBef>
            <a:spcAft>
              <a:spcPct val="35000"/>
            </a:spcAft>
            <a:buNone/>
          </a:pPr>
          <a:r>
            <a:rPr lang="en-GB" sz="2400" kern="1200"/>
            <a:t>Awareness of bias – conscious and unconscious, yours and others’</a:t>
          </a:r>
          <a:endParaRPr lang="en-US" sz="2400" kern="1200"/>
        </a:p>
      </dsp:txBody>
      <dsp:txXfrm>
        <a:off x="7945284" y="2136039"/>
        <a:ext cx="3566158" cy="1512915"/>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1F40476-476A-44E2-9995-E599D54F28BF}">
      <dsp:nvSpPr>
        <dsp:cNvPr id="0" name=""/>
        <dsp:cNvSpPr/>
      </dsp:nvSpPr>
      <dsp:spPr>
        <a:xfrm>
          <a:off x="1415" y="42268"/>
          <a:ext cx="1783405" cy="1070043"/>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b="0" i="0" kern="1200"/>
            <a:t>Who is speaking or writing?</a:t>
          </a:r>
          <a:endParaRPr lang="en-US" sz="1500" kern="1200"/>
        </a:p>
      </dsp:txBody>
      <dsp:txXfrm>
        <a:off x="1415" y="42268"/>
        <a:ext cx="1783405" cy="1070043"/>
      </dsp:txXfrm>
    </dsp:sp>
    <dsp:sp modelId="{4CF79CBD-4A32-4ED8-ABDC-7CA6E932D5CF}">
      <dsp:nvSpPr>
        <dsp:cNvPr id="0" name=""/>
        <dsp:cNvSpPr/>
      </dsp:nvSpPr>
      <dsp:spPr>
        <a:xfrm>
          <a:off x="1963161" y="42268"/>
          <a:ext cx="1783405" cy="1070043"/>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b="0" i="0" kern="1200"/>
            <a:t>What is their point of view or perspective?</a:t>
          </a:r>
          <a:endParaRPr lang="en-US" sz="1500" kern="1200"/>
        </a:p>
      </dsp:txBody>
      <dsp:txXfrm>
        <a:off x="1963161" y="42268"/>
        <a:ext cx="1783405" cy="1070043"/>
      </dsp:txXfrm>
    </dsp:sp>
    <dsp:sp modelId="{1F3F2949-D949-4E45-894F-FD8D2C54E879}">
      <dsp:nvSpPr>
        <dsp:cNvPr id="0" name=""/>
        <dsp:cNvSpPr/>
      </dsp:nvSpPr>
      <dsp:spPr>
        <a:xfrm>
          <a:off x="3924908" y="42268"/>
          <a:ext cx="1783405" cy="1070043"/>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b="0" i="0" kern="1200"/>
            <a:t>What ideas and information are presented and how were they obtained?</a:t>
          </a:r>
          <a:endParaRPr lang="en-US" sz="1500" kern="1200"/>
        </a:p>
      </dsp:txBody>
      <dsp:txXfrm>
        <a:off x="3924908" y="42268"/>
        <a:ext cx="1783405" cy="1070043"/>
      </dsp:txXfrm>
    </dsp:sp>
    <dsp:sp modelId="{F4D7E437-51C1-4223-A52C-E63D8870359D}">
      <dsp:nvSpPr>
        <dsp:cNvPr id="0" name=""/>
        <dsp:cNvSpPr/>
      </dsp:nvSpPr>
      <dsp:spPr>
        <a:xfrm>
          <a:off x="5886654" y="42268"/>
          <a:ext cx="1783405" cy="1070043"/>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b="0" i="0" kern="1200"/>
            <a:t>Are there unsupported assertions?</a:t>
          </a:r>
          <a:endParaRPr lang="en-US" sz="1500" kern="1200"/>
        </a:p>
      </dsp:txBody>
      <dsp:txXfrm>
        <a:off x="5886654" y="42268"/>
        <a:ext cx="1783405" cy="1070043"/>
      </dsp:txXfrm>
    </dsp:sp>
    <dsp:sp modelId="{81BACDE6-24ED-4DE7-A825-22296DFBD986}">
      <dsp:nvSpPr>
        <dsp:cNvPr id="0" name=""/>
        <dsp:cNvSpPr/>
      </dsp:nvSpPr>
      <dsp:spPr>
        <a:xfrm>
          <a:off x="7848401" y="42268"/>
          <a:ext cx="1783405" cy="1070043"/>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b="0" i="0" kern="1200"/>
            <a:t>Are relevant reasons or evidence provided?</a:t>
          </a:r>
          <a:endParaRPr lang="en-US" sz="1500" kern="1200"/>
        </a:p>
      </dsp:txBody>
      <dsp:txXfrm>
        <a:off x="7848401" y="42268"/>
        <a:ext cx="1783405" cy="1070043"/>
      </dsp:txXfrm>
    </dsp:sp>
    <dsp:sp modelId="{E978198D-F874-4B89-BDC1-AE8728C08D1B}">
      <dsp:nvSpPr>
        <dsp:cNvPr id="0" name=""/>
        <dsp:cNvSpPr/>
      </dsp:nvSpPr>
      <dsp:spPr>
        <a:xfrm>
          <a:off x="9810147" y="42268"/>
          <a:ext cx="1783405" cy="1070043"/>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b="0" i="0" kern="1200"/>
            <a:t>Is the method used to find the evidence sound?</a:t>
          </a:r>
          <a:endParaRPr lang="en-US" sz="1500" kern="1200"/>
        </a:p>
      </dsp:txBody>
      <dsp:txXfrm>
        <a:off x="9810147" y="42268"/>
        <a:ext cx="1783405" cy="1070043"/>
      </dsp:txXfrm>
    </dsp:sp>
    <dsp:sp modelId="{FBCDD296-1724-40F7-9ABE-E69680C1DDB4}">
      <dsp:nvSpPr>
        <dsp:cNvPr id="0" name=""/>
        <dsp:cNvSpPr/>
      </dsp:nvSpPr>
      <dsp:spPr>
        <a:xfrm>
          <a:off x="1415" y="1290652"/>
          <a:ext cx="1783405" cy="1070043"/>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b="0" i="0" kern="1200"/>
            <a:t>Is the evidence correct or valid?</a:t>
          </a:r>
          <a:endParaRPr lang="en-US" sz="1500" kern="1200"/>
        </a:p>
      </dsp:txBody>
      <dsp:txXfrm>
        <a:off x="1415" y="1290652"/>
        <a:ext cx="1783405" cy="1070043"/>
      </dsp:txXfrm>
    </dsp:sp>
    <dsp:sp modelId="{A36DE24F-16AF-4535-AC60-AA8A35C41BAB}">
      <dsp:nvSpPr>
        <dsp:cNvPr id="0" name=""/>
        <dsp:cNvSpPr/>
      </dsp:nvSpPr>
      <dsp:spPr>
        <a:xfrm>
          <a:off x="1963161" y="1290652"/>
          <a:ext cx="1783405" cy="1070043"/>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b="0" i="0" kern="1200"/>
            <a:t>What assumptions have been made?</a:t>
          </a:r>
          <a:endParaRPr lang="en-US" sz="1500" kern="1200"/>
        </a:p>
      </dsp:txBody>
      <dsp:txXfrm>
        <a:off x="1963161" y="1290652"/>
        <a:ext cx="1783405" cy="1070043"/>
      </dsp:txXfrm>
    </dsp:sp>
    <dsp:sp modelId="{D543DECF-4DF0-4015-ADFB-694AF9339548}">
      <dsp:nvSpPr>
        <dsp:cNvPr id="0" name=""/>
        <dsp:cNvSpPr/>
      </dsp:nvSpPr>
      <dsp:spPr>
        <a:xfrm>
          <a:off x="3924908" y="1290652"/>
          <a:ext cx="1783405" cy="1070043"/>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b="0" i="0" kern="1200"/>
            <a:t>What is fact and what is opinion?</a:t>
          </a:r>
          <a:endParaRPr lang="en-US" sz="1500" kern="1200"/>
        </a:p>
      </dsp:txBody>
      <dsp:txXfrm>
        <a:off x="3924908" y="1290652"/>
        <a:ext cx="1783405" cy="1070043"/>
      </dsp:txXfrm>
    </dsp:sp>
    <dsp:sp modelId="{37576687-2788-4D15-9416-EF1F519E25DD}">
      <dsp:nvSpPr>
        <dsp:cNvPr id="0" name=""/>
        <dsp:cNvSpPr/>
      </dsp:nvSpPr>
      <dsp:spPr>
        <a:xfrm>
          <a:off x="5886654" y="1290652"/>
          <a:ext cx="1783405" cy="1070043"/>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b="0" i="0" kern="1200"/>
            <a:t>What are the implicit and explicit values?</a:t>
          </a:r>
          <a:endParaRPr lang="en-US" sz="1500" kern="1200"/>
        </a:p>
      </dsp:txBody>
      <dsp:txXfrm>
        <a:off x="5886654" y="1290652"/>
        <a:ext cx="1783405" cy="1070043"/>
      </dsp:txXfrm>
    </dsp:sp>
    <dsp:sp modelId="{4C1298CC-B692-4F44-990A-2A1F4BB415A8}">
      <dsp:nvSpPr>
        <dsp:cNvPr id="0" name=""/>
        <dsp:cNvSpPr/>
      </dsp:nvSpPr>
      <dsp:spPr>
        <a:xfrm>
          <a:off x="7848401" y="1290652"/>
          <a:ext cx="1783405" cy="1070043"/>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b="0" i="0" kern="1200"/>
            <a:t>Are there unreasonable generalisations?</a:t>
          </a:r>
          <a:endParaRPr lang="en-US" sz="1500" kern="1200"/>
        </a:p>
      </dsp:txBody>
      <dsp:txXfrm>
        <a:off x="7848401" y="1290652"/>
        <a:ext cx="1783405" cy="1070043"/>
      </dsp:txXfrm>
    </dsp:sp>
    <dsp:sp modelId="{C183A2C9-7561-4AD4-932F-F3A573E7D9D9}">
      <dsp:nvSpPr>
        <dsp:cNvPr id="0" name=""/>
        <dsp:cNvSpPr/>
      </dsp:nvSpPr>
      <dsp:spPr>
        <a:xfrm>
          <a:off x="9810147" y="1290652"/>
          <a:ext cx="1783405" cy="1070043"/>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b="0" i="0" kern="1200"/>
            <a:t>What has been omitted?</a:t>
          </a:r>
          <a:endParaRPr lang="en-US" sz="1500" kern="1200"/>
        </a:p>
      </dsp:txBody>
      <dsp:txXfrm>
        <a:off x="9810147" y="1290652"/>
        <a:ext cx="1783405" cy="1070043"/>
      </dsp:txXfrm>
    </dsp:sp>
    <dsp:sp modelId="{2F425FBA-43F8-4A86-AE66-1812D3BF1F30}">
      <dsp:nvSpPr>
        <dsp:cNvPr id="0" name=""/>
        <dsp:cNvSpPr/>
      </dsp:nvSpPr>
      <dsp:spPr>
        <a:xfrm>
          <a:off x="1963161" y="2539036"/>
          <a:ext cx="1783405" cy="1070043"/>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b="0" i="0" kern="1200"/>
            <a:t>How was the conclusion reached?</a:t>
          </a:r>
          <a:endParaRPr lang="en-US" sz="1500" kern="1200"/>
        </a:p>
      </dsp:txBody>
      <dsp:txXfrm>
        <a:off x="1963161" y="2539036"/>
        <a:ext cx="1783405" cy="1070043"/>
      </dsp:txXfrm>
    </dsp:sp>
    <dsp:sp modelId="{65FF0C08-8107-48E0-8A8F-CEEB141A91C5}">
      <dsp:nvSpPr>
        <dsp:cNvPr id="0" name=""/>
        <dsp:cNvSpPr/>
      </dsp:nvSpPr>
      <dsp:spPr>
        <a:xfrm>
          <a:off x="3924908" y="2539036"/>
          <a:ext cx="1783405" cy="1070043"/>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b="0" i="0" kern="1200"/>
            <a:t>Is the conclusion reasonable?</a:t>
          </a:r>
          <a:endParaRPr lang="en-US" sz="1500" kern="1200"/>
        </a:p>
      </dsp:txBody>
      <dsp:txXfrm>
        <a:off x="3924908" y="2539036"/>
        <a:ext cx="1783405" cy="1070043"/>
      </dsp:txXfrm>
    </dsp:sp>
    <dsp:sp modelId="{0DF634DF-E519-4862-88A0-01F192D1FA45}">
      <dsp:nvSpPr>
        <dsp:cNvPr id="0" name=""/>
        <dsp:cNvSpPr/>
      </dsp:nvSpPr>
      <dsp:spPr>
        <a:xfrm>
          <a:off x="5886654" y="2539036"/>
          <a:ext cx="1783405" cy="1070043"/>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b="0" i="0" kern="1200"/>
            <a:t>What other perspectives or points of view could there be?</a:t>
          </a:r>
          <a:endParaRPr lang="en-US" sz="1500" kern="1200"/>
        </a:p>
      </dsp:txBody>
      <dsp:txXfrm>
        <a:off x="5886654" y="2539036"/>
        <a:ext cx="1783405" cy="1070043"/>
      </dsp:txXfrm>
    </dsp:sp>
    <dsp:sp modelId="{9E389A61-75C3-4BF7-B963-D73EB17724BD}">
      <dsp:nvSpPr>
        <dsp:cNvPr id="0" name=""/>
        <dsp:cNvSpPr/>
      </dsp:nvSpPr>
      <dsp:spPr>
        <a:xfrm>
          <a:off x="7848401" y="2539036"/>
          <a:ext cx="1783405" cy="1070043"/>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t>(Open University, 2021)</a:t>
          </a:r>
          <a:endParaRPr lang="en-US" sz="1500" kern="1200" dirty="0"/>
        </a:p>
      </dsp:txBody>
      <dsp:txXfrm>
        <a:off x="7848401" y="2539036"/>
        <a:ext cx="1783405" cy="1070043"/>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F812C7C-6668-4E08-8B8C-267CA78D5EA8}">
      <dsp:nvSpPr>
        <dsp:cNvPr id="0" name=""/>
        <dsp:cNvSpPr/>
      </dsp:nvSpPr>
      <dsp:spPr>
        <a:xfrm>
          <a:off x="5399008" y="1869244"/>
          <a:ext cx="1798583" cy="855962"/>
        </a:xfrm>
        <a:custGeom>
          <a:avLst/>
          <a:gdLst/>
          <a:ahLst/>
          <a:cxnLst/>
          <a:rect l="0" t="0" r="0" b="0"/>
          <a:pathLst>
            <a:path>
              <a:moveTo>
                <a:pt x="0" y="0"/>
              </a:moveTo>
              <a:lnTo>
                <a:pt x="0" y="583313"/>
              </a:lnTo>
              <a:lnTo>
                <a:pt x="1798583" y="583313"/>
              </a:lnTo>
              <a:lnTo>
                <a:pt x="1798583" y="855962"/>
              </a:lnTo>
            </a:path>
          </a:pathLst>
        </a:custGeom>
        <a:noFill/>
        <a:ln w="6350" cap="flat" cmpd="sng" algn="ctr">
          <a:solidFill>
            <a:schemeClr val="accent2">
              <a:shade val="60000"/>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52E8D691-CDA6-4D5E-B6C1-92A2DCFF52B9}">
      <dsp:nvSpPr>
        <dsp:cNvPr id="0" name=""/>
        <dsp:cNvSpPr/>
      </dsp:nvSpPr>
      <dsp:spPr>
        <a:xfrm>
          <a:off x="3600425" y="1869244"/>
          <a:ext cx="1798583" cy="855962"/>
        </a:xfrm>
        <a:custGeom>
          <a:avLst/>
          <a:gdLst/>
          <a:ahLst/>
          <a:cxnLst/>
          <a:rect l="0" t="0" r="0" b="0"/>
          <a:pathLst>
            <a:path>
              <a:moveTo>
                <a:pt x="1798583" y="0"/>
              </a:moveTo>
              <a:lnTo>
                <a:pt x="1798583" y="583313"/>
              </a:lnTo>
              <a:lnTo>
                <a:pt x="0" y="583313"/>
              </a:lnTo>
              <a:lnTo>
                <a:pt x="0" y="855962"/>
              </a:lnTo>
            </a:path>
          </a:pathLst>
        </a:custGeom>
        <a:noFill/>
        <a:ln w="6350" cap="flat" cmpd="sng" algn="ctr">
          <a:solidFill>
            <a:schemeClr val="accent2">
              <a:shade val="60000"/>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0D7DA691-2C1F-48E1-8116-9741BBC43E22}">
      <dsp:nvSpPr>
        <dsp:cNvPr id="0" name=""/>
        <dsp:cNvSpPr/>
      </dsp:nvSpPr>
      <dsp:spPr>
        <a:xfrm>
          <a:off x="3927440" y="353"/>
          <a:ext cx="2943135" cy="1868891"/>
        </a:xfrm>
        <a:prstGeom prst="roundRect">
          <a:avLst>
            <a:gd name="adj" fmla="val 10000"/>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5FBC9F79-801F-4A50-BCA4-2610D18B8B2D}">
      <dsp:nvSpPr>
        <dsp:cNvPr id="0" name=""/>
        <dsp:cNvSpPr/>
      </dsp:nvSpPr>
      <dsp:spPr>
        <a:xfrm>
          <a:off x="4254455" y="311017"/>
          <a:ext cx="2943135" cy="1868891"/>
        </a:xfrm>
        <a:prstGeom prst="roundRect">
          <a:avLst>
            <a:gd name="adj" fmla="val 10000"/>
          </a:avLst>
        </a:prstGeom>
        <a:solidFill>
          <a:schemeClr val="lt1">
            <a:alpha val="90000"/>
            <a:hueOff val="0"/>
            <a:satOff val="0"/>
            <a:lumOff val="0"/>
            <a:alphaOff val="0"/>
          </a:schemeClr>
        </a:solidFill>
        <a:ln w="6350" cap="flat" cmpd="sng" algn="ctr">
          <a:solidFill>
            <a:schemeClr val="accent2">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dirty="0"/>
            <a:t>Read the article and answer the following questions:</a:t>
          </a:r>
          <a:endParaRPr lang="en-US" sz="2700" kern="1200" dirty="0"/>
        </a:p>
      </dsp:txBody>
      <dsp:txXfrm>
        <a:off x="4309193" y="365755"/>
        <a:ext cx="2833659" cy="1759415"/>
      </dsp:txXfrm>
    </dsp:sp>
    <dsp:sp modelId="{DABCE4D4-6814-4D17-928E-980E3926787E}">
      <dsp:nvSpPr>
        <dsp:cNvPr id="0" name=""/>
        <dsp:cNvSpPr/>
      </dsp:nvSpPr>
      <dsp:spPr>
        <a:xfrm>
          <a:off x="2128857" y="2725206"/>
          <a:ext cx="2943135" cy="1868891"/>
        </a:xfrm>
        <a:prstGeom prst="roundRect">
          <a:avLst>
            <a:gd name="adj" fmla="val 10000"/>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6B4AA2A6-4E6F-4E0A-8302-A7E603904928}">
      <dsp:nvSpPr>
        <dsp:cNvPr id="0" name=""/>
        <dsp:cNvSpPr/>
      </dsp:nvSpPr>
      <dsp:spPr>
        <a:xfrm>
          <a:off x="2455872" y="3035871"/>
          <a:ext cx="2943135" cy="1868891"/>
        </a:xfrm>
        <a:prstGeom prst="roundRect">
          <a:avLst>
            <a:gd name="adj" fmla="val 10000"/>
          </a:avLst>
        </a:prstGeom>
        <a:solidFill>
          <a:schemeClr val="lt1">
            <a:alpha val="90000"/>
            <a:hueOff val="0"/>
            <a:satOff val="0"/>
            <a:lumOff val="0"/>
            <a:alphaOff val="0"/>
          </a:schemeClr>
        </a:solidFill>
        <a:ln w="6350" cap="flat" cmpd="sng" algn="ctr">
          <a:solidFill>
            <a:schemeClr val="accent2">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dirty="0"/>
            <a:t>What are the article’s strengths and weaknesses?</a:t>
          </a:r>
          <a:endParaRPr lang="en-US" sz="2700" kern="1200" dirty="0"/>
        </a:p>
      </dsp:txBody>
      <dsp:txXfrm>
        <a:off x="2510610" y="3090609"/>
        <a:ext cx="2833659" cy="1759415"/>
      </dsp:txXfrm>
    </dsp:sp>
    <dsp:sp modelId="{19A1A718-C2F0-4432-80DD-10A4C9156959}">
      <dsp:nvSpPr>
        <dsp:cNvPr id="0" name=""/>
        <dsp:cNvSpPr/>
      </dsp:nvSpPr>
      <dsp:spPr>
        <a:xfrm>
          <a:off x="5726023" y="2725206"/>
          <a:ext cx="2943135" cy="1868891"/>
        </a:xfrm>
        <a:prstGeom prst="roundRect">
          <a:avLst>
            <a:gd name="adj" fmla="val 10000"/>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8C490A10-E4D0-4CD3-9098-3CBFDC836899}">
      <dsp:nvSpPr>
        <dsp:cNvPr id="0" name=""/>
        <dsp:cNvSpPr/>
      </dsp:nvSpPr>
      <dsp:spPr>
        <a:xfrm>
          <a:off x="6053038" y="3035871"/>
          <a:ext cx="2943135" cy="1868891"/>
        </a:xfrm>
        <a:prstGeom prst="roundRect">
          <a:avLst>
            <a:gd name="adj" fmla="val 10000"/>
          </a:avLst>
        </a:prstGeom>
        <a:solidFill>
          <a:schemeClr val="lt1">
            <a:alpha val="90000"/>
            <a:hueOff val="0"/>
            <a:satOff val="0"/>
            <a:lumOff val="0"/>
            <a:alphaOff val="0"/>
          </a:schemeClr>
        </a:solidFill>
        <a:ln w="6350" cap="flat" cmpd="sng" algn="ctr">
          <a:solidFill>
            <a:schemeClr val="accent2">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a:t>What research would you do next, having read these articles?</a:t>
          </a:r>
          <a:endParaRPr lang="en-US" sz="2700" kern="1200"/>
        </a:p>
      </dsp:txBody>
      <dsp:txXfrm>
        <a:off x="6107776" y="3090609"/>
        <a:ext cx="2833659" cy="1759415"/>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EFFA0C1-5177-43F7-ADC1-138CB5545E6B}">
      <dsp:nvSpPr>
        <dsp:cNvPr id="0" name=""/>
        <dsp:cNvSpPr/>
      </dsp:nvSpPr>
      <dsp:spPr>
        <a:xfrm>
          <a:off x="0" y="543"/>
          <a:ext cx="11125032" cy="1270913"/>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55F3C6B-FA57-4822-9012-4F99D22EF869}">
      <dsp:nvSpPr>
        <dsp:cNvPr id="0" name=""/>
        <dsp:cNvSpPr/>
      </dsp:nvSpPr>
      <dsp:spPr>
        <a:xfrm>
          <a:off x="384451" y="286498"/>
          <a:ext cx="699002" cy="69900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82543A9-32C1-4687-9462-DCBC6FF6C6DD}">
      <dsp:nvSpPr>
        <dsp:cNvPr id="0" name=""/>
        <dsp:cNvSpPr/>
      </dsp:nvSpPr>
      <dsp:spPr>
        <a:xfrm>
          <a:off x="1467904" y="543"/>
          <a:ext cx="9657127" cy="12709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4505" tIns="134505" rIns="134505" bIns="134505" numCol="1" spcCol="1270" anchor="ctr" anchorCtr="0">
          <a:noAutofit/>
        </a:bodyPr>
        <a:lstStyle/>
        <a:p>
          <a:pPr marL="0" lvl="0" indent="0" algn="l" defTabSz="1111250">
            <a:lnSpc>
              <a:spcPct val="90000"/>
            </a:lnSpc>
            <a:spcBef>
              <a:spcPct val="0"/>
            </a:spcBef>
            <a:spcAft>
              <a:spcPct val="35000"/>
            </a:spcAft>
            <a:buNone/>
          </a:pPr>
          <a:r>
            <a:rPr lang="en-GB" sz="2500" kern="1200" dirty="0"/>
            <a:t>Ethics and need to observe high standards of conduct – part of being a professional.</a:t>
          </a:r>
          <a:endParaRPr lang="en-US" sz="2500" kern="1200" dirty="0"/>
        </a:p>
      </dsp:txBody>
      <dsp:txXfrm>
        <a:off x="1467904" y="543"/>
        <a:ext cx="9657127" cy="1270913"/>
      </dsp:txXfrm>
    </dsp:sp>
    <dsp:sp modelId="{367164A8-D48E-4776-BBE6-908AFDD2A703}">
      <dsp:nvSpPr>
        <dsp:cNvPr id="0" name=""/>
        <dsp:cNvSpPr/>
      </dsp:nvSpPr>
      <dsp:spPr>
        <a:xfrm>
          <a:off x="0" y="1430708"/>
          <a:ext cx="11125032" cy="1143936"/>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A5CF027-0A11-4933-9709-AF64C7F4E9D0}">
      <dsp:nvSpPr>
        <dsp:cNvPr id="0" name=""/>
        <dsp:cNvSpPr/>
      </dsp:nvSpPr>
      <dsp:spPr>
        <a:xfrm>
          <a:off x="384451" y="1875140"/>
          <a:ext cx="699002" cy="69900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EFE8A3C-31D9-4953-A268-60097191AE20}">
      <dsp:nvSpPr>
        <dsp:cNvPr id="0" name=""/>
        <dsp:cNvSpPr/>
      </dsp:nvSpPr>
      <dsp:spPr>
        <a:xfrm>
          <a:off x="1467904" y="1589184"/>
          <a:ext cx="9657127" cy="12709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4505" tIns="134505" rIns="134505" bIns="134505" numCol="1" spcCol="1270" anchor="ctr" anchorCtr="0">
          <a:noAutofit/>
        </a:bodyPr>
        <a:lstStyle/>
        <a:p>
          <a:pPr marL="0" lvl="0" indent="0" algn="l" defTabSz="1111250">
            <a:lnSpc>
              <a:spcPct val="90000"/>
            </a:lnSpc>
            <a:spcBef>
              <a:spcPct val="0"/>
            </a:spcBef>
            <a:spcAft>
              <a:spcPct val="35000"/>
            </a:spcAft>
            <a:buNone/>
          </a:pPr>
          <a:r>
            <a:rPr lang="en-GB" sz="2500" kern="1200"/>
            <a:t>HR as role models. </a:t>
          </a:r>
          <a:endParaRPr lang="en-US" sz="2500" kern="1200"/>
        </a:p>
      </dsp:txBody>
      <dsp:txXfrm>
        <a:off x="1467904" y="1589184"/>
        <a:ext cx="9657127" cy="1270913"/>
      </dsp:txXfrm>
    </dsp:sp>
    <dsp:sp modelId="{9E42EA65-8F63-431A-BE28-BE6C639260CD}">
      <dsp:nvSpPr>
        <dsp:cNvPr id="0" name=""/>
        <dsp:cNvSpPr/>
      </dsp:nvSpPr>
      <dsp:spPr>
        <a:xfrm>
          <a:off x="0" y="2862411"/>
          <a:ext cx="11125032" cy="1270913"/>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67B8C49-30B5-42B5-BE29-C06841984428}">
      <dsp:nvSpPr>
        <dsp:cNvPr id="0" name=""/>
        <dsp:cNvSpPr/>
      </dsp:nvSpPr>
      <dsp:spPr>
        <a:xfrm>
          <a:off x="384451" y="3188417"/>
          <a:ext cx="699002" cy="69900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6C8CFDD-9E3B-4A79-9AEA-FEA45A30F2AF}">
      <dsp:nvSpPr>
        <dsp:cNvPr id="0" name=""/>
        <dsp:cNvSpPr/>
      </dsp:nvSpPr>
      <dsp:spPr>
        <a:xfrm>
          <a:off x="1467904" y="3254557"/>
          <a:ext cx="9657127" cy="7310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4505" tIns="134505" rIns="134505" bIns="134505" numCol="1" spcCol="1270" anchor="ctr" anchorCtr="0">
          <a:noAutofit/>
        </a:bodyPr>
        <a:lstStyle/>
        <a:p>
          <a:pPr marL="0" lvl="0" indent="0" algn="l" defTabSz="1111250">
            <a:lnSpc>
              <a:spcPct val="90000"/>
            </a:lnSpc>
            <a:spcBef>
              <a:spcPct val="0"/>
            </a:spcBef>
            <a:spcAft>
              <a:spcPct val="35000"/>
            </a:spcAft>
            <a:buNone/>
          </a:pPr>
          <a:r>
            <a:rPr lang="en-GB" sz="2500" kern="1200" dirty="0"/>
            <a:t>CIPD Code of Conduct includes ethical standards and integrity. </a:t>
          </a:r>
          <a:endParaRPr lang="en-US" sz="2500" kern="1200" dirty="0"/>
        </a:p>
      </dsp:txBody>
      <dsp:txXfrm>
        <a:off x="1467904" y="3254557"/>
        <a:ext cx="9657127" cy="731092"/>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2E5B912-5CA9-476D-802F-ECD8530270DE}">
      <dsp:nvSpPr>
        <dsp:cNvPr id="0" name=""/>
        <dsp:cNvSpPr/>
      </dsp:nvSpPr>
      <dsp:spPr>
        <a:xfrm>
          <a:off x="0" y="896810"/>
          <a:ext cx="6666833" cy="839474"/>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a:lnSpc>
              <a:spcPct val="90000"/>
            </a:lnSpc>
            <a:spcBef>
              <a:spcPct val="0"/>
            </a:spcBef>
            <a:spcAft>
              <a:spcPct val="35000"/>
            </a:spcAft>
            <a:buNone/>
          </a:pPr>
          <a:r>
            <a:rPr lang="en-GB" sz="3500" kern="1200"/>
            <a:t>Maintenance activities</a:t>
          </a:r>
          <a:endParaRPr lang="en-US" sz="3500" kern="1200"/>
        </a:p>
      </dsp:txBody>
      <dsp:txXfrm>
        <a:off x="40980" y="937790"/>
        <a:ext cx="6584873" cy="757514"/>
      </dsp:txXfrm>
    </dsp:sp>
    <dsp:sp modelId="{3C35AAD1-3F3A-4A15-8825-3EB0BFDF287D}">
      <dsp:nvSpPr>
        <dsp:cNvPr id="0" name=""/>
        <dsp:cNvSpPr/>
      </dsp:nvSpPr>
      <dsp:spPr>
        <a:xfrm>
          <a:off x="0" y="1837085"/>
          <a:ext cx="6666833" cy="839474"/>
        </a:xfrm>
        <a:prstGeom prst="roundRect">
          <a:avLst/>
        </a:prstGeom>
        <a:gradFill rotWithShape="0">
          <a:gsLst>
            <a:gs pos="0">
              <a:schemeClr val="accent2">
                <a:hueOff val="-485121"/>
                <a:satOff val="-27976"/>
                <a:lumOff val="2876"/>
                <a:alphaOff val="0"/>
                <a:satMod val="103000"/>
                <a:lumMod val="102000"/>
                <a:tint val="94000"/>
              </a:schemeClr>
            </a:gs>
            <a:gs pos="50000">
              <a:schemeClr val="accent2">
                <a:hueOff val="-485121"/>
                <a:satOff val="-27976"/>
                <a:lumOff val="2876"/>
                <a:alphaOff val="0"/>
                <a:satMod val="110000"/>
                <a:lumMod val="100000"/>
                <a:shade val="100000"/>
              </a:schemeClr>
            </a:gs>
            <a:gs pos="100000">
              <a:schemeClr val="accent2">
                <a:hueOff val="-485121"/>
                <a:satOff val="-27976"/>
                <a:lumOff val="2876"/>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a:lnSpc>
              <a:spcPct val="90000"/>
            </a:lnSpc>
            <a:spcBef>
              <a:spcPct val="0"/>
            </a:spcBef>
            <a:spcAft>
              <a:spcPct val="35000"/>
            </a:spcAft>
            <a:buNone/>
          </a:pPr>
          <a:r>
            <a:rPr lang="en-GB" sz="3500" kern="1200"/>
            <a:t>Crisis prevention activities</a:t>
          </a:r>
          <a:endParaRPr lang="en-US" sz="3500" kern="1200"/>
        </a:p>
      </dsp:txBody>
      <dsp:txXfrm>
        <a:off x="40980" y="1878065"/>
        <a:ext cx="6584873" cy="757514"/>
      </dsp:txXfrm>
    </dsp:sp>
    <dsp:sp modelId="{FE1A9411-B287-44C3-90C0-BA91D4B2DEC0}">
      <dsp:nvSpPr>
        <dsp:cNvPr id="0" name=""/>
        <dsp:cNvSpPr/>
      </dsp:nvSpPr>
      <dsp:spPr>
        <a:xfrm>
          <a:off x="0" y="2777359"/>
          <a:ext cx="6666833" cy="839474"/>
        </a:xfrm>
        <a:prstGeom prst="roundRect">
          <a:avLst/>
        </a:prstGeom>
        <a:gradFill rotWithShape="0">
          <a:gsLst>
            <a:gs pos="0">
              <a:schemeClr val="accent2">
                <a:hueOff val="-970242"/>
                <a:satOff val="-55952"/>
                <a:lumOff val="5752"/>
                <a:alphaOff val="0"/>
                <a:satMod val="103000"/>
                <a:lumMod val="102000"/>
                <a:tint val="94000"/>
              </a:schemeClr>
            </a:gs>
            <a:gs pos="50000">
              <a:schemeClr val="accent2">
                <a:hueOff val="-970242"/>
                <a:satOff val="-55952"/>
                <a:lumOff val="5752"/>
                <a:alphaOff val="0"/>
                <a:satMod val="110000"/>
                <a:lumMod val="100000"/>
                <a:shade val="100000"/>
              </a:schemeClr>
            </a:gs>
            <a:gs pos="100000">
              <a:schemeClr val="accent2">
                <a:hueOff val="-970242"/>
                <a:satOff val="-55952"/>
                <a:lumOff val="5752"/>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a:lnSpc>
              <a:spcPct val="90000"/>
            </a:lnSpc>
            <a:spcBef>
              <a:spcPct val="0"/>
            </a:spcBef>
            <a:spcAft>
              <a:spcPct val="35000"/>
            </a:spcAft>
            <a:buNone/>
          </a:pPr>
          <a:r>
            <a:rPr lang="en-GB" sz="3500" kern="1200"/>
            <a:t>Continuous improvement activities</a:t>
          </a:r>
          <a:endParaRPr lang="en-US" sz="3500" kern="1200"/>
        </a:p>
      </dsp:txBody>
      <dsp:txXfrm>
        <a:off x="40980" y="2818339"/>
        <a:ext cx="6584873" cy="757514"/>
      </dsp:txXfrm>
    </dsp:sp>
    <dsp:sp modelId="{087D1A99-3F88-4B44-BF01-0DDDC9F2F0D5}">
      <dsp:nvSpPr>
        <dsp:cNvPr id="0" name=""/>
        <dsp:cNvSpPr/>
      </dsp:nvSpPr>
      <dsp:spPr>
        <a:xfrm>
          <a:off x="0" y="3717635"/>
          <a:ext cx="6666833" cy="839474"/>
        </a:xfrm>
        <a:prstGeom prst="roundRect">
          <a:avLst/>
        </a:prstGeom>
        <a:gradFill rotWithShape="0">
          <a:gsLst>
            <a:gs pos="0">
              <a:schemeClr val="accent2">
                <a:hueOff val="-1455363"/>
                <a:satOff val="-83928"/>
                <a:lumOff val="8628"/>
                <a:alphaOff val="0"/>
                <a:satMod val="103000"/>
                <a:lumMod val="102000"/>
                <a:tint val="94000"/>
              </a:schemeClr>
            </a:gs>
            <a:gs pos="50000">
              <a:schemeClr val="accent2">
                <a:hueOff val="-1455363"/>
                <a:satOff val="-83928"/>
                <a:lumOff val="8628"/>
                <a:alphaOff val="0"/>
                <a:satMod val="110000"/>
                <a:lumMod val="100000"/>
                <a:shade val="100000"/>
              </a:schemeClr>
            </a:gs>
            <a:gs pos="100000">
              <a:schemeClr val="accent2">
                <a:hueOff val="-1455363"/>
                <a:satOff val="-83928"/>
                <a:lumOff val="8628"/>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a:lnSpc>
              <a:spcPct val="90000"/>
            </a:lnSpc>
            <a:spcBef>
              <a:spcPct val="0"/>
            </a:spcBef>
            <a:spcAft>
              <a:spcPct val="35000"/>
            </a:spcAft>
            <a:buNone/>
          </a:pPr>
          <a:r>
            <a:rPr lang="en-GB" sz="3500" kern="1200"/>
            <a:t>Change management activities</a:t>
          </a:r>
          <a:endParaRPr lang="en-US" sz="3500" kern="1200"/>
        </a:p>
      </dsp:txBody>
      <dsp:txXfrm>
        <a:off x="40980" y="3758615"/>
        <a:ext cx="6584873" cy="757514"/>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108EB19-D086-48BE-B710-93F475BA8D74}">
      <dsp:nvSpPr>
        <dsp:cNvPr id="0" name=""/>
        <dsp:cNvSpPr/>
      </dsp:nvSpPr>
      <dsp:spPr>
        <a:xfrm>
          <a:off x="0" y="38546"/>
          <a:ext cx="6666833" cy="1509555"/>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44780" tIns="144780" rIns="144780" bIns="144780" numCol="1" spcCol="1270" anchor="ctr" anchorCtr="0">
          <a:noAutofit/>
        </a:bodyPr>
        <a:lstStyle/>
        <a:p>
          <a:pPr marL="0" lvl="0" indent="0" algn="l" defTabSz="1689100">
            <a:lnSpc>
              <a:spcPct val="90000"/>
            </a:lnSpc>
            <a:spcBef>
              <a:spcPct val="0"/>
            </a:spcBef>
            <a:spcAft>
              <a:spcPct val="35000"/>
            </a:spcAft>
            <a:buNone/>
          </a:pPr>
          <a:r>
            <a:rPr lang="en-GB" sz="3800" kern="1200"/>
            <a:t>Delivering Business Objectives</a:t>
          </a:r>
          <a:endParaRPr lang="en-US" sz="3800" kern="1200"/>
        </a:p>
      </dsp:txBody>
      <dsp:txXfrm>
        <a:off x="73690" y="112236"/>
        <a:ext cx="6519453" cy="1362175"/>
      </dsp:txXfrm>
    </dsp:sp>
    <dsp:sp modelId="{402BBF17-7A11-4283-A3CA-DA7627451D0A}">
      <dsp:nvSpPr>
        <dsp:cNvPr id="0" name=""/>
        <dsp:cNvSpPr/>
      </dsp:nvSpPr>
      <dsp:spPr>
        <a:xfrm>
          <a:off x="0" y="1657542"/>
          <a:ext cx="6666833" cy="1509555"/>
        </a:xfrm>
        <a:prstGeom prst="roundRect">
          <a:avLst/>
        </a:prstGeom>
        <a:gradFill rotWithShape="0">
          <a:gsLst>
            <a:gs pos="0">
              <a:schemeClr val="accent2">
                <a:hueOff val="-727682"/>
                <a:satOff val="-41964"/>
                <a:lumOff val="4314"/>
                <a:alphaOff val="0"/>
                <a:satMod val="103000"/>
                <a:lumMod val="102000"/>
                <a:tint val="94000"/>
              </a:schemeClr>
            </a:gs>
            <a:gs pos="50000">
              <a:schemeClr val="accent2">
                <a:hueOff val="-727682"/>
                <a:satOff val="-41964"/>
                <a:lumOff val="4314"/>
                <a:alphaOff val="0"/>
                <a:satMod val="110000"/>
                <a:lumMod val="100000"/>
                <a:shade val="100000"/>
              </a:schemeClr>
            </a:gs>
            <a:gs pos="100000">
              <a:schemeClr val="accent2">
                <a:hueOff val="-727682"/>
                <a:satOff val="-41964"/>
                <a:lumOff val="4314"/>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44780" tIns="144780" rIns="144780" bIns="144780" numCol="1" spcCol="1270" anchor="ctr" anchorCtr="0">
          <a:noAutofit/>
        </a:bodyPr>
        <a:lstStyle/>
        <a:p>
          <a:pPr marL="0" lvl="0" indent="0" algn="l" defTabSz="1689100">
            <a:lnSpc>
              <a:spcPct val="90000"/>
            </a:lnSpc>
            <a:spcBef>
              <a:spcPct val="0"/>
            </a:spcBef>
            <a:spcAft>
              <a:spcPct val="35000"/>
            </a:spcAft>
            <a:buNone/>
          </a:pPr>
          <a:r>
            <a:rPr lang="en-GB" sz="3800" kern="1200"/>
            <a:t>Providing an Excellent Administrative Service</a:t>
          </a:r>
          <a:endParaRPr lang="en-US" sz="3800" kern="1200"/>
        </a:p>
      </dsp:txBody>
      <dsp:txXfrm>
        <a:off x="73690" y="1731232"/>
        <a:ext cx="6519453" cy="1362175"/>
      </dsp:txXfrm>
    </dsp:sp>
    <dsp:sp modelId="{336A7D69-E5D2-4A5F-A4C3-6A3187730A2C}">
      <dsp:nvSpPr>
        <dsp:cNvPr id="0" name=""/>
        <dsp:cNvSpPr/>
      </dsp:nvSpPr>
      <dsp:spPr>
        <a:xfrm>
          <a:off x="0" y="3276537"/>
          <a:ext cx="6666833" cy="1509555"/>
        </a:xfrm>
        <a:prstGeom prst="roundRect">
          <a:avLst/>
        </a:prstGeom>
        <a:gradFill rotWithShape="0">
          <a:gsLst>
            <a:gs pos="0">
              <a:schemeClr val="accent2">
                <a:hueOff val="-1455363"/>
                <a:satOff val="-83928"/>
                <a:lumOff val="8628"/>
                <a:alphaOff val="0"/>
                <a:satMod val="103000"/>
                <a:lumMod val="102000"/>
                <a:tint val="94000"/>
              </a:schemeClr>
            </a:gs>
            <a:gs pos="50000">
              <a:schemeClr val="accent2">
                <a:hueOff val="-1455363"/>
                <a:satOff val="-83928"/>
                <a:lumOff val="8628"/>
                <a:alphaOff val="0"/>
                <a:satMod val="110000"/>
                <a:lumMod val="100000"/>
                <a:shade val="100000"/>
              </a:schemeClr>
            </a:gs>
            <a:gs pos="100000">
              <a:schemeClr val="accent2">
                <a:hueOff val="-1455363"/>
                <a:satOff val="-83928"/>
                <a:lumOff val="8628"/>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44780" tIns="144780" rIns="144780" bIns="144780" numCol="1" spcCol="1270" anchor="ctr" anchorCtr="0">
          <a:noAutofit/>
        </a:bodyPr>
        <a:lstStyle/>
        <a:p>
          <a:pPr marL="0" lvl="0" indent="0" algn="l" defTabSz="1689100">
            <a:lnSpc>
              <a:spcPct val="90000"/>
            </a:lnSpc>
            <a:spcBef>
              <a:spcPct val="0"/>
            </a:spcBef>
            <a:spcAft>
              <a:spcPct val="35000"/>
            </a:spcAft>
            <a:buNone/>
          </a:pPr>
          <a:r>
            <a:rPr lang="en-GB" sz="3800" kern="1200"/>
            <a:t>Acting as a champion for Effective People Management</a:t>
          </a:r>
          <a:endParaRPr lang="en-US" sz="3800" kern="1200"/>
        </a:p>
      </dsp:txBody>
      <dsp:txXfrm>
        <a:off x="73690" y="3350227"/>
        <a:ext cx="6519453" cy="1362175"/>
      </dsp:txXfrm>
    </dsp:sp>
    <dsp:sp modelId="{82CF5B6E-E824-45A9-8620-CF0309B1275E}">
      <dsp:nvSpPr>
        <dsp:cNvPr id="0" name=""/>
        <dsp:cNvSpPr/>
      </dsp:nvSpPr>
      <dsp:spPr>
        <a:xfrm>
          <a:off x="0" y="4786093"/>
          <a:ext cx="6666833" cy="6292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11672" tIns="48260" rIns="270256" bIns="48260" numCol="1" spcCol="1270" anchor="t" anchorCtr="0">
          <a:noAutofit/>
        </a:bodyPr>
        <a:lstStyle/>
        <a:p>
          <a:pPr marL="285750" lvl="1" indent="-285750" algn="l" defTabSz="1333500">
            <a:lnSpc>
              <a:spcPct val="90000"/>
            </a:lnSpc>
            <a:spcBef>
              <a:spcPct val="0"/>
            </a:spcBef>
            <a:spcAft>
              <a:spcPct val="20000"/>
            </a:spcAft>
            <a:buChar char="•"/>
          </a:pPr>
          <a:r>
            <a:rPr lang="en-GB" sz="3000" kern="1200" dirty="0"/>
            <a:t>(Taylor, 2014)</a:t>
          </a:r>
          <a:endParaRPr lang="en-US" sz="3000" kern="1200" dirty="0"/>
        </a:p>
      </dsp:txBody>
      <dsp:txXfrm>
        <a:off x="0" y="4786093"/>
        <a:ext cx="6666833" cy="629280"/>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DBBB381-242B-4D3F-8148-927E592D7A01}">
      <dsp:nvSpPr>
        <dsp:cNvPr id="0" name=""/>
        <dsp:cNvSpPr/>
      </dsp:nvSpPr>
      <dsp:spPr>
        <a:xfrm>
          <a:off x="0" y="514"/>
          <a:ext cx="11125032" cy="1204695"/>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CB7B6A7-11AE-44A8-A099-CB014245441E}">
      <dsp:nvSpPr>
        <dsp:cNvPr id="0" name=""/>
        <dsp:cNvSpPr/>
      </dsp:nvSpPr>
      <dsp:spPr>
        <a:xfrm>
          <a:off x="364420" y="271571"/>
          <a:ext cx="662582" cy="66258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4C347EC-74F0-4E65-AA1D-41B39302FE66}">
      <dsp:nvSpPr>
        <dsp:cNvPr id="0" name=""/>
        <dsp:cNvSpPr/>
      </dsp:nvSpPr>
      <dsp:spPr>
        <a:xfrm>
          <a:off x="1391423" y="514"/>
          <a:ext cx="9733608" cy="12046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7497" tIns="127497" rIns="127497" bIns="127497" numCol="1" spcCol="1270" anchor="ctr" anchorCtr="0">
          <a:noAutofit/>
        </a:bodyPr>
        <a:lstStyle/>
        <a:p>
          <a:pPr marL="0" lvl="0" indent="0" algn="l" defTabSz="1111250">
            <a:lnSpc>
              <a:spcPct val="90000"/>
            </a:lnSpc>
            <a:spcBef>
              <a:spcPct val="0"/>
            </a:spcBef>
            <a:spcAft>
              <a:spcPct val="35000"/>
            </a:spcAft>
            <a:buNone/>
          </a:pPr>
          <a:r>
            <a:rPr lang="en-GB" sz="2500" kern="1200" dirty="0"/>
            <a:t>Private sector – Key Performance Indicators (KPI’s) such as financial results, profitability or productivity. </a:t>
          </a:r>
          <a:endParaRPr lang="en-US" sz="2500" kern="1200" dirty="0"/>
        </a:p>
      </dsp:txBody>
      <dsp:txXfrm>
        <a:off x="1391423" y="514"/>
        <a:ext cx="9733608" cy="1204695"/>
      </dsp:txXfrm>
    </dsp:sp>
    <dsp:sp modelId="{758835C7-3412-4057-880B-22D33019742D}">
      <dsp:nvSpPr>
        <dsp:cNvPr id="0" name=""/>
        <dsp:cNvSpPr/>
      </dsp:nvSpPr>
      <dsp:spPr>
        <a:xfrm>
          <a:off x="0" y="1506383"/>
          <a:ext cx="11125032" cy="1204695"/>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37A6B4F-16C3-4904-8498-C12D8DA74481}">
      <dsp:nvSpPr>
        <dsp:cNvPr id="0" name=""/>
        <dsp:cNvSpPr/>
      </dsp:nvSpPr>
      <dsp:spPr>
        <a:xfrm>
          <a:off x="364420" y="1777440"/>
          <a:ext cx="662582" cy="66258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A72644C-2BC7-4CEE-884D-394DB0BC19EA}">
      <dsp:nvSpPr>
        <dsp:cNvPr id="0" name=""/>
        <dsp:cNvSpPr/>
      </dsp:nvSpPr>
      <dsp:spPr>
        <a:xfrm>
          <a:off x="1391423" y="1506383"/>
          <a:ext cx="9733608" cy="12046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7497" tIns="127497" rIns="127497" bIns="127497" numCol="1" spcCol="1270" anchor="ctr" anchorCtr="0">
          <a:noAutofit/>
        </a:bodyPr>
        <a:lstStyle/>
        <a:p>
          <a:pPr marL="0" lvl="0" indent="0" algn="l" defTabSz="1111250">
            <a:lnSpc>
              <a:spcPct val="90000"/>
            </a:lnSpc>
            <a:spcBef>
              <a:spcPct val="0"/>
            </a:spcBef>
            <a:spcAft>
              <a:spcPct val="35000"/>
            </a:spcAft>
            <a:buNone/>
          </a:pPr>
          <a:r>
            <a:rPr lang="en-GB" sz="2500" kern="1200"/>
            <a:t>Public sector – financial targets, greater efficiency or efficiency savings, following public management reforms</a:t>
          </a:r>
          <a:endParaRPr lang="en-US" sz="2500" kern="1200"/>
        </a:p>
      </dsp:txBody>
      <dsp:txXfrm>
        <a:off x="1391423" y="1506383"/>
        <a:ext cx="9733608" cy="1204695"/>
      </dsp:txXfrm>
    </dsp:sp>
    <dsp:sp modelId="{17B4ED39-38BD-47B0-BD15-9775F045475E}">
      <dsp:nvSpPr>
        <dsp:cNvPr id="0" name=""/>
        <dsp:cNvSpPr/>
      </dsp:nvSpPr>
      <dsp:spPr>
        <a:xfrm>
          <a:off x="0" y="3012252"/>
          <a:ext cx="11125032" cy="1204695"/>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0243A9E-EA17-46E8-B34F-F48A2EC1E473}">
      <dsp:nvSpPr>
        <dsp:cNvPr id="0" name=""/>
        <dsp:cNvSpPr/>
      </dsp:nvSpPr>
      <dsp:spPr>
        <a:xfrm>
          <a:off x="364420" y="3283309"/>
          <a:ext cx="662582" cy="66258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103D098-0F79-4235-8E88-55B01162552B}">
      <dsp:nvSpPr>
        <dsp:cNvPr id="0" name=""/>
        <dsp:cNvSpPr/>
      </dsp:nvSpPr>
      <dsp:spPr>
        <a:xfrm>
          <a:off x="1391423" y="3012252"/>
          <a:ext cx="9733608" cy="12046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7497" tIns="127497" rIns="127497" bIns="127497" numCol="1" spcCol="1270" anchor="ctr" anchorCtr="0">
          <a:noAutofit/>
        </a:bodyPr>
        <a:lstStyle/>
        <a:p>
          <a:pPr marL="0" lvl="0" indent="0" algn="l" defTabSz="1111250">
            <a:lnSpc>
              <a:spcPct val="90000"/>
            </a:lnSpc>
            <a:spcBef>
              <a:spcPct val="0"/>
            </a:spcBef>
            <a:spcAft>
              <a:spcPct val="35000"/>
            </a:spcAft>
            <a:buNone/>
          </a:pPr>
          <a:r>
            <a:rPr lang="en-GB" sz="2500" kern="1200"/>
            <a:t>Types of data - Business performance data, customer data and employee data, financial/non-financial</a:t>
          </a:r>
          <a:endParaRPr lang="en-US" sz="2500" kern="1200"/>
        </a:p>
      </dsp:txBody>
      <dsp:txXfrm>
        <a:off x="1391423" y="3012252"/>
        <a:ext cx="9733608" cy="1204695"/>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DB9C669-92B9-4337-A5EA-DC72D3F5D4A0}">
      <dsp:nvSpPr>
        <dsp:cNvPr id="0" name=""/>
        <dsp:cNvSpPr/>
      </dsp:nvSpPr>
      <dsp:spPr>
        <a:xfrm>
          <a:off x="0" y="230494"/>
          <a:ext cx="6666833" cy="1391130"/>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220980" tIns="220980" rIns="220980" bIns="220980" numCol="1" spcCol="1270" anchor="ctr" anchorCtr="0">
          <a:noAutofit/>
        </a:bodyPr>
        <a:lstStyle/>
        <a:p>
          <a:pPr marL="0" lvl="0" indent="0" algn="l" defTabSz="2578100">
            <a:lnSpc>
              <a:spcPct val="90000"/>
            </a:lnSpc>
            <a:spcBef>
              <a:spcPct val="0"/>
            </a:spcBef>
            <a:spcAft>
              <a:spcPct val="35000"/>
            </a:spcAft>
            <a:buNone/>
          </a:pPr>
          <a:r>
            <a:rPr lang="en-GB" sz="5800" kern="1200"/>
            <a:t>Look at:</a:t>
          </a:r>
          <a:endParaRPr lang="en-US" sz="5800" kern="1200"/>
        </a:p>
      </dsp:txBody>
      <dsp:txXfrm>
        <a:off x="67909" y="298403"/>
        <a:ext cx="6531015" cy="1255312"/>
      </dsp:txXfrm>
    </dsp:sp>
    <dsp:sp modelId="{52360E09-EC66-4D1D-8CBA-00D5923FD216}">
      <dsp:nvSpPr>
        <dsp:cNvPr id="0" name=""/>
        <dsp:cNvSpPr/>
      </dsp:nvSpPr>
      <dsp:spPr>
        <a:xfrm>
          <a:off x="0" y="1621625"/>
          <a:ext cx="6666833" cy="36018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11672" tIns="73660" rIns="412496" bIns="73660" numCol="1" spcCol="1270" anchor="t" anchorCtr="0">
          <a:noAutofit/>
        </a:bodyPr>
        <a:lstStyle/>
        <a:p>
          <a:pPr marL="285750" lvl="1" indent="-285750" algn="l" defTabSz="2000250">
            <a:lnSpc>
              <a:spcPct val="90000"/>
            </a:lnSpc>
            <a:spcBef>
              <a:spcPct val="0"/>
            </a:spcBef>
            <a:spcAft>
              <a:spcPct val="20000"/>
            </a:spcAft>
            <a:buChar char="•"/>
          </a:pPr>
          <a:r>
            <a:rPr lang="en-GB" sz="4500" kern="1200"/>
            <a:t>Benefits</a:t>
          </a:r>
          <a:endParaRPr lang="en-US" sz="4500" kern="1200"/>
        </a:p>
        <a:p>
          <a:pPr marL="285750" lvl="1" indent="-285750" algn="l" defTabSz="2000250">
            <a:lnSpc>
              <a:spcPct val="90000"/>
            </a:lnSpc>
            <a:spcBef>
              <a:spcPct val="0"/>
            </a:spcBef>
            <a:spcAft>
              <a:spcPct val="20000"/>
            </a:spcAft>
            <a:buChar char="•"/>
          </a:pPr>
          <a:r>
            <a:rPr lang="en-GB" sz="4500" kern="1200"/>
            <a:t>Risks</a:t>
          </a:r>
          <a:endParaRPr lang="en-US" sz="4500" kern="1200"/>
        </a:p>
        <a:p>
          <a:pPr marL="285750" lvl="1" indent="-285750" algn="l" defTabSz="2000250">
            <a:lnSpc>
              <a:spcPct val="90000"/>
            </a:lnSpc>
            <a:spcBef>
              <a:spcPct val="0"/>
            </a:spcBef>
            <a:spcAft>
              <a:spcPct val="20000"/>
            </a:spcAft>
            <a:buChar char="•"/>
          </a:pPr>
          <a:r>
            <a:rPr lang="en-GB" sz="4500" kern="1200"/>
            <a:t>Financial Implications – direct and indirect costs, return on investment</a:t>
          </a:r>
          <a:endParaRPr lang="en-US" sz="4500" kern="1200"/>
        </a:p>
      </dsp:txBody>
      <dsp:txXfrm>
        <a:off x="0" y="1621625"/>
        <a:ext cx="6666833" cy="3601800"/>
      </dsp:txXfrm>
    </dsp:sp>
  </dsp:spTree>
</dsp:drawing>
</file>

<file path=ppt/diagrams/layout1.xml><?xml version="1.0" encoding="utf-8"?>
<dgm:layoutDef xmlns:dgm="http://schemas.openxmlformats.org/drawingml/2006/diagram" xmlns:a="http://schemas.openxmlformats.org/drawingml/2006/main" uniqueId="urn:microsoft.com/office/officeart/2016/7/layout/BasicLinearProcessNumbered">
  <dgm:title val="Basic Linear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1"/>
      <dgm:constr type="primFontSz" for="des" forName="sibTransNodeCircle" op="equ"/>
      <dgm:constr type="primFontSz" for="des" forName="nodeText" op="equ"/>
      <dgm:constr type="h" for="des" forName="sibTransNodeCircle" op="equ"/>
      <dgm:constr type="w" for="des" forName="sibTransNodeCircle" op="equ"/>
    </dgm:constrLst>
    <dgm:ruleLst>
      <dgm:rule type="h" val="NaN" fact="1.2" max="NaN"/>
    </dgm:ruleLst>
    <dgm:forEach name="Name4" axis="ch" ptType="node">
      <dgm:layoutNode name="compositeNode">
        <dgm:varLst>
          <dgm:bulletEnabled val="1"/>
        </dgm:varLst>
        <dgm:alg type="composite"/>
        <dgm:constrLst>
          <dgm:constr type="h" refType="w" op="lte" fact="1.4"/>
          <dgm:constr type="w" for="ch" forName="bgRect" refType="w"/>
          <dgm:constr type="h" for="ch" forName="bgRect" refType="h"/>
          <dgm:constr type="t" for="ch" forName="bgRect"/>
          <dgm:constr type="l" for="ch" forName="bgRect"/>
          <dgm:constr type="h" for="ch" forName="sibTransNodeCircle" refType="h" refFor="ch" refForName="bgRect" fact="0.3"/>
          <dgm:constr type="w" for="ch" forName="sibTransNodeCircle" refType="h" refFor="ch" refForName="sibTransNodeCircle"/>
          <dgm:constr type="ctrX" for="ch" forName="sibTransNodeCircle" refType="w" fact="0.5"/>
          <dgm:constr type="ctrY" for="ch" forName="sibTransNodeCircle" refType="h" fact="0.25"/>
          <dgm:constr type="r" for="ch" forName="nodeText" refType="r" refFor="ch" refForName="bgRect"/>
          <dgm:constr type="h" for="ch" forName="nodeText" refType="h" refFor="ch" refForName="bgRect" fact="0.6"/>
          <dgm:constr type="t" for="ch" forName="nodeText" refType="h" refFor="ch" refForName="bgRect" fact="0.38"/>
          <dgm:constr type="b" for="ch" forName="bottomLine" refType="b" refFor="ch" refForName="bgRect"/>
          <dgm:constr type="w" for="ch" forName="bottomLine" refType="w" refFor="ch" refForName="bgRect"/>
          <dgm:constr type="h" for="ch" forName="bottomLine" val="0.002"/>
        </dgm:constrLst>
        <dgm:ruleLst/>
        <dgm:layoutNode name="bgRect" styleLbl="bgAccFollowNode1">
          <dgm:alg type="sp"/>
          <dgm:shape xmlns:r="http://schemas.openxmlformats.org/officeDocument/2006/relationships" type="rect" r:blip="">
            <dgm:adjLst/>
          </dgm:shape>
          <dgm:presOf axis="self"/>
          <dgm:constrLst/>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alg>
            <dgm:shape xmlns:r="http://schemas.openxmlformats.org/officeDocument/2006/relationships" type="ellipse" r:blip="">
              <dgm:adjLst/>
            </dgm:shape>
            <dgm:constrLst>
              <dgm:constr type="w" refType="h" op="lte"/>
              <dgm:constr type="primFontSz" val="48"/>
              <dgm:constr type="tMarg" val="1"/>
              <dgm:constr type="lMarg" refType="w" fact="0.221"/>
              <dgm:constr type="rMarg" refType="w" fact="0.221"/>
              <dgm:constr type="bMarg" val="1"/>
            </dgm:constrLst>
            <dgm:ruleLst>
              <dgm:rule type="primFontSz" val="14" fact="NaN" max="NaN"/>
            </dgm:ruleLst>
          </dgm:layoutNode>
        </dgm:forEach>
        <dgm:layoutNode name="bottomLine" styleLbl="alignNode1">
          <dgm:varLst/>
          <dgm:presOf/>
          <dgm:alg type="sp"/>
          <dgm:shape xmlns:r="http://schemas.openxmlformats.org/officeDocument/2006/relationships" type="rect" r:blip="">
            <dgm:adjLst/>
          </dgm:shape>
          <dgm:constrLst/>
          <dgm:ruleLst/>
        </dgm:layoutNode>
        <dgm:layoutNode name="nodeText" styleLbl="bgAccFollowNode1" moveWith="bgRect">
          <dgm:varLst>
            <dgm:bulletEnabled val="1"/>
          </dgm:varLst>
          <dgm:alg type="tx">
            <dgm:param type="parTxLTRAlign" val="l"/>
            <dgm:param type="parTxRTLAlign" val="r"/>
            <dgm:param type="txAnchorVert" val="t"/>
          </dgm:alg>
          <dgm:shape xmlns:r="http://schemas.openxmlformats.org/officeDocument/2006/relationships" type="rect" r:blip="" zOrderOff="-1" hideGeom="1">
            <dgm:adjLst/>
          </dgm:shape>
          <dgm:presOf axis="desOrSelf" ptType="node"/>
          <dgm:constrLst>
            <dgm:constr type="primFontSz" val="26"/>
            <dgm:constr type="tMarg" val="26"/>
            <dgm:constr type="lMarg" refType="w" fact="0.221"/>
            <dgm:constr type="rMarg" refType="w" fact="0.221"/>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9.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10.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1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E91C4D5-9624-4869-A77C-080FDC19D23E}" type="datetimeFigureOut">
              <a:rPr lang="en-GB" smtClean="0"/>
              <a:t>23/04/2026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5553E8B-3C33-4B97-8EA9-05E63040F10E}" type="slidenum">
              <a:rPr lang="en-GB" smtClean="0"/>
              <a:t>‹#›</a:t>
            </a:fld>
            <a:endParaRPr lang="en-GB"/>
          </a:p>
        </p:txBody>
      </p:sp>
    </p:spTree>
    <p:extLst>
      <p:ext uri="{BB962C8B-B14F-4D97-AF65-F5344CB8AC3E}">
        <p14:creationId xmlns:p14="http://schemas.microsoft.com/office/powerpoint/2010/main" val="358199210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3" Type="http://schemas.openxmlformats.org/officeDocument/2006/relationships/hyperlink" Target="https://conceptually.org/concepts/heuristics" TargetMode="External"/><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_rels/notesSlide59.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_rels/notesSlide60.xml.rels><?xml version="1.0" encoding="UTF-8" standalone="yes"?>
<Relationships xmlns="http://schemas.openxmlformats.org/package/2006/relationships"><Relationship Id="rId2" Type="http://schemas.openxmlformats.org/officeDocument/2006/relationships/slide" Target="../slides/slide7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5553E8B-3C33-4B97-8EA9-05E63040F10E}" type="slidenum">
              <a:rPr lang="en-GB" smtClean="0"/>
              <a:t>1</a:t>
            </a:fld>
            <a:endParaRPr lang="en-GB"/>
          </a:p>
        </p:txBody>
      </p:sp>
    </p:spTree>
    <p:extLst>
      <p:ext uri="{BB962C8B-B14F-4D97-AF65-F5344CB8AC3E}">
        <p14:creationId xmlns:p14="http://schemas.microsoft.com/office/powerpoint/2010/main" val="41637903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5553E8B-3C33-4B97-8EA9-05E63040F10E}" type="slidenum">
              <a:rPr lang="en-GB" smtClean="0"/>
              <a:t>2</a:t>
            </a:fld>
            <a:endParaRPr lang="en-GB"/>
          </a:p>
        </p:txBody>
      </p:sp>
    </p:spTree>
    <p:extLst>
      <p:ext uri="{BB962C8B-B14F-4D97-AF65-F5344CB8AC3E}">
        <p14:creationId xmlns:p14="http://schemas.microsoft.com/office/powerpoint/2010/main" val="34348032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5553E8B-3C33-4B97-8EA9-05E63040F10E}" type="slidenum">
              <a:rPr lang="en-GB" smtClean="0"/>
              <a:t>3</a:t>
            </a:fld>
            <a:endParaRPr lang="en-GB"/>
          </a:p>
        </p:txBody>
      </p:sp>
    </p:spTree>
    <p:extLst>
      <p:ext uri="{BB962C8B-B14F-4D97-AF65-F5344CB8AC3E}">
        <p14:creationId xmlns:p14="http://schemas.microsoft.com/office/powerpoint/2010/main" val="186196015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5553E8B-3C33-4B97-8EA9-05E63040F10E}" type="slidenum">
              <a:rPr lang="en-GB" smtClean="0"/>
              <a:t>5</a:t>
            </a:fld>
            <a:endParaRPr lang="en-GB"/>
          </a:p>
        </p:txBody>
      </p:sp>
    </p:spTree>
    <p:extLst>
      <p:ext uri="{BB962C8B-B14F-4D97-AF65-F5344CB8AC3E}">
        <p14:creationId xmlns:p14="http://schemas.microsoft.com/office/powerpoint/2010/main" val="39120296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There is so much information available – need to do your research or risk being a victim of fake news or fads.</a:t>
            </a:r>
          </a:p>
          <a:p>
            <a:r>
              <a:rPr lang="en-GB" dirty="0"/>
              <a:t>Being critical – appraising the evidence, asking questions. </a:t>
            </a:r>
          </a:p>
        </p:txBody>
      </p:sp>
      <p:sp>
        <p:nvSpPr>
          <p:cNvPr id="4" name="Slide Number Placeholder 3"/>
          <p:cNvSpPr>
            <a:spLocks noGrp="1"/>
          </p:cNvSpPr>
          <p:nvPr>
            <p:ph type="sldNum" sz="quarter" idx="5"/>
          </p:nvPr>
        </p:nvSpPr>
        <p:spPr/>
        <p:txBody>
          <a:bodyPr/>
          <a:lstStyle/>
          <a:p>
            <a:fld id="{A5553E8B-3C33-4B97-8EA9-05E63040F10E}" type="slidenum">
              <a:rPr lang="en-GB" smtClean="0"/>
              <a:t>7</a:t>
            </a:fld>
            <a:endParaRPr lang="en-GB"/>
          </a:p>
        </p:txBody>
      </p:sp>
    </p:spTree>
    <p:extLst>
      <p:ext uri="{BB962C8B-B14F-4D97-AF65-F5344CB8AC3E}">
        <p14:creationId xmlns:p14="http://schemas.microsoft.com/office/powerpoint/2010/main" val="210033179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5553E8B-3C33-4B97-8EA9-05E63040F10E}" type="slidenum">
              <a:rPr lang="en-GB" smtClean="0"/>
              <a:t>9</a:t>
            </a:fld>
            <a:endParaRPr lang="en-GB"/>
          </a:p>
        </p:txBody>
      </p:sp>
    </p:spTree>
    <p:extLst>
      <p:ext uri="{BB962C8B-B14F-4D97-AF65-F5344CB8AC3E}">
        <p14:creationId xmlns:p14="http://schemas.microsoft.com/office/powerpoint/2010/main" val="387575922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Work at the moment isn’t working for people. Survey asked – what do you miss the most about work? Top answer – nothing. </a:t>
            </a:r>
          </a:p>
          <a:p>
            <a:r>
              <a:rPr lang="en-GB" dirty="0"/>
              <a:t>We spend most of our lives working – it needs to be meaningful and good for us. </a:t>
            </a:r>
          </a:p>
        </p:txBody>
      </p:sp>
      <p:sp>
        <p:nvSpPr>
          <p:cNvPr id="4" name="Slide Number Placeholder 3"/>
          <p:cNvSpPr>
            <a:spLocks noGrp="1"/>
          </p:cNvSpPr>
          <p:nvPr>
            <p:ph type="sldNum" sz="quarter" idx="5"/>
          </p:nvPr>
        </p:nvSpPr>
        <p:spPr/>
        <p:txBody>
          <a:bodyPr/>
          <a:lstStyle/>
          <a:p>
            <a:fld id="{2E77DE39-8C43-41EA-A72F-BA87F309D135}" type="slidenum">
              <a:rPr lang="en-GB" smtClean="0"/>
              <a:t>10</a:t>
            </a:fld>
            <a:endParaRPr lang="en-GB"/>
          </a:p>
        </p:txBody>
      </p:sp>
    </p:spTree>
    <p:extLst>
      <p:ext uri="{BB962C8B-B14F-4D97-AF65-F5344CB8AC3E}">
        <p14:creationId xmlns:p14="http://schemas.microsoft.com/office/powerpoint/2010/main" val="106709042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5553E8B-3C33-4B97-8EA9-05E63040F10E}" type="slidenum">
              <a:rPr lang="en-GB" smtClean="0"/>
              <a:t>11</a:t>
            </a:fld>
            <a:endParaRPr lang="en-GB"/>
          </a:p>
        </p:txBody>
      </p:sp>
    </p:spTree>
    <p:extLst>
      <p:ext uri="{BB962C8B-B14F-4D97-AF65-F5344CB8AC3E}">
        <p14:creationId xmlns:p14="http://schemas.microsoft.com/office/powerpoint/2010/main" val="82283920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5553E8B-3C33-4B97-8EA9-05E63040F10E}" type="slidenum">
              <a:rPr lang="en-GB" smtClean="0"/>
              <a:t>12</a:t>
            </a:fld>
            <a:endParaRPr lang="en-GB"/>
          </a:p>
        </p:txBody>
      </p:sp>
    </p:spTree>
    <p:extLst>
      <p:ext uri="{BB962C8B-B14F-4D97-AF65-F5344CB8AC3E}">
        <p14:creationId xmlns:p14="http://schemas.microsoft.com/office/powerpoint/2010/main" val="15600303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5553E8B-3C33-4B97-8EA9-05E63040F10E}" type="slidenum">
              <a:rPr lang="en-GB" smtClean="0"/>
              <a:t>13</a:t>
            </a:fld>
            <a:endParaRPr lang="en-GB"/>
          </a:p>
        </p:txBody>
      </p:sp>
    </p:spTree>
    <p:extLst>
      <p:ext uri="{BB962C8B-B14F-4D97-AF65-F5344CB8AC3E}">
        <p14:creationId xmlns:p14="http://schemas.microsoft.com/office/powerpoint/2010/main" val="11442503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5553E8B-3C33-4B97-8EA9-05E63040F10E}" type="slidenum">
              <a:rPr lang="en-GB" smtClean="0"/>
              <a:t>14</a:t>
            </a:fld>
            <a:endParaRPr lang="en-GB"/>
          </a:p>
        </p:txBody>
      </p:sp>
    </p:spTree>
    <p:extLst>
      <p:ext uri="{BB962C8B-B14F-4D97-AF65-F5344CB8AC3E}">
        <p14:creationId xmlns:p14="http://schemas.microsoft.com/office/powerpoint/2010/main" val="172722556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5553E8B-3C33-4B97-8EA9-05E63040F10E}" type="slidenum">
              <a:rPr lang="en-GB" smtClean="0"/>
              <a:t>15</a:t>
            </a:fld>
            <a:endParaRPr lang="en-GB"/>
          </a:p>
        </p:txBody>
      </p:sp>
    </p:spTree>
    <p:extLst>
      <p:ext uri="{BB962C8B-B14F-4D97-AF65-F5344CB8AC3E}">
        <p14:creationId xmlns:p14="http://schemas.microsoft.com/office/powerpoint/2010/main" val="107267033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Pairs. </a:t>
            </a:r>
          </a:p>
        </p:txBody>
      </p:sp>
      <p:sp>
        <p:nvSpPr>
          <p:cNvPr id="4" name="Slide Number Placeholder 3"/>
          <p:cNvSpPr>
            <a:spLocks noGrp="1"/>
          </p:cNvSpPr>
          <p:nvPr>
            <p:ph type="sldNum" sz="quarter" idx="5"/>
          </p:nvPr>
        </p:nvSpPr>
        <p:spPr/>
        <p:txBody>
          <a:bodyPr/>
          <a:lstStyle/>
          <a:p>
            <a:fld id="{A5553E8B-3C33-4B97-8EA9-05E63040F10E}" type="slidenum">
              <a:rPr lang="en-GB" smtClean="0"/>
              <a:t>16</a:t>
            </a:fld>
            <a:endParaRPr lang="en-GB"/>
          </a:p>
        </p:txBody>
      </p:sp>
    </p:spTree>
    <p:extLst>
      <p:ext uri="{BB962C8B-B14F-4D97-AF65-F5344CB8AC3E}">
        <p14:creationId xmlns:p14="http://schemas.microsoft.com/office/powerpoint/2010/main" val="404272071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1D2A57"/>
                </a:solidFill>
                <a:effectLst/>
                <a:latin typeface="Arial" panose="020B0604020202020204" pitchFamily="34" charset="0"/>
              </a:rPr>
              <a:t>Work sampling – a method of finding out how much time a group of workers or machines spend doing a particular activity by studying them at particular times. </a:t>
            </a:r>
          </a:p>
        </p:txBody>
      </p:sp>
      <p:sp>
        <p:nvSpPr>
          <p:cNvPr id="4" name="Slide Number Placeholder 3"/>
          <p:cNvSpPr>
            <a:spLocks noGrp="1"/>
          </p:cNvSpPr>
          <p:nvPr>
            <p:ph type="sldNum" sz="quarter" idx="5"/>
          </p:nvPr>
        </p:nvSpPr>
        <p:spPr/>
        <p:txBody>
          <a:bodyPr/>
          <a:lstStyle/>
          <a:p>
            <a:fld id="{A5553E8B-3C33-4B97-8EA9-05E63040F10E}" type="slidenum">
              <a:rPr lang="en-GB" smtClean="0"/>
              <a:t>17</a:t>
            </a:fld>
            <a:endParaRPr lang="en-GB"/>
          </a:p>
        </p:txBody>
      </p:sp>
    </p:spTree>
    <p:extLst>
      <p:ext uri="{BB962C8B-B14F-4D97-AF65-F5344CB8AC3E}">
        <p14:creationId xmlns:p14="http://schemas.microsoft.com/office/powerpoint/2010/main" val="220104741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GB" dirty="0"/>
              <a:t>1. Asking – translating a practical issue or problem into an answerable question. </a:t>
            </a:r>
          </a:p>
          <a:p>
            <a:pPr marL="0" indent="0">
              <a:buNone/>
            </a:pPr>
            <a:r>
              <a:rPr lang="en-GB" dirty="0"/>
              <a:t>2. Acquiring – systematically searching for and retrieving evidence. </a:t>
            </a:r>
          </a:p>
          <a:p>
            <a:pPr marL="0" indent="0">
              <a:buNone/>
            </a:pPr>
            <a:r>
              <a:rPr lang="en-GB" dirty="0"/>
              <a:t>3. Appraising – critically judging the trustworthiness and relevance of the evidence. </a:t>
            </a:r>
          </a:p>
          <a:p>
            <a:pPr marL="0" indent="0">
              <a:buNone/>
            </a:pPr>
            <a:r>
              <a:rPr lang="en-GB" dirty="0"/>
              <a:t>4. Aggregating – weighing and pulling together the evidence. </a:t>
            </a:r>
          </a:p>
          <a:p>
            <a:pPr marL="0" indent="0">
              <a:buNone/>
            </a:pPr>
            <a:r>
              <a:rPr lang="en-GB" dirty="0"/>
              <a:t>5. Applying – incorporating the evidence into a decision-making process. </a:t>
            </a:r>
          </a:p>
          <a:p>
            <a:pPr marL="0" indent="0">
              <a:buNone/>
            </a:pPr>
            <a:r>
              <a:rPr lang="en-GB" dirty="0"/>
              <a:t>6. Assessing – evaluating the outcome of the decision taken so as to increase the likelihood.</a:t>
            </a:r>
          </a:p>
          <a:p>
            <a:endParaRPr lang="en-GB" dirty="0"/>
          </a:p>
        </p:txBody>
      </p:sp>
      <p:sp>
        <p:nvSpPr>
          <p:cNvPr id="4" name="Slide Number Placeholder 3"/>
          <p:cNvSpPr>
            <a:spLocks noGrp="1"/>
          </p:cNvSpPr>
          <p:nvPr>
            <p:ph type="sldNum" sz="quarter" idx="5"/>
          </p:nvPr>
        </p:nvSpPr>
        <p:spPr/>
        <p:txBody>
          <a:bodyPr/>
          <a:lstStyle/>
          <a:p>
            <a:fld id="{A5553E8B-3C33-4B97-8EA9-05E63040F10E}" type="slidenum">
              <a:rPr lang="en-GB" smtClean="0"/>
              <a:t>18</a:t>
            </a:fld>
            <a:endParaRPr lang="en-GB"/>
          </a:p>
        </p:txBody>
      </p:sp>
    </p:spTree>
    <p:extLst>
      <p:ext uri="{BB962C8B-B14F-4D97-AF65-F5344CB8AC3E}">
        <p14:creationId xmlns:p14="http://schemas.microsoft.com/office/powerpoint/2010/main" val="392989592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5553E8B-3C33-4B97-8EA9-05E63040F10E}" type="slidenum">
              <a:rPr lang="en-GB" smtClean="0"/>
              <a:t>19</a:t>
            </a:fld>
            <a:endParaRPr lang="en-GB"/>
          </a:p>
        </p:txBody>
      </p:sp>
    </p:spTree>
    <p:extLst>
      <p:ext uri="{BB962C8B-B14F-4D97-AF65-F5344CB8AC3E}">
        <p14:creationId xmlns:p14="http://schemas.microsoft.com/office/powerpoint/2010/main" val="10716110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5553E8B-3C33-4B97-8EA9-05E63040F10E}" type="slidenum">
              <a:rPr lang="en-GB" smtClean="0"/>
              <a:t>20</a:t>
            </a:fld>
            <a:endParaRPr lang="en-GB"/>
          </a:p>
        </p:txBody>
      </p:sp>
    </p:spTree>
    <p:extLst>
      <p:ext uri="{BB962C8B-B14F-4D97-AF65-F5344CB8AC3E}">
        <p14:creationId xmlns:p14="http://schemas.microsoft.com/office/powerpoint/2010/main" val="269821634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Another example of evidence-based practice could be the decision to implement a performance management system. In this situation, performance management data from the business, scientific evidence, insights from key stakeholders, and professional HR expertise would be used to develop the best performance management system for the specific organisational context.</a:t>
            </a:r>
          </a:p>
        </p:txBody>
      </p:sp>
      <p:sp>
        <p:nvSpPr>
          <p:cNvPr id="4" name="Slide Number Placeholder 3"/>
          <p:cNvSpPr>
            <a:spLocks noGrp="1"/>
          </p:cNvSpPr>
          <p:nvPr>
            <p:ph type="sldNum" sz="quarter" idx="5"/>
          </p:nvPr>
        </p:nvSpPr>
        <p:spPr/>
        <p:txBody>
          <a:bodyPr/>
          <a:lstStyle/>
          <a:p>
            <a:fld id="{A5553E8B-3C33-4B97-8EA9-05E63040F10E}" type="slidenum">
              <a:rPr lang="en-GB" smtClean="0"/>
              <a:t>21</a:t>
            </a:fld>
            <a:endParaRPr lang="en-GB"/>
          </a:p>
        </p:txBody>
      </p:sp>
    </p:spTree>
    <p:extLst>
      <p:ext uri="{BB962C8B-B14F-4D97-AF65-F5344CB8AC3E}">
        <p14:creationId xmlns:p14="http://schemas.microsoft.com/office/powerpoint/2010/main" val="367416358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5553E8B-3C33-4B97-8EA9-05E63040F10E}" type="slidenum">
              <a:rPr lang="en-GB" smtClean="0"/>
              <a:t>22</a:t>
            </a:fld>
            <a:endParaRPr lang="en-GB"/>
          </a:p>
        </p:txBody>
      </p:sp>
    </p:spTree>
    <p:extLst>
      <p:ext uri="{BB962C8B-B14F-4D97-AF65-F5344CB8AC3E}">
        <p14:creationId xmlns:p14="http://schemas.microsoft.com/office/powerpoint/2010/main" val="407999846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5553E8B-3C33-4B97-8EA9-05E63040F10E}" type="slidenum">
              <a:rPr lang="en-GB" smtClean="0"/>
              <a:t>25</a:t>
            </a:fld>
            <a:endParaRPr lang="en-GB"/>
          </a:p>
        </p:txBody>
      </p:sp>
    </p:spTree>
    <p:extLst>
      <p:ext uri="{BB962C8B-B14F-4D97-AF65-F5344CB8AC3E}">
        <p14:creationId xmlns:p14="http://schemas.microsoft.com/office/powerpoint/2010/main" val="366468124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Limitations – how much/relevance of information collected, time involved, biases. </a:t>
            </a:r>
          </a:p>
        </p:txBody>
      </p:sp>
      <p:sp>
        <p:nvSpPr>
          <p:cNvPr id="4" name="Slide Number Placeholder 3"/>
          <p:cNvSpPr>
            <a:spLocks noGrp="1"/>
          </p:cNvSpPr>
          <p:nvPr>
            <p:ph type="sldNum" sz="quarter" idx="5"/>
          </p:nvPr>
        </p:nvSpPr>
        <p:spPr/>
        <p:txBody>
          <a:bodyPr/>
          <a:lstStyle/>
          <a:p>
            <a:fld id="{A5553E8B-3C33-4B97-8EA9-05E63040F10E}" type="slidenum">
              <a:rPr lang="en-GB" smtClean="0"/>
              <a:t>27</a:t>
            </a:fld>
            <a:endParaRPr lang="en-GB"/>
          </a:p>
        </p:txBody>
      </p:sp>
    </p:spTree>
    <p:extLst>
      <p:ext uri="{BB962C8B-B14F-4D97-AF65-F5344CB8AC3E}">
        <p14:creationId xmlns:p14="http://schemas.microsoft.com/office/powerpoint/2010/main" val="322336027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Relevant information – there is so much information out there; need to narrow it down (perhaps use sector, industry). </a:t>
            </a:r>
          </a:p>
          <a:p>
            <a:r>
              <a:rPr lang="en-GB" dirty="0"/>
              <a:t>Feasible options – what options are practical (cost/time). </a:t>
            </a:r>
          </a:p>
          <a:p>
            <a:r>
              <a:rPr lang="en-GB" dirty="0"/>
              <a:t>Lobster pot principal – going from lots of creative options to feasible options, alternatives (2), then final option. </a:t>
            </a:r>
          </a:p>
          <a:p>
            <a:r>
              <a:rPr lang="en-GB" dirty="0"/>
              <a:t>Making final decision – can look at advantages/disadvantages, examining consequences of decision, testing it against your objective, weighing risks against gains. </a:t>
            </a:r>
          </a:p>
        </p:txBody>
      </p:sp>
      <p:sp>
        <p:nvSpPr>
          <p:cNvPr id="4" name="Slide Number Placeholder 3"/>
          <p:cNvSpPr>
            <a:spLocks noGrp="1"/>
          </p:cNvSpPr>
          <p:nvPr>
            <p:ph type="sldNum" sz="quarter" idx="5"/>
          </p:nvPr>
        </p:nvSpPr>
        <p:spPr/>
        <p:txBody>
          <a:bodyPr/>
          <a:lstStyle/>
          <a:p>
            <a:fld id="{A5553E8B-3C33-4B97-8EA9-05E63040F10E}" type="slidenum">
              <a:rPr lang="en-GB" smtClean="0"/>
              <a:t>28</a:t>
            </a:fld>
            <a:endParaRPr lang="en-GB"/>
          </a:p>
        </p:txBody>
      </p:sp>
    </p:spTree>
    <p:extLst>
      <p:ext uri="{BB962C8B-B14F-4D97-AF65-F5344CB8AC3E}">
        <p14:creationId xmlns:p14="http://schemas.microsoft.com/office/powerpoint/2010/main" val="2038810473"/>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dirty="0">
                <a:hlinkClick r:id="rId3"/>
              </a:rPr>
              <a:t>Heuristics - Definition and examples — Conceptually</a:t>
            </a:r>
            <a:endParaRPr lang="en-GB" dirty="0"/>
          </a:p>
          <a:p>
            <a:pPr algn="l"/>
            <a:r>
              <a:rPr lang="en-GB" b="1" i="0" dirty="0">
                <a:solidFill>
                  <a:srgbClr val="404040"/>
                </a:solidFill>
                <a:effectLst/>
                <a:latin typeface="europa"/>
              </a:rPr>
              <a:t>A heuristic is a mental shortcut that our brains use that allows us to make decisions quickly without having all the relevant information.</a:t>
            </a:r>
            <a:r>
              <a:rPr lang="en-GB" b="0" i="0" dirty="0">
                <a:solidFill>
                  <a:srgbClr val="404040"/>
                </a:solidFill>
                <a:effectLst/>
                <a:latin typeface="europa"/>
              </a:rPr>
              <a:t> They can be thought of as rules of thumb that allow us to make a decision that has a high probability of being correct without having to think everything through. Common heuristic – things that have worked in the past, will work in the future. When heuristics go wrong – this is a bias, which can lead to imperfect decision-making. For example, confirmation bias, where you look for evidence to back up what you already think instead of taking a more balanced approach. </a:t>
            </a:r>
          </a:p>
          <a:p>
            <a:pPr algn="l"/>
            <a:endParaRPr lang="en-GB" dirty="0"/>
          </a:p>
          <a:p>
            <a:pPr algn="l"/>
            <a:r>
              <a:rPr lang="en-GB" dirty="0"/>
              <a:t>Bounded rationality – people can only understand a limited amount of information in a limited amount of time and as a result don’t always make the best decisions. </a:t>
            </a:r>
          </a:p>
          <a:p>
            <a:pPr algn="l"/>
            <a:r>
              <a:rPr lang="en-GB" dirty="0"/>
              <a:t>‘Two heads are better than one’ – different perspectives are important.</a:t>
            </a:r>
          </a:p>
          <a:p>
            <a:pPr algn="l"/>
            <a:r>
              <a:rPr lang="en-GB" dirty="0"/>
              <a:t>Group think – similar ways of thinking, going with the majority decision.</a:t>
            </a:r>
          </a:p>
          <a:p>
            <a:pPr algn="l"/>
            <a:r>
              <a:rPr lang="en-GB" dirty="0"/>
              <a:t>Group polarisation – group members tend to make more extreme decisions following group discussions. </a:t>
            </a:r>
          </a:p>
        </p:txBody>
      </p:sp>
      <p:sp>
        <p:nvSpPr>
          <p:cNvPr id="4" name="Slide Number Placeholder 3"/>
          <p:cNvSpPr>
            <a:spLocks noGrp="1"/>
          </p:cNvSpPr>
          <p:nvPr>
            <p:ph type="sldNum" sz="quarter" idx="5"/>
          </p:nvPr>
        </p:nvSpPr>
        <p:spPr/>
        <p:txBody>
          <a:bodyPr/>
          <a:lstStyle/>
          <a:p>
            <a:fld id="{A5553E8B-3C33-4B97-8EA9-05E63040F10E}" type="slidenum">
              <a:rPr lang="en-GB" smtClean="0"/>
              <a:t>29</a:t>
            </a:fld>
            <a:endParaRPr lang="en-GB"/>
          </a:p>
        </p:txBody>
      </p:sp>
    </p:spTree>
    <p:extLst>
      <p:ext uri="{BB962C8B-B14F-4D97-AF65-F5344CB8AC3E}">
        <p14:creationId xmlns:p14="http://schemas.microsoft.com/office/powerpoint/2010/main" val="216244235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CMI, 2015:</a:t>
            </a:r>
          </a:p>
          <a:p>
            <a:endParaRPr lang="en-GB" dirty="0"/>
          </a:p>
          <a:p>
            <a:r>
              <a:rPr lang="en-GB" dirty="0"/>
              <a:t>Confirmation bias – uncritical acceptance of information that confirms existing beliefs </a:t>
            </a:r>
          </a:p>
          <a:p>
            <a:r>
              <a:rPr lang="en-GB" dirty="0"/>
              <a:t>False analogy – assuming that the situation is just like a previous one, ignoring the differences</a:t>
            </a:r>
          </a:p>
          <a:p>
            <a:r>
              <a:rPr lang="en-GB" dirty="0"/>
              <a:t>Availability bias – allowing your mind to construct a narrative only from the information that is immediately in front of you  </a:t>
            </a:r>
          </a:p>
          <a:p>
            <a:r>
              <a:rPr lang="en-GB" dirty="0"/>
              <a:t>Tunnel vision – failing to see the ‘big picture’ while focusing on the detail</a:t>
            </a:r>
          </a:p>
          <a:p>
            <a:r>
              <a:rPr lang="en-GB" dirty="0"/>
              <a:t>Vividness – ignoring more mundane alternatives in favour of the most vivid option, for example being swayed by a sales pitch into making an instant decision without considering alternatives </a:t>
            </a:r>
          </a:p>
          <a:p>
            <a:r>
              <a:rPr lang="en-GB" dirty="0"/>
              <a:t>Sunk cost fallacy – giving weight to resources that have already been spent, when these do not have an impact on the future costs and gains of pursuing an alternative </a:t>
            </a:r>
          </a:p>
          <a:p>
            <a:r>
              <a:rPr lang="en-GB" dirty="0"/>
              <a:t>Loss aversion – a preference for avoiding possible losses over pursuing possible gains.</a:t>
            </a:r>
          </a:p>
          <a:p>
            <a:endParaRPr lang="en-GB" dirty="0"/>
          </a:p>
        </p:txBody>
      </p:sp>
      <p:sp>
        <p:nvSpPr>
          <p:cNvPr id="4" name="Slide Number Placeholder 3"/>
          <p:cNvSpPr>
            <a:spLocks noGrp="1"/>
          </p:cNvSpPr>
          <p:nvPr>
            <p:ph type="sldNum" sz="quarter" idx="5"/>
          </p:nvPr>
        </p:nvSpPr>
        <p:spPr/>
        <p:txBody>
          <a:bodyPr/>
          <a:lstStyle/>
          <a:p>
            <a:fld id="{A5553E8B-3C33-4B97-8EA9-05E63040F10E}" type="slidenum">
              <a:rPr lang="en-GB" smtClean="0"/>
              <a:t>30</a:t>
            </a:fld>
            <a:endParaRPr lang="en-GB"/>
          </a:p>
        </p:txBody>
      </p:sp>
    </p:spTree>
    <p:extLst>
      <p:ext uri="{BB962C8B-B14F-4D97-AF65-F5344CB8AC3E}">
        <p14:creationId xmlns:p14="http://schemas.microsoft.com/office/powerpoint/2010/main" val="3607631327"/>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Future pacing – imaging future scenarios.</a:t>
            </a:r>
          </a:p>
          <a:p>
            <a:r>
              <a:rPr lang="en-GB" dirty="0"/>
              <a:t>Problem-outcome frame – framing the problem as a positive outcome that you want to achieve. Describe current reality, identify gap, generate options, decide and act. </a:t>
            </a:r>
          </a:p>
          <a:p>
            <a:r>
              <a:rPr lang="en-GB" dirty="0"/>
              <a:t>Kepner and Tregoe – rational model.</a:t>
            </a:r>
          </a:p>
        </p:txBody>
      </p:sp>
      <p:sp>
        <p:nvSpPr>
          <p:cNvPr id="4" name="Slide Number Placeholder 3"/>
          <p:cNvSpPr>
            <a:spLocks noGrp="1"/>
          </p:cNvSpPr>
          <p:nvPr>
            <p:ph type="sldNum" sz="quarter" idx="5"/>
          </p:nvPr>
        </p:nvSpPr>
        <p:spPr/>
        <p:txBody>
          <a:bodyPr/>
          <a:lstStyle/>
          <a:p>
            <a:fld id="{A5553E8B-3C33-4B97-8EA9-05E63040F10E}" type="slidenum">
              <a:rPr lang="en-GB" smtClean="0"/>
              <a:t>31</a:t>
            </a:fld>
            <a:endParaRPr lang="en-GB"/>
          </a:p>
        </p:txBody>
      </p:sp>
    </p:spTree>
    <p:extLst>
      <p:ext uri="{BB962C8B-B14F-4D97-AF65-F5344CB8AC3E}">
        <p14:creationId xmlns:p14="http://schemas.microsoft.com/office/powerpoint/2010/main" val="3810373473"/>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solidFill>
                  <a:srgbClr val="333333"/>
                </a:solidFill>
                <a:effectLst/>
                <a:latin typeface="ProximaNova-n4"/>
              </a:rPr>
              <a:t>By "wearing" each of the Six Thinking Hats in turn, you can gain a rich understanding of the issues you face – and the best ways forward. You also encourage everyone to be fully involved in the decision-making process.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0" i="0" dirty="0">
              <a:solidFill>
                <a:srgbClr val="333333"/>
              </a:solidFill>
              <a:effectLst/>
              <a:latin typeface="ProximaNova-n4"/>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0" i="0" dirty="0">
              <a:solidFill>
                <a:srgbClr val="333333"/>
              </a:solidFill>
              <a:effectLst/>
              <a:latin typeface="ProximaNova-n4"/>
            </a:endParaRPr>
          </a:p>
          <a:p>
            <a:endParaRPr lang="en-GB" dirty="0"/>
          </a:p>
        </p:txBody>
      </p:sp>
      <p:sp>
        <p:nvSpPr>
          <p:cNvPr id="4" name="Slide Number Placeholder 3"/>
          <p:cNvSpPr>
            <a:spLocks noGrp="1"/>
          </p:cNvSpPr>
          <p:nvPr>
            <p:ph type="sldNum" sz="quarter" idx="5"/>
          </p:nvPr>
        </p:nvSpPr>
        <p:spPr/>
        <p:txBody>
          <a:bodyPr/>
          <a:lstStyle/>
          <a:p>
            <a:fld id="{A5553E8B-3C33-4B97-8EA9-05E63040F10E}" type="slidenum">
              <a:rPr lang="en-GB" smtClean="0"/>
              <a:t>32</a:t>
            </a:fld>
            <a:endParaRPr lang="en-GB"/>
          </a:p>
        </p:txBody>
      </p:sp>
    </p:spTree>
    <p:extLst>
      <p:ext uri="{BB962C8B-B14F-4D97-AF65-F5344CB8AC3E}">
        <p14:creationId xmlns:p14="http://schemas.microsoft.com/office/powerpoint/2010/main" val="506972026"/>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5553E8B-3C33-4B97-8EA9-05E63040F10E}" type="slidenum">
              <a:rPr lang="en-GB" smtClean="0"/>
              <a:t>33</a:t>
            </a:fld>
            <a:endParaRPr lang="en-GB"/>
          </a:p>
        </p:txBody>
      </p:sp>
    </p:spTree>
    <p:extLst>
      <p:ext uri="{BB962C8B-B14F-4D97-AF65-F5344CB8AC3E}">
        <p14:creationId xmlns:p14="http://schemas.microsoft.com/office/powerpoint/2010/main" val="2705497165"/>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5553E8B-3C33-4B97-8EA9-05E63040F10E}" type="slidenum">
              <a:rPr lang="en-GB" smtClean="0"/>
              <a:t>34</a:t>
            </a:fld>
            <a:endParaRPr lang="en-GB"/>
          </a:p>
        </p:txBody>
      </p:sp>
    </p:spTree>
    <p:extLst>
      <p:ext uri="{BB962C8B-B14F-4D97-AF65-F5344CB8AC3E}">
        <p14:creationId xmlns:p14="http://schemas.microsoft.com/office/powerpoint/2010/main" val="2622484839"/>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White hat – information, looking at available data</a:t>
            </a:r>
          </a:p>
          <a:p>
            <a:r>
              <a:rPr lang="en-GB" dirty="0"/>
              <a:t>Red – how could others act emotionally?</a:t>
            </a:r>
          </a:p>
          <a:p>
            <a:r>
              <a:rPr lang="en-GB" dirty="0"/>
              <a:t>Black – critical thinking – look at negative outcomes</a:t>
            </a:r>
          </a:p>
          <a:p>
            <a:r>
              <a:rPr lang="en-GB" dirty="0"/>
              <a:t>Yellow – look at benefits of decisions</a:t>
            </a:r>
          </a:p>
          <a:p>
            <a:r>
              <a:rPr lang="en-GB" dirty="0"/>
              <a:t>Green – creativity</a:t>
            </a:r>
          </a:p>
          <a:p>
            <a:r>
              <a:rPr lang="en-GB" dirty="0"/>
              <a:t>Blue – process control. The organising hat. </a:t>
            </a:r>
          </a:p>
        </p:txBody>
      </p:sp>
      <p:sp>
        <p:nvSpPr>
          <p:cNvPr id="4" name="Slide Number Placeholder 3"/>
          <p:cNvSpPr>
            <a:spLocks noGrp="1"/>
          </p:cNvSpPr>
          <p:nvPr>
            <p:ph type="sldNum" sz="quarter" idx="5"/>
          </p:nvPr>
        </p:nvSpPr>
        <p:spPr/>
        <p:txBody>
          <a:bodyPr/>
          <a:lstStyle/>
          <a:p>
            <a:fld id="{7236F6D8-446F-4F0D-BDE8-00FE928D2402}" type="slidenum">
              <a:rPr lang="en-GB" smtClean="0"/>
              <a:t>35</a:t>
            </a:fld>
            <a:endParaRPr lang="en-GB"/>
          </a:p>
        </p:txBody>
      </p:sp>
    </p:spTree>
    <p:extLst>
      <p:ext uri="{BB962C8B-B14F-4D97-AF65-F5344CB8AC3E}">
        <p14:creationId xmlns:p14="http://schemas.microsoft.com/office/powerpoint/2010/main" val="2575688795"/>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Which would you do first if you were undertaking a research project?</a:t>
            </a:r>
          </a:p>
          <a:p>
            <a:endParaRPr lang="en-GB" dirty="0"/>
          </a:p>
          <a:p>
            <a:pPr marL="0" indent="0">
              <a:spcBef>
                <a:spcPts val="281"/>
              </a:spcBef>
              <a:buClr>
                <a:srgbClr val="000000"/>
              </a:buClr>
              <a:buNone/>
            </a:pPr>
            <a:r>
              <a:rPr lang="en-US" altLang="en-US" b="1" dirty="0">
                <a:latin typeface="Arial" pitchFamily="34" charset="0"/>
                <a:ea typeface="Helvetica" charset="0"/>
                <a:cs typeface="Arial" pitchFamily="34" charset="0"/>
                <a:sym typeface="Helvetica" charset="0"/>
              </a:rPr>
              <a:t>Primary: </a:t>
            </a:r>
            <a:r>
              <a:rPr lang="en-US" altLang="en-US" dirty="0">
                <a:latin typeface="Arial" pitchFamily="34" charset="0"/>
                <a:ea typeface="Helvetica" charset="0"/>
                <a:cs typeface="Arial" pitchFamily="34" charset="0"/>
                <a:sym typeface="Helvetica" charset="0"/>
              </a:rPr>
              <a:t>collected first hand for the study in which it will be used (e.g. questionnaires, observation, focus groups, interviews, brainstorms)</a:t>
            </a:r>
          </a:p>
          <a:p>
            <a:pPr marL="0" indent="0">
              <a:spcBef>
                <a:spcPts val="281"/>
              </a:spcBef>
              <a:buClr>
                <a:srgbClr val="000000"/>
              </a:buClr>
              <a:buNone/>
            </a:pPr>
            <a:r>
              <a:rPr lang="en-GB" dirty="0">
                <a:solidFill>
                  <a:srgbClr val="0000FF"/>
                </a:solidFill>
              </a:rPr>
              <a:t>This is the information that you collect by doing  your own research. It is not data you analyse from pre-collected information e.g. a company survey.</a:t>
            </a:r>
            <a:endParaRPr lang="en-US" altLang="en-US" b="1" dirty="0">
              <a:latin typeface="Arial" pitchFamily="34" charset="0"/>
              <a:ea typeface="Helvetica" charset="0"/>
              <a:cs typeface="Arial" pitchFamily="34" charset="0"/>
              <a:sym typeface="Helvetica" charset="0"/>
            </a:endParaRPr>
          </a:p>
          <a:p>
            <a:pPr marL="0" indent="0">
              <a:spcBef>
                <a:spcPts val="281"/>
              </a:spcBef>
              <a:buClr>
                <a:srgbClr val="000000"/>
              </a:buClr>
              <a:buNone/>
            </a:pPr>
            <a:endParaRPr lang="en-US" altLang="en-US" b="1" dirty="0">
              <a:latin typeface="Arial" pitchFamily="34" charset="0"/>
              <a:ea typeface="Helvetica" charset="0"/>
              <a:cs typeface="Arial" pitchFamily="34" charset="0"/>
              <a:sym typeface="Helvetica" charset="0"/>
            </a:endParaRPr>
          </a:p>
          <a:p>
            <a:pPr marL="0" indent="0">
              <a:spcBef>
                <a:spcPts val="281"/>
              </a:spcBef>
              <a:buClr>
                <a:srgbClr val="000000"/>
              </a:buClr>
              <a:buNone/>
            </a:pPr>
            <a:r>
              <a:rPr lang="en-US" altLang="en-US" b="1" dirty="0">
                <a:latin typeface="Arial" pitchFamily="34" charset="0"/>
                <a:ea typeface="Helvetica" charset="0"/>
                <a:cs typeface="Arial" pitchFamily="34" charset="0"/>
                <a:sym typeface="Helvetica" charset="0"/>
              </a:rPr>
              <a:t>Secondary: </a:t>
            </a:r>
            <a:r>
              <a:rPr lang="en-US" altLang="en-US" dirty="0">
                <a:latin typeface="Arial" pitchFamily="34" charset="0"/>
                <a:ea typeface="Helvetica" charset="0"/>
                <a:cs typeface="Arial" pitchFamily="34" charset="0"/>
                <a:sym typeface="Helvetica" charset="0"/>
              </a:rPr>
              <a:t>already published sources from other studies </a:t>
            </a:r>
          </a:p>
          <a:p>
            <a:pPr marL="0" indent="0">
              <a:spcBef>
                <a:spcPts val="281"/>
              </a:spcBef>
              <a:buClr>
                <a:srgbClr val="000000"/>
              </a:buClr>
              <a:buNone/>
            </a:pPr>
            <a:r>
              <a:rPr lang="en-US" altLang="en-US" dirty="0">
                <a:latin typeface="Arial" pitchFamily="34" charset="0"/>
                <a:ea typeface="Helvetica" charset="0"/>
                <a:cs typeface="Arial" pitchFamily="34" charset="0"/>
                <a:sym typeface="Helvetica" charset="0"/>
              </a:rPr>
              <a:t> to draw a conclusion </a:t>
            </a:r>
          </a:p>
          <a:p>
            <a:pPr marL="0" indent="0">
              <a:spcBef>
                <a:spcPts val="281"/>
              </a:spcBef>
              <a:buClr>
                <a:srgbClr val="000000"/>
              </a:buClr>
              <a:buNone/>
            </a:pPr>
            <a:r>
              <a:rPr lang="en-US" altLang="en-US" dirty="0">
                <a:latin typeface="Arial" pitchFamily="34" charset="0"/>
                <a:ea typeface="Helvetica" charset="0"/>
                <a:cs typeface="Arial" pitchFamily="34" charset="0"/>
                <a:sym typeface="Helvetica" charset="0"/>
              </a:rPr>
              <a:t>(e.g. academic journals, online databases, industry reports, the Internet  governmental reports, market research, studies, podcasts, website articles)</a:t>
            </a:r>
            <a:endParaRPr lang="en-US" altLang="en-US" dirty="0">
              <a:latin typeface="Arial" pitchFamily="34" charset="0"/>
              <a:ea typeface="Helvetica" charset="0"/>
              <a:cs typeface="Arial" pitchFamily="34" charset="0"/>
              <a:sym typeface="Arial" pitchFamily="34" charset="0"/>
            </a:endParaRPr>
          </a:p>
          <a:p>
            <a:endParaRPr lang="en-GB" dirty="0"/>
          </a:p>
          <a:p>
            <a:r>
              <a:rPr lang="en-GB" baseline="0" dirty="0"/>
              <a:t>Secondary </a:t>
            </a:r>
            <a:r>
              <a:rPr lang="en-GB" b="1" baseline="0" dirty="0"/>
              <a:t>data</a:t>
            </a:r>
            <a:r>
              <a:rPr lang="en-GB" baseline="0" dirty="0"/>
              <a:t> can be raw data from your organisation such as absence statistics. </a:t>
            </a:r>
            <a:endParaRPr lang="en-GB" dirty="0"/>
          </a:p>
        </p:txBody>
      </p:sp>
      <p:sp>
        <p:nvSpPr>
          <p:cNvPr id="4" name="Header Placeholder 3"/>
          <p:cNvSpPr>
            <a:spLocks noGrp="1"/>
          </p:cNvSpPr>
          <p:nvPr>
            <p:ph type="hdr" sz="quarter" idx="10"/>
          </p:nvPr>
        </p:nvSpPr>
        <p:spPr/>
        <p:txBody>
          <a:bodyPr/>
          <a:lstStyle/>
          <a:p>
            <a:r>
              <a:rPr lang="en-GB" dirty="0"/>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t>37</a:t>
            </a:fld>
            <a:endParaRPr lang="en-GB" dirty="0"/>
          </a:p>
        </p:txBody>
      </p:sp>
    </p:spTree>
    <p:extLst>
      <p:ext uri="{BB962C8B-B14F-4D97-AF65-F5344CB8AC3E}">
        <p14:creationId xmlns:p14="http://schemas.microsoft.com/office/powerpoint/2010/main" val="3865193783"/>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Header Placeholder 3"/>
          <p:cNvSpPr>
            <a:spLocks noGrp="1"/>
          </p:cNvSpPr>
          <p:nvPr>
            <p:ph type="hdr" sz="quarter" idx="10"/>
          </p:nvPr>
        </p:nvSpPr>
        <p:spPr/>
        <p:txBody>
          <a:bodyPr/>
          <a:lstStyle/>
          <a:p>
            <a:r>
              <a:rPr lang="en-GB" dirty="0"/>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t>38</a:t>
            </a:fld>
            <a:endParaRPr lang="en-GB" dirty="0"/>
          </a:p>
        </p:txBody>
      </p:sp>
    </p:spTree>
    <p:extLst>
      <p:ext uri="{BB962C8B-B14F-4D97-AF65-F5344CB8AC3E}">
        <p14:creationId xmlns:p14="http://schemas.microsoft.com/office/powerpoint/2010/main" val="1953910911"/>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5553E8B-3C33-4B97-8EA9-05E63040F10E}" type="slidenum">
              <a:rPr lang="en-GB" smtClean="0"/>
              <a:t>39</a:t>
            </a:fld>
            <a:endParaRPr lang="en-GB"/>
          </a:p>
        </p:txBody>
      </p:sp>
    </p:spTree>
    <p:extLst>
      <p:ext uri="{BB962C8B-B14F-4D97-AF65-F5344CB8AC3E}">
        <p14:creationId xmlns:p14="http://schemas.microsoft.com/office/powerpoint/2010/main" val="4015218006"/>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Critical evaluation does not necessarily mean negative criticism. It means reaching a judgement on the basis of analysis and evidence and the judgement can be positive as well as negative. </a:t>
            </a:r>
          </a:p>
          <a:p>
            <a:endParaRPr lang="en-GB" dirty="0"/>
          </a:p>
          <a:p>
            <a:r>
              <a:rPr lang="en-GB" dirty="0"/>
              <a:t>Chapter on Analytical and Critical Skills in </a:t>
            </a:r>
            <a:r>
              <a:rPr lang="en-GB" i="1" dirty="0"/>
              <a:t>Armstrong’s Handbook of Human Resource Management Practice </a:t>
            </a:r>
            <a:r>
              <a:rPr lang="en-GB" dirty="0"/>
              <a:t>is a good source for your assignment. </a:t>
            </a:r>
          </a:p>
        </p:txBody>
      </p:sp>
      <p:sp>
        <p:nvSpPr>
          <p:cNvPr id="4" name="Slide Number Placeholder 3"/>
          <p:cNvSpPr>
            <a:spLocks noGrp="1"/>
          </p:cNvSpPr>
          <p:nvPr>
            <p:ph type="sldNum" sz="quarter" idx="5"/>
          </p:nvPr>
        </p:nvSpPr>
        <p:spPr/>
        <p:txBody>
          <a:bodyPr/>
          <a:lstStyle/>
          <a:p>
            <a:fld id="{A5553E8B-3C33-4B97-8EA9-05E63040F10E}" type="slidenum">
              <a:rPr lang="en-GB" smtClean="0"/>
              <a:t>40</a:t>
            </a:fld>
            <a:endParaRPr lang="en-GB"/>
          </a:p>
        </p:txBody>
      </p:sp>
    </p:spTree>
    <p:extLst>
      <p:ext uri="{BB962C8B-B14F-4D97-AF65-F5344CB8AC3E}">
        <p14:creationId xmlns:p14="http://schemas.microsoft.com/office/powerpoint/2010/main" val="4249139148"/>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5553E8B-3C33-4B97-8EA9-05E63040F10E}" type="slidenum">
              <a:rPr lang="en-GB" smtClean="0"/>
              <a:t>41</a:t>
            </a:fld>
            <a:endParaRPr lang="en-GB"/>
          </a:p>
        </p:txBody>
      </p:sp>
    </p:spTree>
    <p:extLst>
      <p:ext uri="{BB962C8B-B14F-4D97-AF65-F5344CB8AC3E}">
        <p14:creationId xmlns:p14="http://schemas.microsoft.com/office/powerpoint/2010/main" val="335401848"/>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5553E8B-3C33-4B97-8EA9-05E63040F10E}" type="slidenum">
              <a:rPr lang="en-GB" smtClean="0"/>
              <a:t>43</a:t>
            </a:fld>
            <a:endParaRPr lang="en-GB"/>
          </a:p>
        </p:txBody>
      </p:sp>
    </p:spTree>
    <p:extLst>
      <p:ext uri="{BB962C8B-B14F-4D97-AF65-F5344CB8AC3E}">
        <p14:creationId xmlns:p14="http://schemas.microsoft.com/office/powerpoint/2010/main" val="1104027363"/>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5553E8B-3C33-4B97-8EA9-05E63040F10E}" type="slidenum">
              <a:rPr lang="en-GB" smtClean="0"/>
              <a:t>44</a:t>
            </a:fld>
            <a:endParaRPr lang="en-GB"/>
          </a:p>
        </p:txBody>
      </p:sp>
    </p:spTree>
    <p:extLst>
      <p:ext uri="{BB962C8B-B14F-4D97-AF65-F5344CB8AC3E}">
        <p14:creationId xmlns:p14="http://schemas.microsoft.com/office/powerpoint/2010/main" val="1078900306"/>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5553E8B-3C33-4B97-8EA9-05E63040F10E}" type="slidenum">
              <a:rPr lang="en-GB" smtClean="0"/>
              <a:t>45</a:t>
            </a:fld>
            <a:endParaRPr lang="en-GB"/>
          </a:p>
        </p:txBody>
      </p:sp>
    </p:spTree>
    <p:extLst>
      <p:ext uri="{BB962C8B-B14F-4D97-AF65-F5344CB8AC3E}">
        <p14:creationId xmlns:p14="http://schemas.microsoft.com/office/powerpoint/2010/main" val="2279005317"/>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5553E8B-3C33-4B97-8EA9-05E63040F10E}" type="slidenum">
              <a:rPr lang="en-GB" smtClean="0"/>
              <a:t>46</a:t>
            </a:fld>
            <a:endParaRPr lang="en-GB"/>
          </a:p>
        </p:txBody>
      </p:sp>
    </p:spTree>
    <p:extLst>
      <p:ext uri="{BB962C8B-B14F-4D97-AF65-F5344CB8AC3E}">
        <p14:creationId xmlns:p14="http://schemas.microsoft.com/office/powerpoint/2010/main" val="1956648459"/>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5553E8B-3C33-4B97-8EA9-05E63040F10E}" type="slidenum">
              <a:rPr lang="en-GB" smtClean="0"/>
              <a:t>48</a:t>
            </a:fld>
            <a:endParaRPr lang="en-GB"/>
          </a:p>
        </p:txBody>
      </p:sp>
    </p:spTree>
    <p:extLst>
      <p:ext uri="{BB962C8B-B14F-4D97-AF65-F5344CB8AC3E}">
        <p14:creationId xmlns:p14="http://schemas.microsoft.com/office/powerpoint/2010/main" val="2205620207"/>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GB" dirty="0"/>
              <a:t>Deontological theory – from the Greek word, ‘what is right’. People as ends, not a means to an end. </a:t>
            </a:r>
          </a:p>
          <a:p>
            <a:pPr marL="0" indent="0">
              <a:buNone/>
            </a:pPr>
            <a:r>
              <a:rPr lang="en-GB" dirty="0"/>
              <a:t>Utilitarianism is a belief that the highest principle of morality is to maximise happiness.</a:t>
            </a:r>
          </a:p>
          <a:p>
            <a:pPr marL="0" indent="0">
              <a:buNone/>
            </a:pPr>
            <a:endParaRPr lang="en-GB" dirty="0"/>
          </a:p>
          <a:p>
            <a:pPr marL="0" indent="0">
              <a:buNone/>
            </a:pPr>
            <a:r>
              <a:rPr lang="en-GB" dirty="0"/>
              <a:t>Winstanley et al (1996) identify the following frameworks to analyse HRM:</a:t>
            </a:r>
          </a:p>
          <a:p>
            <a:pPr marL="0" indent="0">
              <a:buNone/>
            </a:pPr>
            <a:endParaRPr lang="en-GB" dirty="0"/>
          </a:p>
          <a:p>
            <a:r>
              <a:rPr lang="en-GB" dirty="0"/>
              <a:t>Basic human, civil and employment rights</a:t>
            </a:r>
          </a:p>
          <a:p>
            <a:r>
              <a:rPr lang="en-GB" dirty="0"/>
              <a:t>Social and organisational justice</a:t>
            </a:r>
          </a:p>
          <a:p>
            <a:r>
              <a:rPr lang="en-GB" dirty="0"/>
              <a:t>Universalism – treating individuals as ends in themselves, not just means to an end</a:t>
            </a:r>
          </a:p>
          <a:p>
            <a:r>
              <a:rPr lang="en-GB" dirty="0"/>
              <a:t>Community of purpose – employees as stakeholders</a:t>
            </a:r>
          </a:p>
          <a:p>
            <a:endParaRPr lang="en-GB" dirty="0"/>
          </a:p>
          <a:p>
            <a:endParaRPr lang="en-GB" dirty="0"/>
          </a:p>
        </p:txBody>
      </p:sp>
      <p:sp>
        <p:nvSpPr>
          <p:cNvPr id="4" name="Slide Number Placeholder 3"/>
          <p:cNvSpPr>
            <a:spLocks noGrp="1"/>
          </p:cNvSpPr>
          <p:nvPr>
            <p:ph type="sldNum" sz="quarter" idx="5"/>
          </p:nvPr>
        </p:nvSpPr>
        <p:spPr/>
        <p:txBody>
          <a:bodyPr/>
          <a:lstStyle/>
          <a:p>
            <a:fld id="{A5553E8B-3C33-4B97-8EA9-05E63040F10E}" type="slidenum">
              <a:rPr lang="en-GB" smtClean="0"/>
              <a:t>49</a:t>
            </a:fld>
            <a:endParaRPr lang="en-GB"/>
          </a:p>
        </p:txBody>
      </p:sp>
    </p:spTree>
    <p:extLst>
      <p:ext uri="{BB962C8B-B14F-4D97-AF65-F5344CB8AC3E}">
        <p14:creationId xmlns:p14="http://schemas.microsoft.com/office/powerpoint/2010/main" val="3854245851"/>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Ethical guidelines in HR functions like recruitment and selection, learning and development, and performance management emphasise fairness, transparency, inclusivity, respect for individuals, and integrity. They aim to prevent bias, protect employee rights, and ensure that organisational practices align with both legal standards and values of equity and wellbeing.</a:t>
            </a:r>
          </a:p>
          <a:p>
            <a:endParaRPr lang="en-GB" dirty="0"/>
          </a:p>
          <a:p>
            <a:r>
              <a:rPr lang="en-GB" dirty="0"/>
              <a:t>Recruitment and selection – fairness, non-discrimination, clear JD/selection criteria/processes, merit-based decisions, confidentiality of data, structured processes to avoid bias.</a:t>
            </a:r>
          </a:p>
          <a:p>
            <a:r>
              <a:rPr lang="en-GB" dirty="0"/>
              <a:t>Learning and development – equal access, respect for diversity, psychological safety.</a:t>
            </a:r>
          </a:p>
          <a:p>
            <a:r>
              <a:rPr lang="en-GB" dirty="0"/>
              <a:t>Performance Management – objective criteria, constructive feedback, confidentiality, development focus. </a:t>
            </a:r>
          </a:p>
          <a:p>
            <a:endParaRPr lang="en-GB" dirty="0"/>
          </a:p>
          <a:p>
            <a:r>
              <a:rPr lang="en-GB" dirty="0"/>
              <a:t>They protect organisation legally, enhance trust and engagement and reduce unintended consequences such as demotivation, bias or exclusion. Such guidelines foster trust, equity and wellbeing. </a:t>
            </a:r>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A5553E8B-3C33-4B97-8EA9-05E63040F10E}" type="slidenum">
              <a:rPr lang="en-GB" smtClean="0"/>
              <a:t>50</a:t>
            </a:fld>
            <a:endParaRPr lang="en-GB"/>
          </a:p>
        </p:txBody>
      </p:sp>
    </p:spTree>
    <p:extLst>
      <p:ext uri="{BB962C8B-B14F-4D97-AF65-F5344CB8AC3E}">
        <p14:creationId xmlns:p14="http://schemas.microsoft.com/office/powerpoint/2010/main" val="1042192815"/>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5553E8B-3C33-4B97-8EA9-05E63040F10E}" type="slidenum">
              <a:rPr lang="en-GB" smtClean="0"/>
              <a:t>52</a:t>
            </a:fld>
            <a:endParaRPr lang="en-GB"/>
          </a:p>
        </p:txBody>
      </p:sp>
    </p:spTree>
    <p:extLst>
      <p:ext uri="{BB962C8B-B14F-4D97-AF65-F5344CB8AC3E}">
        <p14:creationId xmlns:p14="http://schemas.microsoft.com/office/powerpoint/2010/main" val="583301873"/>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These examples show how HR professionals balance duty-based ethics (deontology) with outcome-focused ethics (utilitarianism), often navigating tensions between respecting individual rights and serving collective interests.</a:t>
            </a:r>
          </a:p>
          <a:p>
            <a:endParaRPr lang="en-GB" dirty="0"/>
          </a:p>
        </p:txBody>
      </p:sp>
      <p:sp>
        <p:nvSpPr>
          <p:cNvPr id="4" name="Slide Number Placeholder 3"/>
          <p:cNvSpPr>
            <a:spLocks noGrp="1"/>
          </p:cNvSpPr>
          <p:nvPr>
            <p:ph type="sldNum" sz="quarter" idx="5"/>
          </p:nvPr>
        </p:nvSpPr>
        <p:spPr/>
        <p:txBody>
          <a:bodyPr/>
          <a:lstStyle/>
          <a:p>
            <a:fld id="{A5553E8B-3C33-4B97-8EA9-05E63040F10E}" type="slidenum">
              <a:rPr lang="en-GB" smtClean="0"/>
              <a:t>53</a:t>
            </a:fld>
            <a:endParaRPr lang="en-GB"/>
          </a:p>
        </p:txBody>
      </p:sp>
    </p:spTree>
    <p:extLst>
      <p:ext uri="{BB962C8B-B14F-4D97-AF65-F5344CB8AC3E}">
        <p14:creationId xmlns:p14="http://schemas.microsoft.com/office/powerpoint/2010/main" val="162039549"/>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r>
              <a:rPr kumimoji="0" lang="en-GB" sz="3200" b="0" i="0" u="none" strike="noStrike" kern="1200" cap="none" spc="0" normalizeH="0" baseline="0" noProof="0" dirty="0">
                <a:ln>
                  <a:noFill/>
                </a:ln>
                <a:solidFill>
                  <a:prstClr val="black"/>
                </a:solidFill>
                <a:effectLst/>
                <a:uLnTx/>
                <a:uFillTx/>
                <a:latin typeface="Myriad Pro"/>
                <a:ea typeface="+mn-ea"/>
                <a:cs typeface="+mn-cs"/>
              </a:rPr>
              <a:t>Examples – HR might worry about favouritism in selection interviewing, employees might be concerned about waste and the public might be worried about contamination. </a:t>
            </a:r>
          </a:p>
          <a:p>
            <a:endParaRPr lang="en-GB" dirty="0"/>
          </a:p>
        </p:txBody>
      </p:sp>
      <p:sp>
        <p:nvSpPr>
          <p:cNvPr id="4" name="Slide Number Placeholder 3"/>
          <p:cNvSpPr>
            <a:spLocks noGrp="1"/>
          </p:cNvSpPr>
          <p:nvPr>
            <p:ph type="sldNum" sz="quarter" idx="5"/>
          </p:nvPr>
        </p:nvSpPr>
        <p:spPr/>
        <p:txBody>
          <a:bodyPr/>
          <a:lstStyle/>
          <a:p>
            <a:fld id="{A5553E8B-3C33-4B97-8EA9-05E63040F10E}" type="slidenum">
              <a:rPr lang="en-GB" smtClean="0"/>
              <a:t>55</a:t>
            </a:fld>
            <a:endParaRPr lang="en-GB"/>
          </a:p>
        </p:txBody>
      </p:sp>
    </p:spTree>
    <p:extLst>
      <p:ext uri="{BB962C8B-B14F-4D97-AF65-F5344CB8AC3E}">
        <p14:creationId xmlns:p14="http://schemas.microsoft.com/office/powerpoint/2010/main" val="2399954684"/>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5553E8B-3C33-4B97-8EA9-05E63040F10E}" type="slidenum">
              <a:rPr lang="en-GB" smtClean="0"/>
              <a:t>56</a:t>
            </a:fld>
            <a:endParaRPr lang="en-GB"/>
          </a:p>
        </p:txBody>
      </p:sp>
    </p:spTree>
    <p:extLst>
      <p:ext uri="{BB962C8B-B14F-4D97-AF65-F5344CB8AC3E}">
        <p14:creationId xmlns:p14="http://schemas.microsoft.com/office/powerpoint/2010/main" val="3815637782"/>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A key difference between traditional personnel management and contemporary HRM can be summed up by the phrase ‘adding value’.</a:t>
            </a:r>
          </a:p>
          <a:p>
            <a:r>
              <a:rPr lang="en-GB" dirty="0"/>
              <a:t>All 4 necessary, but add more value through 3 and 4. </a:t>
            </a:r>
          </a:p>
        </p:txBody>
      </p:sp>
      <p:sp>
        <p:nvSpPr>
          <p:cNvPr id="4" name="Slide Number Placeholder 3"/>
          <p:cNvSpPr>
            <a:spLocks noGrp="1"/>
          </p:cNvSpPr>
          <p:nvPr>
            <p:ph type="sldNum" sz="quarter" idx="5"/>
          </p:nvPr>
        </p:nvSpPr>
        <p:spPr/>
        <p:txBody>
          <a:bodyPr/>
          <a:lstStyle/>
          <a:p>
            <a:fld id="{7236F6D8-446F-4F0D-BDE8-00FE928D2402}" type="slidenum">
              <a:rPr lang="en-GB" smtClean="0"/>
              <a:t>57</a:t>
            </a:fld>
            <a:endParaRPr lang="en-GB"/>
          </a:p>
        </p:txBody>
      </p:sp>
    </p:spTree>
    <p:extLst>
      <p:ext uri="{BB962C8B-B14F-4D97-AF65-F5344CB8AC3E}">
        <p14:creationId xmlns:p14="http://schemas.microsoft.com/office/powerpoint/2010/main" val="2227501369"/>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Three types of contribution. </a:t>
            </a:r>
          </a:p>
        </p:txBody>
      </p:sp>
      <p:sp>
        <p:nvSpPr>
          <p:cNvPr id="4" name="Slide Number Placeholder 3"/>
          <p:cNvSpPr>
            <a:spLocks noGrp="1"/>
          </p:cNvSpPr>
          <p:nvPr>
            <p:ph type="sldNum" sz="quarter" idx="5"/>
          </p:nvPr>
        </p:nvSpPr>
        <p:spPr/>
        <p:txBody>
          <a:bodyPr/>
          <a:lstStyle/>
          <a:p>
            <a:fld id="{A5553E8B-3C33-4B97-8EA9-05E63040F10E}" type="slidenum">
              <a:rPr lang="en-GB" smtClean="0"/>
              <a:t>58</a:t>
            </a:fld>
            <a:endParaRPr lang="en-GB"/>
          </a:p>
        </p:txBody>
      </p:sp>
    </p:spTree>
    <p:extLst>
      <p:ext uri="{BB962C8B-B14F-4D97-AF65-F5344CB8AC3E}">
        <p14:creationId xmlns:p14="http://schemas.microsoft.com/office/powerpoint/2010/main" val="1033649600"/>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5553E8B-3C33-4B97-8EA9-05E63040F10E}" type="slidenum">
              <a:rPr lang="en-GB" smtClean="0"/>
              <a:t>59</a:t>
            </a:fld>
            <a:endParaRPr lang="en-GB"/>
          </a:p>
        </p:txBody>
      </p:sp>
    </p:spTree>
    <p:extLst>
      <p:ext uri="{BB962C8B-B14F-4D97-AF65-F5344CB8AC3E}">
        <p14:creationId xmlns:p14="http://schemas.microsoft.com/office/powerpoint/2010/main" val="1517176996"/>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5553E8B-3C33-4B97-8EA9-05E63040F10E}" type="slidenum">
              <a:rPr lang="en-GB" smtClean="0"/>
              <a:t>60</a:t>
            </a:fld>
            <a:endParaRPr lang="en-GB"/>
          </a:p>
        </p:txBody>
      </p:sp>
    </p:spTree>
    <p:extLst>
      <p:ext uri="{BB962C8B-B14F-4D97-AF65-F5344CB8AC3E}">
        <p14:creationId xmlns:p14="http://schemas.microsoft.com/office/powerpoint/2010/main" val="763288591"/>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5553E8B-3C33-4B97-8EA9-05E63040F10E}" type="slidenum">
              <a:rPr lang="en-GB" smtClean="0"/>
              <a:t>61</a:t>
            </a:fld>
            <a:endParaRPr lang="en-GB"/>
          </a:p>
        </p:txBody>
      </p:sp>
    </p:spTree>
    <p:extLst>
      <p:ext uri="{BB962C8B-B14F-4D97-AF65-F5344CB8AC3E}">
        <p14:creationId xmlns:p14="http://schemas.microsoft.com/office/powerpoint/2010/main" val="3613070728"/>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5553E8B-3C33-4B97-8EA9-05E63040F10E}" type="slidenum">
              <a:rPr lang="en-GB" smtClean="0"/>
              <a:t>62</a:t>
            </a:fld>
            <a:endParaRPr lang="en-GB"/>
          </a:p>
        </p:txBody>
      </p:sp>
    </p:spTree>
    <p:extLst>
      <p:ext uri="{BB962C8B-B14F-4D97-AF65-F5344CB8AC3E}">
        <p14:creationId xmlns:p14="http://schemas.microsoft.com/office/powerpoint/2010/main" val="2720074796"/>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45720" indent="0">
              <a:buNone/>
            </a:pPr>
            <a:r>
              <a:rPr lang="en-GB" sz="1200" u="sng" dirty="0"/>
              <a:t>Further reading</a:t>
            </a:r>
            <a:r>
              <a:rPr lang="en-GB" sz="1200" dirty="0"/>
              <a:t>:</a:t>
            </a:r>
          </a:p>
          <a:p>
            <a:pPr marL="45720" indent="0">
              <a:buNone/>
            </a:pPr>
            <a:r>
              <a:rPr lang="en-GB" sz="1200" dirty="0"/>
              <a:t>Taylor, S. (2018) </a:t>
            </a:r>
            <a:r>
              <a:rPr lang="en-GB" sz="1200" i="1" dirty="0"/>
              <a:t>Resourcing and Talent Planning</a:t>
            </a:r>
            <a:r>
              <a:rPr lang="en-GB" sz="1200" dirty="0"/>
              <a:t>. London: CIPD</a:t>
            </a:r>
          </a:p>
          <a:p>
            <a:pPr marL="45720" indent="0">
              <a:buNone/>
            </a:pPr>
            <a:r>
              <a:rPr lang="en-GB" sz="1200" dirty="0"/>
              <a:t>Marchington, M., Wilkinson, A., Donnelly, R., </a:t>
            </a:r>
            <a:r>
              <a:rPr lang="en-GB" sz="1200" dirty="0" err="1"/>
              <a:t>Kynighou</a:t>
            </a:r>
            <a:r>
              <a:rPr lang="en-GB" sz="1200" dirty="0"/>
              <a:t>, A. (2016) </a:t>
            </a:r>
            <a:r>
              <a:rPr lang="en-GB" sz="1200" i="1" dirty="0"/>
              <a:t>Human Resource Management at Work</a:t>
            </a:r>
            <a:r>
              <a:rPr lang="en-GB" sz="1200" dirty="0"/>
              <a:t>. Kogan Page.  </a:t>
            </a:r>
          </a:p>
          <a:p>
            <a:endParaRPr lang="en-GB" dirty="0"/>
          </a:p>
        </p:txBody>
      </p:sp>
      <p:sp>
        <p:nvSpPr>
          <p:cNvPr id="4" name="Slide Number Placeholder 3"/>
          <p:cNvSpPr>
            <a:spLocks noGrp="1"/>
          </p:cNvSpPr>
          <p:nvPr>
            <p:ph type="sldNum" sz="quarter" idx="5"/>
          </p:nvPr>
        </p:nvSpPr>
        <p:spPr/>
        <p:txBody>
          <a:bodyPr/>
          <a:lstStyle/>
          <a:p>
            <a:fld id="{7236F6D8-446F-4F0D-BDE8-00FE928D2402}" type="slidenum">
              <a:rPr lang="en-GB" smtClean="0"/>
              <a:t>63</a:t>
            </a:fld>
            <a:endParaRPr lang="en-GB"/>
          </a:p>
        </p:txBody>
      </p:sp>
    </p:spTree>
    <p:extLst>
      <p:ext uri="{BB962C8B-B14F-4D97-AF65-F5344CB8AC3E}">
        <p14:creationId xmlns:p14="http://schemas.microsoft.com/office/powerpoint/2010/main" val="708658510"/>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5553E8B-3C33-4B97-8EA9-05E63040F10E}" type="slidenum">
              <a:rPr lang="en-GB" smtClean="0"/>
              <a:t>64</a:t>
            </a:fld>
            <a:endParaRPr lang="en-GB"/>
          </a:p>
        </p:txBody>
      </p:sp>
    </p:spTree>
    <p:extLst>
      <p:ext uri="{BB962C8B-B14F-4D97-AF65-F5344CB8AC3E}">
        <p14:creationId xmlns:p14="http://schemas.microsoft.com/office/powerpoint/2010/main" val="2249952366"/>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dirty="0"/>
              <a:t>Also – </a:t>
            </a:r>
          </a:p>
          <a:p>
            <a:endParaRPr lang="en-GB" sz="1200" b="1" dirty="0"/>
          </a:p>
          <a:p>
            <a:r>
              <a:rPr lang="en-GB" sz="1200" b="1" dirty="0"/>
              <a:t>HR statistics </a:t>
            </a:r>
            <a:r>
              <a:rPr lang="en-GB" sz="1200" dirty="0"/>
              <a:t>– e.g. number of job applications, absence figures. Useful when benchmarking internally (comparing to previous years) and externally (against competitors)</a:t>
            </a:r>
          </a:p>
          <a:p>
            <a:r>
              <a:rPr lang="en-GB" sz="1200" b="1" dirty="0"/>
              <a:t>KPI’s</a:t>
            </a:r>
            <a:r>
              <a:rPr lang="en-GB" sz="1200" dirty="0"/>
              <a:t> – aspects of HR performance that are most critical for the achievement of business objectives. Targets and assessing performance against target. SMART. </a:t>
            </a:r>
          </a:p>
          <a:p>
            <a:r>
              <a:rPr lang="en-GB" sz="1200" b="1" dirty="0"/>
              <a:t>Balanced Scorecard </a:t>
            </a:r>
            <a:r>
              <a:rPr lang="en-GB" sz="1200" dirty="0"/>
              <a:t>– an agreed list of performance measures in series of tables together with a high level strategy map showing how these measures relate to each other and the firm’s objectives. Four perspectives – customer, financial, internal business process and learning and growth.</a:t>
            </a:r>
          </a:p>
          <a:p>
            <a:endParaRPr lang="en-GB" dirty="0"/>
          </a:p>
        </p:txBody>
      </p:sp>
      <p:sp>
        <p:nvSpPr>
          <p:cNvPr id="4" name="Slide Number Placeholder 3"/>
          <p:cNvSpPr>
            <a:spLocks noGrp="1"/>
          </p:cNvSpPr>
          <p:nvPr>
            <p:ph type="sldNum" sz="quarter" idx="5"/>
          </p:nvPr>
        </p:nvSpPr>
        <p:spPr/>
        <p:txBody>
          <a:bodyPr/>
          <a:lstStyle/>
          <a:p>
            <a:fld id="{A5553E8B-3C33-4B97-8EA9-05E63040F10E}" type="slidenum">
              <a:rPr lang="en-GB" smtClean="0"/>
              <a:t>65</a:t>
            </a:fld>
            <a:endParaRPr lang="en-GB"/>
          </a:p>
        </p:txBody>
      </p:sp>
    </p:spTree>
    <p:extLst>
      <p:ext uri="{BB962C8B-B14F-4D97-AF65-F5344CB8AC3E}">
        <p14:creationId xmlns:p14="http://schemas.microsoft.com/office/powerpoint/2010/main" val="4021685221"/>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Customer surveys, customer satisfaction indices. </a:t>
            </a:r>
          </a:p>
          <a:p>
            <a:r>
              <a:rPr lang="en-GB" dirty="0"/>
              <a:t>KPI – </a:t>
            </a:r>
            <a:r>
              <a:rPr lang="en-GB" dirty="0" err="1"/>
              <a:t>eg</a:t>
            </a:r>
            <a:r>
              <a:rPr lang="en-GB" dirty="0"/>
              <a:t> % market share</a:t>
            </a:r>
          </a:p>
          <a:p>
            <a:r>
              <a:rPr lang="en-GB" dirty="0"/>
              <a:t>KPI’s – translated into key objectives – </a:t>
            </a:r>
            <a:r>
              <a:rPr lang="en-GB" dirty="0" err="1"/>
              <a:t>eg</a:t>
            </a:r>
            <a:r>
              <a:rPr lang="en-GB" dirty="0"/>
              <a:t> increase customer base to reach 20% market share by the end of the financial year. </a:t>
            </a:r>
          </a:p>
        </p:txBody>
      </p:sp>
      <p:sp>
        <p:nvSpPr>
          <p:cNvPr id="4" name="Slide Number Placeholder 3"/>
          <p:cNvSpPr>
            <a:spLocks noGrp="1"/>
          </p:cNvSpPr>
          <p:nvPr>
            <p:ph type="sldNum" sz="quarter" idx="10"/>
          </p:nvPr>
        </p:nvSpPr>
        <p:spPr/>
        <p:txBody>
          <a:bodyPr/>
          <a:lstStyle/>
          <a:p>
            <a:fld id="{4394529F-49CB-4A20-A0BC-CE5B1A3A230C}" type="slidenum">
              <a:rPr lang="en-GB" smtClean="0"/>
              <a:t>66</a:t>
            </a:fld>
            <a:endParaRPr lang="en-GB"/>
          </a:p>
        </p:txBody>
      </p:sp>
    </p:spTree>
    <p:extLst>
      <p:ext uri="{BB962C8B-B14F-4D97-AF65-F5344CB8AC3E}">
        <p14:creationId xmlns:p14="http://schemas.microsoft.com/office/powerpoint/2010/main" val="2831808753"/>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Benefits – productivity, customer engagement, improved culture, enhanced KPIs/business awareness, increased capabilities, legal compliance.</a:t>
            </a:r>
          </a:p>
          <a:p>
            <a:r>
              <a:rPr lang="en-GB" dirty="0"/>
              <a:t>Risks – legal, health and safety, financial, reputational, capability, impact on worker or customer engagement. </a:t>
            </a:r>
          </a:p>
          <a:p>
            <a:r>
              <a:rPr lang="en-GB" dirty="0"/>
              <a:t>Indirect costs – loss of working time, need for skills upgrade. </a:t>
            </a:r>
          </a:p>
        </p:txBody>
      </p:sp>
      <p:sp>
        <p:nvSpPr>
          <p:cNvPr id="4" name="Slide Number Placeholder 3"/>
          <p:cNvSpPr>
            <a:spLocks noGrp="1"/>
          </p:cNvSpPr>
          <p:nvPr>
            <p:ph type="sldNum" sz="quarter" idx="5"/>
          </p:nvPr>
        </p:nvSpPr>
        <p:spPr/>
        <p:txBody>
          <a:bodyPr/>
          <a:lstStyle/>
          <a:p>
            <a:fld id="{A5553E8B-3C33-4B97-8EA9-05E63040F10E}" type="slidenum">
              <a:rPr lang="en-GB" smtClean="0"/>
              <a:t>67</a:t>
            </a:fld>
            <a:endParaRPr lang="en-GB"/>
          </a:p>
        </p:txBody>
      </p:sp>
    </p:spTree>
    <p:extLst>
      <p:ext uri="{BB962C8B-B14F-4D97-AF65-F5344CB8AC3E}">
        <p14:creationId xmlns:p14="http://schemas.microsoft.com/office/powerpoint/2010/main" val="138627488"/>
      </p:ext>
    </p:extLst>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Benefits: targeted training, cost efficiency, compliance, engagement.</a:t>
            </a:r>
          </a:p>
          <a:p>
            <a:r>
              <a:rPr lang="en-GB" dirty="0"/>
              <a:t>Risks: resource strain, rigid processes, misinterpretation. Also, risks of not doing it – wasting training budget. </a:t>
            </a:r>
          </a:p>
          <a:p>
            <a:r>
              <a:rPr lang="en-GB" dirty="0"/>
              <a:t>Financial implications: upfront costs but long-term savings and improved ROI.</a:t>
            </a:r>
          </a:p>
        </p:txBody>
      </p:sp>
      <p:sp>
        <p:nvSpPr>
          <p:cNvPr id="4" name="Slide Number Placeholder 3"/>
          <p:cNvSpPr>
            <a:spLocks noGrp="1"/>
          </p:cNvSpPr>
          <p:nvPr>
            <p:ph type="sldNum" sz="quarter" idx="5"/>
          </p:nvPr>
        </p:nvSpPr>
        <p:spPr/>
        <p:txBody>
          <a:bodyPr/>
          <a:lstStyle/>
          <a:p>
            <a:fld id="{A5553E8B-3C33-4B97-8EA9-05E63040F10E}" type="slidenum">
              <a:rPr lang="en-GB" smtClean="0"/>
              <a:t>68</a:t>
            </a:fld>
            <a:endParaRPr lang="en-GB"/>
          </a:p>
        </p:txBody>
      </p:sp>
    </p:spTree>
    <p:extLst>
      <p:ext uri="{BB962C8B-B14F-4D97-AF65-F5344CB8AC3E}">
        <p14:creationId xmlns:p14="http://schemas.microsoft.com/office/powerpoint/2010/main" val="699500671"/>
      </p:ext>
    </p:extLst>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5553E8B-3C33-4B97-8EA9-05E63040F10E}" type="slidenum">
              <a:rPr lang="en-GB" smtClean="0"/>
              <a:t>69</a:t>
            </a:fld>
            <a:endParaRPr lang="en-GB"/>
          </a:p>
        </p:txBody>
      </p:sp>
    </p:spTree>
    <p:extLst>
      <p:ext uri="{BB962C8B-B14F-4D97-AF65-F5344CB8AC3E}">
        <p14:creationId xmlns:p14="http://schemas.microsoft.com/office/powerpoint/2010/main" val="758344330"/>
      </p:ext>
    </p:extLst>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5553E8B-3C33-4B97-8EA9-05E63040F10E}" type="slidenum">
              <a:rPr lang="en-GB" smtClean="0"/>
              <a:t>70</a:t>
            </a:fld>
            <a:endParaRPr lang="en-GB"/>
          </a:p>
        </p:txBody>
      </p:sp>
    </p:spTree>
    <p:extLst>
      <p:ext uri="{BB962C8B-B14F-4D97-AF65-F5344CB8AC3E}">
        <p14:creationId xmlns:p14="http://schemas.microsoft.com/office/powerpoint/2010/main" val="92768269"/>
      </p:ext>
    </p:extLst>
  </p:cSld>
  <p:clrMapOvr>
    <a:masterClrMapping/>
  </p:clrMapOvr>
</p:notes>
</file>

<file path=ppt/notesSlides/notesSlide6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5553E8B-3C33-4B97-8EA9-05E63040F10E}" type="slidenum">
              <a:rPr lang="en-GB" smtClean="0"/>
              <a:t>71</a:t>
            </a:fld>
            <a:endParaRPr lang="en-GB"/>
          </a:p>
        </p:txBody>
      </p:sp>
    </p:spTree>
    <p:extLst>
      <p:ext uri="{BB962C8B-B14F-4D97-AF65-F5344CB8AC3E}">
        <p14:creationId xmlns:p14="http://schemas.microsoft.com/office/powerpoint/2010/main" val="41373898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51721498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2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pic>
        <p:nvPicPr>
          <p:cNvPr id="5" name="Picture 4" descr="A blue and white background&#10;&#10;Description automatically generated">
            <a:extLst>
              <a:ext uri="{FF2B5EF4-FFF2-40B4-BE49-F238E27FC236}">
                <a16:creationId xmlns:a16="http://schemas.microsoft.com/office/drawing/2014/main" id="{63B6A318-EF11-49E8-E8AE-15107F6C178B}"/>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4824788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79649297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3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pic>
        <p:nvPicPr>
          <p:cNvPr id="6" name="Picture 5" descr="A screenshot of a computer&#10;&#10;Description automatically generated">
            <a:extLst>
              <a:ext uri="{FF2B5EF4-FFF2-40B4-BE49-F238E27FC236}">
                <a16:creationId xmlns:a16="http://schemas.microsoft.com/office/drawing/2014/main" id="{0CB99F05-75D2-06B1-964A-A54B3F613142}"/>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5699994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userDrawn="1">
  <p:cSld name="Title, Content Photo 10">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29768" y="603504"/>
            <a:ext cx="3401568" cy="1527048"/>
          </a:xfrm>
        </p:spPr>
        <p:txBody>
          <a:bodyPr anchor="b"/>
          <a:lstStyle/>
          <a:p>
            <a:r>
              <a:rPr lang="en-US"/>
              <a:t>Click to edit Master title style</a:t>
            </a:r>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429768" y="2276856"/>
            <a:ext cx="3401568" cy="4041648"/>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Picture Placeholder 3">
            <a:extLst>
              <a:ext uri="{FF2B5EF4-FFF2-40B4-BE49-F238E27FC236}">
                <a16:creationId xmlns:a16="http://schemas.microsoft.com/office/drawing/2014/main" id="{58FA1BA0-D099-705F-F85E-3FBC782F7651}"/>
              </a:ext>
            </a:extLst>
          </p:cNvPr>
          <p:cNvSpPr>
            <a:spLocks noGrp="1"/>
          </p:cNvSpPr>
          <p:nvPr>
            <p:ph type="pic" sz="quarter" idx="15"/>
          </p:nvPr>
        </p:nvSpPr>
        <p:spPr>
          <a:xfrm>
            <a:off x="4502843" y="2"/>
            <a:ext cx="7689157" cy="6399151"/>
          </a:xfrm>
          <a:custGeom>
            <a:avLst/>
            <a:gdLst>
              <a:gd name="connsiteX0" fmla="*/ 0 w 7689157"/>
              <a:gd name="connsiteY0" fmla="*/ 0 h 6399151"/>
              <a:gd name="connsiteX1" fmla="*/ 7689157 w 7689157"/>
              <a:gd name="connsiteY1" fmla="*/ 0 h 6399151"/>
              <a:gd name="connsiteX2" fmla="*/ 7689157 w 7689157"/>
              <a:gd name="connsiteY2" fmla="*/ 6399151 h 6399151"/>
              <a:gd name="connsiteX3" fmla="*/ 601997 w 7689157"/>
              <a:gd name="connsiteY3" fmla="*/ 6399151 h 6399151"/>
              <a:gd name="connsiteX4" fmla="*/ 0 w 7689157"/>
              <a:gd name="connsiteY4" fmla="*/ 5797155 h 639915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689157" h="6399151">
                <a:moveTo>
                  <a:pt x="0" y="0"/>
                </a:moveTo>
                <a:lnTo>
                  <a:pt x="7689157" y="0"/>
                </a:lnTo>
                <a:lnTo>
                  <a:pt x="7689157" y="6399151"/>
                </a:lnTo>
                <a:lnTo>
                  <a:pt x="601997" y="6399151"/>
                </a:lnTo>
                <a:cubicBezTo>
                  <a:pt x="269523" y="6399151"/>
                  <a:pt x="0" y="6129628"/>
                  <a:pt x="0" y="5797155"/>
                </a:cubicBezTo>
                <a:close/>
              </a:path>
            </a:pathLst>
          </a:custGeom>
          <a:blipFill>
            <a:blip r:embed="rId2" cstate="screen">
              <a:extLst>
                <a:ext uri="{28A0092B-C50C-407E-A947-70E740481C1C}">
                  <a14:useLocalDpi xmlns:a14="http://schemas.microsoft.com/office/drawing/2010/main"/>
                </a:ext>
              </a:extLst>
            </a:blip>
            <a:stretch>
              <a:fillRect/>
            </a:stretch>
          </a:blipFill>
        </p:spPr>
        <p:txBody>
          <a:bodyPr wrap="square">
            <a:noAutofit/>
          </a:bodyPr>
          <a:lstStyle>
            <a:lvl1pPr marL="0" indent="0">
              <a:buNone/>
              <a:defRPr/>
            </a:lvl1pPr>
          </a:lstStyle>
          <a:p>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effectLst/>
              </a:defRPr>
            </a:lvl1pPr>
          </a:lstStyle>
          <a:p>
            <a:fld id="{84F04B89-F088-43E2-8F95-5A2E5E9F612E}" type="datetime1">
              <a:rPr lang="en-US" smtClean="0"/>
              <a:t>4/23/2026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286857519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userDrawn="1">
  <p:cSld name="Title, Content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29768" y="640080"/>
            <a:ext cx="3493008" cy="3621024"/>
          </a:xfrm>
        </p:spPr>
        <p:txBody>
          <a:bodyPr anchor="t">
            <a:normAutofit/>
          </a:bodyPr>
          <a:lstStyle>
            <a:lvl1pPr>
              <a:defRPr sz="3200"/>
            </a:lvl1pPr>
          </a:lstStyle>
          <a:p>
            <a:r>
              <a:rPr lang="en-US"/>
              <a:t>Click to edit Master title style</a:t>
            </a:r>
          </a:p>
        </p:txBody>
      </p:sp>
      <p:sp>
        <p:nvSpPr>
          <p:cNvPr id="8" name="Content Placeholder 7">
            <a:extLst>
              <a:ext uri="{FF2B5EF4-FFF2-40B4-BE49-F238E27FC236}">
                <a16:creationId xmlns:a16="http://schemas.microsoft.com/office/drawing/2014/main" id="{C6F072A2-EBC7-B7EA-DA98-BAC0AA46E7A4}"/>
              </a:ext>
            </a:extLst>
          </p:cNvPr>
          <p:cNvSpPr>
            <a:spLocks noGrp="1"/>
          </p:cNvSpPr>
          <p:nvPr>
            <p:ph sz="quarter" idx="13"/>
          </p:nvPr>
        </p:nvSpPr>
        <p:spPr>
          <a:xfrm>
            <a:off x="4425696" y="640080"/>
            <a:ext cx="7159752" cy="5724144"/>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1FD3FCD9-BE24-4676-9D2E-63D9ED82EDA2}" type="datetime1">
              <a:rPr lang="en-US" smtClean="0"/>
              <a:t>4/23/2026</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41150836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31172" y="293302"/>
            <a:ext cx="11125032" cy="965101"/>
          </a:xfrm>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a:xfrm>
            <a:off x="431172" y="1384847"/>
            <a:ext cx="11125032" cy="49051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FE21D4C7-8630-4B98-978C-30388BBD4EE8}" type="datetime1">
              <a:rPr lang="en-US" smtClean="0"/>
              <a:t>4/23/2026</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84C450F2-3BB4-4AE4-8A35-A9D7AEA4C850}" type="slidenum">
              <a:rPr lang="en-US" smtClean="0"/>
              <a:t>‹#›</a:t>
            </a:fld>
            <a:endParaRPr lang="en-US" dirty="0"/>
          </a:p>
        </p:txBody>
      </p:sp>
    </p:spTree>
    <p:extLst>
      <p:ext uri="{BB962C8B-B14F-4D97-AF65-F5344CB8AC3E}">
        <p14:creationId xmlns:p14="http://schemas.microsoft.com/office/powerpoint/2010/main" val="130074159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userDrawn="1">
  <p:cSld name="Conclusion">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29768" y="429768"/>
            <a:ext cx="10890374" cy="1627632"/>
          </a:xfrm>
        </p:spPr>
        <p:txBody>
          <a:bodyPr anchor="t">
            <a:normAutofit/>
          </a:bodyPr>
          <a:lstStyle>
            <a:lvl1pPr>
              <a:defRPr sz="5400"/>
            </a:lvl1pPr>
          </a:lstStyle>
          <a:p>
            <a:r>
              <a:rPr lang="en-US"/>
              <a:t>Click to edit Master title style</a:t>
            </a:r>
          </a:p>
        </p:txBody>
      </p:sp>
      <p:sp>
        <p:nvSpPr>
          <p:cNvPr id="8" name="Content Placeholder 7">
            <a:extLst>
              <a:ext uri="{FF2B5EF4-FFF2-40B4-BE49-F238E27FC236}">
                <a16:creationId xmlns:a16="http://schemas.microsoft.com/office/drawing/2014/main" id="{C7E1FCC9-2D1D-9C6B-8C9A-E3D0A77DBEF0}"/>
              </a:ext>
            </a:extLst>
          </p:cNvPr>
          <p:cNvSpPr>
            <a:spLocks noGrp="1"/>
          </p:cNvSpPr>
          <p:nvPr>
            <p:ph sz="quarter" idx="13"/>
          </p:nvPr>
        </p:nvSpPr>
        <p:spPr>
          <a:xfrm>
            <a:off x="429768" y="3264408"/>
            <a:ext cx="10890374" cy="2834640"/>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97C38B47-093E-417D-A1C3-81EEF797AC69}" type="datetime1">
              <a:rPr lang="en-US" smtClean="0"/>
              <a:t>4/23/2026</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2663769116"/>
      </p:ext>
    </p:extLst>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userDrawn="1">
  <p:cSld name="Title, Content Photo 1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311896" y="1078992"/>
            <a:ext cx="3273552" cy="1947672"/>
          </a:xfrm>
        </p:spPr>
        <p:txBody>
          <a:bodyPr anchor="b"/>
          <a:lstStyle/>
          <a:p>
            <a:r>
              <a:rPr lang="en-US"/>
              <a:t>Click to edit Master title style</a:t>
            </a:r>
          </a:p>
        </p:txBody>
      </p:sp>
      <p:sp>
        <p:nvSpPr>
          <p:cNvPr id="11" name="Picture Placeholder 3">
            <a:extLst>
              <a:ext uri="{FF2B5EF4-FFF2-40B4-BE49-F238E27FC236}">
                <a16:creationId xmlns:a16="http://schemas.microsoft.com/office/drawing/2014/main" id="{8073E866-A871-62F7-1E54-F2A44278F834}"/>
              </a:ext>
            </a:extLst>
          </p:cNvPr>
          <p:cNvSpPr>
            <a:spLocks noGrp="1"/>
          </p:cNvSpPr>
          <p:nvPr>
            <p:ph type="pic" sz="quarter" idx="15"/>
          </p:nvPr>
        </p:nvSpPr>
        <p:spPr>
          <a:xfrm>
            <a:off x="0" y="0"/>
            <a:ext cx="7734300" cy="6399152"/>
          </a:xfrm>
          <a:custGeom>
            <a:avLst/>
            <a:gdLst>
              <a:gd name="connsiteX0" fmla="*/ 0 w 7734300"/>
              <a:gd name="connsiteY0" fmla="*/ 0 h 6399152"/>
              <a:gd name="connsiteX1" fmla="*/ 7734300 w 7734300"/>
              <a:gd name="connsiteY1" fmla="*/ 0 h 6399152"/>
              <a:gd name="connsiteX2" fmla="*/ 7734300 w 7734300"/>
              <a:gd name="connsiteY2" fmla="*/ 5797156 h 6399152"/>
              <a:gd name="connsiteX3" fmla="*/ 7132304 w 7734300"/>
              <a:gd name="connsiteY3" fmla="*/ 6399152 h 6399152"/>
              <a:gd name="connsiteX4" fmla="*/ 0 w 7734300"/>
              <a:gd name="connsiteY4" fmla="*/ 6399152 h 63991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734300" h="6399152">
                <a:moveTo>
                  <a:pt x="0" y="0"/>
                </a:moveTo>
                <a:lnTo>
                  <a:pt x="7734300" y="0"/>
                </a:lnTo>
                <a:lnTo>
                  <a:pt x="7734300" y="5797156"/>
                </a:lnTo>
                <a:cubicBezTo>
                  <a:pt x="7734300" y="6129629"/>
                  <a:pt x="7464777" y="6399152"/>
                  <a:pt x="7132304" y="6399152"/>
                </a:cubicBezTo>
                <a:lnTo>
                  <a:pt x="0" y="6399152"/>
                </a:lnTo>
                <a:close/>
              </a:path>
            </a:pathLst>
          </a:custGeom>
          <a:blipFill>
            <a:blip r:embed="rId2" cstate="screen">
              <a:extLst>
                <a:ext uri="{28A0092B-C50C-407E-A947-70E740481C1C}">
                  <a14:useLocalDpi xmlns:a14="http://schemas.microsoft.com/office/drawing/2010/main"/>
                </a:ext>
              </a:extLst>
            </a:blip>
            <a:stretch>
              <a:fillRect/>
            </a:stretch>
          </a:blipFill>
        </p:spPr>
        <p:txBody>
          <a:bodyPr wrap="square">
            <a:noAutofit/>
          </a:bodyPr>
          <a:lstStyle>
            <a:lvl1pPr marL="0" indent="0">
              <a:buNone/>
              <a:defRPr/>
            </a:lvl1pPr>
          </a:lstStyle>
          <a:p>
            <a:endParaRPr lang="en-US" dirty="0"/>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8311896" y="3099816"/>
            <a:ext cx="3273552" cy="2953512"/>
          </a:xfrm>
        </p:spPr>
        <p:txBody>
          <a:bodyPr>
            <a:normAutofit/>
          </a:bodyPr>
          <a:lstStyle>
            <a:lvl1pPr marL="285750" indent="-285750">
              <a:buFont typeface="Arial" panose="020B0604020202020204" pitchFamily="34" charset="0"/>
              <a:buChar char="•"/>
              <a:defRPr sz="1600"/>
            </a:lvl1pPr>
            <a:lvl2pPr marL="514350" indent="-285750">
              <a:buFont typeface="Arial" panose="020B0604020202020204" pitchFamily="34" charset="0"/>
              <a:buChar char="•"/>
              <a:defRPr sz="1400"/>
            </a:lvl2pPr>
            <a:lvl3pPr marL="628650" indent="-171450">
              <a:buFont typeface="Arial" panose="020B0604020202020204" pitchFamily="34" charset="0"/>
              <a:buChar char="•"/>
              <a:defRPr sz="1200"/>
            </a:lvl3pPr>
            <a:lvl4pPr marL="857250" indent="-171450">
              <a:buFont typeface="Arial" panose="020B0604020202020204" pitchFamily="34" charset="0"/>
              <a:buChar char="•"/>
              <a:defRPr sz="1100"/>
            </a:lvl4pPr>
            <a:lvl5pPr marL="1085850" indent="-171450">
              <a:buFont typeface="Arial" panose="020B0604020202020204" pitchFamily="34" charset="0"/>
              <a:buChar char="•"/>
              <a:defRPr sz="105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effectLst/>
              </a:defRPr>
            </a:lvl1pPr>
          </a:lstStyle>
          <a:p>
            <a:fld id="{D3C75A4F-7395-44C0-9A76-83F0F6EA512A}" type="datetime1">
              <a:rPr lang="en-US" smtClean="0"/>
              <a:t>4/23/2026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120936306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userDrawn="1">
  <p:cSld name="Title, Content Photo 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29767" y="320040"/>
            <a:ext cx="4573413" cy="932688"/>
          </a:xfrm>
        </p:spPr>
        <p:txBody>
          <a:bodyPr anchor="b"/>
          <a:lstStyle/>
          <a:p>
            <a:r>
              <a:rPr lang="en-US"/>
              <a:t>Click to edit Master title style</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429766" y="1380744"/>
            <a:ext cx="4573413" cy="49834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Picture Placeholder 3">
            <a:extLst>
              <a:ext uri="{FF2B5EF4-FFF2-40B4-BE49-F238E27FC236}">
                <a16:creationId xmlns:a16="http://schemas.microsoft.com/office/drawing/2014/main" id="{2BD82EEA-7278-1A73-C95C-473F75B54048}"/>
              </a:ext>
            </a:extLst>
          </p:cNvPr>
          <p:cNvSpPr>
            <a:spLocks noGrp="1"/>
          </p:cNvSpPr>
          <p:nvPr>
            <p:ph type="pic" sz="quarter" idx="15"/>
          </p:nvPr>
        </p:nvSpPr>
        <p:spPr>
          <a:xfrm>
            <a:off x="5737593" y="0"/>
            <a:ext cx="6454407" cy="6399152"/>
          </a:xfrm>
          <a:custGeom>
            <a:avLst/>
            <a:gdLst>
              <a:gd name="connsiteX0" fmla="*/ 0 w 6454407"/>
              <a:gd name="connsiteY0" fmla="*/ 0 h 6399152"/>
              <a:gd name="connsiteX1" fmla="*/ 6454407 w 6454407"/>
              <a:gd name="connsiteY1" fmla="*/ 0 h 6399152"/>
              <a:gd name="connsiteX2" fmla="*/ 6454407 w 6454407"/>
              <a:gd name="connsiteY2" fmla="*/ 6399152 h 6399152"/>
              <a:gd name="connsiteX3" fmla="*/ 601996 w 6454407"/>
              <a:gd name="connsiteY3" fmla="*/ 6399152 h 6399152"/>
              <a:gd name="connsiteX4" fmla="*/ 0 w 6454407"/>
              <a:gd name="connsiteY4" fmla="*/ 5797156 h 63991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454407" h="6399152">
                <a:moveTo>
                  <a:pt x="0" y="0"/>
                </a:moveTo>
                <a:lnTo>
                  <a:pt x="6454407" y="0"/>
                </a:lnTo>
                <a:lnTo>
                  <a:pt x="6454407" y="6399152"/>
                </a:lnTo>
                <a:lnTo>
                  <a:pt x="601996" y="6399152"/>
                </a:lnTo>
                <a:cubicBezTo>
                  <a:pt x="269523" y="6399152"/>
                  <a:pt x="0" y="6129629"/>
                  <a:pt x="0" y="5797156"/>
                </a:cubicBezTo>
                <a:close/>
              </a:path>
            </a:pathLst>
          </a:custGeom>
          <a:blipFill>
            <a:blip r:embed="rId2" cstate="screen">
              <a:extLst>
                <a:ext uri="{28A0092B-C50C-407E-A947-70E740481C1C}">
                  <a14:useLocalDpi xmlns:a14="http://schemas.microsoft.com/office/drawing/2010/main"/>
                </a:ext>
              </a:extLst>
            </a:blip>
            <a:stretch>
              <a:fillRect/>
            </a:stretch>
          </a:blipFill>
        </p:spPr>
        <p:txBody>
          <a:bodyPr wrap="square">
            <a:noAutofit/>
          </a:bodyPr>
          <a:lstStyle>
            <a:lvl1pPr marL="0" indent="0">
              <a:buNone/>
              <a:defRPr/>
            </a:lvl1pPr>
          </a:lstStyle>
          <a:p>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A65D8DDD-BB5E-4F5B-81F2-5E5F98B403C0}" type="datetime1">
              <a:rPr lang="en-US" smtClean="0"/>
              <a:t>4/23/2026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tx1"/>
                </a:solidFill>
                <a:effectLst/>
              </a:defRPr>
            </a:lvl1p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1"/>
                </a:solidFill>
                <a:effectLst/>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145159431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userDrawn="1">
  <p:cSld name="Title, Content Photo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29768" y="320040"/>
            <a:ext cx="6858000" cy="932688"/>
          </a:xfrm>
        </p:spPr>
        <p:txBody>
          <a:bodyPr anchor="b"/>
          <a:lstStyle/>
          <a:p>
            <a:r>
              <a:rPr lang="en-US"/>
              <a:t>Click to edit Master title style</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429768" y="1380744"/>
            <a:ext cx="6858000" cy="49834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Picture Placeholder 3">
            <a:extLst>
              <a:ext uri="{FF2B5EF4-FFF2-40B4-BE49-F238E27FC236}">
                <a16:creationId xmlns:a16="http://schemas.microsoft.com/office/drawing/2014/main" id="{22444857-0BC3-ACAE-DBB1-5D530AA35ED8}"/>
              </a:ext>
            </a:extLst>
          </p:cNvPr>
          <p:cNvSpPr>
            <a:spLocks noGrp="1"/>
          </p:cNvSpPr>
          <p:nvPr>
            <p:ph type="pic" sz="quarter" idx="15"/>
          </p:nvPr>
        </p:nvSpPr>
        <p:spPr>
          <a:xfrm>
            <a:off x="8046768" y="0"/>
            <a:ext cx="4145232" cy="6399152"/>
          </a:xfrm>
          <a:custGeom>
            <a:avLst/>
            <a:gdLst>
              <a:gd name="connsiteX0" fmla="*/ 0 w 4145232"/>
              <a:gd name="connsiteY0" fmla="*/ 0 h 6399152"/>
              <a:gd name="connsiteX1" fmla="*/ 4145232 w 4145232"/>
              <a:gd name="connsiteY1" fmla="*/ 0 h 6399152"/>
              <a:gd name="connsiteX2" fmla="*/ 4145232 w 4145232"/>
              <a:gd name="connsiteY2" fmla="*/ 6399152 h 6399152"/>
              <a:gd name="connsiteX3" fmla="*/ 603230 w 4145232"/>
              <a:gd name="connsiteY3" fmla="*/ 6399152 h 6399152"/>
              <a:gd name="connsiteX4" fmla="*/ 0 w 4145232"/>
              <a:gd name="connsiteY4" fmla="*/ 5795922 h 63991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145232" h="6399152">
                <a:moveTo>
                  <a:pt x="0" y="0"/>
                </a:moveTo>
                <a:lnTo>
                  <a:pt x="4145232" y="0"/>
                </a:lnTo>
                <a:lnTo>
                  <a:pt x="4145232" y="6399152"/>
                </a:lnTo>
                <a:lnTo>
                  <a:pt x="603230" y="6399152"/>
                </a:lnTo>
                <a:cubicBezTo>
                  <a:pt x="270075" y="6399152"/>
                  <a:pt x="0" y="6129077"/>
                  <a:pt x="0" y="5795922"/>
                </a:cubicBezTo>
                <a:close/>
              </a:path>
            </a:pathLst>
          </a:custGeom>
          <a:blipFill>
            <a:blip r:embed="rId2" cstate="screen">
              <a:extLst>
                <a:ext uri="{28A0092B-C50C-407E-A947-70E740481C1C}">
                  <a14:useLocalDpi xmlns:a14="http://schemas.microsoft.com/office/drawing/2010/main"/>
                </a:ext>
              </a:extLst>
            </a:blip>
            <a:stretch>
              <a:fillRect/>
            </a:stretch>
          </a:blipFill>
        </p:spPr>
        <p:txBody>
          <a:bodyPr wrap="square">
            <a:noAutofit/>
          </a:bodyPr>
          <a:lstStyle>
            <a:lvl1pPr marL="0" indent="0">
              <a:buNone/>
              <a:defRPr/>
            </a:lvl1pPr>
          </a:lstStyle>
          <a:p>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9EF70683-5F2F-44F3-8B59-45258C4FD45A}" type="datetime1">
              <a:rPr lang="en-US" smtClean="0"/>
              <a:t>4/23/2026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tx1"/>
                </a:solidFill>
                <a:effectLst/>
              </a:defRPr>
            </a:lvl1p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1"/>
                </a:solidFill>
                <a:effectLst/>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374599918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4FC72141-AE0A-4216-A982-2C701C29F188}" type="datetimeFigureOut">
              <a:rPr lang="en-GB" smtClean="0"/>
              <a:t>23/04/2026</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8D08F033-0C37-4447-A2A4-38CAFF906A18}" type="slidenum">
              <a:rPr lang="en-GB" smtClean="0"/>
              <a:t>‹#›</a:t>
            </a:fld>
            <a:endParaRPr lang="en-GB"/>
          </a:p>
        </p:txBody>
      </p:sp>
    </p:spTree>
    <p:extLst>
      <p:ext uri="{BB962C8B-B14F-4D97-AF65-F5344CB8AC3E}">
        <p14:creationId xmlns:p14="http://schemas.microsoft.com/office/powerpoint/2010/main" val="278354485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4FC72141-AE0A-4216-A982-2C701C29F188}" type="datetimeFigureOut">
              <a:rPr lang="en-GB" smtClean="0"/>
              <a:t>23/04/2026</a:t>
            </a:fld>
            <a:endParaRPr lang="en-GB"/>
          </a:p>
        </p:txBody>
      </p:sp>
      <p:sp>
        <p:nvSpPr>
          <p:cNvPr id="5" name="Slide Number Placeholder 4"/>
          <p:cNvSpPr>
            <a:spLocks noGrp="1"/>
          </p:cNvSpPr>
          <p:nvPr>
            <p:ph type="sldNum" sz="quarter" idx="12"/>
          </p:nvPr>
        </p:nvSpPr>
        <p:spPr/>
        <p:txBody>
          <a:bodyPr/>
          <a:lstStyle/>
          <a:p>
            <a:fld id="{8D08F033-0C37-4447-A2A4-38CAFF906A18}" type="slidenum">
              <a:rPr lang="en-GB" smtClean="0"/>
              <a:t>‹#›</a:t>
            </a:fld>
            <a:endParaRPr lang="en-GB"/>
          </a:p>
        </p:txBody>
      </p:sp>
    </p:spTree>
    <p:extLst>
      <p:ext uri="{BB962C8B-B14F-4D97-AF65-F5344CB8AC3E}">
        <p14:creationId xmlns:p14="http://schemas.microsoft.com/office/powerpoint/2010/main" val="286677791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FC72141-AE0A-4216-A982-2C701C29F188}" type="datetimeFigureOut">
              <a:rPr lang="en-GB" smtClean="0"/>
              <a:t>23/04/2026</a:t>
            </a:fld>
            <a:endParaRPr lang="en-GB"/>
          </a:p>
        </p:txBody>
      </p:sp>
      <p:sp>
        <p:nvSpPr>
          <p:cNvPr id="4" name="Slide Number Placeholder 3"/>
          <p:cNvSpPr>
            <a:spLocks noGrp="1"/>
          </p:cNvSpPr>
          <p:nvPr>
            <p:ph type="sldNum" sz="quarter" idx="12"/>
          </p:nvPr>
        </p:nvSpPr>
        <p:spPr/>
        <p:txBody>
          <a:bodyPr/>
          <a:lstStyle/>
          <a:p>
            <a:fld id="{8D08F033-0C37-4447-A2A4-38CAFF906A18}" type="slidenum">
              <a:rPr lang="en-GB" smtClean="0"/>
              <a:t>‹#›</a:t>
            </a:fld>
            <a:endParaRPr lang="en-GB"/>
          </a:p>
        </p:txBody>
      </p:sp>
    </p:spTree>
    <p:extLst>
      <p:ext uri="{BB962C8B-B14F-4D97-AF65-F5344CB8AC3E}">
        <p14:creationId xmlns:p14="http://schemas.microsoft.com/office/powerpoint/2010/main" val="358191786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Tx">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FC72141-AE0A-4216-A982-2C701C29F188}" type="datetimeFigureOut">
              <a:rPr lang="en-GB" smtClean="0"/>
              <a:t>23/04/2026</a:t>
            </a:fld>
            <a:endParaRPr lang="en-GB"/>
          </a:p>
        </p:txBody>
      </p:sp>
      <p:sp>
        <p:nvSpPr>
          <p:cNvPr id="7" name="Slide Number Placeholder 6"/>
          <p:cNvSpPr>
            <a:spLocks noGrp="1"/>
          </p:cNvSpPr>
          <p:nvPr>
            <p:ph type="sldNum" sz="quarter" idx="12"/>
          </p:nvPr>
        </p:nvSpPr>
        <p:spPr/>
        <p:txBody>
          <a:bodyPr/>
          <a:lstStyle/>
          <a:p>
            <a:fld id="{8D08F033-0C37-4447-A2A4-38CAFF906A18}" type="slidenum">
              <a:rPr lang="en-GB" smtClean="0"/>
              <a:t>‹#›</a:t>
            </a:fld>
            <a:endParaRPr lang="en-GB"/>
          </a:p>
        </p:txBody>
      </p:sp>
    </p:spTree>
    <p:extLst>
      <p:ext uri="{BB962C8B-B14F-4D97-AF65-F5344CB8AC3E}">
        <p14:creationId xmlns:p14="http://schemas.microsoft.com/office/powerpoint/2010/main" val="34796215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Colored bar - 100% text">
    <p:spTree>
      <p:nvGrpSpPr>
        <p:cNvPr id="1" name=""/>
        <p:cNvGrpSpPr/>
        <p:nvPr/>
      </p:nvGrpSpPr>
      <p:grpSpPr>
        <a:xfrm>
          <a:off x="0" y="0"/>
          <a:ext cx="0" cy="0"/>
          <a:chOff x="0" y="0"/>
          <a:chExt cx="0" cy="0"/>
        </a:xfrm>
      </p:grpSpPr>
      <p:sp>
        <p:nvSpPr>
          <p:cNvPr id="5" name="Tekstvak 6"/>
          <p:cNvSpPr txBox="1"/>
          <p:nvPr userDrawn="1"/>
        </p:nvSpPr>
        <p:spPr>
          <a:xfrm>
            <a:off x="-114300" y="-261938"/>
            <a:ext cx="3329517" cy="246063"/>
          </a:xfrm>
          <a:prstGeom prst="rect">
            <a:avLst/>
          </a:prstGeom>
          <a:noFill/>
        </p:spPr>
        <p:txBody>
          <a:bodyPr>
            <a:spAutoFit/>
          </a:bodyPr>
          <a:lstStyle>
            <a:defPPr>
              <a:defRPr lang="nl-NL"/>
            </a:defPPr>
            <a:lvl1pPr>
              <a:defRPr sz="1000" b="1">
                <a:solidFill>
                  <a:schemeClr val="accent3"/>
                </a:solidFill>
              </a:defRPr>
            </a:lvl1pPr>
          </a:lstStyle>
          <a:p>
            <a:pPr eaLnBrk="1" fontAlgn="auto" hangingPunct="1">
              <a:spcBef>
                <a:spcPts val="0"/>
              </a:spcBef>
              <a:spcAft>
                <a:spcPts val="0"/>
              </a:spcAft>
              <a:defRPr/>
            </a:pPr>
            <a:r>
              <a:rPr lang="en-GB" sz="1000" dirty="0">
                <a:solidFill>
                  <a:srgbClr val="3D7EDB"/>
                </a:solidFill>
                <a:latin typeface="Arial"/>
              </a:rPr>
              <a:t>Colored bar - 100% text</a:t>
            </a:r>
          </a:p>
        </p:txBody>
      </p:sp>
      <p:sp>
        <p:nvSpPr>
          <p:cNvPr id="2" name="Titel 1"/>
          <p:cNvSpPr>
            <a:spLocks noGrp="1"/>
          </p:cNvSpPr>
          <p:nvPr>
            <p:ph type="title"/>
          </p:nvPr>
        </p:nvSpPr>
        <p:spPr>
          <a:xfrm>
            <a:off x="540779" y="263001"/>
            <a:ext cx="10972800" cy="1143000"/>
          </a:xfrm>
        </p:spPr>
        <p:txBody>
          <a:bodyPr>
            <a:normAutofit/>
          </a:bodyPr>
          <a:lstStyle>
            <a:lvl1pPr algn="l">
              <a:defRPr sz="3200">
                <a:solidFill>
                  <a:schemeClr val="tx2"/>
                </a:solidFill>
              </a:defRPr>
            </a:lvl1pPr>
          </a:lstStyle>
          <a:p>
            <a:r>
              <a:rPr lang="en-US" dirty="0"/>
              <a:t>Click to edit Master title style</a:t>
            </a:r>
          </a:p>
        </p:txBody>
      </p:sp>
      <p:sp>
        <p:nvSpPr>
          <p:cNvPr id="3" name="Tijdelijke aanduiding voor verticale tekst 2"/>
          <p:cNvSpPr>
            <a:spLocks noGrp="1"/>
          </p:cNvSpPr>
          <p:nvPr>
            <p:ph type="body" orient="vert" idx="1"/>
          </p:nvPr>
        </p:nvSpPr>
        <p:spPr>
          <a:xfrm>
            <a:off x="540779" y="1586674"/>
            <a:ext cx="11091776" cy="3930559"/>
          </a:xfrm>
        </p:spPr>
        <p:txBody>
          <a:bodyPr tIns="108000" rIns="72000" bIns="72000"/>
          <a:lstStyle>
            <a:lvl2pPr>
              <a:defRPr/>
            </a:lvl2pPr>
            <a:lvl3pPr>
              <a:defRPr baseline="0"/>
            </a:lvl3pPr>
            <a:lvl4pPr>
              <a:defRPr baseline="0"/>
            </a:lvl4pPr>
          </a:lstStyle>
          <a:p>
            <a:pPr lvl="0"/>
            <a:r>
              <a:rPr lang="en-US"/>
              <a:t>Click to edit Master text styles</a:t>
            </a:r>
          </a:p>
          <a:p>
            <a:pPr lvl="1"/>
            <a:r>
              <a:rPr lang="en-US"/>
              <a:t>Second level</a:t>
            </a:r>
          </a:p>
          <a:p>
            <a:pPr lvl="2"/>
            <a:r>
              <a:rPr lang="en-US"/>
              <a:t>Third level</a:t>
            </a:r>
          </a:p>
        </p:txBody>
      </p:sp>
      <p:sp>
        <p:nvSpPr>
          <p:cNvPr id="51" name="Tijdelijke aanduiding voor verticale tekst 2"/>
          <p:cNvSpPr>
            <a:spLocks noGrp="1"/>
          </p:cNvSpPr>
          <p:nvPr>
            <p:ph type="body" orient="vert" idx="13"/>
          </p:nvPr>
        </p:nvSpPr>
        <p:spPr>
          <a:xfrm>
            <a:off x="541528" y="1210044"/>
            <a:ext cx="11089640" cy="369741"/>
          </a:xfrm>
          <a:solidFill>
            <a:schemeClr val="accent1"/>
          </a:solidFill>
        </p:spPr>
        <p:txBody>
          <a:bodyPr wrap="none" lIns="180000" tIns="72000" rIns="216000" anchor="ctr">
            <a:noAutofit/>
          </a:bodyPr>
          <a:lstStyle>
            <a:lvl1pPr>
              <a:defRPr sz="2800" b="1">
                <a:solidFill>
                  <a:schemeClr val="bg1"/>
                </a:solidFill>
              </a:defRPr>
            </a:lvl1pPr>
            <a:lvl3pPr>
              <a:defRPr/>
            </a:lvl3pPr>
            <a:lvl4pPr>
              <a:defRPr baseline="0"/>
            </a:lvl4pPr>
          </a:lstStyle>
          <a:p>
            <a:pPr lvl="0"/>
            <a:r>
              <a:rPr lang="en-US" dirty="0"/>
              <a:t>Click to edit Master text styles</a:t>
            </a:r>
          </a:p>
        </p:txBody>
      </p:sp>
      <p:sp>
        <p:nvSpPr>
          <p:cNvPr id="7" name="Tijdelijke aanduiding voor dianummer 5"/>
          <p:cNvSpPr>
            <a:spLocks noGrp="1"/>
          </p:cNvSpPr>
          <p:nvPr>
            <p:ph type="sldNum" sz="quarter" idx="15"/>
          </p:nvPr>
        </p:nvSpPr>
        <p:spPr/>
        <p:txBody>
          <a:bodyPr/>
          <a:lstStyle>
            <a:lvl1pPr eaLnBrk="0" fontAlgn="base" hangingPunct="0">
              <a:spcBef>
                <a:spcPct val="0"/>
              </a:spcBef>
              <a:spcAft>
                <a:spcPct val="0"/>
              </a:spcAft>
              <a:defRPr/>
            </a:lvl1pPr>
          </a:lstStyle>
          <a:p>
            <a:pPr>
              <a:defRPr/>
            </a:pPr>
            <a:fld id="{DFAEC5DD-68FC-4E9C-9587-DBB16356B9F7}" type="slidenum">
              <a:rPr lang="en-US"/>
              <a:pPr>
                <a:defRPr/>
              </a:pPr>
              <a:t>‹#›</a:t>
            </a:fld>
            <a:endParaRPr lang="en-US" dirty="0"/>
          </a:p>
        </p:txBody>
      </p:sp>
    </p:spTree>
    <p:extLst>
      <p:ext uri="{BB962C8B-B14F-4D97-AF65-F5344CB8AC3E}">
        <p14:creationId xmlns:p14="http://schemas.microsoft.com/office/powerpoint/2010/main" val="167077706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B04FD83A-89B7-4C3C-8BCD-3DE1ACC41735}" type="datetimeFigureOut">
              <a:rPr lang="en-GB" smtClean="0"/>
              <a:t>23/04/2026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B808239-BDCD-4C38-BC0E-609257298EC9}" type="slidenum">
              <a:rPr lang="en-GB" smtClean="0"/>
              <a:t>‹#›</a:t>
            </a:fld>
            <a:endParaRPr lang="en-GB"/>
          </a:p>
        </p:txBody>
      </p:sp>
      <p:sp>
        <p:nvSpPr>
          <p:cNvPr id="8" name="Title 7"/>
          <p:cNvSpPr>
            <a:spLocks noGrp="1"/>
          </p:cNvSpPr>
          <p:nvPr>
            <p:ph type="title"/>
          </p:nvPr>
        </p:nvSpPr>
        <p:spPr/>
        <p:txBody>
          <a:bodyPr/>
          <a:lstStyle/>
          <a:p>
            <a:r>
              <a:rPr lang="en-US"/>
              <a:t>Click to edit Master title style</a:t>
            </a:r>
          </a:p>
        </p:txBody>
      </p:sp>
      <p:sp>
        <p:nvSpPr>
          <p:cNvPr id="10" name="Content Placeholder 9"/>
          <p:cNvSpPr>
            <a:spLocks noGrp="1"/>
          </p:cNvSpPr>
          <p:nvPr>
            <p:ph sz="quarter" idx="13"/>
          </p:nvPr>
        </p:nvSpPr>
        <p:spPr>
          <a:xfrm>
            <a:off x="1524000" y="731520"/>
            <a:ext cx="8534400" cy="34747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421872372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woTxTwoObj">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4FC72141-AE0A-4216-A982-2C701C29F188}" type="datetimeFigureOut">
              <a:rPr lang="en-GB" smtClean="0"/>
              <a:t>23/04/2026</a:t>
            </a:fld>
            <a:endParaRPr lang="en-GB"/>
          </a:p>
        </p:txBody>
      </p:sp>
      <p:sp>
        <p:nvSpPr>
          <p:cNvPr id="9" name="Slide Number Placeholder 8"/>
          <p:cNvSpPr>
            <a:spLocks noGrp="1"/>
          </p:cNvSpPr>
          <p:nvPr>
            <p:ph type="sldNum" sz="quarter" idx="12"/>
          </p:nvPr>
        </p:nvSpPr>
        <p:spPr/>
        <p:txBody>
          <a:bodyPr/>
          <a:lstStyle/>
          <a:p>
            <a:fld id="{8D08F033-0C37-4447-A2A4-38CAFF906A18}" type="slidenum">
              <a:rPr lang="en-GB" smtClean="0"/>
              <a:t>‹#›</a:t>
            </a:fld>
            <a:endParaRPr lang="en-GB"/>
          </a:p>
        </p:txBody>
      </p:sp>
    </p:spTree>
    <p:extLst>
      <p:ext uri="{BB962C8B-B14F-4D97-AF65-F5344CB8AC3E}">
        <p14:creationId xmlns:p14="http://schemas.microsoft.com/office/powerpoint/2010/main" val="6712753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p:nvPicPr>
        <p:blipFill>
          <a:blip r:embed="rId20"/>
          <a:stretch>
            <a:fillRect/>
          </a:stretch>
        </p:blipFill>
        <p:spPr>
          <a:xfrm>
            <a:off x="0" y="0"/>
            <a:ext cx="12192000" cy="6858000"/>
          </a:xfrm>
          <a:prstGeom prst="rect">
            <a:avLst/>
          </a:prstGeom>
        </p:spPr>
      </p:pic>
    </p:spTree>
    <p:extLst>
      <p:ext uri="{BB962C8B-B14F-4D97-AF65-F5344CB8AC3E}">
        <p14:creationId xmlns:p14="http://schemas.microsoft.com/office/powerpoint/2010/main" val="3364275666"/>
      </p:ext>
    </p:extLst>
  </p:cSld>
  <p:clrMap bg1="lt1" tx1="dk1" bg2="lt2" tx2="dk2" accent1="accent1" accent2="accent2" accent3="accent3" accent4="accent4" accent5="accent5" accent6="accent6" hlink="hlink" folHlink="folHlink"/>
  <p:sldLayoutIdLst>
    <p:sldLayoutId id="2147483675" r:id="rId1"/>
    <p:sldLayoutId id="2147483676" r:id="rId2"/>
    <p:sldLayoutId id="2147483677" r:id="rId3"/>
    <p:sldLayoutId id="2147483678" r:id="rId4"/>
    <p:sldLayoutId id="2147483679" r:id="rId5"/>
    <p:sldLayoutId id="2147483680" r:id="rId6"/>
    <p:sldLayoutId id="2147483681" r:id="rId7"/>
    <p:sldLayoutId id="2147483682" r:id="rId8"/>
    <p:sldLayoutId id="2147483683" r:id="rId9"/>
    <p:sldLayoutId id="2147483684" r:id="rId10"/>
    <p:sldLayoutId id="2147483685" r:id="rId11"/>
    <p:sldLayoutId id="2147483686" r:id="rId12"/>
    <p:sldLayoutId id="2147483687" r:id="rId13"/>
    <p:sldLayoutId id="2147483688" r:id="rId14"/>
    <p:sldLayoutId id="2147483689" r:id="rId15"/>
    <p:sldLayoutId id="2147483690" r:id="rId16"/>
    <p:sldLayoutId id="2147483691" r:id="rId17"/>
    <p:sldLayoutId id="2147483692" r:id="rId1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1.xml"/><Relationship Id="rId1" Type="http://schemas.openxmlformats.org/officeDocument/2006/relationships/slideLayout" Target="../slideLayouts/slideLayout5.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3.xml"/><Relationship Id="rId1" Type="http://schemas.openxmlformats.org/officeDocument/2006/relationships/slideLayout" Target="../slideLayouts/slideLayout9.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3.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9.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5.xml"/><Relationship Id="rId1" Type="http://schemas.openxmlformats.org/officeDocument/2006/relationships/slideLayout" Target="../slideLayouts/slideLayout6.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slideLayout" Target="../slideLayouts/slideLayout14.xml"/><Relationship Id="rId1" Type="http://schemas.openxmlformats.org/officeDocument/2006/relationships/video" Target="https://www.youtube.com/embed/ikJ687g2tPo?start=386&amp;feature=oembed" TargetMode="Externa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7.xml"/><Relationship Id="rId1" Type="http://schemas.openxmlformats.org/officeDocument/2006/relationships/slideLayout" Target="../slideLayouts/slideLayout14.xml"/></Relationships>
</file>

<file path=ppt/slides/_rels/slide11.xml.rels><?xml version="1.0" encoding="UTF-8" standalone="yes"?>
<Relationships xmlns="http://schemas.openxmlformats.org/package/2006/relationships"><Relationship Id="rId3" Type="http://schemas.openxmlformats.org/officeDocument/2006/relationships/hyperlink" Target="https://www.youtube.com/watch?v=YfMIbAol_Jg&amp;t=102s" TargetMode="External"/><Relationship Id="rId2" Type="http://schemas.openxmlformats.org/officeDocument/2006/relationships/notesSlide" Target="../notesSlides/notesSlide8.xml"/><Relationship Id="rId1" Type="http://schemas.openxmlformats.org/officeDocument/2006/relationships/slideLayout" Target="../slideLayouts/slideLayout7.xml"/><Relationship Id="rId4" Type="http://schemas.openxmlformats.org/officeDocument/2006/relationships/hyperlink" Target="https://peopleprofession.cipd.org/profession-map/core-purpose" TargetMode="Externa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9.xml"/><Relationship Id="rId1" Type="http://schemas.openxmlformats.org/officeDocument/2006/relationships/slideLayout" Target="../slideLayouts/slideLayout1.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3.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0.xml"/><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1.xml"/><Relationship Id="rId1" Type="http://schemas.openxmlformats.org/officeDocument/2006/relationships/slideLayout" Target="../slideLayouts/slideLayout7.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5.xml.rels><?xml version="1.0" encoding="UTF-8" standalone="yes"?>
<Relationships xmlns="http://schemas.openxmlformats.org/package/2006/relationships"><Relationship Id="rId3" Type="http://schemas.openxmlformats.org/officeDocument/2006/relationships/notesSlide" Target="../notesSlides/notesSlide12.xml"/><Relationship Id="rId2" Type="http://schemas.openxmlformats.org/officeDocument/2006/relationships/slideLayout" Target="../slideLayouts/slideLayout13.xml"/><Relationship Id="rId1" Type="http://schemas.openxmlformats.org/officeDocument/2006/relationships/video" Target="https://www.youtube.com/embed/GFVKKTwkANY?feature=oembed" TargetMode="External"/><Relationship Id="rId4" Type="http://schemas.openxmlformats.org/officeDocument/2006/relationships/image" Target="../media/image17.jpeg"/></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14.xml"/><Relationship Id="rId1" Type="http://schemas.openxmlformats.org/officeDocument/2006/relationships/slideLayout" Target="../slideLayouts/slideLayout7.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5.xml"/><Relationship Id="rId1" Type="http://schemas.openxmlformats.org/officeDocument/2006/relationships/slideLayout" Target="../slideLayouts/slideLayout15.xml"/></Relationships>
</file>

<file path=ppt/slides/_rels/slide19.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6.xml"/><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18.xml"/><Relationship Id="rId1" Type="http://schemas.openxmlformats.org/officeDocument/2006/relationships/slideLayout" Target="../slideLayouts/slideLayout6.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7.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21.xml"/><Relationship Id="rId1" Type="http://schemas.openxmlformats.org/officeDocument/2006/relationships/slideLayout" Target="../slideLayouts/slideLayout10.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23.xml"/><Relationship Id="rId1" Type="http://schemas.openxmlformats.org/officeDocument/2006/relationships/slideLayout" Target="../slideLayouts/slideLayout15.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30.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24.xml"/><Relationship Id="rId1" Type="http://schemas.openxmlformats.org/officeDocument/2006/relationships/slideLayout" Target="../slideLayouts/slideLayout7.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3" Type="http://schemas.openxmlformats.org/officeDocument/2006/relationships/hyperlink" Target="https://youtu.be/UZ8vF8HRWE4" TargetMode="External"/><Relationship Id="rId2" Type="http://schemas.openxmlformats.org/officeDocument/2006/relationships/notesSlide" Target="../notesSlides/notesSlide26.xml"/><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27.xml"/><Relationship Id="rId1" Type="http://schemas.openxmlformats.org/officeDocument/2006/relationships/slideLayout" Target="../slideLayouts/slideLayout1.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8.xml"/></Relationships>
</file>

<file path=ppt/slides/_rels/slide35.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29.xml"/><Relationship Id="rId1" Type="http://schemas.openxmlformats.org/officeDocument/2006/relationships/slideLayout" Target="../slideLayouts/slideLayout10.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16.xml"/></Relationships>
</file>

<file path=ppt/slides/_rels/slide38.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31.xml"/><Relationship Id="rId1" Type="http://schemas.openxmlformats.org/officeDocument/2006/relationships/slideLayout" Target="../slideLayouts/slideLayout16.xml"/></Relationships>
</file>

<file path=ppt/slides/_rels/slide39.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32.xml"/><Relationship Id="rId1" Type="http://schemas.openxmlformats.org/officeDocument/2006/relationships/slideLayout" Target="../slideLayouts/slideLayout5.xml"/></Relationships>
</file>

<file path=ppt/slides/_rels/slide40.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33.xml"/><Relationship Id="rId1" Type="http://schemas.openxmlformats.org/officeDocument/2006/relationships/slideLayout" Target="../slideLayouts/slideLayout11.xml"/></Relationships>
</file>

<file path=ppt/slides/_rels/slide41.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34.xml"/><Relationship Id="rId1" Type="http://schemas.openxmlformats.org/officeDocument/2006/relationships/slideLayout" Target="../slideLayouts/slideLayout3.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36.xml"/><Relationship Id="rId1" Type="http://schemas.openxmlformats.org/officeDocument/2006/relationships/slideLayout" Target="../slideLayouts/slideLayout4.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45.xml.rels><?xml version="1.0" encoding="UTF-8" standalone="yes"?>
<Relationships xmlns="http://schemas.openxmlformats.org/package/2006/relationships"><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notesSlide" Target="../notesSlides/notesSlide37.xml"/><Relationship Id="rId1" Type="http://schemas.openxmlformats.org/officeDocument/2006/relationships/slideLayout" Target="../slideLayouts/slideLayout7.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_rels/slide46.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notesSlide" Target="../notesSlides/notesSlide38.xml"/><Relationship Id="rId1" Type="http://schemas.openxmlformats.org/officeDocument/2006/relationships/slideLayout" Target="../slideLayouts/slideLayout11.xml"/></Relationships>
</file>

<file path=ppt/slides/_rels/slide47.xml.rels><?xml version="1.0" encoding="UTF-8" standalone="yes"?>
<Relationships xmlns="http://schemas.openxmlformats.org/package/2006/relationships"><Relationship Id="rId2" Type="http://schemas.openxmlformats.org/officeDocument/2006/relationships/image" Target="../media/image31.jpg"/><Relationship Id="rId1" Type="http://schemas.openxmlformats.org/officeDocument/2006/relationships/slideLayout" Target="../slideLayouts/slideLayout7.xml"/></Relationships>
</file>

<file path=ppt/slides/_rels/slide48.xml.rels><?xml version="1.0" encoding="UTF-8" standalone="yes"?>
<Relationships xmlns="http://schemas.openxmlformats.org/package/2006/relationships"><Relationship Id="rId3" Type="http://schemas.openxmlformats.org/officeDocument/2006/relationships/diagramData" Target="../diagrams/data12.xml"/><Relationship Id="rId7" Type="http://schemas.microsoft.com/office/2007/relationships/diagramDrawing" Target="../diagrams/drawing12.xml"/><Relationship Id="rId2" Type="http://schemas.openxmlformats.org/officeDocument/2006/relationships/notesSlide" Target="../notesSlides/notesSlide39.xml"/><Relationship Id="rId1" Type="http://schemas.openxmlformats.org/officeDocument/2006/relationships/slideLayout" Target="../slideLayouts/slideLayout7.xml"/><Relationship Id="rId6" Type="http://schemas.openxmlformats.org/officeDocument/2006/relationships/diagramColors" Target="../diagrams/colors12.xml"/><Relationship Id="rId5" Type="http://schemas.openxmlformats.org/officeDocument/2006/relationships/diagramQuickStyle" Target="../diagrams/quickStyle12.xml"/><Relationship Id="rId4" Type="http://schemas.openxmlformats.org/officeDocument/2006/relationships/diagramLayout" Target="../diagrams/layout12.xml"/></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7.xml"/></Relationships>
</file>

<file path=ppt/slides/_rels/slide50.xml.rels><?xml version="1.0" encoding="UTF-8" standalone="yes"?>
<Relationships xmlns="http://schemas.openxmlformats.org/package/2006/relationships"><Relationship Id="rId3" Type="http://schemas.openxmlformats.org/officeDocument/2006/relationships/image" Target="../media/image35.jpg"/><Relationship Id="rId2" Type="http://schemas.openxmlformats.org/officeDocument/2006/relationships/notesSlide" Target="../notesSlides/notesSlide41.xml"/><Relationship Id="rId1" Type="http://schemas.openxmlformats.org/officeDocument/2006/relationships/slideLayout" Target="../slideLayouts/slideLayout11.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2.xml.rels><?xml version="1.0" encoding="UTF-8" standalone="yes"?>
<Relationships xmlns="http://schemas.openxmlformats.org/package/2006/relationships"><Relationship Id="rId2" Type="http://schemas.openxmlformats.org/officeDocument/2006/relationships/notesSlide" Target="../notesSlides/notesSlide42.xml"/><Relationship Id="rId1" Type="http://schemas.openxmlformats.org/officeDocument/2006/relationships/slideLayout" Target="../slideLayouts/slideLayout1.xml"/></Relationships>
</file>

<file path=ppt/slides/_rels/slide53.xml.rels><?xml version="1.0" encoding="UTF-8" standalone="yes"?>
<Relationships xmlns="http://schemas.openxmlformats.org/package/2006/relationships"><Relationship Id="rId2" Type="http://schemas.openxmlformats.org/officeDocument/2006/relationships/notesSlide" Target="../notesSlides/notesSlide43.xml"/><Relationship Id="rId1" Type="http://schemas.openxmlformats.org/officeDocument/2006/relationships/slideLayout" Target="../slideLayouts/slideLayout1.xml"/></Relationships>
</file>

<file path=ppt/slides/_rels/slide54.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7.xml"/></Relationships>
</file>

<file path=ppt/slides/_rels/slide55.xml.rels><?xml version="1.0" encoding="UTF-8" standalone="yes"?>
<Relationships xmlns="http://schemas.openxmlformats.org/package/2006/relationships"><Relationship Id="rId3" Type="http://schemas.openxmlformats.org/officeDocument/2006/relationships/image" Target="../media/image37.jpg"/><Relationship Id="rId2" Type="http://schemas.openxmlformats.org/officeDocument/2006/relationships/notesSlide" Target="../notesSlides/notesSlide44.xml"/><Relationship Id="rId1" Type="http://schemas.openxmlformats.org/officeDocument/2006/relationships/slideLayout" Target="../slideLayouts/slideLayout10.xml"/></Relationships>
</file>

<file path=ppt/slides/_rels/slide56.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45.xml"/><Relationship Id="rId1" Type="http://schemas.openxmlformats.org/officeDocument/2006/relationships/slideLayout" Target="../slideLayouts/slideLayout7.xml"/></Relationships>
</file>

<file path=ppt/slides/_rels/slide57.xml.rels><?xml version="1.0" encoding="UTF-8" standalone="yes"?>
<Relationships xmlns="http://schemas.openxmlformats.org/package/2006/relationships"><Relationship Id="rId3" Type="http://schemas.openxmlformats.org/officeDocument/2006/relationships/diagramData" Target="../diagrams/data13.xml"/><Relationship Id="rId7" Type="http://schemas.microsoft.com/office/2007/relationships/diagramDrawing" Target="../diagrams/drawing13.xml"/><Relationship Id="rId2" Type="http://schemas.openxmlformats.org/officeDocument/2006/relationships/notesSlide" Target="../notesSlides/notesSlide46.xml"/><Relationship Id="rId1" Type="http://schemas.openxmlformats.org/officeDocument/2006/relationships/slideLayout" Target="../slideLayouts/slideLayout7.xml"/><Relationship Id="rId6" Type="http://schemas.openxmlformats.org/officeDocument/2006/relationships/diagramColors" Target="../diagrams/colors13.xml"/><Relationship Id="rId5" Type="http://schemas.openxmlformats.org/officeDocument/2006/relationships/diagramQuickStyle" Target="../diagrams/quickStyle13.xml"/><Relationship Id="rId4" Type="http://schemas.openxmlformats.org/officeDocument/2006/relationships/diagramLayout" Target="../diagrams/layout13.xml"/></Relationships>
</file>

<file path=ppt/slides/_rels/slide58.xml.rels><?xml version="1.0" encoding="UTF-8" standalone="yes"?>
<Relationships xmlns="http://schemas.openxmlformats.org/package/2006/relationships"><Relationship Id="rId3" Type="http://schemas.openxmlformats.org/officeDocument/2006/relationships/diagramData" Target="../diagrams/data14.xml"/><Relationship Id="rId7" Type="http://schemas.microsoft.com/office/2007/relationships/diagramDrawing" Target="../diagrams/drawing14.xml"/><Relationship Id="rId2" Type="http://schemas.openxmlformats.org/officeDocument/2006/relationships/notesSlide" Target="../notesSlides/notesSlide47.xml"/><Relationship Id="rId1" Type="http://schemas.openxmlformats.org/officeDocument/2006/relationships/slideLayout" Target="../slideLayouts/slideLayout17.xml"/><Relationship Id="rId6" Type="http://schemas.openxmlformats.org/officeDocument/2006/relationships/diagramColors" Target="../diagrams/colors14.xml"/><Relationship Id="rId5" Type="http://schemas.openxmlformats.org/officeDocument/2006/relationships/diagramQuickStyle" Target="../diagrams/quickStyle14.xml"/><Relationship Id="rId4" Type="http://schemas.openxmlformats.org/officeDocument/2006/relationships/diagramLayout" Target="../diagrams/layout14.xml"/></Relationships>
</file>

<file path=ppt/slides/_rels/slide59.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48.xml"/><Relationship Id="rId1" Type="http://schemas.openxmlformats.org/officeDocument/2006/relationships/slideLayout" Target="../slideLayouts/slideLayout17.xml"/></Relationships>
</file>

<file path=ppt/slides/_rels/slide60.xml.rels><?xml version="1.0" encoding="UTF-8" standalone="yes"?>
<Relationships xmlns="http://schemas.openxmlformats.org/package/2006/relationships"><Relationship Id="rId2" Type="http://schemas.openxmlformats.org/officeDocument/2006/relationships/notesSlide" Target="../notesSlides/notesSlide49.xml"/><Relationship Id="rId1" Type="http://schemas.openxmlformats.org/officeDocument/2006/relationships/slideLayout" Target="../slideLayouts/slideLayout18.xml"/></Relationships>
</file>

<file path=ppt/slides/_rels/slide61.xml.rels><?xml version="1.0" encoding="UTF-8" standalone="yes"?>
<Relationships xmlns="http://schemas.openxmlformats.org/package/2006/relationships"><Relationship Id="rId2" Type="http://schemas.openxmlformats.org/officeDocument/2006/relationships/notesSlide" Target="../notesSlides/notesSlide50.xml"/><Relationship Id="rId1" Type="http://schemas.openxmlformats.org/officeDocument/2006/relationships/slideLayout" Target="../slideLayouts/slideLayout17.xml"/></Relationships>
</file>

<file path=ppt/slides/_rels/slide62.xml.rels><?xml version="1.0" encoding="UTF-8" standalone="yes"?>
<Relationships xmlns="http://schemas.openxmlformats.org/package/2006/relationships"><Relationship Id="rId2" Type="http://schemas.openxmlformats.org/officeDocument/2006/relationships/notesSlide" Target="../notesSlides/notesSlide51.xml"/><Relationship Id="rId1" Type="http://schemas.openxmlformats.org/officeDocument/2006/relationships/slideLayout" Target="../slideLayouts/slideLayout17.xml"/></Relationships>
</file>

<file path=ppt/slides/_rels/slide63.xml.rels><?xml version="1.0" encoding="UTF-8" standalone="yes"?>
<Relationships xmlns="http://schemas.openxmlformats.org/package/2006/relationships"><Relationship Id="rId2" Type="http://schemas.openxmlformats.org/officeDocument/2006/relationships/notesSlide" Target="../notesSlides/notesSlide52.xml"/><Relationship Id="rId1" Type="http://schemas.openxmlformats.org/officeDocument/2006/relationships/slideLayout" Target="../slideLayouts/slideLayout6.xml"/></Relationships>
</file>

<file path=ppt/slides/_rels/slide64.xml.rels><?xml version="1.0" encoding="UTF-8" standalone="yes"?>
<Relationships xmlns="http://schemas.openxmlformats.org/package/2006/relationships"><Relationship Id="rId3" Type="http://schemas.openxmlformats.org/officeDocument/2006/relationships/image" Target="../media/image40.jpg"/><Relationship Id="rId2" Type="http://schemas.openxmlformats.org/officeDocument/2006/relationships/notesSlide" Target="../notesSlides/notesSlide53.xml"/><Relationship Id="rId1" Type="http://schemas.openxmlformats.org/officeDocument/2006/relationships/slideLayout" Target="../slideLayouts/slideLayout10.xml"/></Relationships>
</file>

<file path=ppt/slides/_rels/slide65.xml.rels><?xml version="1.0" encoding="UTF-8" standalone="yes"?>
<Relationships xmlns="http://schemas.openxmlformats.org/package/2006/relationships"><Relationship Id="rId3" Type="http://schemas.openxmlformats.org/officeDocument/2006/relationships/image" Target="../media/image41.jpeg"/><Relationship Id="rId2" Type="http://schemas.openxmlformats.org/officeDocument/2006/relationships/notesSlide" Target="../notesSlides/notesSlide54.xml"/><Relationship Id="rId1" Type="http://schemas.openxmlformats.org/officeDocument/2006/relationships/slideLayout" Target="../slideLayouts/slideLayout10.xml"/></Relationships>
</file>

<file path=ppt/slides/_rels/slide66.xml.rels><?xml version="1.0" encoding="UTF-8" standalone="yes"?>
<Relationships xmlns="http://schemas.openxmlformats.org/package/2006/relationships"><Relationship Id="rId3" Type="http://schemas.openxmlformats.org/officeDocument/2006/relationships/diagramData" Target="../diagrams/data15.xml"/><Relationship Id="rId7" Type="http://schemas.microsoft.com/office/2007/relationships/diagramDrawing" Target="../diagrams/drawing15.xml"/><Relationship Id="rId2" Type="http://schemas.openxmlformats.org/officeDocument/2006/relationships/notesSlide" Target="../notesSlides/notesSlide55.xml"/><Relationship Id="rId1" Type="http://schemas.openxmlformats.org/officeDocument/2006/relationships/slideLayout" Target="../slideLayouts/slideLayout7.xml"/><Relationship Id="rId6" Type="http://schemas.openxmlformats.org/officeDocument/2006/relationships/diagramColors" Target="../diagrams/colors15.xml"/><Relationship Id="rId5" Type="http://schemas.openxmlformats.org/officeDocument/2006/relationships/diagramQuickStyle" Target="../diagrams/quickStyle15.xml"/><Relationship Id="rId4" Type="http://schemas.openxmlformats.org/officeDocument/2006/relationships/diagramLayout" Target="../diagrams/layout15.xml"/></Relationships>
</file>

<file path=ppt/slides/_rels/slide67.xml.rels><?xml version="1.0" encoding="UTF-8" standalone="yes"?>
<Relationships xmlns="http://schemas.openxmlformats.org/package/2006/relationships"><Relationship Id="rId3" Type="http://schemas.openxmlformats.org/officeDocument/2006/relationships/diagramData" Target="../diagrams/data16.xml"/><Relationship Id="rId7" Type="http://schemas.microsoft.com/office/2007/relationships/diagramDrawing" Target="../diagrams/drawing16.xml"/><Relationship Id="rId2" Type="http://schemas.openxmlformats.org/officeDocument/2006/relationships/notesSlide" Target="../notesSlides/notesSlide56.xml"/><Relationship Id="rId1" Type="http://schemas.openxmlformats.org/officeDocument/2006/relationships/slideLayout" Target="../slideLayouts/slideLayout7.xml"/><Relationship Id="rId6" Type="http://schemas.openxmlformats.org/officeDocument/2006/relationships/diagramColors" Target="../diagrams/colors16.xml"/><Relationship Id="rId5" Type="http://schemas.openxmlformats.org/officeDocument/2006/relationships/diagramQuickStyle" Target="../diagrams/quickStyle16.xml"/><Relationship Id="rId4" Type="http://schemas.openxmlformats.org/officeDocument/2006/relationships/diagramLayout" Target="../diagrams/layout16.xml"/></Relationships>
</file>

<file path=ppt/slides/_rels/slide68.xml.rels><?xml version="1.0" encoding="UTF-8" standalone="yes"?>
<Relationships xmlns="http://schemas.openxmlformats.org/package/2006/relationships"><Relationship Id="rId2" Type="http://schemas.openxmlformats.org/officeDocument/2006/relationships/notesSlide" Target="../notesSlides/notesSlide57.xml"/><Relationship Id="rId1" Type="http://schemas.openxmlformats.org/officeDocument/2006/relationships/slideLayout" Target="../slideLayouts/slideLayout1.xml"/></Relationships>
</file>

<file path=ppt/slides/_rels/slide69.xml.rels><?xml version="1.0" encoding="UTF-8" standalone="yes"?>
<Relationships xmlns="http://schemas.openxmlformats.org/package/2006/relationships"><Relationship Id="rId3" Type="http://schemas.openxmlformats.org/officeDocument/2006/relationships/hyperlink" Target="https://www.youtube.com/watch?v=x88FCqqhv2I" TargetMode="External"/><Relationship Id="rId2" Type="http://schemas.openxmlformats.org/officeDocument/2006/relationships/notesSlide" Target="../notesSlides/notesSlide58.xml"/><Relationship Id="rId1" Type="http://schemas.openxmlformats.org/officeDocument/2006/relationships/slideLayout" Target="../slideLayouts/slideLayout5.xml"/><Relationship Id="rId4" Type="http://schemas.openxmlformats.org/officeDocument/2006/relationships/image" Target="../media/image45.jpeg"/></Relationships>
</file>

<file path=ppt/slides/_rels/slide70.xml.rels><?xml version="1.0" encoding="UTF-8" standalone="yes"?>
<Relationships xmlns="http://schemas.openxmlformats.org/package/2006/relationships"><Relationship Id="rId2" Type="http://schemas.openxmlformats.org/officeDocument/2006/relationships/notesSlide" Target="../notesSlides/notesSlide59.xml"/><Relationship Id="rId1" Type="http://schemas.openxmlformats.org/officeDocument/2006/relationships/slideLayout" Target="../slideLayouts/slideLayout7.xml"/></Relationships>
</file>

<file path=ppt/slides/_rels/slide71.xml.rels><?xml version="1.0" encoding="UTF-8" standalone="yes"?>
<Relationships xmlns="http://schemas.openxmlformats.org/package/2006/relationships"><Relationship Id="rId2" Type="http://schemas.openxmlformats.org/officeDocument/2006/relationships/notesSlide" Target="../notesSlides/notesSlide60.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B53724-BC7D-4866-9EB2-D3490D144C47}"/>
              </a:ext>
            </a:extLst>
          </p:cNvPr>
          <p:cNvSpPr>
            <a:spLocks noGrp="1"/>
          </p:cNvSpPr>
          <p:nvPr>
            <p:ph type="title"/>
          </p:nvPr>
        </p:nvSpPr>
        <p:spPr>
          <a:xfrm>
            <a:off x="429768" y="603504"/>
            <a:ext cx="3755866" cy="2113938"/>
          </a:xfrm>
        </p:spPr>
        <p:txBody>
          <a:bodyPr anchor="b">
            <a:normAutofit/>
          </a:bodyPr>
          <a:lstStyle/>
          <a:p>
            <a:r>
              <a:rPr lang="en-GB" sz="3400" b="1" dirty="0">
                <a:latin typeface="+mn-lt"/>
              </a:rPr>
              <a:t>Evidence-Based Practice</a:t>
            </a:r>
            <a:br>
              <a:rPr lang="en-GB" sz="3400" b="1" dirty="0">
                <a:latin typeface="+mn-lt"/>
              </a:rPr>
            </a:br>
            <a:r>
              <a:rPr lang="en-GB" sz="3400" b="1" dirty="0">
                <a:latin typeface="+mn-lt"/>
              </a:rPr>
              <a:t>5CO02</a:t>
            </a:r>
          </a:p>
        </p:txBody>
      </p:sp>
      <p:sp>
        <p:nvSpPr>
          <p:cNvPr id="3" name="Subtitle 2">
            <a:extLst>
              <a:ext uri="{FF2B5EF4-FFF2-40B4-BE49-F238E27FC236}">
                <a16:creationId xmlns:a16="http://schemas.microsoft.com/office/drawing/2014/main" id="{6480E039-2511-4C0C-BAB2-A69392F762CC}"/>
              </a:ext>
            </a:extLst>
          </p:cNvPr>
          <p:cNvSpPr>
            <a:spLocks noGrp="1"/>
          </p:cNvSpPr>
          <p:nvPr>
            <p:ph sz="quarter" idx="14"/>
          </p:nvPr>
        </p:nvSpPr>
        <p:spPr>
          <a:xfrm>
            <a:off x="429768" y="3335628"/>
            <a:ext cx="3401568" cy="2982876"/>
          </a:xfrm>
        </p:spPr>
        <p:txBody>
          <a:bodyPr>
            <a:normAutofit/>
          </a:bodyPr>
          <a:lstStyle/>
          <a:p>
            <a:pPr marL="0" indent="0">
              <a:buNone/>
            </a:pPr>
            <a:r>
              <a:rPr lang="en-GB" b="1" dirty="0"/>
              <a:t>Julie Thomas</a:t>
            </a:r>
          </a:p>
        </p:txBody>
      </p:sp>
      <p:pic>
        <p:nvPicPr>
          <p:cNvPr id="5" name="Picture 4" descr="Simple computer illustration">
            <a:extLst>
              <a:ext uri="{FF2B5EF4-FFF2-40B4-BE49-F238E27FC236}">
                <a16:creationId xmlns:a16="http://schemas.microsoft.com/office/drawing/2014/main" id="{BAD2C387-4F45-5B7E-8347-8A05C3FAA5C1}"/>
              </a:ext>
            </a:extLst>
          </p:cNvPr>
          <p:cNvPicPr>
            <a:picLocks noChangeAspect="1"/>
          </p:cNvPicPr>
          <p:nvPr/>
        </p:nvPicPr>
        <p:blipFill>
          <a:blip r:embed="rId3">
            <a:extLst>
              <a:ext uri="{28A0092B-C50C-407E-A947-70E740481C1C}">
                <a14:useLocalDpi xmlns:a14="http://schemas.microsoft.com/office/drawing/2010/main" val="0"/>
              </a:ext>
            </a:extLst>
          </a:blip>
          <a:srcRect l="4740" r="3940" b="1"/>
          <a:stretch>
            <a:fillRect/>
          </a:stretch>
        </p:blipFill>
        <p:spPr>
          <a:xfrm>
            <a:off x="5331854" y="2"/>
            <a:ext cx="6860146" cy="5709223"/>
          </a:xfrm>
          <a:custGeom>
            <a:avLst/>
            <a:gdLst>
              <a:gd name="connsiteX0" fmla="*/ 0 w 7689157"/>
              <a:gd name="connsiteY0" fmla="*/ 0 h 6399151"/>
              <a:gd name="connsiteX1" fmla="*/ 7689157 w 7689157"/>
              <a:gd name="connsiteY1" fmla="*/ 0 h 6399151"/>
              <a:gd name="connsiteX2" fmla="*/ 7689157 w 7689157"/>
              <a:gd name="connsiteY2" fmla="*/ 6399151 h 6399151"/>
              <a:gd name="connsiteX3" fmla="*/ 601997 w 7689157"/>
              <a:gd name="connsiteY3" fmla="*/ 6399151 h 6399151"/>
              <a:gd name="connsiteX4" fmla="*/ 0 w 7689157"/>
              <a:gd name="connsiteY4" fmla="*/ 5797155 h 639915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689157" h="6399151">
                <a:moveTo>
                  <a:pt x="0" y="0"/>
                </a:moveTo>
                <a:lnTo>
                  <a:pt x="7689157" y="0"/>
                </a:lnTo>
                <a:lnTo>
                  <a:pt x="7689157" y="6399151"/>
                </a:lnTo>
                <a:lnTo>
                  <a:pt x="601997" y="6399151"/>
                </a:lnTo>
                <a:cubicBezTo>
                  <a:pt x="269523" y="6399151"/>
                  <a:pt x="0" y="6129628"/>
                  <a:pt x="0" y="5797155"/>
                </a:cubicBezTo>
                <a:close/>
              </a:path>
            </a:pathLst>
          </a:custGeom>
          <a:noFill/>
        </p:spPr>
      </p:pic>
    </p:spTree>
    <p:extLst>
      <p:ext uri="{BB962C8B-B14F-4D97-AF65-F5344CB8AC3E}">
        <p14:creationId xmlns:p14="http://schemas.microsoft.com/office/powerpoint/2010/main" val="34421023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8F77F2-4FE1-7E72-63A3-73CF086BA72E}"/>
              </a:ext>
            </a:extLst>
          </p:cNvPr>
          <p:cNvSpPr>
            <a:spLocks noGrp="1"/>
          </p:cNvSpPr>
          <p:nvPr>
            <p:ph type="title"/>
          </p:nvPr>
        </p:nvSpPr>
        <p:spPr/>
        <p:txBody>
          <a:bodyPr/>
          <a:lstStyle/>
          <a:p>
            <a:r>
              <a:rPr lang="en-GB" b="1" dirty="0">
                <a:latin typeface="+mn-lt"/>
              </a:rPr>
              <a:t>Schedule for Today</a:t>
            </a:r>
          </a:p>
        </p:txBody>
      </p:sp>
      <p:sp>
        <p:nvSpPr>
          <p:cNvPr id="3" name="Content Placeholder 2">
            <a:extLst>
              <a:ext uri="{FF2B5EF4-FFF2-40B4-BE49-F238E27FC236}">
                <a16:creationId xmlns:a16="http://schemas.microsoft.com/office/drawing/2014/main" id="{2BE44084-D4A5-0552-AC30-4732FBE55F6D}"/>
              </a:ext>
            </a:extLst>
          </p:cNvPr>
          <p:cNvSpPr>
            <a:spLocks noGrp="1"/>
          </p:cNvSpPr>
          <p:nvPr>
            <p:ph idx="1"/>
          </p:nvPr>
        </p:nvSpPr>
        <p:spPr/>
        <p:txBody>
          <a:bodyPr>
            <a:normAutofit/>
          </a:bodyPr>
          <a:lstStyle/>
          <a:p>
            <a:pPr marL="0" indent="0">
              <a:buNone/>
            </a:pPr>
            <a:r>
              <a:rPr lang="en-GB" b="1" dirty="0"/>
              <a:t>Morning</a:t>
            </a:r>
            <a:r>
              <a:rPr lang="en-GB" dirty="0"/>
              <a:t> – What is Evidence-based Practice, Tools to analyse issues, Decision-making strategies, Critical Thinking</a:t>
            </a:r>
          </a:p>
          <a:p>
            <a:pPr marL="0" indent="0">
              <a:buNone/>
            </a:pPr>
            <a:r>
              <a:rPr lang="en-GB" b="1" dirty="0"/>
              <a:t>12pm</a:t>
            </a:r>
            <a:r>
              <a:rPr lang="en-GB" dirty="0"/>
              <a:t> – Referencing with Connie Davage, Librarian</a:t>
            </a:r>
          </a:p>
          <a:p>
            <a:pPr marL="0" indent="0">
              <a:buNone/>
            </a:pPr>
            <a:r>
              <a:rPr lang="en-GB" b="1" dirty="0"/>
              <a:t>1pm - Lunch</a:t>
            </a:r>
            <a:endParaRPr lang="en-GB" dirty="0"/>
          </a:p>
          <a:p>
            <a:pPr marL="0" indent="0">
              <a:buNone/>
            </a:pPr>
            <a:r>
              <a:rPr lang="en-GB" b="1" dirty="0"/>
              <a:t>Afternoon</a:t>
            </a:r>
            <a:r>
              <a:rPr lang="en-GB" dirty="0"/>
              <a:t> – Ethical decision-making, adding value, measuring people practices, the assignment</a:t>
            </a:r>
          </a:p>
          <a:p>
            <a:pPr marL="0" indent="0">
              <a:buNone/>
            </a:pPr>
            <a:r>
              <a:rPr lang="en-GB" b="1" dirty="0"/>
              <a:t>4:30pm</a:t>
            </a:r>
            <a:r>
              <a:rPr lang="en-GB" dirty="0"/>
              <a:t> - Close</a:t>
            </a:r>
          </a:p>
        </p:txBody>
      </p:sp>
    </p:spTree>
    <p:extLst>
      <p:ext uri="{BB962C8B-B14F-4D97-AF65-F5344CB8AC3E}">
        <p14:creationId xmlns:p14="http://schemas.microsoft.com/office/powerpoint/2010/main" val="63141429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310C01-136F-9F8C-6F63-4D7AD2BFA5EF}"/>
              </a:ext>
            </a:extLst>
          </p:cNvPr>
          <p:cNvSpPr>
            <a:spLocks noGrp="1"/>
          </p:cNvSpPr>
          <p:nvPr>
            <p:ph type="title"/>
          </p:nvPr>
        </p:nvSpPr>
        <p:spPr>
          <a:xfrm>
            <a:off x="8311896" y="277368"/>
            <a:ext cx="3273552" cy="732282"/>
          </a:xfrm>
        </p:spPr>
        <p:txBody>
          <a:bodyPr anchor="b">
            <a:normAutofit/>
          </a:bodyPr>
          <a:lstStyle/>
          <a:p>
            <a:r>
              <a:rPr lang="en-GB" b="1" dirty="0">
                <a:latin typeface="+mn-lt"/>
              </a:rPr>
              <a:t>Check-in</a:t>
            </a:r>
          </a:p>
        </p:txBody>
      </p:sp>
      <p:pic>
        <p:nvPicPr>
          <p:cNvPr id="5" name="Picture 4" descr="Range of moods sticky notes">
            <a:extLst>
              <a:ext uri="{FF2B5EF4-FFF2-40B4-BE49-F238E27FC236}">
                <a16:creationId xmlns:a16="http://schemas.microsoft.com/office/drawing/2014/main" id="{7CA819D3-CB70-B486-9BD3-4247B62C648B}"/>
              </a:ext>
            </a:extLst>
          </p:cNvPr>
          <p:cNvPicPr>
            <a:picLocks noChangeAspect="1"/>
          </p:cNvPicPr>
          <p:nvPr/>
        </p:nvPicPr>
        <p:blipFill>
          <a:blip r:embed="rId3">
            <a:extLst>
              <a:ext uri="{28A0092B-C50C-407E-A947-70E740481C1C}">
                <a14:useLocalDpi xmlns:a14="http://schemas.microsoft.com/office/drawing/2010/main" val="0"/>
              </a:ext>
            </a:extLst>
          </a:blip>
          <a:srcRect l="10300" r="9024" b="1"/>
          <a:stretch>
            <a:fillRect/>
          </a:stretch>
        </p:blipFill>
        <p:spPr>
          <a:xfrm>
            <a:off x="20" y="10"/>
            <a:ext cx="7734280" cy="5714990"/>
          </a:xfrm>
          <a:custGeom>
            <a:avLst/>
            <a:gdLst>
              <a:gd name="connsiteX0" fmla="*/ 0 w 7734300"/>
              <a:gd name="connsiteY0" fmla="*/ 0 h 6399152"/>
              <a:gd name="connsiteX1" fmla="*/ 7734300 w 7734300"/>
              <a:gd name="connsiteY1" fmla="*/ 0 h 6399152"/>
              <a:gd name="connsiteX2" fmla="*/ 7734300 w 7734300"/>
              <a:gd name="connsiteY2" fmla="*/ 5797156 h 6399152"/>
              <a:gd name="connsiteX3" fmla="*/ 7132304 w 7734300"/>
              <a:gd name="connsiteY3" fmla="*/ 6399152 h 6399152"/>
              <a:gd name="connsiteX4" fmla="*/ 0 w 7734300"/>
              <a:gd name="connsiteY4" fmla="*/ 6399152 h 63991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734300" h="6399152">
                <a:moveTo>
                  <a:pt x="0" y="0"/>
                </a:moveTo>
                <a:lnTo>
                  <a:pt x="7734300" y="0"/>
                </a:lnTo>
                <a:lnTo>
                  <a:pt x="7734300" y="5797156"/>
                </a:lnTo>
                <a:cubicBezTo>
                  <a:pt x="7734300" y="6129629"/>
                  <a:pt x="7464777" y="6399152"/>
                  <a:pt x="7132304" y="6399152"/>
                </a:cubicBezTo>
                <a:lnTo>
                  <a:pt x="0" y="6399152"/>
                </a:lnTo>
                <a:close/>
              </a:path>
            </a:pathLst>
          </a:custGeom>
          <a:noFill/>
        </p:spPr>
      </p:pic>
      <p:sp>
        <p:nvSpPr>
          <p:cNvPr id="3" name="Content Placeholder 2">
            <a:extLst>
              <a:ext uri="{FF2B5EF4-FFF2-40B4-BE49-F238E27FC236}">
                <a16:creationId xmlns:a16="http://schemas.microsoft.com/office/drawing/2014/main" id="{C9A394E6-F565-76FA-D071-EC8780C7DD5B}"/>
              </a:ext>
            </a:extLst>
          </p:cNvPr>
          <p:cNvSpPr>
            <a:spLocks noGrp="1"/>
          </p:cNvSpPr>
          <p:nvPr>
            <p:ph sz="quarter" idx="14"/>
          </p:nvPr>
        </p:nvSpPr>
        <p:spPr>
          <a:xfrm>
            <a:off x="8178546" y="1171199"/>
            <a:ext cx="3273552" cy="2953512"/>
          </a:xfrm>
        </p:spPr>
        <p:txBody>
          <a:bodyPr>
            <a:noAutofit/>
          </a:bodyPr>
          <a:lstStyle/>
          <a:p>
            <a:r>
              <a:rPr lang="en-GB" sz="2800" dirty="0"/>
              <a:t>How are you feeling?</a:t>
            </a:r>
          </a:p>
          <a:p>
            <a:r>
              <a:rPr lang="en-GB" sz="2800" dirty="0"/>
              <a:t>Can you access everything? – Email, Teams page, Moodle</a:t>
            </a:r>
          </a:p>
          <a:p>
            <a:r>
              <a:rPr lang="en-GB" sz="2800" dirty="0"/>
              <a:t>Are you fully enrolled?</a:t>
            </a:r>
          </a:p>
          <a:p>
            <a:r>
              <a:rPr lang="en-GB" sz="2800" dirty="0"/>
              <a:t>Are you a CIPD member?</a:t>
            </a:r>
          </a:p>
        </p:txBody>
      </p:sp>
    </p:spTree>
    <p:extLst>
      <p:ext uri="{BB962C8B-B14F-4D97-AF65-F5344CB8AC3E}">
        <p14:creationId xmlns:p14="http://schemas.microsoft.com/office/powerpoint/2010/main" val="251926825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0F2D93-B290-48BA-80EC-66767BD4F17A}"/>
              </a:ext>
            </a:extLst>
          </p:cNvPr>
          <p:cNvSpPr>
            <a:spLocks noGrp="1"/>
          </p:cNvSpPr>
          <p:nvPr>
            <p:ph type="title"/>
          </p:nvPr>
        </p:nvSpPr>
        <p:spPr/>
        <p:txBody>
          <a:bodyPr anchor="ctr">
            <a:normAutofit/>
          </a:bodyPr>
          <a:lstStyle/>
          <a:p>
            <a:r>
              <a:rPr lang="en-GB" b="1" dirty="0"/>
              <a:t>Learning Outcomes </a:t>
            </a:r>
          </a:p>
        </p:txBody>
      </p:sp>
      <p:graphicFrame>
        <p:nvGraphicFramePr>
          <p:cNvPr id="5" name="Content Placeholder 2">
            <a:extLst>
              <a:ext uri="{FF2B5EF4-FFF2-40B4-BE49-F238E27FC236}">
                <a16:creationId xmlns:a16="http://schemas.microsoft.com/office/drawing/2014/main" id="{EBDE9B33-61F5-DDD2-4087-BEC4654663E4}"/>
              </a:ext>
            </a:extLst>
          </p:cNvPr>
          <p:cNvGraphicFramePr>
            <a:graphicFrameLocks noGrp="1"/>
          </p:cNvGraphicFramePr>
          <p:nvPr>
            <p:ph idx="1"/>
            <p:extLst>
              <p:ext uri="{D42A27DB-BD31-4B8C-83A1-F6EECF244321}">
                <p14:modId xmlns:p14="http://schemas.microsoft.com/office/powerpoint/2010/main" val="931040224"/>
              </p:ext>
            </p:extLst>
          </p:nvPr>
        </p:nvGraphicFramePr>
        <p:xfrm>
          <a:off x="301625" y="2881313"/>
          <a:ext cx="11595100" cy="36512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5800929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FEA22A4-85E7-415D-B525-19F7DBFF8C7A}"/>
              </a:ext>
            </a:extLst>
          </p:cNvPr>
          <p:cNvSpPr>
            <a:spLocks noGrp="1"/>
          </p:cNvSpPr>
          <p:nvPr>
            <p:ph type="title"/>
          </p:nvPr>
        </p:nvSpPr>
        <p:spPr>
          <a:xfrm>
            <a:off x="429768" y="640080"/>
            <a:ext cx="2923032" cy="3621024"/>
          </a:xfrm>
        </p:spPr>
        <p:txBody>
          <a:bodyPr anchor="t">
            <a:normAutofit/>
          </a:bodyPr>
          <a:lstStyle/>
          <a:p>
            <a:pPr marL="0" indent="0">
              <a:buNone/>
            </a:pPr>
            <a:r>
              <a:rPr lang="en-GB" sz="4800" b="1" dirty="0">
                <a:latin typeface="+mn-lt"/>
              </a:rPr>
              <a:t>Learning Plan</a:t>
            </a:r>
          </a:p>
        </p:txBody>
      </p:sp>
      <p:pic>
        <p:nvPicPr>
          <p:cNvPr id="5" name="Picture 4">
            <a:extLst>
              <a:ext uri="{FF2B5EF4-FFF2-40B4-BE49-F238E27FC236}">
                <a16:creationId xmlns:a16="http://schemas.microsoft.com/office/drawing/2014/main" id="{BBD7CC57-05C9-8701-8D00-358E197062B4}"/>
              </a:ext>
            </a:extLst>
          </p:cNvPr>
          <p:cNvPicPr>
            <a:picLocks noChangeAspect="1"/>
          </p:cNvPicPr>
          <p:nvPr/>
        </p:nvPicPr>
        <p:blipFill>
          <a:blip r:embed="rId3"/>
          <a:stretch>
            <a:fillRect/>
          </a:stretch>
        </p:blipFill>
        <p:spPr>
          <a:xfrm>
            <a:off x="3711702" y="1"/>
            <a:ext cx="8480298" cy="5695950"/>
          </a:xfrm>
          <a:prstGeom prst="rect">
            <a:avLst/>
          </a:prstGeom>
          <a:noFill/>
        </p:spPr>
      </p:pic>
    </p:spTree>
    <p:extLst>
      <p:ext uri="{BB962C8B-B14F-4D97-AF65-F5344CB8AC3E}">
        <p14:creationId xmlns:p14="http://schemas.microsoft.com/office/powerpoint/2010/main" val="49178598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C48A19-D29A-37EF-4EEA-5CCD766CADD5}"/>
              </a:ext>
            </a:extLst>
          </p:cNvPr>
          <p:cNvSpPr>
            <a:spLocks noGrp="1"/>
          </p:cNvSpPr>
          <p:nvPr>
            <p:ph type="title"/>
          </p:nvPr>
        </p:nvSpPr>
        <p:spPr>
          <a:xfrm>
            <a:off x="8311896" y="1078992"/>
            <a:ext cx="3273552" cy="1947672"/>
          </a:xfrm>
        </p:spPr>
        <p:txBody>
          <a:bodyPr anchor="b">
            <a:noAutofit/>
          </a:bodyPr>
          <a:lstStyle/>
          <a:p>
            <a:r>
              <a:rPr lang="en-GB" sz="4000" b="1" dirty="0">
                <a:latin typeface="+mn-lt"/>
              </a:rPr>
              <a:t>What is evidence-based practice?</a:t>
            </a:r>
          </a:p>
        </p:txBody>
      </p:sp>
      <p:pic>
        <p:nvPicPr>
          <p:cNvPr id="4" name="Picture 3" descr="Calculator, pen, compass, money and a paper with graphs printed on it">
            <a:extLst>
              <a:ext uri="{FF2B5EF4-FFF2-40B4-BE49-F238E27FC236}">
                <a16:creationId xmlns:a16="http://schemas.microsoft.com/office/drawing/2014/main" id="{40540B9F-0F06-F4B4-DA13-17B5DA7E4C60}"/>
              </a:ext>
            </a:extLst>
          </p:cNvPr>
          <p:cNvPicPr>
            <a:picLocks noChangeAspect="1"/>
          </p:cNvPicPr>
          <p:nvPr/>
        </p:nvPicPr>
        <p:blipFill>
          <a:blip r:embed="rId2">
            <a:extLst>
              <a:ext uri="{28A0092B-C50C-407E-A947-70E740481C1C}">
                <a14:useLocalDpi xmlns:a14="http://schemas.microsoft.com/office/drawing/2010/main" val="0"/>
              </a:ext>
            </a:extLst>
          </a:blip>
          <a:srcRect l="13849" r="13329" b="-2"/>
          <a:stretch>
            <a:fillRect/>
          </a:stretch>
        </p:blipFill>
        <p:spPr>
          <a:xfrm>
            <a:off x="20" y="10"/>
            <a:ext cx="6890177" cy="5700753"/>
          </a:xfrm>
          <a:custGeom>
            <a:avLst/>
            <a:gdLst>
              <a:gd name="connsiteX0" fmla="*/ 0 w 7734300"/>
              <a:gd name="connsiteY0" fmla="*/ 0 h 6399152"/>
              <a:gd name="connsiteX1" fmla="*/ 7734300 w 7734300"/>
              <a:gd name="connsiteY1" fmla="*/ 0 h 6399152"/>
              <a:gd name="connsiteX2" fmla="*/ 7734300 w 7734300"/>
              <a:gd name="connsiteY2" fmla="*/ 5797156 h 6399152"/>
              <a:gd name="connsiteX3" fmla="*/ 7132304 w 7734300"/>
              <a:gd name="connsiteY3" fmla="*/ 6399152 h 6399152"/>
              <a:gd name="connsiteX4" fmla="*/ 0 w 7734300"/>
              <a:gd name="connsiteY4" fmla="*/ 6399152 h 63991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734300" h="6399152">
                <a:moveTo>
                  <a:pt x="0" y="0"/>
                </a:moveTo>
                <a:lnTo>
                  <a:pt x="7734300" y="0"/>
                </a:lnTo>
                <a:lnTo>
                  <a:pt x="7734300" y="5797156"/>
                </a:lnTo>
                <a:cubicBezTo>
                  <a:pt x="7734300" y="6129629"/>
                  <a:pt x="7464777" y="6399152"/>
                  <a:pt x="7132304" y="6399152"/>
                </a:cubicBezTo>
                <a:lnTo>
                  <a:pt x="0" y="6399152"/>
                </a:lnTo>
                <a:close/>
              </a:path>
            </a:pathLst>
          </a:custGeom>
          <a:noFill/>
        </p:spPr>
      </p:pic>
    </p:spTree>
    <p:extLst>
      <p:ext uri="{BB962C8B-B14F-4D97-AF65-F5344CB8AC3E}">
        <p14:creationId xmlns:p14="http://schemas.microsoft.com/office/powerpoint/2010/main" val="382768847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247A0B-B5F1-4FED-BF4E-71009BCD818E}"/>
              </a:ext>
            </a:extLst>
          </p:cNvPr>
          <p:cNvSpPr>
            <a:spLocks noGrp="1"/>
          </p:cNvSpPr>
          <p:nvPr>
            <p:ph type="title"/>
          </p:nvPr>
        </p:nvSpPr>
        <p:spPr/>
        <p:txBody>
          <a:bodyPr anchor="t">
            <a:normAutofit/>
          </a:bodyPr>
          <a:lstStyle/>
          <a:p>
            <a:r>
              <a:rPr lang="en-GB" b="1" dirty="0">
                <a:latin typeface="+mn-lt"/>
              </a:rPr>
              <a:t>What is Evidence-Based Practice?</a:t>
            </a:r>
          </a:p>
        </p:txBody>
      </p:sp>
      <p:graphicFrame>
        <p:nvGraphicFramePr>
          <p:cNvPr id="5" name="Content Placeholder 2">
            <a:extLst>
              <a:ext uri="{FF2B5EF4-FFF2-40B4-BE49-F238E27FC236}">
                <a16:creationId xmlns:a16="http://schemas.microsoft.com/office/drawing/2014/main" id="{CD5FD1B0-D003-CB15-C9B0-2EDD822D5FAE}"/>
              </a:ext>
            </a:extLst>
          </p:cNvPr>
          <p:cNvGraphicFramePr>
            <a:graphicFrameLocks noGrp="1"/>
          </p:cNvGraphicFramePr>
          <p:nvPr>
            <p:ph sz="quarter" idx="13"/>
            <p:extLst>
              <p:ext uri="{D42A27DB-BD31-4B8C-83A1-F6EECF244321}">
                <p14:modId xmlns:p14="http://schemas.microsoft.com/office/powerpoint/2010/main" val="3431603843"/>
              </p:ext>
            </p:extLst>
          </p:nvPr>
        </p:nvGraphicFramePr>
        <p:xfrm>
          <a:off x="4425696" y="425003"/>
          <a:ext cx="7159752" cy="593922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86528576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pic>
        <p:nvPicPr>
          <p:cNvPr id="2" name="Online Media 1" title="Evidence-based practice: an introduction">
            <a:hlinkClick r:id="" action="ppaction://media"/>
            <a:extLst>
              <a:ext uri="{FF2B5EF4-FFF2-40B4-BE49-F238E27FC236}">
                <a16:creationId xmlns:a16="http://schemas.microsoft.com/office/drawing/2014/main" id="{2392C807-5AD2-4AB4-AEDD-7CDA34789B76}"/>
              </a:ext>
            </a:extLst>
          </p:cNvPr>
          <p:cNvPicPr>
            <a:picLocks noRot="1" noChangeAspect="1"/>
          </p:cNvPicPr>
          <p:nvPr>
            <a:videoFile r:link="rId1"/>
          </p:nvPr>
        </p:nvPicPr>
        <p:blipFill>
          <a:blip r:embed="rId3"/>
          <a:stretch>
            <a:fillRect/>
          </a:stretch>
        </p:blipFill>
        <p:spPr>
          <a:xfrm>
            <a:off x="508000" y="489527"/>
            <a:ext cx="11351491" cy="5911273"/>
          </a:xfrm>
          <a:prstGeom prst="rect">
            <a:avLst/>
          </a:prstGeom>
        </p:spPr>
      </p:pic>
    </p:spTree>
    <p:extLst>
      <p:ext uri="{BB962C8B-B14F-4D97-AF65-F5344CB8AC3E}">
        <p14:creationId xmlns:p14="http://schemas.microsoft.com/office/powerpoint/2010/main" val="31944480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E5631F-C5D7-497C-8BB8-B4B63D6323E6}"/>
              </a:ext>
            </a:extLst>
          </p:cNvPr>
          <p:cNvSpPr>
            <a:spLocks noGrp="1"/>
          </p:cNvSpPr>
          <p:nvPr>
            <p:ph type="title"/>
          </p:nvPr>
        </p:nvSpPr>
        <p:spPr>
          <a:xfrm>
            <a:off x="609600" y="274638"/>
            <a:ext cx="10972800" cy="731202"/>
          </a:xfrm>
        </p:spPr>
        <p:txBody>
          <a:bodyPr>
            <a:normAutofit/>
          </a:bodyPr>
          <a:lstStyle/>
          <a:p>
            <a:r>
              <a:rPr lang="en-GB" b="1" dirty="0">
                <a:latin typeface="+mn-lt"/>
              </a:rPr>
              <a:t>And just to illustrate my point…!</a:t>
            </a:r>
          </a:p>
        </p:txBody>
      </p:sp>
      <p:sp>
        <p:nvSpPr>
          <p:cNvPr id="3" name="Content Placeholder 2">
            <a:extLst>
              <a:ext uri="{FF2B5EF4-FFF2-40B4-BE49-F238E27FC236}">
                <a16:creationId xmlns:a16="http://schemas.microsoft.com/office/drawing/2014/main" id="{DB7A8464-4021-47F8-9058-C0DEAFC10AF0}"/>
              </a:ext>
            </a:extLst>
          </p:cNvPr>
          <p:cNvSpPr>
            <a:spLocks noGrp="1"/>
          </p:cNvSpPr>
          <p:nvPr>
            <p:ph idx="1"/>
          </p:nvPr>
        </p:nvSpPr>
        <p:spPr>
          <a:xfrm>
            <a:off x="609600" y="1200150"/>
            <a:ext cx="10972800" cy="4317083"/>
          </a:xfrm>
        </p:spPr>
        <p:txBody>
          <a:bodyPr>
            <a:normAutofit fontScale="92500"/>
          </a:bodyPr>
          <a:lstStyle/>
          <a:p>
            <a:pPr marL="0" indent="0">
              <a:buNone/>
            </a:pPr>
            <a:r>
              <a:rPr lang="en-GB" dirty="0"/>
              <a:t>The chief executive of St Samaritan’s Hospital Trust cleared his throat and began.</a:t>
            </a:r>
          </a:p>
          <a:p>
            <a:pPr marL="0" indent="0">
              <a:buNone/>
            </a:pPr>
            <a:r>
              <a:rPr lang="en-GB" dirty="0"/>
              <a:t>‘Thank you all for coming to this meeting, which is, as you know, about how to improve the quality of our service in this hospital. To begin with I have decided to sack all the surgeons and physicians over the age of 55 years. Look at these letters! I have had five letters of complaint about the abruptness and lack of communication of doctors here, and two mentioned that the doctors are too old or have passed their ‘sell-by’ date. The way to deal with the problem is to lower the average age of the staff, so I am going to ask everyone to take voluntary retirement at 55. Any questions before we move on to the next item on the agenda – litter in the corridors?’ (Adair, 2016). </a:t>
            </a:r>
          </a:p>
        </p:txBody>
      </p:sp>
    </p:spTree>
    <p:extLst>
      <p:ext uri="{BB962C8B-B14F-4D97-AF65-F5344CB8AC3E}">
        <p14:creationId xmlns:p14="http://schemas.microsoft.com/office/powerpoint/2010/main" val="235671736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073CA11F-0D1F-4439-A19A-360422911F53}"/>
              </a:ext>
            </a:extLst>
          </p:cNvPr>
          <p:cNvPicPr>
            <a:picLocks noChangeAspect="1"/>
          </p:cNvPicPr>
          <p:nvPr/>
        </p:nvPicPr>
        <p:blipFill>
          <a:blip r:embed="rId3"/>
          <a:stretch>
            <a:fillRect/>
          </a:stretch>
        </p:blipFill>
        <p:spPr>
          <a:xfrm>
            <a:off x="162870" y="335901"/>
            <a:ext cx="11866260" cy="6186197"/>
          </a:xfrm>
          <a:prstGeom prst="rect">
            <a:avLst/>
          </a:prstGeom>
        </p:spPr>
      </p:pic>
      <p:sp>
        <p:nvSpPr>
          <p:cNvPr id="3" name="TextBox 2">
            <a:extLst>
              <a:ext uri="{FF2B5EF4-FFF2-40B4-BE49-F238E27FC236}">
                <a16:creationId xmlns:a16="http://schemas.microsoft.com/office/drawing/2014/main" id="{03BBD938-3CA7-405D-9759-7B51CBEEB75B}"/>
              </a:ext>
            </a:extLst>
          </p:cNvPr>
          <p:cNvSpPr txBox="1"/>
          <p:nvPr/>
        </p:nvSpPr>
        <p:spPr>
          <a:xfrm>
            <a:off x="8322906" y="3429000"/>
            <a:ext cx="3293706" cy="923330"/>
          </a:xfrm>
          <a:prstGeom prst="rect">
            <a:avLst/>
          </a:prstGeom>
          <a:solidFill>
            <a:schemeClr val="accent1">
              <a:lumMod val="20000"/>
              <a:lumOff val="80000"/>
            </a:schemeClr>
          </a:solidFill>
        </p:spPr>
        <p:txBody>
          <a:bodyPr wrap="square" rtlCol="0">
            <a:spAutoFit/>
          </a:bodyPr>
          <a:lstStyle/>
          <a:p>
            <a:r>
              <a:rPr lang="en-GB" dirty="0"/>
              <a:t>Values -  Principles-led, evidence-based and outcomes-driven </a:t>
            </a:r>
          </a:p>
        </p:txBody>
      </p:sp>
    </p:spTree>
    <p:extLst>
      <p:ext uri="{BB962C8B-B14F-4D97-AF65-F5344CB8AC3E}">
        <p14:creationId xmlns:p14="http://schemas.microsoft.com/office/powerpoint/2010/main" val="98187753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A58E66-F7F0-4123-9552-68FC6855F372}"/>
              </a:ext>
            </a:extLst>
          </p:cNvPr>
          <p:cNvSpPr>
            <a:spLocks noGrp="1"/>
          </p:cNvSpPr>
          <p:nvPr>
            <p:ph type="title"/>
          </p:nvPr>
        </p:nvSpPr>
        <p:spPr/>
        <p:txBody>
          <a:bodyPr/>
          <a:lstStyle/>
          <a:p>
            <a:r>
              <a:rPr lang="en-GB" b="1" dirty="0">
                <a:latin typeface="+mn-lt"/>
              </a:rPr>
              <a:t>Profession Map</a:t>
            </a:r>
          </a:p>
        </p:txBody>
      </p:sp>
      <p:sp>
        <p:nvSpPr>
          <p:cNvPr id="3" name="Content Placeholder 2">
            <a:extLst>
              <a:ext uri="{FF2B5EF4-FFF2-40B4-BE49-F238E27FC236}">
                <a16:creationId xmlns:a16="http://schemas.microsoft.com/office/drawing/2014/main" id="{00B5FF31-D983-41C1-86AD-137286C66F1C}"/>
              </a:ext>
            </a:extLst>
          </p:cNvPr>
          <p:cNvSpPr>
            <a:spLocks noGrp="1"/>
          </p:cNvSpPr>
          <p:nvPr>
            <p:ph idx="1"/>
          </p:nvPr>
        </p:nvSpPr>
        <p:spPr/>
        <p:txBody>
          <a:bodyPr/>
          <a:lstStyle/>
          <a:p>
            <a:pPr marL="0" indent="0">
              <a:buNone/>
            </a:pPr>
            <a:r>
              <a:rPr lang="en-GB" dirty="0"/>
              <a:t>Link to video:</a:t>
            </a:r>
          </a:p>
          <a:p>
            <a:pPr marL="0" indent="0">
              <a:buNone/>
            </a:pPr>
            <a:r>
              <a:rPr lang="en-GB" dirty="0">
                <a:hlinkClick r:id="rId3"/>
              </a:rPr>
              <a:t>The Profession Map: An overview</a:t>
            </a:r>
            <a:endParaRPr lang="en-GB" dirty="0"/>
          </a:p>
          <a:p>
            <a:pPr marL="0" indent="0">
              <a:buNone/>
            </a:pPr>
            <a:endParaRPr lang="en-GB" dirty="0"/>
          </a:p>
          <a:p>
            <a:pPr marL="0" indent="0">
              <a:buNone/>
            </a:pPr>
            <a:r>
              <a:rPr lang="en-GB" dirty="0"/>
              <a:t>Link to CIPD website:</a:t>
            </a:r>
          </a:p>
          <a:p>
            <a:pPr marL="0" indent="0">
              <a:buNone/>
            </a:pPr>
            <a:r>
              <a:rPr lang="en-GB" dirty="0">
                <a:hlinkClick r:id="rId4"/>
              </a:rPr>
              <a:t>https://peopleprofession.cipd.org/profession-map/core-purpose</a:t>
            </a:r>
            <a:endParaRPr lang="en-GB" dirty="0"/>
          </a:p>
          <a:p>
            <a:endParaRPr lang="en-GB" dirty="0"/>
          </a:p>
          <a:p>
            <a:endParaRPr lang="en-GB" dirty="0"/>
          </a:p>
        </p:txBody>
      </p:sp>
    </p:spTree>
    <p:extLst>
      <p:ext uri="{BB962C8B-B14F-4D97-AF65-F5344CB8AC3E}">
        <p14:creationId xmlns:p14="http://schemas.microsoft.com/office/powerpoint/2010/main" val="32548106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166E9A-29D2-00B2-CF4A-18A7845E8FDC}"/>
              </a:ext>
            </a:extLst>
          </p:cNvPr>
          <p:cNvSpPr>
            <a:spLocks noGrp="1"/>
          </p:cNvSpPr>
          <p:nvPr>
            <p:ph type="title"/>
          </p:nvPr>
        </p:nvSpPr>
        <p:spPr>
          <a:xfrm>
            <a:off x="358219" y="365125"/>
            <a:ext cx="11481847" cy="1325563"/>
          </a:xfrm>
        </p:spPr>
        <p:txBody>
          <a:bodyPr vert="horz" lIns="91440" tIns="45720" rIns="91440" bIns="45720" rtlCol="0" anchor="ctr">
            <a:normAutofit/>
          </a:bodyPr>
          <a:lstStyle/>
          <a:p>
            <a:r>
              <a:rPr lang="en-US" sz="4800" b="1" kern="1200" dirty="0">
                <a:latin typeface="+mn-lt"/>
              </a:rPr>
              <a:t>CIPD Values</a:t>
            </a:r>
          </a:p>
        </p:txBody>
      </p:sp>
      <p:graphicFrame>
        <p:nvGraphicFramePr>
          <p:cNvPr id="5" name="Content Placeholder 2">
            <a:extLst>
              <a:ext uri="{FF2B5EF4-FFF2-40B4-BE49-F238E27FC236}">
                <a16:creationId xmlns:a16="http://schemas.microsoft.com/office/drawing/2014/main" id="{02336B06-077E-45CB-E003-7F6CDA54B4D4}"/>
              </a:ext>
            </a:extLst>
          </p:cNvPr>
          <p:cNvGraphicFramePr>
            <a:graphicFrameLocks noGrp="1"/>
          </p:cNvGraphicFramePr>
          <p:nvPr>
            <p:ph idx="1"/>
            <p:extLst>
              <p:ext uri="{D42A27DB-BD31-4B8C-83A1-F6EECF244321}">
                <p14:modId xmlns:p14="http://schemas.microsoft.com/office/powerpoint/2010/main" val="3378120810"/>
              </p:ext>
            </p:extLst>
          </p:nvPr>
        </p:nvGraphicFramePr>
        <p:xfrm>
          <a:off x="358219" y="1825625"/>
          <a:ext cx="11481847" cy="357593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48907790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5F649E-932E-08F0-AD48-D3D429368419}"/>
              </a:ext>
            </a:extLst>
          </p:cNvPr>
          <p:cNvSpPr>
            <a:spLocks noGrp="1"/>
          </p:cNvSpPr>
          <p:nvPr>
            <p:ph type="title"/>
          </p:nvPr>
        </p:nvSpPr>
        <p:spPr>
          <a:xfrm>
            <a:off x="429768" y="489397"/>
            <a:ext cx="3401568" cy="1691254"/>
          </a:xfrm>
        </p:spPr>
        <p:txBody>
          <a:bodyPr vert="horz" lIns="91440" tIns="45720" rIns="91440" bIns="45720" rtlCol="0" anchor="b">
            <a:noAutofit/>
          </a:bodyPr>
          <a:lstStyle/>
          <a:p>
            <a:r>
              <a:rPr lang="en-US" sz="4000" b="1" kern="1200" dirty="0">
                <a:latin typeface="+mn-lt"/>
              </a:rPr>
              <a:t>How do we know what to work on?</a:t>
            </a:r>
          </a:p>
        </p:txBody>
      </p:sp>
      <p:sp>
        <p:nvSpPr>
          <p:cNvPr id="3" name="Content Placeholder 2">
            <a:extLst>
              <a:ext uri="{FF2B5EF4-FFF2-40B4-BE49-F238E27FC236}">
                <a16:creationId xmlns:a16="http://schemas.microsoft.com/office/drawing/2014/main" id="{54779221-7107-63F3-1351-CDC1B68EB85C}"/>
              </a:ext>
            </a:extLst>
          </p:cNvPr>
          <p:cNvSpPr>
            <a:spLocks noGrp="1"/>
          </p:cNvSpPr>
          <p:nvPr>
            <p:ph sz="quarter" idx="14"/>
          </p:nvPr>
        </p:nvSpPr>
        <p:spPr>
          <a:xfrm>
            <a:off x="429768" y="2435830"/>
            <a:ext cx="3401568" cy="3284113"/>
          </a:xfrm>
        </p:spPr>
        <p:txBody>
          <a:bodyPr vert="horz" lIns="91440" tIns="45720" rIns="91440" bIns="45720" rtlCol="0">
            <a:normAutofit/>
          </a:bodyPr>
          <a:lstStyle/>
          <a:p>
            <a:pPr marL="0" indent="0">
              <a:buNone/>
            </a:pPr>
            <a:r>
              <a:rPr lang="en-US" sz="3200" kern="1200" dirty="0"/>
              <a:t>Using evidence to </a:t>
            </a:r>
            <a:r>
              <a:rPr lang="en-US" sz="3200" kern="1200" dirty="0" err="1"/>
              <a:t>recognise</a:t>
            </a:r>
            <a:r>
              <a:rPr lang="en-US" sz="3200" kern="1200" dirty="0"/>
              <a:t> and diagnose issues, problems and challenges</a:t>
            </a:r>
          </a:p>
        </p:txBody>
      </p:sp>
      <p:pic>
        <p:nvPicPr>
          <p:cNvPr id="12" name="Picture 11" descr="Sunlit desk">
            <a:extLst>
              <a:ext uri="{FF2B5EF4-FFF2-40B4-BE49-F238E27FC236}">
                <a16:creationId xmlns:a16="http://schemas.microsoft.com/office/drawing/2014/main" id="{BB83FE0F-590E-39D1-3A22-93C54A3AFB9F}"/>
              </a:ext>
            </a:extLst>
          </p:cNvPr>
          <p:cNvPicPr>
            <a:picLocks noChangeAspect="1"/>
          </p:cNvPicPr>
          <p:nvPr/>
        </p:nvPicPr>
        <p:blipFill>
          <a:blip r:embed="rId3"/>
          <a:srcRect l="5774" r="14020" b="1"/>
          <a:stretch>
            <a:fillRect/>
          </a:stretch>
        </p:blipFill>
        <p:spPr>
          <a:xfrm>
            <a:off x="5318975" y="2"/>
            <a:ext cx="6873025" cy="5719941"/>
          </a:xfrm>
          <a:custGeom>
            <a:avLst/>
            <a:gdLst>
              <a:gd name="connsiteX0" fmla="*/ 0 w 7689157"/>
              <a:gd name="connsiteY0" fmla="*/ 0 h 6399151"/>
              <a:gd name="connsiteX1" fmla="*/ 7689157 w 7689157"/>
              <a:gd name="connsiteY1" fmla="*/ 0 h 6399151"/>
              <a:gd name="connsiteX2" fmla="*/ 7689157 w 7689157"/>
              <a:gd name="connsiteY2" fmla="*/ 6399151 h 6399151"/>
              <a:gd name="connsiteX3" fmla="*/ 601997 w 7689157"/>
              <a:gd name="connsiteY3" fmla="*/ 6399151 h 6399151"/>
              <a:gd name="connsiteX4" fmla="*/ 0 w 7689157"/>
              <a:gd name="connsiteY4" fmla="*/ 5797155 h 639915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689157" h="6399151">
                <a:moveTo>
                  <a:pt x="0" y="0"/>
                </a:moveTo>
                <a:lnTo>
                  <a:pt x="7689157" y="0"/>
                </a:lnTo>
                <a:lnTo>
                  <a:pt x="7689157" y="6399151"/>
                </a:lnTo>
                <a:lnTo>
                  <a:pt x="601997" y="6399151"/>
                </a:lnTo>
                <a:cubicBezTo>
                  <a:pt x="269523" y="6399151"/>
                  <a:pt x="0" y="6129628"/>
                  <a:pt x="0" y="5797155"/>
                </a:cubicBezTo>
                <a:close/>
              </a:path>
            </a:pathLst>
          </a:custGeom>
          <a:noFill/>
        </p:spPr>
      </p:pic>
    </p:spTree>
    <p:extLst>
      <p:ext uri="{BB962C8B-B14F-4D97-AF65-F5344CB8AC3E}">
        <p14:creationId xmlns:p14="http://schemas.microsoft.com/office/powerpoint/2010/main" val="380008471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8861FA6-CEA0-4D1C-A355-9F958CE2F1C2}"/>
              </a:ext>
            </a:extLst>
          </p:cNvPr>
          <p:cNvSpPr>
            <a:spLocks noGrp="1"/>
          </p:cNvSpPr>
          <p:nvPr>
            <p:ph type="title"/>
          </p:nvPr>
        </p:nvSpPr>
        <p:spPr>
          <a:xfrm>
            <a:off x="586478" y="1683756"/>
            <a:ext cx="3115265" cy="2396359"/>
          </a:xfrm>
        </p:spPr>
        <p:txBody>
          <a:bodyPr anchor="b">
            <a:noAutofit/>
          </a:bodyPr>
          <a:lstStyle/>
          <a:p>
            <a:pPr algn="r"/>
            <a:r>
              <a:rPr lang="en-GB" sz="3600" b="1" dirty="0">
                <a:solidFill>
                  <a:srgbClr val="FFFFFF"/>
                </a:solidFill>
              </a:rPr>
              <a:t>Tools to Recognise and Diagnose Issues/Problems/Challenges</a:t>
            </a:r>
          </a:p>
        </p:txBody>
      </p:sp>
      <p:graphicFrame>
        <p:nvGraphicFramePr>
          <p:cNvPr id="5" name="Content Placeholder 2">
            <a:extLst>
              <a:ext uri="{FF2B5EF4-FFF2-40B4-BE49-F238E27FC236}">
                <a16:creationId xmlns:a16="http://schemas.microsoft.com/office/drawing/2014/main" id="{4E1DCFF9-FAA7-2078-18CB-38A5959222F9}"/>
              </a:ext>
            </a:extLst>
          </p:cNvPr>
          <p:cNvGraphicFramePr>
            <a:graphicFrameLocks noGrp="1"/>
          </p:cNvGraphicFramePr>
          <p:nvPr>
            <p:ph idx="1"/>
            <p:extLst>
              <p:ext uri="{D42A27DB-BD31-4B8C-83A1-F6EECF244321}">
                <p14:modId xmlns:p14="http://schemas.microsoft.com/office/powerpoint/2010/main" val="1883895910"/>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51530147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7BE9B3-FC0F-35E0-12D6-4E11C7D09AAA}"/>
              </a:ext>
            </a:extLst>
          </p:cNvPr>
          <p:cNvSpPr>
            <a:spLocks noGrp="1"/>
          </p:cNvSpPr>
          <p:nvPr>
            <p:ph type="title"/>
          </p:nvPr>
        </p:nvSpPr>
        <p:spPr>
          <a:xfrm>
            <a:off x="738553" y="157407"/>
            <a:ext cx="10908323" cy="463916"/>
          </a:xfrm>
        </p:spPr>
        <p:txBody>
          <a:bodyPr>
            <a:normAutofit fontScale="90000"/>
          </a:bodyPr>
          <a:lstStyle/>
          <a:p>
            <a:r>
              <a:rPr lang="en-GB" b="1" dirty="0"/>
              <a:t>PESTLE Analysis </a:t>
            </a:r>
          </a:p>
        </p:txBody>
      </p:sp>
      <p:pic>
        <p:nvPicPr>
          <p:cNvPr id="3" name="Online Media 2" title="PESTLE analysis">
            <a:hlinkClick r:id="" action="ppaction://media"/>
            <a:extLst>
              <a:ext uri="{FF2B5EF4-FFF2-40B4-BE49-F238E27FC236}">
                <a16:creationId xmlns:a16="http://schemas.microsoft.com/office/drawing/2014/main" id="{75EE967F-EA98-722E-169C-78B28F9BB74E}"/>
              </a:ext>
            </a:extLst>
          </p:cNvPr>
          <p:cNvPicPr>
            <a:picLocks noRot="1" noChangeAspect="1"/>
          </p:cNvPicPr>
          <p:nvPr>
            <a:videoFile r:link="rId1"/>
          </p:nvPr>
        </p:nvPicPr>
        <p:blipFill>
          <a:blip r:embed="rId4"/>
          <a:stretch>
            <a:fillRect/>
          </a:stretch>
        </p:blipFill>
        <p:spPr>
          <a:xfrm>
            <a:off x="1712890" y="808892"/>
            <a:ext cx="8603087" cy="4664629"/>
          </a:xfrm>
          <a:prstGeom prst="rect">
            <a:avLst/>
          </a:prstGeom>
        </p:spPr>
      </p:pic>
    </p:spTree>
    <p:extLst>
      <p:ext uri="{BB962C8B-B14F-4D97-AF65-F5344CB8AC3E}">
        <p14:creationId xmlns:p14="http://schemas.microsoft.com/office/powerpoint/2010/main" val="2291219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1E0FDE-7069-1312-5B2C-60F31336998D}"/>
              </a:ext>
            </a:extLst>
          </p:cNvPr>
          <p:cNvSpPr>
            <a:spLocks noGrp="1"/>
          </p:cNvSpPr>
          <p:nvPr>
            <p:ph type="title"/>
          </p:nvPr>
        </p:nvSpPr>
        <p:spPr>
          <a:xfrm>
            <a:off x="691662" y="1786914"/>
            <a:ext cx="10972800" cy="1143000"/>
          </a:xfrm>
        </p:spPr>
        <p:txBody>
          <a:bodyPr>
            <a:noAutofit/>
          </a:bodyPr>
          <a:lstStyle/>
          <a:p>
            <a:r>
              <a:rPr lang="en-GB" sz="5400" b="1" dirty="0"/>
              <a:t>What external factors have influenced what you work on in recent years?</a:t>
            </a:r>
          </a:p>
        </p:txBody>
      </p:sp>
    </p:spTree>
    <p:extLst>
      <p:ext uri="{BB962C8B-B14F-4D97-AF65-F5344CB8AC3E}">
        <p14:creationId xmlns:p14="http://schemas.microsoft.com/office/powerpoint/2010/main" val="411090763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105660E-737F-43C1-9B33-0566BE97F35B}"/>
              </a:ext>
            </a:extLst>
          </p:cNvPr>
          <p:cNvSpPr>
            <a:spLocks noGrp="1"/>
          </p:cNvSpPr>
          <p:nvPr>
            <p:ph type="title"/>
          </p:nvPr>
        </p:nvSpPr>
        <p:spPr>
          <a:xfrm>
            <a:off x="1371597" y="348865"/>
            <a:ext cx="10044023" cy="877729"/>
          </a:xfrm>
        </p:spPr>
        <p:txBody>
          <a:bodyPr anchor="ctr">
            <a:normAutofit/>
          </a:bodyPr>
          <a:lstStyle/>
          <a:p>
            <a:r>
              <a:rPr lang="en-GB" sz="4000" b="1">
                <a:solidFill>
                  <a:srgbClr val="FFFFFF"/>
                </a:solidFill>
                <a:latin typeface="+mn-lt"/>
              </a:rPr>
              <a:t>Methods to recognise and diagnose issues</a:t>
            </a:r>
          </a:p>
        </p:txBody>
      </p:sp>
      <p:graphicFrame>
        <p:nvGraphicFramePr>
          <p:cNvPr id="5" name="Content Placeholder 2">
            <a:extLst>
              <a:ext uri="{FF2B5EF4-FFF2-40B4-BE49-F238E27FC236}">
                <a16:creationId xmlns:a16="http://schemas.microsoft.com/office/drawing/2014/main" id="{85755E74-4C52-54FA-A87B-9EF3E94C1A72}"/>
              </a:ext>
            </a:extLst>
          </p:cNvPr>
          <p:cNvGraphicFramePr>
            <a:graphicFrameLocks noGrp="1"/>
          </p:cNvGraphicFramePr>
          <p:nvPr>
            <p:ph idx="1"/>
            <p:extLst>
              <p:ext uri="{D42A27DB-BD31-4B8C-83A1-F6EECF244321}">
                <p14:modId xmlns:p14="http://schemas.microsoft.com/office/powerpoint/2010/main" val="1044773535"/>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85614657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8A7DE6-3988-4809-9244-0E55E26D208A}"/>
              </a:ext>
            </a:extLst>
          </p:cNvPr>
          <p:cNvSpPr>
            <a:spLocks noGrp="1"/>
          </p:cNvSpPr>
          <p:nvPr>
            <p:ph type="title"/>
          </p:nvPr>
        </p:nvSpPr>
        <p:spPr>
          <a:xfrm>
            <a:off x="539263" y="566126"/>
            <a:ext cx="4011084" cy="1461965"/>
          </a:xfrm>
        </p:spPr>
        <p:txBody>
          <a:bodyPr anchor="b">
            <a:noAutofit/>
          </a:bodyPr>
          <a:lstStyle/>
          <a:p>
            <a:r>
              <a:rPr lang="en-GB" sz="3200" dirty="0">
                <a:latin typeface="+mn-lt"/>
              </a:rPr>
              <a:t>Six Steps to Evidence-Based Decision-making</a:t>
            </a:r>
          </a:p>
        </p:txBody>
      </p:sp>
      <p:pic>
        <p:nvPicPr>
          <p:cNvPr id="5" name="Content Placeholder 4">
            <a:extLst>
              <a:ext uri="{FF2B5EF4-FFF2-40B4-BE49-F238E27FC236}">
                <a16:creationId xmlns:a16="http://schemas.microsoft.com/office/drawing/2014/main" id="{2BB37504-B2FF-5CD7-468D-C644F0B297C5}"/>
              </a:ext>
            </a:extLst>
          </p:cNvPr>
          <p:cNvPicPr>
            <a:picLocks noGrp="1" noChangeAspect="1"/>
          </p:cNvPicPr>
          <p:nvPr>
            <p:ph idx="1"/>
          </p:nvPr>
        </p:nvPicPr>
        <p:blipFill>
          <a:blip r:embed="rId3"/>
          <a:stretch>
            <a:fillRect/>
          </a:stretch>
        </p:blipFill>
        <p:spPr>
          <a:xfrm>
            <a:off x="5052646" y="273051"/>
            <a:ext cx="5591908" cy="6420826"/>
          </a:xfrm>
          <a:noFill/>
        </p:spPr>
      </p:pic>
    </p:spTree>
    <p:extLst>
      <p:ext uri="{BB962C8B-B14F-4D97-AF65-F5344CB8AC3E}">
        <p14:creationId xmlns:p14="http://schemas.microsoft.com/office/powerpoint/2010/main" val="266037399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6BB4167D-1C20-BDEB-BB0A-CA086CB99174}"/>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3772098" y="371475"/>
            <a:ext cx="8153003" cy="6115050"/>
          </a:xfrm>
          <a:prstGeom prst="rect">
            <a:avLst/>
          </a:prstGeom>
        </p:spPr>
      </p:pic>
      <p:sp>
        <p:nvSpPr>
          <p:cNvPr id="6" name="TextBox 5">
            <a:extLst>
              <a:ext uri="{FF2B5EF4-FFF2-40B4-BE49-F238E27FC236}">
                <a16:creationId xmlns:a16="http://schemas.microsoft.com/office/drawing/2014/main" id="{0E0AB4AA-28AB-270C-140B-DF13962ABE04}"/>
              </a:ext>
            </a:extLst>
          </p:cNvPr>
          <p:cNvSpPr txBox="1"/>
          <p:nvPr/>
        </p:nvSpPr>
        <p:spPr>
          <a:xfrm>
            <a:off x="495300" y="838200"/>
            <a:ext cx="2933700" cy="4401205"/>
          </a:xfrm>
          <a:prstGeom prst="rect">
            <a:avLst/>
          </a:prstGeom>
          <a:noFill/>
          <a:ln>
            <a:solidFill>
              <a:schemeClr val="tx1"/>
            </a:solidFill>
          </a:ln>
        </p:spPr>
        <p:txBody>
          <a:bodyPr wrap="square" rtlCol="0">
            <a:spAutoFit/>
          </a:bodyPr>
          <a:lstStyle/>
          <a:p>
            <a:r>
              <a:rPr lang="en-GB" sz="2800" dirty="0"/>
              <a:t>Issue: a mid‑sized organisation reports rising turnover among early‑career employees (aged 22–30), particularly within their first 18 months.</a:t>
            </a:r>
          </a:p>
        </p:txBody>
      </p:sp>
    </p:spTree>
    <p:extLst>
      <p:ext uri="{BB962C8B-B14F-4D97-AF65-F5344CB8AC3E}">
        <p14:creationId xmlns:p14="http://schemas.microsoft.com/office/powerpoint/2010/main" val="154735408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45136F-2350-A891-4777-08C5F4C0FB4B}"/>
              </a:ext>
            </a:extLst>
          </p:cNvPr>
          <p:cNvSpPr>
            <a:spLocks noGrp="1"/>
          </p:cNvSpPr>
          <p:nvPr>
            <p:ph type="title"/>
          </p:nvPr>
        </p:nvSpPr>
        <p:spPr/>
        <p:txBody>
          <a:bodyPr/>
          <a:lstStyle/>
          <a:p>
            <a:r>
              <a:rPr lang="en-GB" b="1" dirty="0">
                <a:latin typeface="+mn-lt"/>
              </a:rPr>
              <a:t>1. Ask – Define the problem clearly</a:t>
            </a:r>
          </a:p>
        </p:txBody>
      </p:sp>
      <p:sp>
        <p:nvSpPr>
          <p:cNvPr id="3" name="Content Placeholder 2">
            <a:extLst>
              <a:ext uri="{FF2B5EF4-FFF2-40B4-BE49-F238E27FC236}">
                <a16:creationId xmlns:a16="http://schemas.microsoft.com/office/drawing/2014/main" id="{A7589888-13C6-9B25-E014-3589B18AB918}"/>
              </a:ext>
            </a:extLst>
          </p:cNvPr>
          <p:cNvSpPr>
            <a:spLocks noGrp="1"/>
          </p:cNvSpPr>
          <p:nvPr>
            <p:ph idx="1"/>
          </p:nvPr>
        </p:nvSpPr>
        <p:spPr/>
        <p:txBody>
          <a:bodyPr/>
          <a:lstStyle/>
          <a:p>
            <a:pPr>
              <a:buNone/>
            </a:pPr>
            <a:r>
              <a:rPr lang="en-GB" dirty="0">
                <a:effectLst/>
              </a:rPr>
              <a:t>The HR team frames the core question: </a:t>
            </a:r>
            <a:r>
              <a:rPr lang="en-GB" b="1" dirty="0"/>
              <a:t>‘</a:t>
            </a:r>
            <a:r>
              <a:rPr lang="en-GB" b="1" dirty="0">
                <a:effectLst/>
              </a:rPr>
              <a:t>What is driving early‑career employees to leave within 18 months, and what interventions are most likely to improve retention?’</a:t>
            </a:r>
            <a:endParaRPr lang="en-GB" dirty="0"/>
          </a:p>
          <a:p>
            <a:pPr>
              <a:buNone/>
            </a:pPr>
            <a:r>
              <a:rPr lang="en-GB" dirty="0">
                <a:effectLst/>
              </a:rPr>
              <a:t>They also identify sub‑questions:</a:t>
            </a:r>
            <a:endParaRPr lang="en-GB" dirty="0"/>
          </a:p>
          <a:p>
            <a:pPr>
              <a:buFont typeface="Arial" panose="020B0604020202020204" pitchFamily="34" charset="0"/>
              <a:buChar char="•"/>
            </a:pPr>
            <a:r>
              <a:rPr lang="en-GB" dirty="0">
                <a:effectLst/>
              </a:rPr>
              <a:t>Is the issue workload, management style, pay, development, or culture?</a:t>
            </a:r>
            <a:endParaRPr lang="en-GB" dirty="0"/>
          </a:p>
          <a:p>
            <a:pPr>
              <a:buFont typeface="Arial" panose="020B0604020202020204" pitchFamily="34" charset="0"/>
              <a:buChar char="•"/>
            </a:pPr>
            <a:r>
              <a:rPr lang="en-GB" dirty="0">
                <a:effectLst/>
              </a:rPr>
              <a:t>Are certain departments or managers associated with higher turnover?</a:t>
            </a:r>
            <a:endParaRPr lang="en-GB" dirty="0"/>
          </a:p>
          <a:p>
            <a:pPr>
              <a:buFont typeface="Arial" panose="020B0604020202020204" pitchFamily="34" charset="0"/>
              <a:buChar char="•"/>
            </a:pPr>
            <a:r>
              <a:rPr lang="en-GB" dirty="0">
                <a:effectLst/>
              </a:rPr>
              <a:t>What does ‘good’ retention look like in comparable organisations?</a:t>
            </a:r>
            <a:endParaRPr lang="en-GB" dirty="0"/>
          </a:p>
          <a:p>
            <a:endParaRPr lang="en-GB" dirty="0"/>
          </a:p>
        </p:txBody>
      </p:sp>
    </p:spTree>
    <p:extLst>
      <p:ext uri="{BB962C8B-B14F-4D97-AF65-F5344CB8AC3E}">
        <p14:creationId xmlns:p14="http://schemas.microsoft.com/office/powerpoint/2010/main" val="1593048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A5BEA8-ABAF-4535-98AC-356EB5CB95E7}"/>
              </a:ext>
            </a:extLst>
          </p:cNvPr>
          <p:cNvSpPr>
            <a:spLocks noGrp="1"/>
          </p:cNvSpPr>
          <p:nvPr>
            <p:ph type="title"/>
          </p:nvPr>
        </p:nvSpPr>
        <p:spPr>
          <a:xfrm>
            <a:off x="429768" y="640080"/>
            <a:ext cx="3493008" cy="3621024"/>
          </a:xfrm>
        </p:spPr>
        <p:txBody>
          <a:bodyPr anchor="t">
            <a:normAutofit/>
          </a:bodyPr>
          <a:lstStyle/>
          <a:p>
            <a:r>
              <a:rPr lang="en-GB" sz="3600" b="1" dirty="0">
                <a:latin typeface="+mn-lt"/>
              </a:rPr>
              <a:t>Step 2 – Acquire</a:t>
            </a:r>
            <a:br>
              <a:rPr lang="en-GB" sz="3600" b="1" dirty="0">
                <a:latin typeface="+mn-lt"/>
              </a:rPr>
            </a:br>
            <a:br>
              <a:rPr lang="en-GB" sz="3600" b="1" dirty="0">
                <a:latin typeface="+mn-lt"/>
              </a:rPr>
            </a:br>
            <a:r>
              <a:rPr lang="en-GB" sz="3600" b="1" i="1" dirty="0">
                <a:latin typeface="+mn-lt"/>
              </a:rPr>
              <a:t>Sources of Evidence for Decision-making</a:t>
            </a:r>
          </a:p>
        </p:txBody>
      </p:sp>
      <p:graphicFrame>
        <p:nvGraphicFramePr>
          <p:cNvPr id="5" name="Content Placeholder 2">
            <a:extLst>
              <a:ext uri="{FF2B5EF4-FFF2-40B4-BE49-F238E27FC236}">
                <a16:creationId xmlns:a16="http://schemas.microsoft.com/office/drawing/2014/main" id="{B4866E2C-9568-6AC7-8C48-D21D63851B83}"/>
              </a:ext>
            </a:extLst>
          </p:cNvPr>
          <p:cNvGraphicFramePr>
            <a:graphicFrameLocks noGrp="1"/>
          </p:cNvGraphicFramePr>
          <p:nvPr>
            <p:ph sz="quarter" idx="13"/>
            <p:extLst>
              <p:ext uri="{D42A27DB-BD31-4B8C-83A1-F6EECF244321}">
                <p14:modId xmlns:p14="http://schemas.microsoft.com/office/powerpoint/2010/main" val="397805582"/>
              </p:ext>
            </p:extLst>
          </p:nvPr>
        </p:nvGraphicFramePr>
        <p:xfrm>
          <a:off x="4425696" y="0"/>
          <a:ext cx="7159752" cy="572414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39707615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25CE48-FB51-5AB9-F0DB-1A01C2123E86}"/>
              </a:ext>
            </a:extLst>
          </p:cNvPr>
          <p:cNvSpPr>
            <a:spLocks noGrp="1"/>
          </p:cNvSpPr>
          <p:nvPr>
            <p:ph type="title"/>
          </p:nvPr>
        </p:nvSpPr>
        <p:spPr>
          <a:xfrm>
            <a:off x="358219" y="365125"/>
            <a:ext cx="11481847" cy="739775"/>
          </a:xfrm>
        </p:spPr>
        <p:txBody>
          <a:bodyPr/>
          <a:lstStyle/>
          <a:p>
            <a:r>
              <a:rPr lang="en-GB" dirty="0">
                <a:latin typeface="+mn-lt"/>
              </a:rPr>
              <a:t>2. </a:t>
            </a:r>
            <a:r>
              <a:rPr lang="en-GB" b="1" dirty="0">
                <a:latin typeface="+mn-lt"/>
              </a:rPr>
              <a:t>Acquire</a:t>
            </a:r>
            <a:r>
              <a:rPr lang="en-GB" dirty="0">
                <a:latin typeface="+mn-lt"/>
              </a:rPr>
              <a:t> – Gather multiple sources of evidence</a:t>
            </a:r>
          </a:p>
        </p:txBody>
      </p:sp>
      <p:sp>
        <p:nvSpPr>
          <p:cNvPr id="3" name="Content Placeholder 2">
            <a:extLst>
              <a:ext uri="{FF2B5EF4-FFF2-40B4-BE49-F238E27FC236}">
                <a16:creationId xmlns:a16="http://schemas.microsoft.com/office/drawing/2014/main" id="{7D882B98-E3E2-702E-0944-5D1E15D262F4}"/>
              </a:ext>
            </a:extLst>
          </p:cNvPr>
          <p:cNvSpPr>
            <a:spLocks noGrp="1"/>
          </p:cNvSpPr>
          <p:nvPr>
            <p:ph idx="1"/>
          </p:nvPr>
        </p:nvSpPr>
        <p:spPr>
          <a:xfrm>
            <a:off x="358219" y="1543050"/>
            <a:ext cx="11481847" cy="3858509"/>
          </a:xfrm>
        </p:spPr>
        <p:txBody>
          <a:bodyPr>
            <a:normAutofit/>
          </a:body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800" b="1" i="0" u="none" strike="noStrike" kern="1200" cap="none" spc="0" normalizeH="0" baseline="0" noProof="0" dirty="0">
                <a:ln>
                  <a:noFill/>
                </a:ln>
                <a:solidFill>
                  <a:prstClr val="black"/>
                </a:solidFill>
                <a:effectLst/>
                <a:uLnTx/>
                <a:uFillTx/>
                <a:latin typeface="Calibri" panose="020F0502020204030204"/>
                <a:ea typeface="+mn-ea"/>
                <a:cs typeface="+mn-cs"/>
              </a:rPr>
              <a:t>Scientific literature:</a:t>
            </a: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 CIPD reports on retention, research on psychological contract, early‑career expectations, and manager–employee relationships.</a:t>
            </a:r>
            <a:endParaRPr lang="en-GB" b="1" dirty="0">
              <a:effectLst/>
            </a:endParaRPr>
          </a:p>
          <a:p>
            <a:pPr>
              <a:buFont typeface="Arial" panose="020B0604020202020204" pitchFamily="34" charset="0"/>
              <a:buChar char="•"/>
            </a:pPr>
            <a:r>
              <a:rPr lang="en-GB" b="1" dirty="0">
                <a:effectLst/>
              </a:rPr>
              <a:t>Organisational data:</a:t>
            </a:r>
            <a:r>
              <a:rPr lang="en-GB" dirty="0">
                <a:effectLst/>
              </a:rPr>
              <a:t> exit interview themes, turnover rates by department, onboarding completion rates, internal mobility data.</a:t>
            </a:r>
            <a:endParaRPr lang="en-GB" dirty="0"/>
          </a:p>
          <a:p>
            <a:pPr>
              <a:buFont typeface="Arial" panose="020B0604020202020204" pitchFamily="34" charset="0"/>
              <a:buChar char="•"/>
            </a:pPr>
            <a:r>
              <a:rPr lang="en-GB" b="1" dirty="0">
                <a:effectLst/>
              </a:rPr>
              <a:t>Professional expertise:</a:t>
            </a:r>
            <a:r>
              <a:rPr lang="en-GB" dirty="0">
                <a:effectLst/>
              </a:rPr>
              <a:t> insights from HRBPs, learning and development specialists (and external benchmarking).</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800" b="1" i="0" u="none" strike="noStrike" kern="1200" cap="none" spc="0" normalizeH="0" baseline="0" noProof="0" dirty="0">
                <a:ln>
                  <a:noFill/>
                </a:ln>
                <a:solidFill>
                  <a:prstClr val="black"/>
                </a:solidFill>
                <a:effectLst/>
                <a:uLnTx/>
                <a:uFillTx/>
                <a:latin typeface="Calibri" panose="020F0502020204030204"/>
                <a:ea typeface="+mn-ea"/>
                <a:cs typeface="+mn-cs"/>
              </a:rPr>
              <a:t>Stakeholder views:</a:t>
            </a: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 focus groups with early‑career employees, interviews with line managers, anonymous pulse surveys.</a:t>
            </a:r>
          </a:p>
          <a:p>
            <a:pPr>
              <a:buFont typeface="Arial" panose="020B0604020202020204" pitchFamily="34" charset="0"/>
              <a:buChar char="•"/>
            </a:pPr>
            <a:endParaRPr lang="en-GB" dirty="0"/>
          </a:p>
          <a:p>
            <a:endParaRPr lang="en-GB" dirty="0"/>
          </a:p>
        </p:txBody>
      </p:sp>
    </p:spTree>
    <p:extLst>
      <p:ext uri="{BB962C8B-B14F-4D97-AF65-F5344CB8AC3E}">
        <p14:creationId xmlns:p14="http://schemas.microsoft.com/office/powerpoint/2010/main" val="312091522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4EFCEA-E2B5-38AB-C293-535AFE0DE33C}"/>
              </a:ext>
            </a:extLst>
          </p:cNvPr>
          <p:cNvSpPr>
            <a:spLocks noGrp="1"/>
          </p:cNvSpPr>
          <p:nvPr>
            <p:ph type="title"/>
          </p:nvPr>
        </p:nvSpPr>
        <p:spPr/>
        <p:txBody>
          <a:bodyPr/>
          <a:lstStyle/>
          <a:p>
            <a:r>
              <a:rPr lang="en-GB" dirty="0">
                <a:latin typeface="+mn-lt"/>
              </a:rPr>
              <a:t>3. </a:t>
            </a:r>
            <a:r>
              <a:rPr lang="en-GB" b="1" dirty="0">
                <a:latin typeface="+mn-lt"/>
              </a:rPr>
              <a:t>Appraise</a:t>
            </a:r>
            <a:r>
              <a:rPr lang="en-GB" dirty="0">
                <a:latin typeface="+mn-lt"/>
              </a:rPr>
              <a:t> – Evaluate the quality and relevance of the evidence</a:t>
            </a:r>
          </a:p>
        </p:txBody>
      </p:sp>
      <p:sp>
        <p:nvSpPr>
          <p:cNvPr id="3" name="Content Placeholder 2">
            <a:extLst>
              <a:ext uri="{FF2B5EF4-FFF2-40B4-BE49-F238E27FC236}">
                <a16:creationId xmlns:a16="http://schemas.microsoft.com/office/drawing/2014/main" id="{99976F95-FED3-1AD9-E0B3-5DBA3F8B95ED}"/>
              </a:ext>
            </a:extLst>
          </p:cNvPr>
          <p:cNvSpPr>
            <a:spLocks noGrp="1"/>
          </p:cNvSpPr>
          <p:nvPr>
            <p:ph idx="1"/>
          </p:nvPr>
        </p:nvSpPr>
        <p:spPr/>
        <p:txBody>
          <a:bodyPr/>
          <a:lstStyle/>
          <a:p>
            <a:pPr>
              <a:buNone/>
            </a:pPr>
            <a:r>
              <a:rPr lang="en-GB" dirty="0">
                <a:effectLst/>
              </a:rPr>
              <a:t>The team critically reviews:</a:t>
            </a:r>
            <a:endParaRPr lang="en-GB" dirty="0"/>
          </a:p>
          <a:p>
            <a:pPr>
              <a:buFont typeface="Arial" panose="020B0604020202020204" pitchFamily="34" charset="0"/>
              <a:buChar char="•"/>
            </a:pPr>
            <a:r>
              <a:rPr lang="en-GB" dirty="0">
                <a:effectLst/>
              </a:rPr>
              <a:t>Whether exit interviews are reliable (noting social desirability bias).</a:t>
            </a:r>
            <a:endParaRPr lang="en-GB" dirty="0"/>
          </a:p>
          <a:p>
            <a:pPr>
              <a:buFont typeface="Arial" panose="020B0604020202020204" pitchFamily="34" charset="0"/>
              <a:buChar char="•"/>
            </a:pPr>
            <a:r>
              <a:rPr lang="en-GB" dirty="0">
                <a:effectLst/>
              </a:rPr>
              <a:t>Whether survey samples are representative.</a:t>
            </a:r>
            <a:endParaRPr lang="en-GB" dirty="0"/>
          </a:p>
          <a:p>
            <a:pPr>
              <a:buFont typeface="Arial" panose="020B0604020202020204" pitchFamily="34" charset="0"/>
              <a:buChar char="•"/>
            </a:pPr>
            <a:r>
              <a:rPr lang="en-GB" dirty="0">
                <a:effectLst/>
              </a:rPr>
              <a:t>The strength of academic evidence linking onboarding quality and manager support to early‑career retention.</a:t>
            </a:r>
            <a:endParaRPr lang="en-GB" dirty="0"/>
          </a:p>
          <a:p>
            <a:pPr>
              <a:buFont typeface="Arial" panose="020B0604020202020204" pitchFamily="34" charset="0"/>
              <a:buChar char="•"/>
            </a:pPr>
            <a:r>
              <a:rPr lang="en-GB" dirty="0">
                <a:effectLst/>
              </a:rPr>
              <a:t>Whether internal data shows correlation or causation.</a:t>
            </a:r>
            <a:endParaRPr lang="en-GB" dirty="0"/>
          </a:p>
          <a:p>
            <a:pPr>
              <a:buNone/>
            </a:pPr>
            <a:r>
              <a:rPr lang="en-GB" dirty="0">
                <a:effectLst/>
              </a:rPr>
              <a:t>They prioritise evidence that is high‑quality, recent, and directly relevant.</a:t>
            </a:r>
            <a:endParaRPr lang="en-GB" dirty="0"/>
          </a:p>
          <a:p>
            <a:endParaRPr lang="en-GB" dirty="0"/>
          </a:p>
        </p:txBody>
      </p:sp>
    </p:spTree>
    <p:extLst>
      <p:ext uri="{BB962C8B-B14F-4D97-AF65-F5344CB8AC3E}">
        <p14:creationId xmlns:p14="http://schemas.microsoft.com/office/powerpoint/2010/main" val="162318547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F0021A-F9F7-40A0-05EC-40B260467DEB}"/>
              </a:ext>
            </a:extLst>
          </p:cNvPr>
          <p:cNvSpPr>
            <a:spLocks noGrp="1"/>
          </p:cNvSpPr>
          <p:nvPr>
            <p:ph type="title"/>
          </p:nvPr>
        </p:nvSpPr>
        <p:spPr/>
        <p:txBody>
          <a:bodyPr/>
          <a:lstStyle/>
          <a:p>
            <a:r>
              <a:rPr lang="en-GB" dirty="0">
                <a:latin typeface="+mn-lt"/>
              </a:rPr>
              <a:t>4. </a:t>
            </a:r>
            <a:r>
              <a:rPr lang="en-GB" b="1" dirty="0">
                <a:latin typeface="+mn-lt"/>
              </a:rPr>
              <a:t>Aggregate</a:t>
            </a:r>
            <a:r>
              <a:rPr lang="en-GB" dirty="0">
                <a:latin typeface="+mn-lt"/>
              </a:rPr>
              <a:t> – Combine the evidence into a coherent picture</a:t>
            </a:r>
          </a:p>
        </p:txBody>
      </p:sp>
      <p:sp>
        <p:nvSpPr>
          <p:cNvPr id="3" name="Content Placeholder 2">
            <a:extLst>
              <a:ext uri="{FF2B5EF4-FFF2-40B4-BE49-F238E27FC236}">
                <a16:creationId xmlns:a16="http://schemas.microsoft.com/office/drawing/2014/main" id="{ED8F8EE1-BECF-C19E-3730-C5942FF38C53}"/>
              </a:ext>
            </a:extLst>
          </p:cNvPr>
          <p:cNvSpPr>
            <a:spLocks noGrp="1"/>
          </p:cNvSpPr>
          <p:nvPr>
            <p:ph idx="1"/>
          </p:nvPr>
        </p:nvSpPr>
        <p:spPr/>
        <p:txBody>
          <a:bodyPr>
            <a:normAutofit fontScale="92500" lnSpcReduction="10000"/>
          </a:bodyPr>
          <a:lstStyle/>
          <a:p>
            <a:pPr>
              <a:buNone/>
            </a:pPr>
            <a:r>
              <a:rPr lang="en-GB" dirty="0">
                <a:effectLst/>
              </a:rPr>
              <a:t>A clear pattern emerges:</a:t>
            </a:r>
            <a:endParaRPr lang="en-GB" dirty="0"/>
          </a:p>
          <a:p>
            <a:pPr>
              <a:buFont typeface="Arial" panose="020B0604020202020204" pitchFamily="34" charset="0"/>
              <a:buChar char="•"/>
            </a:pPr>
            <a:r>
              <a:rPr lang="en-GB" dirty="0">
                <a:effectLst/>
              </a:rPr>
              <a:t>Employees cite </a:t>
            </a:r>
            <a:r>
              <a:rPr lang="en-GB" b="1" dirty="0">
                <a:effectLst/>
              </a:rPr>
              <a:t>unclear expectations</a:t>
            </a:r>
            <a:r>
              <a:rPr lang="en-GB" dirty="0">
                <a:effectLst/>
              </a:rPr>
              <a:t>, </a:t>
            </a:r>
            <a:r>
              <a:rPr lang="en-GB" b="1" dirty="0">
                <a:effectLst/>
              </a:rPr>
              <a:t>inconsistent line‑manager support</a:t>
            </a:r>
            <a:r>
              <a:rPr lang="en-GB" dirty="0">
                <a:effectLst/>
              </a:rPr>
              <a:t>, and </a:t>
            </a:r>
            <a:r>
              <a:rPr lang="en-GB" b="1" dirty="0">
                <a:effectLst/>
              </a:rPr>
              <a:t>limited development opportunities</a:t>
            </a:r>
            <a:r>
              <a:rPr lang="en-GB" dirty="0">
                <a:effectLst/>
              </a:rPr>
              <a:t>.</a:t>
            </a:r>
            <a:endParaRPr lang="en-GB" dirty="0"/>
          </a:p>
          <a:p>
            <a:pPr>
              <a:buFont typeface="Arial" panose="020B0604020202020204" pitchFamily="34" charset="0"/>
              <a:buChar char="•"/>
            </a:pPr>
            <a:r>
              <a:rPr lang="en-GB" dirty="0">
                <a:effectLst/>
              </a:rPr>
              <a:t>Departments with structured onboarding and regular check‑ins have </a:t>
            </a:r>
            <a:r>
              <a:rPr lang="en-GB" b="1" dirty="0">
                <a:effectLst/>
              </a:rPr>
              <a:t>significantly lower turnover</a:t>
            </a:r>
            <a:r>
              <a:rPr lang="en-GB" dirty="0">
                <a:effectLst/>
              </a:rPr>
              <a:t>.</a:t>
            </a:r>
            <a:endParaRPr lang="en-GB" dirty="0"/>
          </a:p>
          <a:p>
            <a:pPr>
              <a:buFont typeface="Arial" panose="020B0604020202020204" pitchFamily="34" charset="0"/>
              <a:buChar char="•"/>
            </a:pPr>
            <a:r>
              <a:rPr lang="en-GB" dirty="0">
                <a:effectLst/>
              </a:rPr>
              <a:t>Research strongly supports the role of </a:t>
            </a:r>
            <a:r>
              <a:rPr lang="en-GB" b="1" dirty="0">
                <a:effectLst/>
              </a:rPr>
              <a:t>manager capability</a:t>
            </a:r>
            <a:r>
              <a:rPr lang="en-GB" dirty="0">
                <a:effectLst/>
              </a:rPr>
              <a:t>, </a:t>
            </a:r>
            <a:r>
              <a:rPr lang="en-GB" b="1" dirty="0">
                <a:effectLst/>
              </a:rPr>
              <a:t>role clarity</a:t>
            </a:r>
            <a:r>
              <a:rPr lang="en-GB" dirty="0">
                <a:effectLst/>
              </a:rPr>
              <a:t>, and </a:t>
            </a:r>
            <a:r>
              <a:rPr lang="en-GB" b="1" dirty="0">
                <a:effectLst/>
              </a:rPr>
              <a:t>early development pathways</a:t>
            </a:r>
            <a:r>
              <a:rPr lang="en-GB" dirty="0">
                <a:effectLst/>
              </a:rPr>
              <a:t> in retaining early‑career talent.</a:t>
            </a:r>
            <a:endParaRPr lang="en-GB" dirty="0"/>
          </a:p>
          <a:p>
            <a:pPr>
              <a:buNone/>
            </a:pPr>
            <a:r>
              <a:rPr lang="en-GB" dirty="0">
                <a:effectLst/>
              </a:rPr>
              <a:t>The evidence converges on a manager‑capability and onboarding issue rather than pay or workload.</a:t>
            </a:r>
            <a:endParaRPr lang="en-GB" dirty="0"/>
          </a:p>
          <a:p>
            <a:endParaRPr lang="en-GB" dirty="0"/>
          </a:p>
        </p:txBody>
      </p:sp>
    </p:spTree>
    <p:extLst>
      <p:ext uri="{BB962C8B-B14F-4D97-AF65-F5344CB8AC3E}">
        <p14:creationId xmlns:p14="http://schemas.microsoft.com/office/powerpoint/2010/main" val="72978450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B7738D-5E76-F182-7ED6-92462CA167EA}"/>
              </a:ext>
            </a:extLst>
          </p:cNvPr>
          <p:cNvSpPr>
            <a:spLocks noGrp="1"/>
          </p:cNvSpPr>
          <p:nvPr>
            <p:ph type="title"/>
          </p:nvPr>
        </p:nvSpPr>
        <p:spPr/>
        <p:txBody>
          <a:bodyPr/>
          <a:lstStyle/>
          <a:p>
            <a:r>
              <a:rPr lang="en-GB" dirty="0">
                <a:latin typeface="+mn-lt"/>
              </a:rPr>
              <a:t>5. </a:t>
            </a:r>
            <a:r>
              <a:rPr lang="en-GB" b="1" dirty="0">
                <a:latin typeface="+mn-lt"/>
              </a:rPr>
              <a:t>Apply</a:t>
            </a:r>
            <a:r>
              <a:rPr lang="en-GB" dirty="0">
                <a:latin typeface="+mn-lt"/>
              </a:rPr>
              <a:t> – Make and implement the decision</a:t>
            </a:r>
          </a:p>
        </p:txBody>
      </p:sp>
      <p:sp>
        <p:nvSpPr>
          <p:cNvPr id="3" name="Content Placeholder 2">
            <a:extLst>
              <a:ext uri="{FF2B5EF4-FFF2-40B4-BE49-F238E27FC236}">
                <a16:creationId xmlns:a16="http://schemas.microsoft.com/office/drawing/2014/main" id="{D0F7AB5A-7932-09BD-E7FF-90A8EB56A993}"/>
              </a:ext>
            </a:extLst>
          </p:cNvPr>
          <p:cNvSpPr>
            <a:spLocks noGrp="1"/>
          </p:cNvSpPr>
          <p:nvPr>
            <p:ph idx="1"/>
          </p:nvPr>
        </p:nvSpPr>
        <p:spPr/>
        <p:txBody>
          <a:bodyPr>
            <a:normAutofit lnSpcReduction="10000"/>
          </a:bodyPr>
          <a:lstStyle/>
          <a:p>
            <a:pPr>
              <a:buNone/>
            </a:pPr>
            <a:r>
              <a:rPr lang="en-GB" dirty="0">
                <a:effectLst/>
              </a:rPr>
              <a:t>The organisation introduces:</a:t>
            </a:r>
            <a:endParaRPr lang="en-GB" dirty="0"/>
          </a:p>
          <a:p>
            <a:pPr>
              <a:buFont typeface="Arial" panose="020B0604020202020204" pitchFamily="34" charset="0"/>
              <a:buChar char="•"/>
            </a:pPr>
            <a:r>
              <a:rPr lang="en-GB" dirty="0">
                <a:effectLst/>
              </a:rPr>
              <a:t>A standardised 90‑day onboarding framework.</a:t>
            </a:r>
            <a:endParaRPr lang="en-GB" dirty="0"/>
          </a:p>
          <a:p>
            <a:pPr>
              <a:buFont typeface="Arial" panose="020B0604020202020204" pitchFamily="34" charset="0"/>
              <a:buChar char="•"/>
            </a:pPr>
            <a:r>
              <a:rPr lang="en-GB" dirty="0">
                <a:effectLst/>
              </a:rPr>
              <a:t>Mandatory manager training on coaching, feedback, and expectation‑setting.</a:t>
            </a:r>
            <a:endParaRPr lang="en-GB" dirty="0"/>
          </a:p>
          <a:p>
            <a:pPr>
              <a:buFont typeface="Arial" panose="020B0604020202020204" pitchFamily="34" charset="0"/>
              <a:buChar char="•"/>
            </a:pPr>
            <a:r>
              <a:rPr lang="en-GB" dirty="0">
                <a:effectLst/>
              </a:rPr>
              <a:t>A ‘career conversation’ at 6 and 12 months.</a:t>
            </a:r>
            <a:endParaRPr lang="en-GB" dirty="0"/>
          </a:p>
          <a:p>
            <a:pPr>
              <a:buFont typeface="Arial" panose="020B0604020202020204" pitchFamily="34" charset="0"/>
              <a:buChar char="•"/>
            </a:pPr>
            <a:r>
              <a:rPr lang="en-GB" dirty="0">
                <a:effectLst/>
              </a:rPr>
              <a:t>A buddy scheme for all new early‑career hires.</a:t>
            </a:r>
            <a:endParaRPr lang="en-GB" dirty="0"/>
          </a:p>
          <a:p>
            <a:pPr>
              <a:buNone/>
            </a:pPr>
            <a:r>
              <a:rPr lang="en-GB" dirty="0">
                <a:effectLst/>
              </a:rPr>
              <a:t>The HR team pilots the approach in two departments before rolling it out further.</a:t>
            </a:r>
            <a:endParaRPr lang="en-GB" dirty="0"/>
          </a:p>
          <a:p>
            <a:endParaRPr lang="en-GB" dirty="0"/>
          </a:p>
        </p:txBody>
      </p:sp>
    </p:spTree>
    <p:extLst>
      <p:ext uri="{BB962C8B-B14F-4D97-AF65-F5344CB8AC3E}">
        <p14:creationId xmlns:p14="http://schemas.microsoft.com/office/powerpoint/2010/main" val="259066347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760A75-8BB6-5AAC-6735-4E43972515DB}"/>
              </a:ext>
            </a:extLst>
          </p:cNvPr>
          <p:cNvSpPr>
            <a:spLocks noGrp="1"/>
          </p:cNvSpPr>
          <p:nvPr>
            <p:ph type="title"/>
          </p:nvPr>
        </p:nvSpPr>
        <p:spPr/>
        <p:txBody>
          <a:bodyPr/>
          <a:lstStyle/>
          <a:p>
            <a:r>
              <a:rPr lang="en-GB" dirty="0">
                <a:latin typeface="+mn-lt"/>
              </a:rPr>
              <a:t>6. </a:t>
            </a:r>
            <a:r>
              <a:rPr lang="en-GB" b="1" dirty="0">
                <a:latin typeface="+mn-lt"/>
              </a:rPr>
              <a:t>Assess</a:t>
            </a:r>
            <a:r>
              <a:rPr lang="en-GB" dirty="0">
                <a:latin typeface="+mn-lt"/>
              </a:rPr>
              <a:t> – Evaluate the impact</a:t>
            </a:r>
          </a:p>
        </p:txBody>
      </p:sp>
      <p:sp>
        <p:nvSpPr>
          <p:cNvPr id="3" name="Content Placeholder 2">
            <a:extLst>
              <a:ext uri="{FF2B5EF4-FFF2-40B4-BE49-F238E27FC236}">
                <a16:creationId xmlns:a16="http://schemas.microsoft.com/office/drawing/2014/main" id="{53B6659B-DAB0-FC8D-14C8-A7778E28001C}"/>
              </a:ext>
            </a:extLst>
          </p:cNvPr>
          <p:cNvSpPr>
            <a:spLocks noGrp="1"/>
          </p:cNvSpPr>
          <p:nvPr>
            <p:ph idx="1"/>
          </p:nvPr>
        </p:nvSpPr>
        <p:spPr/>
        <p:txBody>
          <a:bodyPr/>
          <a:lstStyle/>
          <a:p>
            <a:pPr>
              <a:buNone/>
            </a:pPr>
            <a:r>
              <a:rPr lang="en-GB" dirty="0">
                <a:effectLst/>
              </a:rPr>
              <a:t>After 12 months, the organisation reviews:</a:t>
            </a:r>
            <a:endParaRPr lang="en-GB" dirty="0"/>
          </a:p>
          <a:p>
            <a:pPr>
              <a:buFont typeface="Arial" panose="020B0604020202020204" pitchFamily="34" charset="0"/>
              <a:buChar char="•"/>
            </a:pPr>
            <a:r>
              <a:rPr lang="en-GB" dirty="0">
                <a:effectLst/>
              </a:rPr>
              <a:t>Turnover rates (which fall from 32% to 18% in pilot areas).</a:t>
            </a:r>
            <a:endParaRPr lang="en-GB" dirty="0"/>
          </a:p>
          <a:p>
            <a:pPr>
              <a:buFont typeface="Arial" panose="020B0604020202020204" pitchFamily="34" charset="0"/>
              <a:buChar char="•"/>
            </a:pPr>
            <a:r>
              <a:rPr lang="en-GB" dirty="0">
                <a:effectLst/>
              </a:rPr>
              <a:t>Employee engagement scores.</a:t>
            </a:r>
            <a:endParaRPr lang="en-GB" dirty="0"/>
          </a:p>
          <a:p>
            <a:pPr>
              <a:buFont typeface="Arial" panose="020B0604020202020204" pitchFamily="34" charset="0"/>
              <a:buChar char="•"/>
            </a:pPr>
            <a:r>
              <a:rPr lang="en-GB" dirty="0">
                <a:effectLst/>
              </a:rPr>
              <a:t>Manager feedback on the new processes.</a:t>
            </a:r>
            <a:endParaRPr lang="en-GB" dirty="0"/>
          </a:p>
          <a:p>
            <a:pPr>
              <a:buFont typeface="Arial" panose="020B0604020202020204" pitchFamily="34" charset="0"/>
              <a:buChar char="•"/>
            </a:pPr>
            <a:r>
              <a:rPr lang="en-GB" dirty="0">
                <a:effectLst/>
              </a:rPr>
              <a:t>Qualitative feedback from new starters.</a:t>
            </a:r>
            <a:endParaRPr lang="en-GB" dirty="0"/>
          </a:p>
          <a:p>
            <a:pPr>
              <a:buNone/>
            </a:pPr>
            <a:r>
              <a:rPr lang="en-GB" dirty="0">
                <a:effectLst/>
              </a:rPr>
              <a:t>The evidence shows the interventions are effective, with minor adjustments recommended (e.g., more manager support for career conversations).</a:t>
            </a:r>
            <a:endParaRPr lang="en-GB" dirty="0"/>
          </a:p>
          <a:p>
            <a:endParaRPr lang="en-GB" dirty="0"/>
          </a:p>
        </p:txBody>
      </p:sp>
    </p:spTree>
    <p:extLst>
      <p:ext uri="{BB962C8B-B14F-4D97-AF65-F5344CB8AC3E}">
        <p14:creationId xmlns:p14="http://schemas.microsoft.com/office/powerpoint/2010/main" val="19951332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B5D737-4AB0-40F4-9B3B-1BD91152133F}"/>
              </a:ext>
            </a:extLst>
          </p:cNvPr>
          <p:cNvSpPr>
            <a:spLocks noGrp="1"/>
          </p:cNvSpPr>
          <p:nvPr>
            <p:ph type="title"/>
          </p:nvPr>
        </p:nvSpPr>
        <p:spPr>
          <a:xfrm>
            <a:off x="429766" y="358677"/>
            <a:ext cx="4573413" cy="761785"/>
          </a:xfrm>
        </p:spPr>
        <p:txBody>
          <a:bodyPr anchor="b">
            <a:noAutofit/>
          </a:bodyPr>
          <a:lstStyle/>
          <a:p>
            <a:r>
              <a:rPr lang="en-GB" sz="3200" b="1" dirty="0">
                <a:latin typeface="+mn-lt"/>
              </a:rPr>
              <a:t>Rational Model of Decision-making</a:t>
            </a:r>
          </a:p>
        </p:txBody>
      </p:sp>
      <p:sp>
        <p:nvSpPr>
          <p:cNvPr id="3" name="Content Placeholder 2">
            <a:extLst>
              <a:ext uri="{FF2B5EF4-FFF2-40B4-BE49-F238E27FC236}">
                <a16:creationId xmlns:a16="http://schemas.microsoft.com/office/drawing/2014/main" id="{439B1218-FFE9-485A-AE83-8D97BC9C4AA4}"/>
              </a:ext>
            </a:extLst>
          </p:cNvPr>
          <p:cNvSpPr>
            <a:spLocks noGrp="1"/>
          </p:cNvSpPr>
          <p:nvPr>
            <p:ph sz="quarter" idx="14"/>
          </p:nvPr>
        </p:nvSpPr>
        <p:spPr>
          <a:xfrm>
            <a:off x="429766" y="1380744"/>
            <a:ext cx="5017997" cy="4983480"/>
          </a:xfrm>
        </p:spPr>
        <p:txBody>
          <a:bodyPr>
            <a:normAutofit/>
          </a:bodyPr>
          <a:lstStyle/>
          <a:p>
            <a:pPr marL="0" indent="0">
              <a:buNone/>
            </a:pPr>
            <a:r>
              <a:rPr lang="en-GB" dirty="0"/>
              <a:t>Being the </a:t>
            </a:r>
            <a:r>
              <a:rPr lang="en-GB" b="1" dirty="0"/>
              <a:t>opposite of intuitive </a:t>
            </a:r>
            <a:r>
              <a:rPr lang="en-GB" dirty="0"/>
              <a:t>decision making, the rational model of decision making is a model where individuals use facts and information, analysis, and a </a:t>
            </a:r>
            <a:r>
              <a:rPr lang="en-GB" b="1" dirty="0"/>
              <a:t>step-by-step</a:t>
            </a:r>
            <a:r>
              <a:rPr lang="en-GB" dirty="0"/>
              <a:t> procedure to come to a decision. The rational model of decision making is a more advanced type of decision-making model.</a:t>
            </a:r>
          </a:p>
        </p:txBody>
      </p:sp>
      <p:pic>
        <p:nvPicPr>
          <p:cNvPr id="5" name="Picture 4" descr="Colorful steps and arrow">
            <a:extLst>
              <a:ext uri="{FF2B5EF4-FFF2-40B4-BE49-F238E27FC236}">
                <a16:creationId xmlns:a16="http://schemas.microsoft.com/office/drawing/2014/main" id="{4D972EAE-85D1-09D5-B4D5-D251C8228258}"/>
              </a:ext>
            </a:extLst>
          </p:cNvPr>
          <p:cNvPicPr>
            <a:picLocks noChangeAspect="1"/>
          </p:cNvPicPr>
          <p:nvPr/>
        </p:nvPicPr>
        <p:blipFill>
          <a:blip r:embed="rId3">
            <a:extLst>
              <a:ext uri="{28A0092B-C50C-407E-A947-70E740481C1C}">
                <a14:useLocalDpi xmlns:a14="http://schemas.microsoft.com/office/drawing/2010/main" val="0"/>
              </a:ext>
            </a:extLst>
          </a:blip>
          <a:srcRect l="8375" r="15975" b="-2"/>
          <a:stretch>
            <a:fillRect/>
          </a:stretch>
        </p:blipFill>
        <p:spPr>
          <a:xfrm>
            <a:off x="6400800" y="10"/>
            <a:ext cx="5791200" cy="5741614"/>
          </a:xfrm>
          <a:custGeom>
            <a:avLst/>
            <a:gdLst>
              <a:gd name="connsiteX0" fmla="*/ 0 w 6454407"/>
              <a:gd name="connsiteY0" fmla="*/ 0 h 6399152"/>
              <a:gd name="connsiteX1" fmla="*/ 6454407 w 6454407"/>
              <a:gd name="connsiteY1" fmla="*/ 0 h 6399152"/>
              <a:gd name="connsiteX2" fmla="*/ 6454407 w 6454407"/>
              <a:gd name="connsiteY2" fmla="*/ 6399152 h 6399152"/>
              <a:gd name="connsiteX3" fmla="*/ 601996 w 6454407"/>
              <a:gd name="connsiteY3" fmla="*/ 6399152 h 6399152"/>
              <a:gd name="connsiteX4" fmla="*/ 0 w 6454407"/>
              <a:gd name="connsiteY4" fmla="*/ 5797156 h 63991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454407" h="6399152">
                <a:moveTo>
                  <a:pt x="0" y="0"/>
                </a:moveTo>
                <a:lnTo>
                  <a:pt x="6454407" y="0"/>
                </a:lnTo>
                <a:lnTo>
                  <a:pt x="6454407" y="6399152"/>
                </a:lnTo>
                <a:lnTo>
                  <a:pt x="601996" y="6399152"/>
                </a:lnTo>
                <a:cubicBezTo>
                  <a:pt x="269523" y="6399152"/>
                  <a:pt x="0" y="6129629"/>
                  <a:pt x="0" y="5797156"/>
                </a:cubicBezTo>
                <a:close/>
              </a:path>
            </a:pathLst>
          </a:custGeom>
          <a:noFill/>
        </p:spPr>
      </p:pic>
    </p:spTree>
    <p:extLst>
      <p:ext uri="{BB962C8B-B14F-4D97-AF65-F5344CB8AC3E}">
        <p14:creationId xmlns:p14="http://schemas.microsoft.com/office/powerpoint/2010/main" val="53530099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3765E7-C5CE-4933-ACB3-0694392825EE}"/>
              </a:ext>
            </a:extLst>
          </p:cNvPr>
          <p:cNvSpPr>
            <a:spLocks noGrp="1"/>
          </p:cNvSpPr>
          <p:nvPr>
            <p:ph type="title"/>
          </p:nvPr>
        </p:nvSpPr>
        <p:spPr/>
        <p:txBody>
          <a:bodyPr/>
          <a:lstStyle/>
          <a:p>
            <a:r>
              <a:rPr lang="en-GB" b="1" dirty="0">
                <a:latin typeface="+mn-lt"/>
              </a:rPr>
              <a:t>Rational Approach to Decision-Making</a:t>
            </a:r>
          </a:p>
        </p:txBody>
      </p:sp>
      <p:sp>
        <p:nvSpPr>
          <p:cNvPr id="3" name="Content Placeholder 2">
            <a:extLst>
              <a:ext uri="{FF2B5EF4-FFF2-40B4-BE49-F238E27FC236}">
                <a16:creationId xmlns:a16="http://schemas.microsoft.com/office/drawing/2014/main" id="{0D9CC993-DB6B-4B24-B410-A5B89AF7C3C5}"/>
              </a:ext>
            </a:extLst>
          </p:cNvPr>
          <p:cNvSpPr>
            <a:spLocks noGrp="1"/>
          </p:cNvSpPr>
          <p:nvPr>
            <p:ph idx="1"/>
          </p:nvPr>
        </p:nvSpPr>
        <p:spPr/>
        <p:txBody>
          <a:bodyPr>
            <a:normAutofit/>
          </a:bodyPr>
          <a:lstStyle/>
          <a:p>
            <a:pPr marL="0" indent="0">
              <a:buNone/>
            </a:pPr>
            <a:r>
              <a:rPr lang="en-GB" dirty="0"/>
              <a:t>Step 1 – Define the objective</a:t>
            </a:r>
          </a:p>
          <a:p>
            <a:pPr marL="0" indent="0">
              <a:buNone/>
            </a:pPr>
            <a:r>
              <a:rPr lang="en-GB" dirty="0"/>
              <a:t>2 – Collect </a:t>
            </a:r>
            <a:r>
              <a:rPr lang="en-GB" b="1" dirty="0"/>
              <a:t>relevant</a:t>
            </a:r>
            <a:r>
              <a:rPr lang="en-GB" dirty="0"/>
              <a:t> information</a:t>
            </a:r>
          </a:p>
          <a:p>
            <a:pPr marL="0" indent="0">
              <a:buNone/>
            </a:pPr>
            <a:r>
              <a:rPr lang="en-GB" dirty="0"/>
              <a:t>3 – Generate </a:t>
            </a:r>
            <a:r>
              <a:rPr lang="en-GB" b="1" dirty="0"/>
              <a:t>feasible</a:t>
            </a:r>
            <a:r>
              <a:rPr lang="en-GB" dirty="0"/>
              <a:t> options</a:t>
            </a:r>
          </a:p>
          <a:p>
            <a:pPr marL="0" indent="0">
              <a:buNone/>
            </a:pPr>
            <a:r>
              <a:rPr lang="en-GB" dirty="0"/>
              <a:t>4 – Make the Decision (selection criteria – requirements that must, should, might be met)</a:t>
            </a:r>
          </a:p>
          <a:p>
            <a:pPr marL="0" indent="0">
              <a:buNone/>
            </a:pPr>
            <a:r>
              <a:rPr lang="en-GB" dirty="0"/>
              <a:t>5 – Implement and evaluate</a:t>
            </a:r>
          </a:p>
          <a:p>
            <a:endParaRPr lang="en-GB" dirty="0"/>
          </a:p>
          <a:p>
            <a:pPr marL="0" indent="0">
              <a:buNone/>
            </a:pPr>
            <a:r>
              <a:rPr lang="en-GB" dirty="0"/>
              <a:t>(Adair, 2016)</a:t>
            </a:r>
          </a:p>
        </p:txBody>
      </p:sp>
    </p:spTree>
    <p:extLst>
      <p:ext uri="{BB962C8B-B14F-4D97-AF65-F5344CB8AC3E}">
        <p14:creationId xmlns:p14="http://schemas.microsoft.com/office/powerpoint/2010/main" val="171997737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7289BB-2EC3-4BE0-8377-B1E37DA4EDCE}"/>
              </a:ext>
            </a:extLst>
          </p:cNvPr>
          <p:cNvSpPr>
            <a:spLocks noGrp="1"/>
          </p:cNvSpPr>
          <p:nvPr>
            <p:ph type="title"/>
          </p:nvPr>
        </p:nvSpPr>
        <p:spPr>
          <a:xfrm>
            <a:off x="1008846" y="2278112"/>
            <a:ext cx="3138151" cy="1162050"/>
          </a:xfrm>
        </p:spPr>
        <p:txBody>
          <a:bodyPr anchor="b">
            <a:noAutofit/>
          </a:bodyPr>
          <a:lstStyle/>
          <a:p>
            <a:r>
              <a:rPr lang="en-GB" sz="4000" b="1" dirty="0">
                <a:latin typeface="+mn-lt"/>
              </a:rPr>
              <a:t>Issues with Decision-making</a:t>
            </a:r>
          </a:p>
        </p:txBody>
      </p:sp>
      <p:graphicFrame>
        <p:nvGraphicFramePr>
          <p:cNvPr id="5" name="Content Placeholder 2">
            <a:extLst>
              <a:ext uri="{FF2B5EF4-FFF2-40B4-BE49-F238E27FC236}">
                <a16:creationId xmlns:a16="http://schemas.microsoft.com/office/drawing/2014/main" id="{54B3A4CF-85EE-8511-4A1E-D5CEFBF18D74}"/>
              </a:ext>
            </a:extLst>
          </p:cNvPr>
          <p:cNvGraphicFramePr>
            <a:graphicFrameLocks noGrp="1"/>
          </p:cNvGraphicFramePr>
          <p:nvPr>
            <p:ph idx="1"/>
            <p:extLst>
              <p:ext uri="{D42A27DB-BD31-4B8C-83A1-F6EECF244321}">
                <p14:modId xmlns:p14="http://schemas.microsoft.com/office/powerpoint/2010/main" val="812860906"/>
              </p:ext>
            </p:extLst>
          </p:nvPr>
        </p:nvGraphicFramePr>
        <p:xfrm>
          <a:off x="4766733" y="273051"/>
          <a:ext cx="6815667" cy="517217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28620636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Content Placeholder 2">
            <a:extLst>
              <a:ext uri="{FF2B5EF4-FFF2-40B4-BE49-F238E27FC236}">
                <a16:creationId xmlns:a16="http://schemas.microsoft.com/office/drawing/2014/main" id="{67A0A68D-7CE1-3223-F516-C4B344BC1D05}"/>
              </a:ext>
            </a:extLst>
          </p:cNvPr>
          <p:cNvGraphicFramePr>
            <a:graphicFrameLocks noGrp="1"/>
          </p:cNvGraphicFramePr>
          <p:nvPr>
            <p:ph idx="1"/>
            <p:extLst>
              <p:ext uri="{D42A27DB-BD31-4B8C-83A1-F6EECF244321}">
                <p14:modId xmlns:p14="http://schemas.microsoft.com/office/powerpoint/2010/main" val="739720495"/>
              </p:ext>
            </p:extLst>
          </p:nvPr>
        </p:nvGraphicFramePr>
        <p:xfrm>
          <a:off x="431172" y="334851"/>
          <a:ext cx="11125032" cy="533185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35875625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A8C3CC-4B7D-4ED8-B16C-1AF61F514ADE}"/>
              </a:ext>
            </a:extLst>
          </p:cNvPr>
          <p:cNvSpPr>
            <a:spLocks noGrp="1"/>
          </p:cNvSpPr>
          <p:nvPr>
            <p:ph type="title"/>
          </p:nvPr>
        </p:nvSpPr>
        <p:spPr>
          <a:xfrm>
            <a:off x="431172" y="293302"/>
            <a:ext cx="11125032" cy="608219"/>
          </a:xfrm>
          <a:solidFill>
            <a:schemeClr val="accent1">
              <a:lumMod val="20000"/>
              <a:lumOff val="80000"/>
            </a:schemeClr>
          </a:solidFill>
          <a:ln>
            <a:solidFill>
              <a:schemeClr val="tx1"/>
            </a:solidFill>
          </a:ln>
        </p:spPr>
        <p:txBody>
          <a:bodyPr>
            <a:normAutofit fontScale="90000"/>
          </a:bodyPr>
          <a:lstStyle/>
          <a:p>
            <a:r>
              <a:rPr lang="en-GB" b="1" dirty="0">
                <a:latin typeface="+mn-lt"/>
              </a:rPr>
              <a:t>Decision-making</a:t>
            </a:r>
          </a:p>
        </p:txBody>
      </p:sp>
      <p:sp>
        <p:nvSpPr>
          <p:cNvPr id="3" name="Content Placeholder 2">
            <a:extLst>
              <a:ext uri="{FF2B5EF4-FFF2-40B4-BE49-F238E27FC236}">
                <a16:creationId xmlns:a16="http://schemas.microsoft.com/office/drawing/2014/main" id="{B55CC729-D500-4FF4-A260-88247DAF8516}"/>
              </a:ext>
            </a:extLst>
          </p:cNvPr>
          <p:cNvSpPr>
            <a:spLocks noGrp="1"/>
          </p:cNvSpPr>
          <p:nvPr>
            <p:ph idx="1"/>
          </p:nvPr>
        </p:nvSpPr>
        <p:spPr>
          <a:xfrm>
            <a:off x="431172" y="1097924"/>
            <a:ext cx="11125032" cy="4662152"/>
          </a:xfrm>
        </p:spPr>
        <p:txBody>
          <a:bodyPr>
            <a:normAutofit fontScale="92500" lnSpcReduction="20000"/>
          </a:bodyPr>
          <a:lstStyle/>
          <a:p>
            <a:pPr marL="0" indent="0" algn="l">
              <a:buNone/>
            </a:pPr>
            <a:r>
              <a:rPr lang="en-GB" dirty="0"/>
              <a:t>Decision-making processes mentioned in the CIPD’s Programme Specification: best fit, future pacing, problem-outcome frame, action learning approaches, </a:t>
            </a:r>
            <a:r>
              <a:rPr lang="en-GB" b="1" dirty="0"/>
              <a:t>De Bono </a:t>
            </a:r>
            <a:r>
              <a:rPr lang="en-GB" dirty="0"/>
              <a:t>(six thinking hats).</a:t>
            </a:r>
          </a:p>
          <a:p>
            <a:pPr marL="0" indent="0" algn="l">
              <a:buNone/>
            </a:pPr>
            <a:endParaRPr lang="en-GB" b="0" i="0" dirty="0">
              <a:solidFill>
                <a:srgbClr val="212529"/>
              </a:solidFill>
              <a:effectLst/>
            </a:endParaRPr>
          </a:p>
          <a:p>
            <a:pPr marL="0" indent="0" algn="l">
              <a:buNone/>
            </a:pPr>
            <a:r>
              <a:rPr lang="en-GB" b="0" i="0" dirty="0">
                <a:solidFill>
                  <a:srgbClr val="212529"/>
                </a:solidFill>
                <a:effectLst/>
              </a:rPr>
              <a:t>According to the CMI (2021) some of the most effective and ethical decision-making models include:</a:t>
            </a:r>
          </a:p>
          <a:p>
            <a:pPr algn="l">
              <a:buFont typeface="Arial" panose="020B0604020202020204" pitchFamily="34" charset="0"/>
              <a:buChar char="•"/>
            </a:pPr>
            <a:r>
              <a:rPr lang="en-GB" b="0" i="0" dirty="0">
                <a:solidFill>
                  <a:srgbClr val="212529"/>
                </a:solidFill>
                <a:effectLst/>
              </a:rPr>
              <a:t>Kepner and Tregoe's model</a:t>
            </a:r>
          </a:p>
          <a:p>
            <a:pPr algn="l">
              <a:buFont typeface="Arial" panose="020B0604020202020204" pitchFamily="34" charset="0"/>
              <a:buChar char="•"/>
            </a:pPr>
            <a:r>
              <a:rPr lang="en-GB" b="1" i="0" dirty="0">
                <a:solidFill>
                  <a:srgbClr val="212529"/>
                </a:solidFill>
                <a:effectLst/>
              </a:rPr>
              <a:t>De Bono’s</a:t>
            </a:r>
            <a:r>
              <a:rPr lang="en-GB" b="0" i="0" dirty="0">
                <a:solidFill>
                  <a:srgbClr val="212529"/>
                </a:solidFill>
                <a:effectLst/>
              </a:rPr>
              <a:t> six thinking hats</a:t>
            </a:r>
          </a:p>
          <a:p>
            <a:pPr algn="l">
              <a:buFont typeface="Arial" panose="020B0604020202020204" pitchFamily="34" charset="0"/>
              <a:buChar char="•"/>
            </a:pPr>
            <a:r>
              <a:rPr lang="en-GB" b="0" i="0" dirty="0">
                <a:solidFill>
                  <a:srgbClr val="212529"/>
                </a:solidFill>
                <a:effectLst/>
              </a:rPr>
              <a:t>Tannenbaum and Schmidt leadership continuum</a:t>
            </a:r>
          </a:p>
          <a:p>
            <a:pPr algn="l">
              <a:buFont typeface="Arial" panose="020B0604020202020204" pitchFamily="34" charset="0"/>
              <a:buChar char="•"/>
            </a:pPr>
            <a:r>
              <a:rPr lang="en-GB" b="0" i="0" dirty="0">
                <a:solidFill>
                  <a:srgbClr val="212529"/>
                </a:solidFill>
                <a:effectLst/>
              </a:rPr>
              <a:t>Stakeholder analysis</a:t>
            </a:r>
          </a:p>
          <a:p>
            <a:pPr algn="l">
              <a:buFont typeface="Arial" panose="020B0604020202020204" pitchFamily="34" charset="0"/>
              <a:buChar char="•"/>
            </a:pPr>
            <a:r>
              <a:rPr lang="en-GB" b="0" i="0" dirty="0">
                <a:solidFill>
                  <a:srgbClr val="212529"/>
                </a:solidFill>
                <a:effectLst/>
              </a:rPr>
              <a:t>Force field analysis</a:t>
            </a:r>
          </a:p>
          <a:p>
            <a:pPr algn="l">
              <a:buFont typeface="Arial" panose="020B0604020202020204" pitchFamily="34" charset="0"/>
              <a:buChar char="•"/>
            </a:pPr>
            <a:r>
              <a:rPr lang="en-GB" b="0" i="0" dirty="0">
                <a:solidFill>
                  <a:srgbClr val="212529"/>
                </a:solidFill>
                <a:effectLst/>
              </a:rPr>
              <a:t>Deming’s PDCA Cycle “the Deming Wheel” (Plan, Do, Check, Act)</a:t>
            </a:r>
          </a:p>
        </p:txBody>
      </p:sp>
    </p:spTree>
    <p:extLst>
      <p:ext uri="{BB962C8B-B14F-4D97-AF65-F5344CB8AC3E}">
        <p14:creationId xmlns:p14="http://schemas.microsoft.com/office/powerpoint/2010/main" val="337052068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A080ED-4815-457F-BF18-C855EC717A15}"/>
              </a:ext>
            </a:extLst>
          </p:cNvPr>
          <p:cNvSpPr>
            <a:spLocks noGrp="1"/>
          </p:cNvSpPr>
          <p:nvPr>
            <p:ph type="title"/>
          </p:nvPr>
        </p:nvSpPr>
        <p:spPr>
          <a:xfrm>
            <a:off x="609600" y="114300"/>
            <a:ext cx="10972800" cy="594360"/>
          </a:xfrm>
          <a:solidFill>
            <a:schemeClr val="accent2">
              <a:lumMod val="20000"/>
              <a:lumOff val="80000"/>
            </a:schemeClr>
          </a:solidFill>
          <a:ln>
            <a:solidFill>
              <a:schemeClr val="tx1"/>
            </a:solidFill>
          </a:ln>
        </p:spPr>
        <p:txBody>
          <a:bodyPr>
            <a:normAutofit fontScale="90000"/>
          </a:bodyPr>
          <a:lstStyle/>
          <a:p>
            <a:r>
              <a:rPr lang="en-GB" b="1" dirty="0">
                <a:latin typeface="+mn-lt"/>
              </a:rPr>
              <a:t>De Bono’s Six Thinking Hats</a:t>
            </a:r>
          </a:p>
        </p:txBody>
      </p:sp>
      <p:sp>
        <p:nvSpPr>
          <p:cNvPr id="3" name="Content Placeholder 2">
            <a:extLst>
              <a:ext uri="{FF2B5EF4-FFF2-40B4-BE49-F238E27FC236}">
                <a16:creationId xmlns:a16="http://schemas.microsoft.com/office/drawing/2014/main" id="{7DCF90B7-6372-4243-B266-6A2E1CFE0971}"/>
              </a:ext>
            </a:extLst>
          </p:cNvPr>
          <p:cNvSpPr>
            <a:spLocks noGrp="1"/>
          </p:cNvSpPr>
          <p:nvPr>
            <p:ph idx="1"/>
          </p:nvPr>
        </p:nvSpPr>
        <p:spPr>
          <a:xfrm>
            <a:off x="609600" y="902970"/>
            <a:ext cx="10972800" cy="4614263"/>
          </a:xfrm>
        </p:spPr>
        <p:txBody>
          <a:bodyPr>
            <a:normAutofit fontScale="77500" lnSpcReduction="20000"/>
          </a:bodyPr>
          <a:lstStyle/>
          <a:p>
            <a:pPr marL="0" indent="0" algn="l" fontAlgn="base">
              <a:buNone/>
            </a:pPr>
            <a:r>
              <a:rPr lang="en-GB" b="0" i="0" dirty="0">
                <a:solidFill>
                  <a:srgbClr val="333333"/>
                </a:solidFill>
                <a:effectLst/>
                <a:latin typeface="ProximaNova-n4"/>
              </a:rPr>
              <a:t>De Bono's Six Thinking Hats is a powerful technique for looking at decision making from different perspectives.</a:t>
            </a:r>
          </a:p>
          <a:p>
            <a:pPr marL="0" indent="0" algn="l" fontAlgn="base">
              <a:buNone/>
            </a:pPr>
            <a:r>
              <a:rPr lang="en-GB" b="0" i="0" dirty="0">
                <a:solidFill>
                  <a:srgbClr val="333333"/>
                </a:solidFill>
                <a:effectLst/>
                <a:latin typeface="ProximaNova-n4"/>
              </a:rPr>
              <a:t>It involves six distinct types of thinking, which you can do on your own or with your team. Each thinking style is represented by a different hat:</a:t>
            </a:r>
          </a:p>
          <a:p>
            <a:pPr marL="0" indent="0" algn="l" fontAlgn="base">
              <a:buNone/>
            </a:pPr>
            <a:endParaRPr lang="en-GB" b="0" i="0" dirty="0">
              <a:solidFill>
                <a:srgbClr val="333333"/>
              </a:solidFill>
              <a:effectLst/>
              <a:latin typeface="ProximaNova-n4"/>
            </a:endParaRPr>
          </a:p>
          <a:p>
            <a:pPr algn="l" fontAlgn="base">
              <a:buFont typeface="Arial" panose="020B0604020202020204" pitchFamily="34" charset="0"/>
              <a:buChar char="•"/>
            </a:pPr>
            <a:r>
              <a:rPr lang="en-GB" b="0" i="0" dirty="0">
                <a:solidFill>
                  <a:srgbClr val="0070C0"/>
                </a:solidFill>
                <a:effectLst/>
                <a:latin typeface="ProximaNova-n4"/>
              </a:rPr>
              <a:t>Blue</a:t>
            </a:r>
            <a:r>
              <a:rPr lang="en-GB" b="0" i="0" dirty="0">
                <a:solidFill>
                  <a:srgbClr val="333333"/>
                </a:solidFill>
                <a:effectLst/>
                <a:latin typeface="ProximaNova-n4"/>
              </a:rPr>
              <a:t> Hat: organisation and planning (</a:t>
            </a:r>
            <a:r>
              <a:rPr lang="en-GB" b="0" i="1" dirty="0">
                <a:solidFill>
                  <a:srgbClr val="333333"/>
                </a:solidFill>
                <a:effectLst/>
                <a:latin typeface="ProximaNova-n4"/>
              </a:rPr>
              <a:t>summarises what it agreed, allocates actions</a:t>
            </a:r>
            <a:r>
              <a:rPr lang="en-GB" b="0" i="0" dirty="0">
                <a:solidFill>
                  <a:srgbClr val="333333"/>
                </a:solidFill>
                <a:effectLst/>
                <a:latin typeface="ProximaNova-n4"/>
              </a:rPr>
              <a:t>)</a:t>
            </a:r>
          </a:p>
          <a:p>
            <a:pPr algn="l" fontAlgn="base">
              <a:buFont typeface="Arial" panose="020B0604020202020204" pitchFamily="34" charset="0"/>
              <a:buChar char="•"/>
            </a:pPr>
            <a:r>
              <a:rPr lang="en-GB" b="0" i="0" dirty="0">
                <a:solidFill>
                  <a:srgbClr val="00B050"/>
                </a:solidFill>
                <a:effectLst/>
                <a:latin typeface="ProximaNova-n4"/>
              </a:rPr>
              <a:t>Green</a:t>
            </a:r>
            <a:r>
              <a:rPr lang="en-GB" b="0" i="0" dirty="0">
                <a:solidFill>
                  <a:srgbClr val="333333"/>
                </a:solidFill>
                <a:effectLst/>
                <a:latin typeface="ProximaNova-n4"/>
              </a:rPr>
              <a:t> Hat: creative thinking (</a:t>
            </a:r>
            <a:r>
              <a:rPr lang="en-GB" b="0" i="1" dirty="0">
                <a:solidFill>
                  <a:srgbClr val="333333"/>
                </a:solidFill>
                <a:effectLst/>
                <a:latin typeface="ProximaNova-n4"/>
              </a:rPr>
              <a:t>generates ideas</a:t>
            </a:r>
            <a:r>
              <a:rPr lang="en-GB" b="0" i="0" dirty="0">
                <a:solidFill>
                  <a:srgbClr val="333333"/>
                </a:solidFill>
                <a:effectLst/>
                <a:latin typeface="ProximaNova-n4"/>
              </a:rPr>
              <a:t>)</a:t>
            </a:r>
          </a:p>
          <a:p>
            <a:pPr algn="l" fontAlgn="base">
              <a:buFont typeface="Arial" panose="020B0604020202020204" pitchFamily="34" charset="0"/>
              <a:buChar char="•"/>
            </a:pPr>
            <a:r>
              <a:rPr lang="en-GB" b="0" i="0" dirty="0">
                <a:solidFill>
                  <a:srgbClr val="FF0000"/>
                </a:solidFill>
                <a:effectLst/>
                <a:latin typeface="ProximaNova-n4"/>
              </a:rPr>
              <a:t>Red</a:t>
            </a:r>
            <a:r>
              <a:rPr lang="en-GB" b="0" i="0" dirty="0">
                <a:solidFill>
                  <a:srgbClr val="333333"/>
                </a:solidFill>
                <a:effectLst/>
                <a:latin typeface="ProximaNova-n4"/>
              </a:rPr>
              <a:t> Hat: feelings and instincts (</a:t>
            </a:r>
            <a:r>
              <a:rPr lang="en-GB" b="0" i="1" dirty="0">
                <a:solidFill>
                  <a:srgbClr val="333333"/>
                </a:solidFill>
                <a:effectLst/>
                <a:latin typeface="ProximaNova-n4"/>
              </a:rPr>
              <a:t>what does everyone think? Emotiona</a:t>
            </a:r>
            <a:r>
              <a:rPr lang="en-GB" i="1" dirty="0">
                <a:solidFill>
                  <a:srgbClr val="333333"/>
                </a:solidFill>
                <a:latin typeface="ProximaNova-n4"/>
              </a:rPr>
              <a:t>l responses</a:t>
            </a:r>
            <a:r>
              <a:rPr lang="en-GB" dirty="0">
                <a:solidFill>
                  <a:srgbClr val="333333"/>
                </a:solidFill>
                <a:latin typeface="ProximaNova-n4"/>
              </a:rPr>
              <a:t>)</a:t>
            </a:r>
            <a:endParaRPr lang="en-GB" b="0" i="0" dirty="0">
              <a:solidFill>
                <a:srgbClr val="333333"/>
              </a:solidFill>
              <a:effectLst/>
              <a:latin typeface="ProximaNova-n4"/>
            </a:endParaRPr>
          </a:p>
          <a:p>
            <a:pPr algn="l" fontAlgn="base">
              <a:buFont typeface="Arial" panose="020B0604020202020204" pitchFamily="34" charset="0"/>
              <a:buChar char="•"/>
            </a:pPr>
            <a:r>
              <a:rPr lang="en-GB" b="0" i="0" dirty="0">
                <a:solidFill>
                  <a:srgbClr val="FFC000"/>
                </a:solidFill>
                <a:effectLst/>
                <a:latin typeface="ProximaNova-n4"/>
              </a:rPr>
              <a:t>Yellow</a:t>
            </a:r>
            <a:r>
              <a:rPr lang="en-GB" b="0" i="0" dirty="0">
                <a:solidFill>
                  <a:srgbClr val="333333"/>
                </a:solidFill>
                <a:effectLst/>
                <a:latin typeface="ProximaNova-n4"/>
              </a:rPr>
              <a:t> Hat: benefits and values (</a:t>
            </a:r>
            <a:r>
              <a:rPr lang="en-GB" b="0" i="1" dirty="0">
                <a:solidFill>
                  <a:srgbClr val="333333"/>
                </a:solidFill>
                <a:effectLst/>
                <a:latin typeface="ProximaNova-n4"/>
              </a:rPr>
              <a:t>positives</a:t>
            </a:r>
            <a:r>
              <a:rPr lang="en-GB" b="0" i="0" dirty="0">
                <a:solidFill>
                  <a:srgbClr val="333333"/>
                </a:solidFill>
                <a:effectLst/>
                <a:latin typeface="ProximaNova-n4"/>
              </a:rPr>
              <a:t>)</a:t>
            </a:r>
          </a:p>
          <a:p>
            <a:pPr algn="l" fontAlgn="base">
              <a:buFont typeface="Arial" panose="020B0604020202020204" pitchFamily="34" charset="0"/>
              <a:buChar char="•"/>
            </a:pPr>
            <a:r>
              <a:rPr lang="en-GB" b="0" i="0" dirty="0">
                <a:solidFill>
                  <a:srgbClr val="333333"/>
                </a:solidFill>
                <a:effectLst/>
                <a:latin typeface="ProximaNova-n4"/>
              </a:rPr>
              <a:t>Black Hat: risk assessment (</a:t>
            </a:r>
            <a:r>
              <a:rPr lang="en-GB" b="0" i="1" dirty="0">
                <a:solidFill>
                  <a:srgbClr val="333333"/>
                </a:solidFill>
                <a:effectLst/>
                <a:latin typeface="ProximaNova-n4"/>
              </a:rPr>
              <a:t>negatives</a:t>
            </a:r>
            <a:r>
              <a:rPr lang="en-GB" b="0" dirty="0">
                <a:solidFill>
                  <a:srgbClr val="333333"/>
                </a:solidFill>
                <a:effectLst/>
                <a:latin typeface="ProximaNova-n4"/>
              </a:rPr>
              <a:t>)</a:t>
            </a:r>
          </a:p>
          <a:p>
            <a:pPr algn="l" fontAlgn="base">
              <a:buFont typeface="Arial" panose="020B0604020202020204" pitchFamily="34" charset="0"/>
              <a:buChar char="•"/>
            </a:pPr>
            <a:r>
              <a:rPr lang="en-GB" b="0" i="0" dirty="0">
                <a:solidFill>
                  <a:srgbClr val="333333"/>
                </a:solidFill>
                <a:effectLst/>
                <a:latin typeface="ProximaNova-n4"/>
              </a:rPr>
              <a:t>White Hat: information gathering (</a:t>
            </a:r>
            <a:r>
              <a:rPr lang="en-GB" b="0" i="1" dirty="0">
                <a:solidFill>
                  <a:srgbClr val="333333"/>
                </a:solidFill>
                <a:effectLst/>
                <a:latin typeface="ProximaNova-n4"/>
              </a:rPr>
              <a:t>gives details and facts of the problem</a:t>
            </a:r>
            <a:r>
              <a:rPr lang="en-GB" b="0" i="0" dirty="0">
                <a:solidFill>
                  <a:srgbClr val="333333"/>
                </a:solidFill>
                <a:effectLst/>
                <a:latin typeface="ProximaNova-n4"/>
              </a:rPr>
              <a:t>)</a:t>
            </a:r>
          </a:p>
          <a:p>
            <a:pPr marL="0" indent="0" algn="l" fontAlgn="base">
              <a:buNone/>
            </a:pPr>
            <a:endParaRPr lang="en-GB" dirty="0">
              <a:solidFill>
                <a:srgbClr val="333333"/>
              </a:solidFill>
              <a:latin typeface="ProximaNova-n4"/>
            </a:endParaRPr>
          </a:p>
          <a:p>
            <a:pPr marL="0" indent="0" algn="l" fontAlgn="base">
              <a:buNone/>
            </a:pPr>
            <a:r>
              <a:rPr lang="en-GB" b="0" i="0" dirty="0">
                <a:solidFill>
                  <a:srgbClr val="333333"/>
                </a:solidFill>
                <a:effectLst/>
                <a:latin typeface="ProximaNova-n4"/>
                <a:hlinkClick r:id="rId3"/>
              </a:rPr>
              <a:t>https://youtu.be/UZ8vF8HRWE4</a:t>
            </a:r>
            <a:endParaRPr lang="en-GB" b="0" i="0" dirty="0">
              <a:solidFill>
                <a:srgbClr val="333333"/>
              </a:solidFill>
              <a:effectLst/>
              <a:latin typeface="ProximaNova-n4"/>
            </a:endParaRPr>
          </a:p>
          <a:p>
            <a:pPr marL="0" indent="0" algn="l" fontAlgn="base">
              <a:buNone/>
            </a:pPr>
            <a:endParaRPr lang="en-GB" b="0" i="0" dirty="0">
              <a:solidFill>
                <a:srgbClr val="333333"/>
              </a:solidFill>
              <a:effectLst/>
              <a:latin typeface="ProximaNova-n4"/>
            </a:endParaRPr>
          </a:p>
          <a:p>
            <a:pPr marL="0" indent="0" algn="l" fontAlgn="base">
              <a:buNone/>
            </a:pPr>
            <a:endParaRPr lang="en-GB" b="0" i="0" dirty="0">
              <a:solidFill>
                <a:srgbClr val="333333"/>
              </a:solidFill>
              <a:effectLst/>
              <a:latin typeface="ProximaNova-n4"/>
            </a:endParaRPr>
          </a:p>
          <a:p>
            <a:endParaRPr lang="en-GB" dirty="0"/>
          </a:p>
        </p:txBody>
      </p:sp>
    </p:spTree>
    <p:extLst>
      <p:ext uri="{BB962C8B-B14F-4D97-AF65-F5344CB8AC3E}">
        <p14:creationId xmlns:p14="http://schemas.microsoft.com/office/powerpoint/2010/main" val="296017627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AC3D22AE-0FB6-E295-93B5-5CF3CB9B682C}"/>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2448123" y="190500"/>
            <a:ext cx="7295753" cy="5467350"/>
          </a:xfrm>
          <a:prstGeom prst="rect">
            <a:avLst/>
          </a:prstGeom>
        </p:spPr>
      </p:pic>
    </p:spTree>
    <p:extLst>
      <p:ext uri="{BB962C8B-B14F-4D97-AF65-F5344CB8AC3E}">
        <p14:creationId xmlns:p14="http://schemas.microsoft.com/office/powerpoint/2010/main" val="185608097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8" name="Content Placeholder 7">
            <a:extLst>
              <a:ext uri="{FF2B5EF4-FFF2-40B4-BE49-F238E27FC236}">
                <a16:creationId xmlns:a16="http://schemas.microsoft.com/office/drawing/2014/main" id="{98D25E8F-4A17-6EC7-900B-63323306CD87}"/>
              </a:ext>
            </a:extLst>
          </p:cNvPr>
          <p:cNvGraphicFramePr>
            <a:graphicFrameLocks noGrp="1"/>
          </p:cNvGraphicFramePr>
          <p:nvPr>
            <p:ph sz="quarter" idx="13"/>
            <p:extLst>
              <p:ext uri="{D42A27DB-BD31-4B8C-83A1-F6EECF244321}">
                <p14:modId xmlns:p14="http://schemas.microsoft.com/office/powerpoint/2010/main" val="1604987752"/>
              </p:ext>
            </p:extLst>
          </p:nvPr>
        </p:nvGraphicFramePr>
        <p:xfrm>
          <a:off x="769329" y="133350"/>
          <a:ext cx="10653342" cy="5692336"/>
        </p:xfrm>
        <a:graphic>
          <a:graphicData uri="http://schemas.openxmlformats.org/drawingml/2006/table">
            <a:tbl>
              <a:tblPr>
                <a:noFill/>
              </a:tblPr>
              <a:tblGrid>
                <a:gridCol w="2575016">
                  <a:extLst>
                    <a:ext uri="{9D8B030D-6E8A-4147-A177-3AD203B41FA5}">
                      <a16:colId xmlns:a16="http://schemas.microsoft.com/office/drawing/2014/main" val="40934581"/>
                    </a:ext>
                  </a:extLst>
                </a:gridCol>
                <a:gridCol w="2679739">
                  <a:extLst>
                    <a:ext uri="{9D8B030D-6E8A-4147-A177-3AD203B41FA5}">
                      <a16:colId xmlns:a16="http://schemas.microsoft.com/office/drawing/2014/main" val="1703703580"/>
                    </a:ext>
                  </a:extLst>
                </a:gridCol>
                <a:gridCol w="2735860">
                  <a:extLst>
                    <a:ext uri="{9D8B030D-6E8A-4147-A177-3AD203B41FA5}">
                      <a16:colId xmlns:a16="http://schemas.microsoft.com/office/drawing/2014/main" val="547736351"/>
                    </a:ext>
                  </a:extLst>
                </a:gridCol>
                <a:gridCol w="2662727">
                  <a:extLst>
                    <a:ext uri="{9D8B030D-6E8A-4147-A177-3AD203B41FA5}">
                      <a16:colId xmlns:a16="http://schemas.microsoft.com/office/drawing/2014/main" val="692502652"/>
                    </a:ext>
                  </a:extLst>
                </a:gridCol>
              </a:tblGrid>
              <a:tr h="865281">
                <a:tc>
                  <a:txBody>
                    <a:bodyPr/>
                    <a:lstStyle/>
                    <a:p>
                      <a:pPr>
                        <a:buNone/>
                      </a:pPr>
                      <a:r>
                        <a:rPr lang="en-GB" sz="2400" b="1" dirty="0">
                          <a:solidFill>
                            <a:schemeClr val="tx1">
                              <a:lumMod val="85000"/>
                              <a:lumOff val="15000"/>
                            </a:schemeClr>
                          </a:solidFill>
                        </a:rPr>
                        <a:t>Hat</a:t>
                      </a:r>
                    </a:p>
                  </a:txBody>
                  <a:tcPr marL="133374" marR="80024" marT="80024" marB="80024" anchor="ctr">
                    <a:lnL w="12700" cmpd="sng">
                      <a:noFill/>
                      <a:prstDash val="solid"/>
                    </a:lnL>
                    <a:lnR w="38100" cap="flat" cmpd="sng" algn="ctr">
                      <a:solidFill>
                        <a:srgbClr val="FFFFFF"/>
                      </a:solidFill>
                      <a:prstDash val="solid"/>
                    </a:lnR>
                    <a:lnT w="12700" cmpd="sng">
                      <a:noFill/>
                      <a:prstDash val="solid"/>
                    </a:lnT>
                    <a:lnB w="38100" cap="flat" cmpd="sng" algn="ctr">
                      <a:solidFill>
                        <a:srgbClr val="FFFFFF"/>
                      </a:solidFill>
                      <a:prstDash val="solid"/>
                    </a:lnB>
                    <a:solidFill>
                      <a:srgbClr val="878E8B">
                        <a:alpha val="30196"/>
                      </a:srgbClr>
                    </a:solidFill>
                  </a:tcPr>
                </a:tc>
                <a:tc>
                  <a:txBody>
                    <a:bodyPr/>
                    <a:lstStyle/>
                    <a:p>
                      <a:pPr>
                        <a:buNone/>
                      </a:pPr>
                      <a:r>
                        <a:rPr lang="en-GB" sz="2400" b="1" dirty="0">
                          <a:solidFill>
                            <a:schemeClr val="tx1">
                              <a:lumMod val="85000"/>
                              <a:lumOff val="15000"/>
                            </a:schemeClr>
                          </a:solidFill>
                        </a:rPr>
                        <a:t>Focus</a:t>
                      </a:r>
                    </a:p>
                  </a:txBody>
                  <a:tcPr marL="133374" marR="80024" marT="80024" marB="80024" anchor="ctr">
                    <a:lnL w="38100" cap="flat" cmpd="sng" algn="ctr">
                      <a:solidFill>
                        <a:srgbClr val="FFFFFF"/>
                      </a:solidFill>
                      <a:prstDash val="solid"/>
                    </a:lnL>
                    <a:lnR w="38100" cap="flat" cmpd="sng" algn="ctr">
                      <a:solidFill>
                        <a:srgbClr val="FFFFFF"/>
                      </a:solidFill>
                      <a:prstDash val="solid"/>
                    </a:lnR>
                    <a:lnT w="12700" cmpd="sng">
                      <a:noFill/>
                      <a:prstDash val="solid"/>
                    </a:lnT>
                    <a:lnB w="38100" cap="flat" cmpd="sng" algn="ctr">
                      <a:solidFill>
                        <a:srgbClr val="FFFFFF"/>
                      </a:solidFill>
                      <a:prstDash val="solid"/>
                    </a:lnB>
                    <a:solidFill>
                      <a:srgbClr val="878E8B">
                        <a:alpha val="30196"/>
                      </a:srgbClr>
                    </a:solidFill>
                  </a:tcPr>
                </a:tc>
                <a:tc>
                  <a:txBody>
                    <a:bodyPr/>
                    <a:lstStyle/>
                    <a:p>
                      <a:pPr>
                        <a:buNone/>
                      </a:pPr>
                      <a:r>
                        <a:rPr lang="en-GB" sz="2400" b="1" dirty="0">
                          <a:solidFill>
                            <a:schemeClr val="tx1">
                              <a:lumMod val="85000"/>
                              <a:lumOff val="15000"/>
                            </a:schemeClr>
                          </a:solidFill>
                        </a:rPr>
                        <a:t>Use for Problem Analysis</a:t>
                      </a:r>
                    </a:p>
                  </a:txBody>
                  <a:tcPr marL="133374" marR="80024" marT="80024" marB="80024" anchor="ctr">
                    <a:lnL w="38100" cap="flat" cmpd="sng" algn="ctr">
                      <a:solidFill>
                        <a:srgbClr val="FFFFFF"/>
                      </a:solidFill>
                      <a:prstDash val="solid"/>
                    </a:lnL>
                    <a:lnR w="38100" cap="flat" cmpd="sng" algn="ctr">
                      <a:solidFill>
                        <a:srgbClr val="FFFFFF"/>
                      </a:solidFill>
                      <a:prstDash val="solid"/>
                    </a:lnR>
                    <a:lnT w="12700" cmpd="sng">
                      <a:noFill/>
                      <a:prstDash val="solid"/>
                    </a:lnT>
                    <a:lnB w="38100" cap="flat" cmpd="sng" algn="ctr">
                      <a:solidFill>
                        <a:srgbClr val="FFFFFF"/>
                      </a:solidFill>
                      <a:prstDash val="solid"/>
                    </a:lnB>
                    <a:solidFill>
                      <a:srgbClr val="878E8B">
                        <a:alpha val="30196"/>
                      </a:srgbClr>
                    </a:solidFill>
                  </a:tcPr>
                </a:tc>
                <a:tc>
                  <a:txBody>
                    <a:bodyPr/>
                    <a:lstStyle/>
                    <a:p>
                      <a:pPr>
                        <a:buNone/>
                      </a:pPr>
                      <a:r>
                        <a:rPr lang="en-GB" sz="2400" b="1" dirty="0">
                          <a:solidFill>
                            <a:schemeClr val="tx1">
                              <a:lumMod val="85000"/>
                              <a:lumOff val="15000"/>
                            </a:schemeClr>
                          </a:solidFill>
                        </a:rPr>
                        <a:t>Use for Solution Evaluation</a:t>
                      </a:r>
                    </a:p>
                  </a:txBody>
                  <a:tcPr marL="133374" marR="80024" marT="80024" marB="80024" anchor="ctr">
                    <a:lnL w="38100" cap="flat" cmpd="sng" algn="ctr">
                      <a:solidFill>
                        <a:srgbClr val="FFFFFF"/>
                      </a:solidFill>
                      <a:prstDash val="solid"/>
                    </a:lnL>
                    <a:lnR w="12700" cmpd="sng">
                      <a:noFill/>
                      <a:prstDash val="solid"/>
                    </a:lnR>
                    <a:lnT w="12700" cmpd="sng">
                      <a:noFill/>
                      <a:prstDash val="solid"/>
                    </a:lnT>
                    <a:lnB w="38100" cap="flat" cmpd="sng" algn="ctr">
                      <a:solidFill>
                        <a:srgbClr val="FFFFFF"/>
                      </a:solidFill>
                      <a:prstDash val="solid"/>
                    </a:lnB>
                    <a:solidFill>
                      <a:srgbClr val="878E8B">
                        <a:alpha val="30196"/>
                      </a:srgbClr>
                    </a:solidFill>
                  </a:tcPr>
                </a:tc>
                <a:extLst>
                  <a:ext uri="{0D108BD9-81ED-4DB2-BD59-A6C34878D82A}">
                    <a16:rowId xmlns:a16="http://schemas.microsoft.com/office/drawing/2014/main" val="1214131062"/>
                  </a:ext>
                </a:extLst>
              </a:tr>
              <a:tr h="687793">
                <a:tc>
                  <a:txBody>
                    <a:bodyPr/>
                    <a:lstStyle/>
                    <a:p>
                      <a:pPr>
                        <a:buNone/>
                      </a:pPr>
                      <a:r>
                        <a:rPr lang="en-GB" sz="1800" b="1">
                          <a:solidFill>
                            <a:schemeClr val="tx1">
                              <a:lumMod val="85000"/>
                              <a:lumOff val="15000"/>
                            </a:schemeClr>
                          </a:solidFill>
                        </a:rPr>
                        <a:t>White Hat – Facts</a:t>
                      </a:r>
                      <a:endParaRPr lang="en-GB" sz="1800">
                        <a:solidFill>
                          <a:schemeClr val="tx1">
                            <a:lumMod val="85000"/>
                            <a:lumOff val="15000"/>
                          </a:schemeClr>
                        </a:solidFill>
                      </a:endParaRPr>
                    </a:p>
                  </a:txBody>
                  <a:tcPr marL="133374" marR="80024" marT="80024" marB="80024" anchor="ctr">
                    <a:lnL w="12700" cmpd="sng">
                      <a:no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rgbClr val="878E8B">
                        <a:alpha val="30196"/>
                      </a:srgbClr>
                    </a:solidFill>
                  </a:tcPr>
                </a:tc>
                <a:tc>
                  <a:txBody>
                    <a:bodyPr/>
                    <a:lstStyle/>
                    <a:p>
                      <a:pPr>
                        <a:buNone/>
                      </a:pPr>
                      <a:r>
                        <a:rPr lang="en-GB" sz="1800" dirty="0">
                          <a:solidFill>
                            <a:schemeClr val="tx1">
                              <a:lumMod val="85000"/>
                              <a:lumOff val="15000"/>
                            </a:schemeClr>
                          </a:solidFill>
                        </a:rPr>
                        <a:t>Data, evidence, information</a:t>
                      </a:r>
                    </a:p>
                  </a:txBody>
                  <a:tcPr marL="133374" marR="80024" marT="80024" marB="80024" anchor="ctr">
                    <a:lnL w="38100" cap="flat" cmpd="sng" algn="ctr">
                      <a:solidFill>
                        <a:srgbClr val="FFFFFF"/>
                      </a:solid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rgbClr val="878E8B">
                        <a:alpha val="30196"/>
                      </a:srgbClr>
                    </a:solidFill>
                  </a:tcPr>
                </a:tc>
                <a:tc>
                  <a:txBody>
                    <a:bodyPr/>
                    <a:lstStyle/>
                    <a:p>
                      <a:pPr>
                        <a:buNone/>
                      </a:pPr>
                      <a:r>
                        <a:rPr lang="en-GB" sz="1800">
                          <a:solidFill>
                            <a:schemeClr val="tx1">
                              <a:lumMod val="85000"/>
                              <a:lumOff val="15000"/>
                            </a:schemeClr>
                          </a:solidFill>
                        </a:rPr>
                        <a:t>Gather what is known and what’s missing.</a:t>
                      </a:r>
                    </a:p>
                  </a:txBody>
                  <a:tcPr marL="133374" marR="80024" marT="80024" marB="80024" anchor="ctr">
                    <a:lnL w="38100" cap="flat" cmpd="sng" algn="ctr">
                      <a:solidFill>
                        <a:srgbClr val="FFFFFF"/>
                      </a:solid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rgbClr val="878E8B">
                        <a:alpha val="30196"/>
                      </a:srgbClr>
                    </a:solidFill>
                  </a:tcPr>
                </a:tc>
                <a:tc>
                  <a:txBody>
                    <a:bodyPr/>
                    <a:lstStyle/>
                    <a:p>
                      <a:pPr>
                        <a:buNone/>
                      </a:pPr>
                      <a:r>
                        <a:rPr lang="en-GB" sz="1800">
                          <a:solidFill>
                            <a:schemeClr val="tx1">
                              <a:lumMod val="85000"/>
                              <a:lumOff val="15000"/>
                            </a:schemeClr>
                          </a:solidFill>
                        </a:rPr>
                        <a:t>Check facts supporting the proposed solution.</a:t>
                      </a:r>
                    </a:p>
                  </a:txBody>
                  <a:tcPr marL="133374" marR="80024" marT="80024" marB="80024" anchor="ctr">
                    <a:lnL w="38100" cap="flat" cmpd="sng" algn="ctr">
                      <a:solidFill>
                        <a:srgbClr val="FFFFFF"/>
                      </a:solidFill>
                      <a:prstDash val="solid"/>
                    </a:lnL>
                    <a:lnR w="12700" cmpd="sng">
                      <a:noFill/>
                      <a:prstDash val="solid"/>
                    </a:lnR>
                    <a:lnT w="38100" cap="flat" cmpd="sng" algn="ctr">
                      <a:solidFill>
                        <a:srgbClr val="FFFFFF"/>
                      </a:solidFill>
                      <a:prstDash val="solid"/>
                    </a:lnT>
                    <a:lnB w="38100" cap="flat" cmpd="sng" algn="ctr">
                      <a:solidFill>
                        <a:srgbClr val="FFFFFF"/>
                      </a:solidFill>
                      <a:prstDash val="solid"/>
                    </a:lnB>
                    <a:solidFill>
                      <a:srgbClr val="878E8B">
                        <a:alpha val="30196"/>
                      </a:srgbClr>
                    </a:solidFill>
                  </a:tcPr>
                </a:tc>
                <a:extLst>
                  <a:ext uri="{0D108BD9-81ED-4DB2-BD59-A6C34878D82A}">
                    <a16:rowId xmlns:a16="http://schemas.microsoft.com/office/drawing/2014/main" val="2681985599"/>
                  </a:ext>
                </a:extLst>
              </a:tr>
              <a:tr h="954024">
                <a:tc>
                  <a:txBody>
                    <a:bodyPr/>
                    <a:lstStyle/>
                    <a:p>
                      <a:pPr>
                        <a:buNone/>
                      </a:pPr>
                      <a:r>
                        <a:rPr lang="en-GB" sz="1800" b="1">
                          <a:solidFill>
                            <a:schemeClr val="tx1">
                              <a:lumMod val="85000"/>
                              <a:lumOff val="15000"/>
                            </a:schemeClr>
                          </a:solidFill>
                        </a:rPr>
                        <a:t>Red Hat – Feelings</a:t>
                      </a:r>
                      <a:endParaRPr lang="en-GB" sz="1800">
                        <a:solidFill>
                          <a:schemeClr val="tx1">
                            <a:lumMod val="85000"/>
                            <a:lumOff val="15000"/>
                          </a:schemeClr>
                        </a:solidFill>
                      </a:endParaRPr>
                    </a:p>
                  </a:txBody>
                  <a:tcPr marL="133374" marR="80024" marT="80024" marB="80024" anchor="ctr">
                    <a:lnL w="12700" cmpd="sng">
                      <a:no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rgbClr val="878E8B">
                        <a:alpha val="30196"/>
                      </a:srgbClr>
                    </a:solidFill>
                  </a:tcPr>
                </a:tc>
                <a:tc>
                  <a:txBody>
                    <a:bodyPr/>
                    <a:lstStyle/>
                    <a:p>
                      <a:pPr>
                        <a:buNone/>
                      </a:pPr>
                      <a:r>
                        <a:rPr lang="en-GB" sz="1800" dirty="0">
                          <a:solidFill>
                            <a:schemeClr val="tx1">
                              <a:lumMod val="85000"/>
                              <a:lumOff val="15000"/>
                            </a:schemeClr>
                          </a:solidFill>
                        </a:rPr>
                        <a:t>Emotions, intuition</a:t>
                      </a:r>
                    </a:p>
                  </a:txBody>
                  <a:tcPr marL="133374" marR="80024" marT="80024" marB="80024" anchor="ctr">
                    <a:lnL w="38100" cap="flat" cmpd="sng" algn="ctr">
                      <a:solidFill>
                        <a:srgbClr val="FFFFFF"/>
                      </a:solid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rgbClr val="878E8B">
                        <a:alpha val="30196"/>
                      </a:srgbClr>
                    </a:solidFill>
                  </a:tcPr>
                </a:tc>
                <a:tc>
                  <a:txBody>
                    <a:bodyPr/>
                    <a:lstStyle/>
                    <a:p>
                      <a:pPr>
                        <a:buNone/>
                      </a:pPr>
                      <a:r>
                        <a:rPr lang="en-GB" sz="1800" dirty="0">
                          <a:solidFill>
                            <a:schemeClr val="tx1">
                              <a:lumMod val="85000"/>
                              <a:lumOff val="15000"/>
                            </a:schemeClr>
                          </a:solidFill>
                        </a:rPr>
                        <a:t>Explore emotional reactions and stakeholder concerns.</a:t>
                      </a:r>
                    </a:p>
                  </a:txBody>
                  <a:tcPr marL="133374" marR="80024" marT="80024" marB="80024" anchor="ctr">
                    <a:lnL w="38100" cap="flat" cmpd="sng" algn="ctr">
                      <a:solidFill>
                        <a:srgbClr val="FFFFFF"/>
                      </a:solid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rgbClr val="878E8B">
                        <a:alpha val="30196"/>
                      </a:srgbClr>
                    </a:solidFill>
                  </a:tcPr>
                </a:tc>
                <a:tc>
                  <a:txBody>
                    <a:bodyPr/>
                    <a:lstStyle/>
                    <a:p>
                      <a:pPr>
                        <a:buNone/>
                      </a:pPr>
                      <a:r>
                        <a:rPr lang="en-GB" sz="1800">
                          <a:solidFill>
                            <a:schemeClr val="tx1">
                              <a:lumMod val="85000"/>
                              <a:lumOff val="15000"/>
                            </a:schemeClr>
                          </a:solidFill>
                        </a:rPr>
                        <a:t>Consider how people might feel about the solution.</a:t>
                      </a:r>
                    </a:p>
                  </a:txBody>
                  <a:tcPr marL="133374" marR="80024" marT="80024" marB="80024" anchor="ctr">
                    <a:lnL w="38100" cap="flat" cmpd="sng" algn="ctr">
                      <a:solidFill>
                        <a:srgbClr val="FFFFFF"/>
                      </a:solidFill>
                      <a:prstDash val="solid"/>
                    </a:lnL>
                    <a:lnR w="12700" cmpd="sng">
                      <a:noFill/>
                      <a:prstDash val="solid"/>
                    </a:lnR>
                    <a:lnT w="38100" cap="flat" cmpd="sng" algn="ctr">
                      <a:solidFill>
                        <a:srgbClr val="FFFFFF"/>
                      </a:solidFill>
                      <a:prstDash val="solid"/>
                    </a:lnT>
                    <a:lnB w="38100" cap="flat" cmpd="sng" algn="ctr">
                      <a:solidFill>
                        <a:srgbClr val="FFFFFF"/>
                      </a:solidFill>
                      <a:prstDash val="solid"/>
                    </a:lnB>
                    <a:solidFill>
                      <a:srgbClr val="878E8B">
                        <a:alpha val="30196"/>
                      </a:srgbClr>
                    </a:solidFill>
                  </a:tcPr>
                </a:tc>
                <a:extLst>
                  <a:ext uri="{0D108BD9-81ED-4DB2-BD59-A6C34878D82A}">
                    <a16:rowId xmlns:a16="http://schemas.microsoft.com/office/drawing/2014/main" val="3267003145"/>
                  </a:ext>
                </a:extLst>
              </a:tr>
              <a:tr h="954024">
                <a:tc>
                  <a:txBody>
                    <a:bodyPr/>
                    <a:lstStyle/>
                    <a:p>
                      <a:pPr>
                        <a:buNone/>
                      </a:pPr>
                      <a:r>
                        <a:rPr lang="en-GB" sz="1800" b="1">
                          <a:solidFill>
                            <a:schemeClr val="tx1">
                              <a:lumMod val="85000"/>
                              <a:lumOff val="15000"/>
                            </a:schemeClr>
                          </a:solidFill>
                        </a:rPr>
                        <a:t>Black Hat – Caution</a:t>
                      </a:r>
                      <a:endParaRPr lang="en-GB" sz="1800">
                        <a:solidFill>
                          <a:schemeClr val="tx1">
                            <a:lumMod val="85000"/>
                            <a:lumOff val="15000"/>
                          </a:schemeClr>
                        </a:solidFill>
                      </a:endParaRPr>
                    </a:p>
                  </a:txBody>
                  <a:tcPr marL="133374" marR="80024" marT="80024" marB="80024" anchor="ctr">
                    <a:lnL w="12700" cmpd="sng">
                      <a:no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rgbClr val="878E8B">
                        <a:alpha val="30196"/>
                      </a:srgbClr>
                    </a:solidFill>
                  </a:tcPr>
                </a:tc>
                <a:tc>
                  <a:txBody>
                    <a:bodyPr/>
                    <a:lstStyle/>
                    <a:p>
                      <a:pPr>
                        <a:buNone/>
                      </a:pPr>
                      <a:r>
                        <a:rPr lang="en-GB" sz="1800">
                          <a:solidFill>
                            <a:schemeClr val="tx1">
                              <a:lumMod val="85000"/>
                              <a:lumOff val="15000"/>
                            </a:schemeClr>
                          </a:solidFill>
                        </a:rPr>
                        <a:t>Risks, weaknesses</a:t>
                      </a:r>
                    </a:p>
                  </a:txBody>
                  <a:tcPr marL="133374" marR="80024" marT="80024" marB="80024" anchor="ctr">
                    <a:lnL w="38100" cap="flat" cmpd="sng" algn="ctr">
                      <a:solidFill>
                        <a:srgbClr val="FFFFFF"/>
                      </a:solid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rgbClr val="878E8B">
                        <a:alpha val="30196"/>
                      </a:srgbClr>
                    </a:solidFill>
                  </a:tcPr>
                </a:tc>
                <a:tc>
                  <a:txBody>
                    <a:bodyPr/>
                    <a:lstStyle/>
                    <a:p>
                      <a:pPr>
                        <a:buNone/>
                      </a:pPr>
                      <a:r>
                        <a:rPr lang="en-GB" sz="1800" dirty="0">
                          <a:solidFill>
                            <a:schemeClr val="tx1">
                              <a:lumMod val="85000"/>
                              <a:lumOff val="15000"/>
                            </a:schemeClr>
                          </a:solidFill>
                        </a:rPr>
                        <a:t>Identify barriers and potential failures.</a:t>
                      </a:r>
                    </a:p>
                  </a:txBody>
                  <a:tcPr marL="133374" marR="80024" marT="80024" marB="80024" anchor="ctr">
                    <a:lnL w="38100" cap="flat" cmpd="sng" algn="ctr">
                      <a:solidFill>
                        <a:srgbClr val="FFFFFF"/>
                      </a:solid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rgbClr val="878E8B">
                        <a:alpha val="30196"/>
                      </a:srgbClr>
                    </a:solidFill>
                  </a:tcPr>
                </a:tc>
                <a:tc>
                  <a:txBody>
                    <a:bodyPr/>
                    <a:lstStyle/>
                    <a:p>
                      <a:pPr>
                        <a:buNone/>
                      </a:pPr>
                      <a:r>
                        <a:rPr lang="en-GB" sz="1800" dirty="0">
                          <a:solidFill>
                            <a:schemeClr val="tx1">
                              <a:lumMod val="85000"/>
                              <a:lumOff val="15000"/>
                            </a:schemeClr>
                          </a:solidFill>
                        </a:rPr>
                        <a:t>Assess possible downsides or unintended effects.</a:t>
                      </a:r>
                    </a:p>
                  </a:txBody>
                  <a:tcPr marL="133374" marR="80024" marT="80024" marB="80024" anchor="ctr">
                    <a:lnL w="38100" cap="flat" cmpd="sng" algn="ctr">
                      <a:solidFill>
                        <a:srgbClr val="FFFFFF"/>
                      </a:solidFill>
                      <a:prstDash val="solid"/>
                    </a:lnL>
                    <a:lnR w="12700" cmpd="sng">
                      <a:noFill/>
                      <a:prstDash val="solid"/>
                    </a:lnR>
                    <a:lnT w="38100" cap="flat" cmpd="sng" algn="ctr">
                      <a:solidFill>
                        <a:srgbClr val="FFFFFF"/>
                      </a:solidFill>
                      <a:prstDash val="solid"/>
                    </a:lnT>
                    <a:lnB w="38100" cap="flat" cmpd="sng" algn="ctr">
                      <a:solidFill>
                        <a:srgbClr val="FFFFFF"/>
                      </a:solidFill>
                      <a:prstDash val="solid"/>
                    </a:lnB>
                    <a:solidFill>
                      <a:srgbClr val="878E8B">
                        <a:alpha val="30196"/>
                      </a:srgbClr>
                    </a:solidFill>
                  </a:tcPr>
                </a:tc>
                <a:extLst>
                  <a:ext uri="{0D108BD9-81ED-4DB2-BD59-A6C34878D82A}">
                    <a16:rowId xmlns:a16="http://schemas.microsoft.com/office/drawing/2014/main" val="4176979405"/>
                  </a:ext>
                </a:extLst>
              </a:tr>
              <a:tr h="687793">
                <a:tc>
                  <a:txBody>
                    <a:bodyPr/>
                    <a:lstStyle/>
                    <a:p>
                      <a:pPr>
                        <a:buNone/>
                      </a:pPr>
                      <a:r>
                        <a:rPr lang="en-GB" sz="1800" b="1">
                          <a:solidFill>
                            <a:schemeClr val="tx1">
                              <a:lumMod val="85000"/>
                              <a:lumOff val="15000"/>
                            </a:schemeClr>
                          </a:solidFill>
                        </a:rPr>
                        <a:t>Yellow Hat – Optimism</a:t>
                      </a:r>
                      <a:endParaRPr lang="en-GB" sz="1800">
                        <a:solidFill>
                          <a:schemeClr val="tx1">
                            <a:lumMod val="85000"/>
                            <a:lumOff val="15000"/>
                          </a:schemeClr>
                        </a:solidFill>
                      </a:endParaRPr>
                    </a:p>
                  </a:txBody>
                  <a:tcPr marL="133374" marR="80024" marT="80024" marB="80024" anchor="ctr">
                    <a:lnL w="12700" cmpd="sng">
                      <a:no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rgbClr val="878E8B">
                        <a:alpha val="30196"/>
                      </a:srgbClr>
                    </a:solidFill>
                  </a:tcPr>
                </a:tc>
                <a:tc>
                  <a:txBody>
                    <a:bodyPr/>
                    <a:lstStyle/>
                    <a:p>
                      <a:pPr>
                        <a:buNone/>
                      </a:pPr>
                      <a:r>
                        <a:rPr lang="en-GB" sz="1800">
                          <a:solidFill>
                            <a:schemeClr val="tx1">
                              <a:lumMod val="85000"/>
                              <a:lumOff val="15000"/>
                            </a:schemeClr>
                          </a:solidFill>
                        </a:rPr>
                        <a:t>Benefits, positives</a:t>
                      </a:r>
                    </a:p>
                  </a:txBody>
                  <a:tcPr marL="133374" marR="80024" marT="80024" marB="80024" anchor="ctr">
                    <a:lnL w="38100" cap="flat" cmpd="sng" algn="ctr">
                      <a:solidFill>
                        <a:srgbClr val="FFFFFF"/>
                      </a:solid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rgbClr val="878E8B">
                        <a:alpha val="30196"/>
                      </a:srgbClr>
                    </a:solidFill>
                  </a:tcPr>
                </a:tc>
                <a:tc>
                  <a:txBody>
                    <a:bodyPr/>
                    <a:lstStyle/>
                    <a:p>
                      <a:pPr>
                        <a:buNone/>
                      </a:pPr>
                      <a:r>
                        <a:rPr lang="en-GB" sz="1800">
                          <a:solidFill>
                            <a:schemeClr val="tx1">
                              <a:lumMod val="85000"/>
                              <a:lumOff val="15000"/>
                            </a:schemeClr>
                          </a:solidFill>
                        </a:rPr>
                        <a:t>Recognise opportunities and what’s working well.</a:t>
                      </a:r>
                    </a:p>
                  </a:txBody>
                  <a:tcPr marL="133374" marR="80024" marT="80024" marB="80024" anchor="ctr">
                    <a:lnL w="38100" cap="flat" cmpd="sng" algn="ctr">
                      <a:solidFill>
                        <a:srgbClr val="FFFFFF"/>
                      </a:solid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rgbClr val="878E8B">
                        <a:alpha val="30196"/>
                      </a:srgbClr>
                    </a:solidFill>
                  </a:tcPr>
                </a:tc>
                <a:tc>
                  <a:txBody>
                    <a:bodyPr/>
                    <a:lstStyle/>
                    <a:p>
                      <a:pPr>
                        <a:buNone/>
                      </a:pPr>
                      <a:r>
                        <a:rPr lang="en-GB" sz="1800" dirty="0">
                          <a:solidFill>
                            <a:schemeClr val="tx1">
                              <a:lumMod val="85000"/>
                              <a:lumOff val="15000"/>
                            </a:schemeClr>
                          </a:solidFill>
                        </a:rPr>
                        <a:t>Highlight advantages and likely gains.</a:t>
                      </a:r>
                    </a:p>
                  </a:txBody>
                  <a:tcPr marL="133374" marR="80024" marT="80024" marB="80024" anchor="ctr">
                    <a:lnL w="38100" cap="flat" cmpd="sng" algn="ctr">
                      <a:solidFill>
                        <a:srgbClr val="FFFFFF"/>
                      </a:solidFill>
                      <a:prstDash val="solid"/>
                    </a:lnL>
                    <a:lnR w="12700" cmpd="sng">
                      <a:noFill/>
                      <a:prstDash val="solid"/>
                    </a:lnR>
                    <a:lnT w="38100" cap="flat" cmpd="sng" algn="ctr">
                      <a:solidFill>
                        <a:srgbClr val="FFFFFF"/>
                      </a:solidFill>
                      <a:prstDash val="solid"/>
                    </a:lnT>
                    <a:lnB w="38100" cap="flat" cmpd="sng" algn="ctr">
                      <a:solidFill>
                        <a:srgbClr val="FFFFFF"/>
                      </a:solidFill>
                      <a:prstDash val="solid"/>
                    </a:lnB>
                    <a:solidFill>
                      <a:srgbClr val="878E8B">
                        <a:alpha val="30196"/>
                      </a:srgbClr>
                    </a:solidFill>
                  </a:tcPr>
                </a:tc>
                <a:extLst>
                  <a:ext uri="{0D108BD9-81ED-4DB2-BD59-A6C34878D82A}">
                    <a16:rowId xmlns:a16="http://schemas.microsoft.com/office/drawing/2014/main" val="2104977371"/>
                  </a:ext>
                </a:extLst>
              </a:tr>
              <a:tr h="687793">
                <a:tc>
                  <a:txBody>
                    <a:bodyPr/>
                    <a:lstStyle/>
                    <a:p>
                      <a:pPr>
                        <a:buNone/>
                      </a:pPr>
                      <a:r>
                        <a:rPr lang="en-GB" sz="1800" b="1">
                          <a:solidFill>
                            <a:schemeClr val="tx1">
                              <a:lumMod val="85000"/>
                              <a:lumOff val="15000"/>
                            </a:schemeClr>
                          </a:solidFill>
                        </a:rPr>
                        <a:t>Green Hat – Creativity</a:t>
                      </a:r>
                      <a:endParaRPr lang="en-GB" sz="1800">
                        <a:solidFill>
                          <a:schemeClr val="tx1">
                            <a:lumMod val="85000"/>
                            <a:lumOff val="15000"/>
                          </a:schemeClr>
                        </a:solidFill>
                      </a:endParaRPr>
                    </a:p>
                  </a:txBody>
                  <a:tcPr marL="133374" marR="80024" marT="80024" marB="80024" anchor="ctr">
                    <a:lnL w="12700" cmpd="sng">
                      <a:no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rgbClr val="878E8B">
                        <a:alpha val="30196"/>
                      </a:srgbClr>
                    </a:solidFill>
                  </a:tcPr>
                </a:tc>
                <a:tc>
                  <a:txBody>
                    <a:bodyPr/>
                    <a:lstStyle/>
                    <a:p>
                      <a:pPr>
                        <a:buNone/>
                      </a:pPr>
                      <a:r>
                        <a:rPr lang="en-GB" sz="1800">
                          <a:solidFill>
                            <a:schemeClr val="tx1">
                              <a:lumMod val="85000"/>
                              <a:lumOff val="15000"/>
                            </a:schemeClr>
                          </a:solidFill>
                        </a:rPr>
                        <a:t>Ideas, innovation</a:t>
                      </a:r>
                    </a:p>
                  </a:txBody>
                  <a:tcPr marL="133374" marR="80024" marT="80024" marB="80024" anchor="ctr">
                    <a:lnL w="38100" cap="flat" cmpd="sng" algn="ctr">
                      <a:solidFill>
                        <a:srgbClr val="FFFFFF"/>
                      </a:solid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rgbClr val="878E8B">
                        <a:alpha val="30196"/>
                      </a:srgbClr>
                    </a:solidFill>
                  </a:tcPr>
                </a:tc>
                <a:tc>
                  <a:txBody>
                    <a:bodyPr/>
                    <a:lstStyle/>
                    <a:p>
                      <a:pPr>
                        <a:buNone/>
                      </a:pPr>
                      <a:r>
                        <a:rPr lang="en-GB" sz="1800">
                          <a:solidFill>
                            <a:schemeClr val="tx1">
                              <a:lumMod val="85000"/>
                              <a:lumOff val="15000"/>
                            </a:schemeClr>
                          </a:solidFill>
                        </a:rPr>
                        <a:t>Generate new perspectives and options.</a:t>
                      </a:r>
                    </a:p>
                  </a:txBody>
                  <a:tcPr marL="133374" marR="80024" marT="80024" marB="80024" anchor="ctr">
                    <a:lnL w="38100" cap="flat" cmpd="sng" algn="ctr">
                      <a:solidFill>
                        <a:srgbClr val="FFFFFF"/>
                      </a:solid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rgbClr val="878E8B">
                        <a:alpha val="30196"/>
                      </a:srgbClr>
                    </a:solidFill>
                  </a:tcPr>
                </a:tc>
                <a:tc>
                  <a:txBody>
                    <a:bodyPr/>
                    <a:lstStyle/>
                    <a:p>
                      <a:pPr>
                        <a:buNone/>
                      </a:pPr>
                      <a:r>
                        <a:rPr lang="en-GB" sz="1800" dirty="0">
                          <a:solidFill>
                            <a:schemeClr val="tx1">
                              <a:lumMod val="85000"/>
                              <a:lumOff val="15000"/>
                            </a:schemeClr>
                          </a:solidFill>
                        </a:rPr>
                        <a:t>Suggest improvements or alternative approaches.</a:t>
                      </a:r>
                    </a:p>
                  </a:txBody>
                  <a:tcPr marL="133374" marR="80024" marT="80024" marB="80024" anchor="ctr">
                    <a:lnL w="38100" cap="flat" cmpd="sng" algn="ctr">
                      <a:solidFill>
                        <a:srgbClr val="FFFFFF"/>
                      </a:solidFill>
                      <a:prstDash val="solid"/>
                    </a:lnL>
                    <a:lnR w="12700" cmpd="sng">
                      <a:noFill/>
                      <a:prstDash val="solid"/>
                    </a:lnR>
                    <a:lnT w="38100" cap="flat" cmpd="sng" algn="ctr">
                      <a:solidFill>
                        <a:srgbClr val="FFFFFF"/>
                      </a:solidFill>
                      <a:prstDash val="solid"/>
                    </a:lnT>
                    <a:lnB w="38100" cap="flat" cmpd="sng" algn="ctr">
                      <a:solidFill>
                        <a:srgbClr val="FFFFFF"/>
                      </a:solidFill>
                      <a:prstDash val="solid"/>
                    </a:lnB>
                    <a:solidFill>
                      <a:srgbClr val="878E8B">
                        <a:alpha val="30196"/>
                      </a:srgbClr>
                    </a:solidFill>
                  </a:tcPr>
                </a:tc>
                <a:extLst>
                  <a:ext uri="{0D108BD9-81ED-4DB2-BD59-A6C34878D82A}">
                    <a16:rowId xmlns:a16="http://schemas.microsoft.com/office/drawing/2014/main" val="755468631"/>
                  </a:ext>
                </a:extLst>
              </a:tr>
              <a:tr h="687793">
                <a:tc>
                  <a:txBody>
                    <a:bodyPr/>
                    <a:lstStyle/>
                    <a:p>
                      <a:pPr>
                        <a:buNone/>
                      </a:pPr>
                      <a:r>
                        <a:rPr lang="en-GB" sz="1800" b="1">
                          <a:solidFill>
                            <a:schemeClr val="tx1">
                              <a:lumMod val="85000"/>
                              <a:lumOff val="15000"/>
                            </a:schemeClr>
                          </a:solidFill>
                        </a:rPr>
                        <a:t>Blue Hat – Process</a:t>
                      </a:r>
                      <a:endParaRPr lang="en-GB" sz="1800">
                        <a:solidFill>
                          <a:schemeClr val="tx1">
                            <a:lumMod val="85000"/>
                            <a:lumOff val="15000"/>
                          </a:schemeClr>
                        </a:solidFill>
                      </a:endParaRPr>
                    </a:p>
                  </a:txBody>
                  <a:tcPr marL="133374" marR="80024" marT="80024" marB="80024" anchor="ctr">
                    <a:lnL w="12700" cmpd="sng">
                      <a:noFill/>
                      <a:prstDash val="solid"/>
                    </a:lnL>
                    <a:lnR w="38100" cap="flat" cmpd="sng" algn="ctr">
                      <a:solidFill>
                        <a:srgbClr val="FFFFFF"/>
                      </a:solidFill>
                      <a:prstDash val="solid"/>
                    </a:lnR>
                    <a:lnT w="38100" cap="flat" cmpd="sng" algn="ctr">
                      <a:solidFill>
                        <a:srgbClr val="FFFFFF"/>
                      </a:solidFill>
                      <a:prstDash val="solid"/>
                    </a:lnT>
                    <a:lnB w="12700" cmpd="sng">
                      <a:noFill/>
                      <a:prstDash val="solid"/>
                    </a:lnB>
                    <a:solidFill>
                      <a:srgbClr val="878E8B">
                        <a:alpha val="30196"/>
                      </a:srgbClr>
                    </a:solidFill>
                  </a:tcPr>
                </a:tc>
                <a:tc>
                  <a:txBody>
                    <a:bodyPr/>
                    <a:lstStyle/>
                    <a:p>
                      <a:pPr>
                        <a:buNone/>
                      </a:pPr>
                      <a:r>
                        <a:rPr lang="en-GB" sz="1800">
                          <a:solidFill>
                            <a:schemeClr val="tx1">
                              <a:lumMod val="85000"/>
                              <a:lumOff val="15000"/>
                            </a:schemeClr>
                          </a:solidFill>
                        </a:rPr>
                        <a:t>Control, overview</a:t>
                      </a:r>
                    </a:p>
                  </a:txBody>
                  <a:tcPr marL="133374" marR="80024" marT="80024" marB="80024" anchor="ctr">
                    <a:lnL w="38100" cap="flat" cmpd="sng" algn="ctr">
                      <a:solidFill>
                        <a:srgbClr val="FFFFFF"/>
                      </a:solidFill>
                      <a:prstDash val="solid"/>
                    </a:lnL>
                    <a:lnR w="38100" cap="flat" cmpd="sng" algn="ctr">
                      <a:solidFill>
                        <a:srgbClr val="FFFFFF"/>
                      </a:solidFill>
                      <a:prstDash val="solid"/>
                    </a:lnR>
                    <a:lnT w="38100" cap="flat" cmpd="sng" algn="ctr">
                      <a:solidFill>
                        <a:srgbClr val="FFFFFF"/>
                      </a:solidFill>
                      <a:prstDash val="solid"/>
                    </a:lnT>
                    <a:lnB w="12700" cmpd="sng">
                      <a:noFill/>
                      <a:prstDash val="solid"/>
                    </a:lnB>
                    <a:solidFill>
                      <a:srgbClr val="878E8B">
                        <a:alpha val="30196"/>
                      </a:srgbClr>
                    </a:solidFill>
                  </a:tcPr>
                </a:tc>
                <a:tc>
                  <a:txBody>
                    <a:bodyPr/>
                    <a:lstStyle/>
                    <a:p>
                      <a:pPr>
                        <a:buNone/>
                      </a:pPr>
                      <a:r>
                        <a:rPr lang="en-GB" sz="1800">
                          <a:solidFill>
                            <a:schemeClr val="tx1">
                              <a:lumMod val="85000"/>
                              <a:lumOff val="15000"/>
                            </a:schemeClr>
                          </a:solidFill>
                        </a:rPr>
                        <a:t>Manage the thinking process and keep focus.</a:t>
                      </a:r>
                    </a:p>
                  </a:txBody>
                  <a:tcPr marL="133374" marR="80024" marT="80024" marB="80024" anchor="ctr">
                    <a:lnL w="38100" cap="flat" cmpd="sng" algn="ctr">
                      <a:solidFill>
                        <a:srgbClr val="FFFFFF"/>
                      </a:solidFill>
                      <a:prstDash val="solid"/>
                    </a:lnL>
                    <a:lnR w="38100" cap="flat" cmpd="sng" algn="ctr">
                      <a:solidFill>
                        <a:srgbClr val="FFFFFF"/>
                      </a:solidFill>
                      <a:prstDash val="solid"/>
                    </a:lnR>
                    <a:lnT w="38100" cap="flat" cmpd="sng" algn="ctr">
                      <a:solidFill>
                        <a:srgbClr val="FFFFFF"/>
                      </a:solidFill>
                      <a:prstDash val="solid"/>
                    </a:lnT>
                    <a:lnB w="12700" cmpd="sng">
                      <a:noFill/>
                      <a:prstDash val="solid"/>
                    </a:lnB>
                    <a:solidFill>
                      <a:srgbClr val="878E8B">
                        <a:alpha val="30196"/>
                      </a:srgbClr>
                    </a:solidFill>
                  </a:tcPr>
                </a:tc>
                <a:tc>
                  <a:txBody>
                    <a:bodyPr/>
                    <a:lstStyle/>
                    <a:p>
                      <a:pPr>
                        <a:buNone/>
                      </a:pPr>
                      <a:r>
                        <a:rPr lang="en-GB" sz="1800" dirty="0">
                          <a:solidFill>
                            <a:schemeClr val="tx1">
                              <a:lumMod val="85000"/>
                              <a:lumOff val="15000"/>
                            </a:schemeClr>
                          </a:solidFill>
                        </a:rPr>
                        <a:t>Coordinate evaluation and next steps.</a:t>
                      </a:r>
                    </a:p>
                  </a:txBody>
                  <a:tcPr marL="133374" marR="80024" marT="80024" marB="80024" anchor="ctr">
                    <a:lnL w="38100" cap="flat" cmpd="sng" algn="ctr">
                      <a:solidFill>
                        <a:srgbClr val="FFFFFF"/>
                      </a:solidFill>
                      <a:prstDash val="solid"/>
                    </a:lnL>
                    <a:lnR w="12700" cmpd="sng">
                      <a:noFill/>
                      <a:prstDash val="solid"/>
                    </a:lnR>
                    <a:lnT w="38100" cap="flat" cmpd="sng" algn="ctr">
                      <a:solidFill>
                        <a:srgbClr val="FFFFFF"/>
                      </a:solidFill>
                      <a:prstDash val="solid"/>
                    </a:lnT>
                    <a:lnB w="12700" cmpd="sng">
                      <a:noFill/>
                      <a:prstDash val="solid"/>
                    </a:lnB>
                    <a:solidFill>
                      <a:srgbClr val="878E8B">
                        <a:alpha val="30196"/>
                      </a:srgbClr>
                    </a:solidFill>
                  </a:tcPr>
                </a:tc>
                <a:extLst>
                  <a:ext uri="{0D108BD9-81ED-4DB2-BD59-A6C34878D82A}">
                    <a16:rowId xmlns:a16="http://schemas.microsoft.com/office/drawing/2014/main" val="1642589206"/>
                  </a:ext>
                </a:extLst>
              </a:tr>
            </a:tbl>
          </a:graphicData>
        </a:graphic>
      </p:graphicFrame>
    </p:spTree>
    <p:extLst>
      <p:ext uri="{BB962C8B-B14F-4D97-AF65-F5344CB8AC3E}">
        <p14:creationId xmlns:p14="http://schemas.microsoft.com/office/powerpoint/2010/main" val="319745235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396F2F-E9B5-49B8-A788-0CC9B2B0AA44}"/>
              </a:ext>
            </a:extLst>
          </p:cNvPr>
          <p:cNvSpPr>
            <a:spLocks noGrp="1"/>
          </p:cNvSpPr>
          <p:nvPr>
            <p:ph type="title"/>
          </p:nvPr>
        </p:nvSpPr>
        <p:spPr>
          <a:xfrm>
            <a:off x="429767" y="320040"/>
            <a:ext cx="4573413" cy="504208"/>
          </a:xfrm>
        </p:spPr>
        <p:txBody>
          <a:bodyPr anchor="b">
            <a:normAutofit fontScale="90000"/>
          </a:bodyPr>
          <a:lstStyle/>
          <a:p>
            <a:r>
              <a:rPr lang="en-GB" sz="3100" b="1" dirty="0">
                <a:latin typeface="+mn-lt"/>
              </a:rPr>
              <a:t>A HR Problem (20 minutes):</a:t>
            </a:r>
          </a:p>
        </p:txBody>
      </p:sp>
      <p:sp>
        <p:nvSpPr>
          <p:cNvPr id="3" name="Content Placeholder 2">
            <a:extLst>
              <a:ext uri="{FF2B5EF4-FFF2-40B4-BE49-F238E27FC236}">
                <a16:creationId xmlns:a16="http://schemas.microsoft.com/office/drawing/2014/main" id="{5E43D7D3-CFD5-4AA7-A63F-DCAF735E141A}"/>
              </a:ext>
            </a:extLst>
          </p:cNvPr>
          <p:cNvSpPr>
            <a:spLocks noGrp="1"/>
          </p:cNvSpPr>
          <p:nvPr>
            <p:ph sz="quarter" idx="14"/>
          </p:nvPr>
        </p:nvSpPr>
        <p:spPr>
          <a:xfrm>
            <a:off x="429766" y="953037"/>
            <a:ext cx="5666234" cy="5411187"/>
          </a:xfrm>
        </p:spPr>
        <p:txBody>
          <a:bodyPr>
            <a:normAutofit/>
          </a:bodyPr>
          <a:lstStyle/>
          <a:p>
            <a:pPr marL="0" indent="0">
              <a:buNone/>
            </a:pPr>
            <a:r>
              <a:rPr lang="en-GB" sz="2400" dirty="0"/>
              <a:t>Try out the 6 thinking hats technique with this problem:</a:t>
            </a:r>
          </a:p>
          <a:p>
            <a:endParaRPr lang="en-GB" sz="2400" dirty="0"/>
          </a:p>
          <a:p>
            <a:pPr marL="0" indent="0">
              <a:buNone/>
            </a:pPr>
            <a:r>
              <a:rPr lang="en-GB" sz="2400" dirty="0"/>
              <a:t>Sarah, a high performing sales executive, would like to reduce her hours due to her caring responsibilities (her elderly mother who lives with her, requires more care) and has submitted a flexible working request form. Her manager has called you for advice as she is reluctant to agree to the request due to Sarah’s income generating ability. What advice would you give?</a:t>
            </a:r>
          </a:p>
        </p:txBody>
      </p:sp>
      <p:pic>
        <p:nvPicPr>
          <p:cNvPr id="5" name="Picture 4" descr="Grandmother and granddaughter smiling">
            <a:extLst>
              <a:ext uri="{FF2B5EF4-FFF2-40B4-BE49-F238E27FC236}">
                <a16:creationId xmlns:a16="http://schemas.microsoft.com/office/drawing/2014/main" id="{1D6F3709-3CB2-8C03-314C-522C69601A79}"/>
              </a:ext>
            </a:extLst>
          </p:cNvPr>
          <p:cNvPicPr>
            <a:picLocks noChangeAspect="1"/>
          </p:cNvPicPr>
          <p:nvPr/>
        </p:nvPicPr>
        <p:blipFill>
          <a:blip r:embed="rId3">
            <a:extLst>
              <a:ext uri="{28A0092B-C50C-407E-A947-70E740481C1C}">
                <a14:useLocalDpi xmlns:a14="http://schemas.microsoft.com/office/drawing/2010/main" val="0"/>
              </a:ext>
            </a:extLst>
          </a:blip>
          <a:srcRect l="21056" r="11618" b="1"/>
          <a:stretch>
            <a:fillRect/>
          </a:stretch>
        </p:blipFill>
        <p:spPr>
          <a:xfrm>
            <a:off x="6426558" y="10"/>
            <a:ext cx="5765442" cy="5716076"/>
          </a:xfrm>
          <a:custGeom>
            <a:avLst/>
            <a:gdLst>
              <a:gd name="connsiteX0" fmla="*/ 0 w 6454407"/>
              <a:gd name="connsiteY0" fmla="*/ 0 h 6399152"/>
              <a:gd name="connsiteX1" fmla="*/ 6454407 w 6454407"/>
              <a:gd name="connsiteY1" fmla="*/ 0 h 6399152"/>
              <a:gd name="connsiteX2" fmla="*/ 6454407 w 6454407"/>
              <a:gd name="connsiteY2" fmla="*/ 6399152 h 6399152"/>
              <a:gd name="connsiteX3" fmla="*/ 601996 w 6454407"/>
              <a:gd name="connsiteY3" fmla="*/ 6399152 h 6399152"/>
              <a:gd name="connsiteX4" fmla="*/ 0 w 6454407"/>
              <a:gd name="connsiteY4" fmla="*/ 5797156 h 63991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454407" h="6399152">
                <a:moveTo>
                  <a:pt x="0" y="0"/>
                </a:moveTo>
                <a:lnTo>
                  <a:pt x="6454407" y="0"/>
                </a:lnTo>
                <a:lnTo>
                  <a:pt x="6454407" y="6399152"/>
                </a:lnTo>
                <a:lnTo>
                  <a:pt x="601996" y="6399152"/>
                </a:lnTo>
                <a:cubicBezTo>
                  <a:pt x="269523" y="6399152"/>
                  <a:pt x="0" y="6129629"/>
                  <a:pt x="0" y="5797156"/>
                </a:cubicBezTo>
                <a:close/>
              </a:path>
            </a:pathLst>
          </a:custGeom>
          <a:noFill/>
        </p:spPr>
      </p:pic>
    </p:spTree>
    <p:extLst>
      <p:ext uri="{BB962C8B-B14F-4D97-AF65-F5344CB8AC3E}">
        <p14:creationId xmlns:p14="http://schemas.microsoft.com/office/powerpoint/2010/main" val="88757751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EE9191-5BBB-4FA4-9DE9-5427BDEBC34F}"/>
              </a:ext>
            </a:extLst>
          </p:cNvPr>
          <p:cNvSpPr>
            <a:spLocks noGrp="1"/>
          </p:cNvSpPr>
          <p:nvPr>
            <p:ph type="title"/>
          </p:nvPr>
        </p:nvSpPr>
        <p:spPr>
          <a:xfrm>
            <a:off x="1981200" y="274638"/>
            <a:ext cx="8229600" cy="813816"/>
          </a:xfrm>
        </p:spPr>
        <p:txBody>
          <a:bodyPr>
            <a:normAutofit/>
          </a:bodyPr>
          <a:lstStyle/>
          <a:p>
            <a:r>
              <a:rPr lang="en-GB" sz="3600" b="1" dirty="0"/>
              <a:t>Components of the Research Process</a:t>
            </a:r>
          </a:p>
        </p:txBody>
      </p:sp>
      <p:sp>
        <p:nvSpPr>
          <p:cNvPr id="4" name="TextBox 3">
            <a:extLst>
              <a:ext uri="{FF2B5EF4-FFF2-40B4-BE49-F238E27FC236}">
                <a16:creationId xmlns:a16="http://schemas.microsoft.com/office/drawing/2014/main" id="{7EF2F667-1700-496C-8DF2-AD5DFD24055E}"/>
              </a:ext>
            </a:extLst>
          </p:cNvPr>
          <p:cNvSpPr txBox="1"/>
          <p:nvPr/>
        </p:nvSpPr>
        <p:spPr>
          <a:xfrm>
            <a:off x="4871864" y="1196753"/>
            <a:ext cx="2160240" cy="1200329"/>
          </a:xfrm>
          <a:prstGeom prst="rect">
            <a:avLst/>
          </a:prstGeom>
          <a:noFill/>
        </p:spPr>
        <p:txBody>
          <a:bodyPr wrap="square" rtlCol="0">
            <a:spAutoFit/>
          </a:bodyPr>
          <a:lstStyle/>
          <a:p>
            <a:r>
              <a:rPr lang="en-GB" dirty="0"/>
              <a:t>Identify HR Issue/opportunity and define research topic</a:t>
            </a:r>
          </a:p>
        </p:txBody>
      </p:sp>
      <p:sp>
        <p:nvSpPr>
          <p:cNvPr id="5" name="TextBox 4">
            <a:extLst>
              <a:ext uri="{FF2B5EF4-FFF2-40B4-BE49-F238E27FC236}">
                <a16:creationId xmlns:a16="http://schemas.microsoft.com/office/drawing/2014/main" id="{E47C88AB-08B9-40C1-86FB-C9F3138AD278}"/>
              </a:ext>
            </a:extLst>
          </p:cNvPr>
          <p:cNvSpPr txBox="1"/>
          <p:nvPr/>
        </p:nvSpPr>
        <p:spPr>
          <a:xfrm>
            <a:off x="7536160" y="2782670"/>
            <a:ext cx="1800200" cy="646331"/>
          </a:xfrm>
          <a:prstGeom prst="rect">
            <a:avLst/>
          </a:prstGeom>
          <a:noFill/>
        </p:spPr>
        <p:txBody>
          <a:bodyPr wrap="square" rtlCol="0">
            <a:spAutoFit/>
          </a:bodyPr>
          <a:lstStyle/>
          <a:p>
            <a:r>
              <a:rPr lang="en-GB" dirty="0"/>
              <a:t>Evaluate what is already known</a:t>
            </a:r>
          </a:p>
        </p:txBody>
      </p:sp>
      <p:sp>
        <p:nvSpPr>
          <p:cNvPr id="6" name="TextBox 5">
            <a:extLst>
              <a:ext uri="{FF2B5EF4-FFF2-40B4-BE49-F238E27FC236}">
                <a16:creationId xmlns:a16="http://schemas.microsoft.com/office/drawing/2014/main" id="{CD771BA2-D2D1-4480-9357-10AF5FB4299A}"/>
              </a:ext>
            </a:extLst>
          </p:cNvPr>
          <p:cNvSpPr txBox="1"/>
          <p:nvPr/>
        </p:nvSpPr>
        <p:spPr>
          <a:xfrm>
            <a:off x="4863728" y="4293097"/>
            <a:ext cx="2160240" cy="646331"/>
          </a:xfrm>
          <a:prstGeom prst="rect">
            <a:avLst/>
          </a:prstGeom>
          <a:noFill/>
        </p:spPr>
        <p:txBody>
          <a:bodyPr wrap="square" rtlCol="0">
            <a:spAutoFit/>
          </a:bodyPr>
          <a:lstStyle/>
          <a:p>
            <a:r>
              <a:rPr lang="en-GB" dirty="0"/>
              <a:t>Obtain information of good quality</a:t>
            </a:r>
          </a:p>
        </p:txBody>
      </p:sp>
      <p:sp>
        <p:nvSpPr>
          <p:cNvPr id="7" name="TextBox 6">
            <a:extLst>
              <a:ext uri="{FF2B5EF4-FFF2-40B4-BE49-F238E27FC236}">
                <a16:creationId xmlns:a16="http://schemas.microsoft.com/office/drawing/2014/main" id="{0CC6342A-2467-4A2A-805A-71600412E912}"/>
              </a:ext>
            </a:extLst>
          </p:cNvPr>
          <p:cNvSpPr txBox="1"/>
          <p:nvPr/>
        </p:nvSpPr>
        <p:spPr>
          <a:xfrm>
            <a:off x="2855640" y="2663201"/>
            <a:ext cx="1800200" cy="1200329"/>
          </a:xfrm>
          <a:prstGeom prst="rect">
            <a:avLst/>
          </a:prstGeom>
          <a:noFill/>
        </p:spPr>
        <p:txBody>
          <a:bodyPr wrap="square" rtlCol="0">
            <a:spAutoFit/>
          </a:bodyPr>
          <a:lstStyle/>
          <a:p>
            <a:r>
              <a:rPr lang="en-GB" dirty="0"/>
              <a:t>Interpret the information and formulate conclusions</a:t>
            </a:r>
          </a:p>
        </p:txBody>
      </p:sp>
      <p:sp>
        <p:nvSpPr>
          <p:cNvPr id="8" name="TextBox 7">
            <a:extLst>
              <a:ext uri="{FF2B5EF4-FFF2-40B4-BE49-F238E27FC236}">
                <a16:creationId xmlns:a16="http://schemas.microsoft.com/office/drawing/2014/main" id="{D2818E20-742D-4E73-A8A5-4A5387DC0857}"/>
              </a:ext>
            </a:extLst>
          </p:cNvPr>
          <p:cNvSpPr txBox="1"/>
          <p:nvPr/>
        </p:nvSpPr>
        <p:spPr>
          <a:xfrm>
            <a:off x="7968208" y="5229200"/>
            <a:ext cx="2376264" cy="369332"/>
          </a:xfrm>
          <a:prstGeom prst="rect">
            <a:avLst/>
          </a:prstGeom>
          <a:noFill/>
        </p:spPr>
        <p:txBody>
          <a:bodyPr wrap="square" rtlCol="0">
            <a:spAutoFit/>
          </a:bodyPr>
          <a:lstStyle/>
          <a:p>
            <a:r>
              <a:rPr lang="en-GB" dirty="0"/>
              <a:t>Anderson (2013)</a:t>
            </a:r>
          </a:p>
        </p:txBody>
      </p:sp>
      <p:sp>
        <p:nvSpPr>
          <p:cNvPr id="9" name="Arrow: Bent 8">
            <a:extLst>
              <a:ext uri="{FF2B5EF4-FFF2-40B4-BE49-F238E27FC236}">
                <a16:creationId xmlns:a16="http://schemas.microsoft.com/office/drawing/2014/main" id="{EA159EE6-730D-4F55-B918-BB0005D8A6D0}"/>
              </a:ext>
            </a:extLst>
          </p:cNvPr>
          <p:cNvSpPr/>
          <p:nvPr/>
        </p:nvSpPr>
        <p:spPr>
          <a:xfrm>
            <a:off x="3719736" y="1700808"/>
            <a:ext cx="936104" cy="696273"/>
          </a:xfrm>
          <a:prstGeom prst="ben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0" name="Arrow: Bent 9">
            <a:extLst>
              <a:ext uri="{FF2B5EF4-FFF2-40B4-BE49-F238E27FC236}">
                <a16:creationId xmlns:a16="http://schemas.microsoft.com/office/drawing/2014/main" id="{7EE44235-0A39-4DDB-8AE6-FD5AC238091D}"/>
              </a:ext>
            </a:extLst>
          </p:cNvPr>
          <p:cNvSpPr/>
          <p:nvPr/>
        </p:nvSpPr>
        <p:spPr>
          <a:xfrm rot="5400000">
            <a:off x="7392144" y="1772816"/>
            <a:ext cx="813816" cy="868680"/>
          </a:xfrm>
          <a:prstGeom prst="ben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1" name="Arrow: Bent 10">
            <a:extLst>
              <a:ext uri="{FF2B5EF4-FFF2-40B4-BE49-F238E27FC236}">
                <a16:creationId xmlns:a16="http://schemas.microsoft.com/office/drawing/2014/main" id="{5B4E5482-EE5F-4998-8553-63830DDF5485}"/>
              </a:ext>
            </a:extLst>
          </p:cNvPr>
          <p:cNvSpPr/>
          <p:nvPr/>
        </p:nvSpPr>
        <p:spPr>
          <a:xfrm rot="10800000">
            <a:off x="7419576" y="3907315"/>
            <a:ext cx="813816" cy="868680"/>
          </a:xfrm>
          <a:prstGeom prst="ben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2" name="Arrow: Bent 11">
            <a:extLst>
              <a:ext uri="{FF2B5EF4-FFF2-40B4-BE49-F238E27FC236}">
                <a16:creationId xmlns:a16="http://schemas.microsoft.com/office/drawing/2014/main" id="{45601D80-6C52-480D-B2A1-EB85E3B459AC}"/>
              </a:ext>
            </a:extLst>
          </p:cNvPr>
          <p:cNvSpPr/>
          <p:nvPr/>
        </p:nvSpPr>
        <p:spPr>
          <a:xfrm rot="16200000">
            <a:off x="3747168" y="4098179"/>
            <a:ext cx="813816" cy="868680"/>
          </a:xfrm>
          <a:prstGeom prst="ben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Tree>
    <p:extLst>
      <p:ext uri="{BB962C8B-B14F-4D97-AF65-F5344CB8AC3E}">
        <p14:creationId xmlns:p14="http://schemas.microsoft.com/office/powerpoint/2010/main" val="38510475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Vertical Text Placeholder 2"/>
          <p:cNvSpPr>
            <a:spLocks noGrp="1"/>
          </p:cNvSpPr>
          <p:nvPr>
            <p:ph type="body" orient="vert" idx="1"/>
          </p:nvPr>
        </p:nvSpPr>
        <p:spPr/>
        <p:txBody>
          <a:bodyPr>
            <a:normAutofit/>
          </a:bodyPr>
          <a:lstStyle/>
          <a:p>
            <a:pPr>
              <a:spcBef>
                <a:spcPts val="281"/>
              </a:spcBef>
              <a:buClr>
                <a:srgbClr val="000000"/>
              </a:buClr>
            </a:pPr>
            <a:r>
              <a:rPr lang="en-US" altLang="en-US" sz="4000" b="1" dirty="0">
                <a:latin typeface="Arial" pitchFamily="34" charset="0"/>
                <a:ea typeface="Helvetica" charset="0"/>
                <a:cs typeface="Arial" pitchFamily="34" charset="0"/>
                <a:sym typeface="Helvetica" charset="0"/>
              </a:rPr>
              <a:t>Primary </a:t>
            </a:r>
          </a:p>
          <a:p>
            <a:pPr>
              <a:spcBef>
                <a:spcPts val="281"/>
              </a:spcBef>
              <a:buClr>
                <a:srgbClr val="000000"/>
              </a:buClr>
            </a:pPr>
            <a:r>
              <a:rPr lang="en-US" altLang="en-US" sz="4000" b="1" dirty="0">
                <a:latin typeface="Arial" pitchFamily="34" charset="0"/>
                <a:ea typeface="Helvetica" charset="0"/>
                <a:cs typeface="Arial" pitchFamily="34" charset="0"/>
                <a:sym typeface="Helvetica" charset="0"/>
              </a:rPr>
              <a:t>Secondary</a:t>
            </a:r>
          </a:p>
          <a:p>
            <a:pPr>
              <a:spcBef>
                <a:spcPts val="281"/>
              </a:spcBef>
              <a:buClr>
                <a:srgbClr val="000000"/>
              </a:buClr>
            </a:pPr>
            <a:r>
              <a:rPr lang="en-US" sz="4000" b="1" dirty="0">
                <a:latin typeface="Arial" pitchFamily="34" charset="0"/>
                <a:cs typeface="Arial" pitchFamily="34" charset="0"/>
                <a:sym typeface="Helvetica" charset="0"/>
              </a:rPr>
              <a:t>Qualitative </a:t>
            </a:r>
          </a:p>
          <a:p>
            <a:pPr>
              <a:spcBef>
                <a:spcPts val="281"/>
              </a:spcBef>
              <a:buClr>
                <a:srgbClr val="000000"/>
              </a:buClr>
            </a:pPr>
            <a:r>
              <a:rPr lang="en-US" sz="4000" b="1" dirty="0">
                <a:latin typeface="Arial" pitchFamily="34" charset="0"/>
                <a:cs typeface="Arial" pitchFamily="34" charset="0"/>
                <a:sym typeface="Helvetica" charset="0"/>
              </a:rPr>
              <a:t>Quantitative</a:t>
            </a:r>
            <a:endParaRPr lang="en-GB" sz="4000" dirty="0"/>
          </a:p>
        </p:txBody>
      </p:sp>
      <p:sp>
        <p:nvSpPr>
          <p:cNvPr id="5" name="Text Placeholder 4">
            <a:extLst>
              <a:ext uri="{FF2B5EF4-FFF2-40B4-BE49-F238E27FC236}">
                <a16:creationId xmlns:a16="http://schemas.microsoft.com/office/drawing/2014/main" id="{615090AE-217C-E3DF-282A-044F99ADA40E}"/>
              </a:ext>
            </a:extLst>
          </p:cNvPr>
          <p:cNvSpPr>
            <a:spLocks noGrp="1"/>
          </p:cNvSpPr>
          <p:nvPr>
            <p:ph type="body" orient="vert" idx="13"/>
          </p:nvPr>
        </p:nvSpPr>
        <p:spPr>
          <a:xfrm>
            <a:off x="541847" y="588721"/>
            <a:ext cx="11089640" cy="752046"/>
          </a:xfrm>
        </p:spPr>
        <p:txBody>
          <a:bodyPr/>
          <a:lstStyle/>
          <a:p>
            <a:pPr marL="0" indent="0" algn="ctr">
              <a:buNone/>
            </a:pPr>
            <a:r>
              <a:rPr lang="en-GB" sz="3600" dirty="0"/>
              <a:t>Terms used in Research</a:t>
            </a:r>
          </a:p>
        </p:txBody>
      </p:sp>
    </p:spTree>
    <p:extLst>
      <p:ext uri="{BB962C8B-B14F-4D97-AF65-F5344CB8AC3E}">
        <p14:creationId xmlns:p14="http://schemas.microsoft.com/office/powerpoint/2010/main" val="115366158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0779" y="263001"/>
            <a:ext cx="10972800" cy="522610"/>
          </a:xfrm>
        </p:spPr>
        <p:txBody>
          <a:bodyPr>
            <a:normAutofit/>
          </a:bodyPr>
          <a:lstStyle/>
          <a:p>
            <a:r>
              <a:rPr lang="en-GB" sz="2800" b="1" dirty="0">
                <a:latin typeface="+mn-lt"/>
              </a:rPr>
              <a:t>Different data collection methods</a:t>
            </a:r>
          </a:p>
        </p:txBody>
      </p:sp>
      <p:sp>
        <p:nvSpPr>
          <p:cNvPr id="4" name="Vertical Text Placeholder 3"/>
          <p:cNvSpPr>
            <a:spLocks noGrp="1"/>
          </p:cNvSpPr>
          <p:nvPr>
            <p:ph type="body" orient="vert" idx="1"/>
          </p:nvPr>
        </p:nvSpPr>
        <p:spPr>
          <a:xfrm>
            <a:off x="540779" y="1017432"/>
            <a:ext cx="11091776" cy="4499802"/>
          </a:xfrm>
        </p:spPr>
        <p:txBody>
          <a:bodyPr/>
          <a:lstStyle/>
          <a:p>
            <a:pPr marL="0" indent="0">
              <a:buNone/>
            </a:pPr>
            <a:r>
              <a:rPr lang="en-GB" sz="2400" dirty="0"/>
              <a:t>Quantitative and Qualitative</a:t>
            </a:r>
          </a:p>
        </p:txBody>
      </p:sp>
      <p:pic>
        <p:nvPicPr>
          <p:cNvPr id="6" name="Picture 5"/>
          <p:cNvPicPr>
            <a:picLocks noChangeAspect="1"/>
          </p:cNvPicPr>
          <p:nvPr/>
        </p:nvPicPr>
        <p:blipFill>
          <a:blip r:embed="rId3"/>
          <a:stretch>
            <a:fillRect/>
          </a:stretch>
        </p:blipFill>
        <p:spPr>
          <a:xfrm>
            <a:off x="2362305" y="1642092"/>
            <a:ext cx="7329748" cy="3875141"/>
          </a:xfrm>
          <a:prstGeom prst="rect">
            <a:avLst/>
          </a:prstGeom>
        </p:spPr>
      </p:pic>
    </p:spTree>
    <p:extLst>
      <p:ext uri="{BB962C8B-B14F-4D97-AF65-F5344CB8AC3E}">
        <p14:creationId xmlns:p14="http://schemas.microsoft.com/office/powerpoint/2010/main" val="290570962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B54689-35F8-4D8E-BB20-426B5645E10A}"/>
              </a:ext>
            </a:extLst>
          </p:cNvPr>
          <p:cNvSpPr>
            <a:spLocks noGrp="1"/>
          </p:cNvSpPr>
          <p:nvPr>
            <p:ph type="title"/>
          </p:nvPr>
        </p:nvSpPr>
        <p:spPr>
          <a:xfrm>
            <a:off x="429768" y="603504"/>
            <a:ext cx="3401568" cy="1527048"/>
          </a:xfrm>
        </p:spPr>
        <p:txBody>
          <a:bodyPr anchor="b">
            <a:normAutofit/>
          </a:bodyPr>
          <a:lstStyle/>
          <a:p>
            <a:r>
              <a:rPr lang="en-GB" b="1" dirty="0"/>
              <a:t>Critical Thinking</a:t>
            </a:r>
          </a:p>
        </p:txBody>
      </p:sp>
      <p:sp>
        <p:nvSpPr>
          <p:cNvPr id="3" name="Content Placeholder 2">
            <a:extLst>
              <a:ext uri="{FF2B5EF4-FFF2-40B4-BE49-F238E27FC236}">
                <a16:creationId xmlns:a16="http://schemas.microsoft.com/office/drawing/2014/main" id="{D8D89F95-D88F-46CF-8495-EF73A272A482}"/>
              </a:ext>
            </a:extLst>
          </p:cNvPr>
          <p:cNvSpPr>
            <a:spLocks noGrp="1"/>
          </p:cNvSpPr>
          <p:nvPr>
            <p:ph sz="quarter" idx="14"/>
          </p:nvPr>
        </p:nvSpPr>
        <p:spPr>
          <a:xfrm>
            <a:off x="429768" y="2276856"/>
            <a:ext cx="3401568" cy="4041648"/>
          </a:xfrm>
        </p:spPr>
        <p:txBody>
          <a:bodyPr>
            <a:normAutofit/>
          </a:bodyPr>
          <a:lstStyle/>
          <a:p>
            <a:pPr marL="0" indent="0">
              <a:buNone/>
            </a:pPr>
            <a:r>
              <a:rPr lang="en-GB" dirty="0"/>
              <a:t>The processes of problem solving and decision making depend largely on effective analysis, critical thinking and evaluation. </a:t>
            </a:r>
          </a:p>
          <a:p>
            <a:endParaRPr lang="en-GB" dirty="0"/>
          </a:p>
        </p:txBody>
      </p:sp>
      <p:pic>
        <p:nvPicPr>
          <p:cNvPr id="5" name="Picture 4" descr="Arrows pointing right while one points left">
            <a:extLst>
              <a:ext uri="{FF2B5EF4-FFF2-40B4-BE49-F238E27FC236}">
                <a16:creationId xmlns:a16="http://schemas.microsoft.com/office/drawing/2014/main" id="{DCDD25E5-3C8D-08B2-5939-34EE1B600D7C}"/>
              </a:ext>
            </a:extLst>
          </p:cNvPr>
          <p:cNvPicPr>
            <a:picLocks noChangeAspect="1"/>
          </p:cNvPicPr>
          <p:nvPr/>
        </p:nvPicPr>
        <p:blipFill>
          <a:blip r:embed="rId3"/>
          <a:srcRect l="17630" r="2165" b="1"/>
          <a:stretch>
            <a:fillRect/>
          </a:stretch>
        </p:blipFill>
        <p:spPr>
          <a:xfrm>
            <a:off x="5306096" y="3"/>
            <a:ext cx="6885904" cy="5730660"/>
          </a:xfrm>
          <a:custGeom>
            <a:avLst/>
            <a:gdLst>
              <a:gd name="connsiteX0" fmla="*/ 0 w 7689157"/>
              <a:gd name="connsiteY0" fmla="*/ 0 h 6399151"/>
              <a:gd name="connsiteX1" fmla="*/ 7689157 w 7689157"/>
              <a:gd name="connsiteY1" fmla="*/ 0 h 6399151"/>
              <a:gd name="connsiteX2" fmla="*/ 7689157 w 7689157"/>
              <a:gd name="connsiteY2" fmla="*/ 6399151 h 6399151"/>
              <a:gd name="connsiteX3" fmla="*/ 601997 w 7689157"/>
              <a:gd name="connsiteY3" fmla="*/ 6399151 h 6399151"/>
              <a:gd name="connsiteX4" fmla="*/ 0 w 7689157"/>
              <a:gd name="connsiteY4" fmla="*/ 5797155 h 639915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689157" h="6399151">
                <a:moveTo>
                  <a:pt x="0" y="0"/>
                </a:moveTo>
                <a:lnTo>
                  <a:pt x="7689157" y="0"/>
                </a:lnTo>
                <a:lnTo>
                  <a:pt x="7689157" y="6399151"/>
                </a:lnTo>
                <a:lnTo>
                  <a:pt x="601997" y="6399151"/>
                </a:lnTo>
                <a:cubicBezTo>
                  <a:pt x="269523" y="6399151"/>
                  <a:pt x="0" y="6129628"/>
                  <a:pt x="0" y="5797155"/>
                </a:cubicBezTo>
                <a:close/>
              </a:path>
            </a:pathLst>
          </a:custGeom>
          <a:noFill/>
        </p:spPr>
      </p:pic>
    </p:spTree>
    <p:extLst>
      <p:ext uri="{BB962C8B-B14F-4D97-AF65-F5344CB8AC3E}">
        <p14:creationId xmlns:p14="http://schemas.microsoft.com/office/powerpoint/2010/main" val="813363227"/>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614548-E674-4AAC-B947-176AD3687229}"/>
              </a:ext>
            </a:extLst>
          </p:cNvPr>
          <p:cNvSpPr>
            <a:spLocks noGrp="1"/>
          </p:cNvSpPr>
          <p:nvPr>
            <p:ph type="title"/>
          </p:nvPr>
        </p:nvSpPr>
        <p:spPr>
          <a:xfrm>
            <a:off x="429768" y="320040"/>
            <a:ext cx="6858000" cy="932688"/>
          </a:xfrm>
        </p:spPr>
        <p:txBody>
          <a:bodyPr anchor="b">
            <a:normAutofit/>
          </a:bodyPr>
          <a:lstStyle/>
          <a:p>
            <a:r>
              <a:rPr lang="en-GB" b="1" dirty="0"/>
              <a:t>Critical Thinking</a:t>
            </a:r>
          </a:p>
        </p:txBody>
      </p:sp>
      <p:sp>
        <p:nvSpPr>
          <p:cNvPr id="3" name="Content Placeholder 2">
            <a:extLst>
              <a:ext uri="{FF2B5EF4-FFF2-40B4-BE49-F238E27FC236}">
                <a16:creationId xmlns:a16="http://schemas.microsoft.com/office/drawing/2014/main" id="{7E009480-522B-48E1-8D72-0CC932D26C88}"/>
              </a:ext>
            </a:extLst>
          </p:cNvPr>
          <p:cNvSpPr>
            <a:spLocks noGrp="1"/>
          </p:cNvSpPr>
          <p:nvPr>
            <p:ph sz="quarter" idx="14"/>
          </p:nvPr>
        </p:nvSpPr>
        <p:spPr>
          <a:xfrm>
            <a:off x="429768" y="1380744"/>
            <a:ext cx="6858000" cy="4983480"/>
          </a:xfrm>
        </p:spPr>
        <p:txBody>
          <a:bodyPr>
            <a:normAutofit/>
          </a:bodyPr>
          <a:lstStyle/>
          <a:p>
            <a:pPr marL="0" indent="0">
              <a:buNone/>
            </a:pPr>
            <a:r>
              <a:rPr lang="en-GB" dirty="0"/>
              <a:t>‘Critical thinking is the process of analysing and evaluating the quality of ideas, theories and concepts to establish the degree to which they are valid and supported by the evidence and the extent to which they are biased. It involves reflecting on and interpreting data, drawing warranted conclusions and recognising ill-defined assumptions’. (Armstrong and Taylor, 2017). </a:t>
            </a:r>
          </a:p>
        </p:txBody>
      </p:sp>
      <p:pic>
        <p:nvPicPr>
          <p:cNvPr id="5" name="Picture Placeholder 4" descr="Young woman thinking">
            <a:extLst>
              <a:ext uri="{FF2B5EF4-FFF2-40B4-BE49-F238E27FC236}">
                <a16:creationId xmlns:a16="http://schemas.microsoft.com/office/drawing/2014/main" id="{2A764435-CDFA-AC5D-C3F4-8566F6203F0F}"/>
              </a:ext>
            </a:extLst>
          </p:cNvPr>
          <p:cNvPicPr>
            <a:picLocks noGrp="1" noChangeAspect="1"/>
          </p:cNvPicPr>
          <p:nvPr>
            <p:ph type="pic" sz="quarter" idx="15"/>
          </p:nvPr>
        </p:nvPicPr>
        <p:blipFill>
          <a:blip r:embed="rId3">
            <a:extLst>
              <a:ext uri="{28A0092B-C50C-407E-A947-70E740481C1C}">
                <a14:useLocalDpi xmlns:a14="http://schemas.microsoft.com/office/drawing/2010/main" val="0"/>
              </a:ext>
            </a:extLst>
          </a:blip>
          <a:srcRect l="26048" r="26048"/>
          <a:stretch>
            <a:fillRect/>
          </a:stretch>
        </p:blipFill>
        <p:spPr>
          <a:xfrm>
            <a:off x="8088313" y="0"/>
            <a:ext cx="4103687" cy="5718175"/>
          </a:xfrm>
        </p:spPr>
      </p:pic>
    </p:spTree>
    <p:extLst>
      <p:ext uri="{BB962C8B-B14F-4D97-AF65-F5344CB8AC3E}">
        <p14:creationId xmlns:p14="http://schemas.microsoft.com/office/powerpoint/2010/main" val="3302221046"/>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8F884F-DA28-E1CE-68AE-BA7F0E444867}"/>
              </a:ext>
            </a:extLst>
          </p:cNvPr>
          <p:cNvSpPr>
            <a:spLocks noGrp="1"/>
          </p:cNvSpPr>
          <p:nvPr>
            <p:ph type="title"/>
          </p:nvPr>
        </p:nvSpPr>
        <p:spPr>
          <a:xfrm>
            <a:off x="301657" y="1420926"/>
            <a:ext cx="11594969" cy="1325563"/>
          </a:xfrm>
        </p:spPr>
        <p:txBody>
          <a:bodyPr anchor="ctr">
            <a:normAutofit/>
          </a:bodyPr>
          <a:lstStyle/>
          <a:p>
            <a:r>
              <a:rPr lang="en-GB" b="1" dirty="0"/>
              <a:t>Principles of Critical Thinking</a:t>
            </a:r>
          </a:p>
        </p:txBody>
      </p:sp>
      <p:graphicFrame>
        <p:nvGraphicFramePr>
          <p:cNvPr id="5" name="Content Placeholder 2">
            <a:extLst>
              <a:ext uri="{FF2B5EF4-FFF2-40B4-BE49-F238E27FC236}">
                <a16:creationId xmlns:a16="http://schemas.microsoft.com/office/drawing/2014/main" id="{546D2836-C70E-EF69-7F54-E06DEDDF80C2}"/>
              </a:ext>
            </a:extLst>
          </p:cNvPr>
          <p:cNvGraphicFramePr>
            <a:graphicFrameLocks noGrp="1"/>
          </p:cNvGraphicFramePr>
          <p:nvPr>
            <p:ph idx="1"/>
            <p:extLst>
              <p:ext uri="{D42A27DB-BD31-4B8C-83A1-F6EECF244321}">
                <p14:modId xmlns:p14="http://schemas.microsoft.com/office/powerpoint/2010/main" val="3563717288"/>
              </p:ext>
            </p:extLst>
          </p:nvPr>
        </p:nvGraphicFramePr>
        <p:xfrm>
          <a:off x="301657" y="2881426"/>
          <a:ext cx="11594969" cy="365134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71498041"/>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73DFED-5A56-56F3-8548-FBC1EEEE8275}"/>
              </a:ext>
            </a:extLst>
          </p:cNvPr>
          <p:cNvSpPr>
            <a:spLocks noGrp="1"/>
          </p:cNvSpPr>
          <p:nvPr>
            <p:ph type="title"/>
          </p:nvPr>
        </p:nvSpPr>
        <p:spPr>
          <a:xfrm>
            <a:off x="609600" y="2091714"/>
            <a:ext cx="10972800" cy="1143000"/>
          </a:xfrm>
        </p:spPr>
        <p:txBody>
          <a:bodyPr>
            <a:noAutofit/>
          </a:bodyPr>
          <a:lstStyle/>
          <a:p>
            <a:r>
              <a:rPr lang="en-GB" sz="5400" b="1" dirty="0"/>
              <a:t>How do you apply critical thinking in your roles at the moment?</a:t>
            </a:r>
          </a:p>
        </p:txBody>
      </p:sp>
    </p:spTree>
    <p:extLst>
      <p:ext uri="{BB962C8B-B14F-4D97-AF65-F5344CB8AC3E}">
        <p14:creationId xmlns:p14="http://schemas.microsoft.com/office/powerpoint/2010/main" val="3980800471"/>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C29F6D-93FB-0670-E29B-AA569D64E3C2}"/>
              </a:ext>
            </a:extLst>
          </p:cNvPr>
          <p:cNvSpPr>
            <a:spLocks noGrp="1"/>
          </p:cNvSpPr>
          <p:nvPr>
            <p:ph type="title"/>
          </p:nvPr>
        </p:nvSpPr>
        <p:spPr/>
        <p:txBody>
          <a:bodyPr>
            <a:normAutofit/>
          </a:bodyPr>
          <a:lstStyle/>
          <a:p>
            <a:r>
              <a:rPr kumimoji="0" lang="en-GB" sz="4000" b="1" i="0" u="none" strike="noStrike" kern="1200" cap="none" spc="0" normalizeH="0" baseline="0" noProof="0" dirty="0">
                <a:ln>
                  <a:noFill/>
                </a:ln>
                <a:solidFill>
                  <a:prstClr val="black"/>
                </a:solidFill>
                <a:effectLst/>
                <a:uLnTx/>
                <a:uFillTx/>
                <a:latin typeface="Myriad Pro"/>
                <a:ea typeface="+mn-ea"/>
                <a:cs typeface="+mn-cs"/>
              </a:rPr>
              <a:t>How to apply to own and others’ ideas</a:t>
            </a:r>
            <a:endParaRPr lang="en-GB" sz="4000" b="1" dirty="0"/>
          </a:p>
        </p:txBody>
      </p:sp>
      <p:sp>
        <p:nvSpPr>
          <p:cNvPr id="3" name="Content Placeholder 2">
            <a:extLst>
              <a:ext uri="{FF2B5EF4-FFF2-40B4-BE49-F238E27FC236}">
                <a16:creationId xmlns:a16="http://schemas.microsoft.com/office/drawing/2014/main" id="{70BAEDBD-33B8-1850-CF28-9BFB8957F212}"/>
              </a:ext>
            </a:extLst>
          </p:cNvPr>
          <p:cNvSpPr>
            <a:spLocks noGrp="1"/>
          </p:cNvSpPr>
          <p:nvPr>
            <p:ph idx="1"/>
          </p:nvPr>
        </p:nvSpPr>
        <p:spPr/>
        <p:txBody>
          <a:bodyPr/>
          <a:lstStyle/>
          <a:p>
            <a:pPr>
              <a:defRPr/>
            </a:pPr>
            <a:r>
              <a:rPr kumimoji="0" lang="en-GB" sz="2800" b="0" i="0" u="none" strike="noStrike" kern="1200" cap="none" spc="0" normalizeH="0" baseline="0" noProof="0" dirty="0">
                <a:ln>
                  <a:noFill/>
                </a:ln>
                <a:solidFill>
                  <a:prstClr val="black"/>
                </a:solidFill>
                <a:effectLst/>
                <a:uLnTx/>
                <a:uFillTx/>
                <a:latin typeface="Myriad Pro"/>
                <a:ea typeface="+mn-ea"/>
                <a:cs typeface="+mn-cs"/>
              </a:rPr>
              <a:t>C</a:t>
            </a:r>
            <a:r>
              <a:rPr lang="en-GB" sz="2800" dirty="0" err="1">
                <a:solidFill>
                  <a:prstClr val="black"/>
                </a:solidFill>
                <a:latin typeface="Myriad Pro"/>
              </a:rPr>
              <a:t>omparing</a:t>
            </a:r>
            <a:r>
              <a:rPr kumimoji="0" lang="en-GB" sz="2800" b="0" i="0" u="none" strike="noStrike" kern="1200" cap="none" spc="0" normalizeH="0" baseline="0" noProof="0" dirty="0">
                <a:ln>
                  <a:noFill/>
                </a:ln>
                <a:solidFill>
                  <a:prstClr val="black"/>
                </a:solidFill>
                <a:effectLst/>
                <a:uLnTx/>
                <a:uFillTx/>
                <a:latin typeface="Myriad Pro"/>
                <a:ea typeface="+mn-ea"/>
                <a:cs typeface="+mn-cs"/>
              </a:rPr>
              <a:t> ‘like with like’ and recognising different methodologies, approaches and contexts</a:t>
            </a:r>
          </a:p>
          <a:p>
            <a:pPr>
              <a:defRPr/>
            </a:pPr>
            <a:r>
              <a:rPr lang="en-GB" sz="2800" dirty="0">
                <a:solidFill>
                  <a:prstClr val="black"/>
                </a:solidFill>
                <a:latin typeface="Myriad Pro"/>
              </a:rPr>
              <a:t>E</a:t>
            </a:r>
            <a:r>
              <a:rPr kumimoji="0" lang="en-GB" sz="2800" b="0" i="0" u="none" strike="noStrike" kern="1200" cap="none" spc="0" normalizeH="0" baseline="0" noProof="0" dirty="0" err="1">
                <a:ln>
                  <a:noFill/>
                </a:ln>
                <a:solidFill>
                  <a:prstClr val="black"/>
                </a:solidFill>
                <a:effectLst/>
                <a:uLnTx/>
                <a:uFillTx/>
                <a:latin typeface="Myriad Pro"/>
                <a:ea typeface="+mn-ea"/>
                <a:cs typeface="+mn-cs"/>
              </a:rPr>
              <a:t>nsuring</a:t>
            </a:r>
            <a:r>
              <a:rPr kumimoji="0" lang="en-GB" sz="2800" b="0" i="0" u="none" strike="noStrike" kern="1200" cap="none" spc="0" normalizeH="0" baseline="0" noProof="0" dirty="0">
                <a:ln>
                  <a:noFill/>
                </a:ln>
                <a:solidFill>
                  <a:prstClr val="black"/>
                </a:solidFill>
                <a:effectLst/>
                <a:uLnTx/>
                <a:uFillTx/>
                <a:latin typeface="Myriad Pro"/>
                <a:ea typeface="+mn-ea"/>
                <a:cs typeface="+mn-cs"/>
              </a:rPr>
              <a:t> clarity of terminology and differentiating between fact and opinion</a:t>
            </a:r>
          </a:p>
          <a:p>
            <a:pPr>
              <a:defRPr/>
            </a:pPr>
            <a:r>
              <a:rPr lang="en-GB" sz="2800" dirty="0">
                <a:solidFill>
                  <a:prstClr val="black"/>
                </a:solidFill>
                <a:latin typeface="Myriad Pro"/>
              </a:rPr>
              <a:t>A</a:t>
            </a:r>
            <a:r>
              <a:rPr kumimoji="0" lang="en-GB" sz="2800" b="0" i="0" u="none" strike="noStrike" kern="1200" cap="none" spc="0" normalizeH="0" baseline="0" noProof="0" dirty="0" err="1">
                <a:ln>
                  <a:noFill/>
                </a:ln>
                <a:solidFill>
                  <a:prstClr val="black"/>
                </a:solidFill>
                <a:effectLst/>
                <a:uLnTx/>
                <a:uFillTx/>
                <a:latin typeface="Myriad Pro"/>
                <a:ea typeface="+mn-ea"/>
                <a:cs typeface="+mn-cs"/>
              </a:rPr>
              <a:t>wareness</a:t>
            </a:r>
            <a:r>
              <a:rPr kumimoji="0" lang="en-GB" sz="2800" b="0" i="0" u="none" strike="noStrike" kern="1200" cap="none" spc="0" normalizeH="0" baseline="0" noProof="0" dirty="0">
                <a:ln>
                  <a:noFill/>
                </a:ln>
                <a:solidFill>
                  <a:prstClr val="black"/>
                </a:solidFill>
                <a:effectLst/>
                <a:uLnTx/>
                <a:uFillTx/>
                <a:latin typeface="Myriad Pro"/>
                <a:ea typeface="+mn-ea"/>
                <a:cs typeface="+mn-cs"/>
              </a:rPr>
              <a:t> of personal agendas and ‘fake news’, not taking information at ‘face value’</a:t>
            </a:r>
          </a:p>
          <a:p>
            <a:pPr>
              <a:defRPr/>
            </a:pPr>
            <a:r>
              <a:rPr lang="en-GB" sz="2800" dirty="0">
                <a:solidFill>
                  <a:prstClr val="black"/>
                </a:solidFill>
                <a:latin typeface="Myriad Pro"/>
              </a:rPr>
              <a:t>M</a:t>
            </a:r>
            <a:r>
              <a:rPr kumimoji="0" lang="en-GB" sz="2800" b="0" i="0" u="none" strike="noStrike" kern="1200" cap="none" spc="0" normalizeH="0" baseline="0" noProof="0" dirty="0" err="1">
                <a:ln>
                  <a:noFill/>
                </a:ln>
                <a:solidFill>
                  <a:prstClr val="black"/>
                </a:solidFill>
                <a:effectLst/>
                <a:uLnTx/>
                <a:uFillTx/>
                <a:latin typeface="Myriad Pro"/>
                <a:ea typeface="+mn-ea"/>
                <a:cs typeface="+mn-cs"/>
              </a:rPr>
              <a:t>anaging</a:t>
            </a:r>
            <a:r>
              <a:rPr kumimoji="0" lang="en-GB" sz="2800" b="0" i="0" u="none" strike="noStrike" kern="1200" cap="none" spc="0" normalizeH="0" baseline="0" noProof="0" dirty="0">
                <a:ln>
                  <a:noFill/>
                </a:ln>
                <a:solidFill>
                  <a:prstClr val="black"/>
                </a:solidFill>
                <a:effectLst/>
                <a:uLnTx/>
                <a:uFillTx/>
                <a:latin typeface="Myriad Pro"/>
                <a:ea typeface="+mn-ea"/>
                <a:cs typeface="+mn-cs"/>
              </a:rPr>
              <a:t> ambiguity and complexity of information</a:t>
            </a:r>
          </a:p>
          <a:p>
            <a:pPr>
              <a:defRPr/>
            </a:pPr>
            <a:r>
              <a:rPr lang="en-GB" sz="2800" dirty="0">
                <a:solidFill>
                  <a:prstClr val="black"/>
                </a:solidFill>
                <a:latin typeface="Myriad Pro"/>
              </a:rPr>
              <a:t>T</a:t>
            </a:r>
            <a:r>
              <a:rPr kumimoji="0" lang="en-GB" sz="2800" b="0" i="0" u="none" strike="noStrike" kern="1200" cap="none" spc="0" normalizeH="0" baseline="0" noProof="0" dirty="0" err="1">
                <a:ln>
                  <a:noFill/>
                </a:ln>
                <a:solidFill>
                  <a:prstClr val="black"/>
                </a:solidFill>
                <a:effectLst/>
                <a:uLnTx/>
                <a:uFillTx/>
                <a:latin typeface="Myriad Pro"/>
                <a:ea typeface="+mn-ea"/>
                <a:cs typeface="+mn-cs"/>
              </a:rPr>
              <a:t>riangulation</a:t>
            </a:r>
            <a:r>
              <a:rPr kumimoji="0" lang="en-GB" sz="2800" b="0" i="0" u="none" strike="noStrike" kern="1200" cap="none" spc="0" normalizeH="0" baseline="0" noProof="0" dirty="0">
                <a:ln>
                  <a:noFill/>
                </a:ln>
                <a:solidFill>
                  <a:prstClr val="black"/>
                </a:solidFill>
                <a:effectLst/>
                <a:uLnTx/>
                <a:uFillTx/>
                <a:latin typeface="Myriad Pro"/>
                <a:ea typeface="+mn-ea"/>
                <a:cs typeface="+mn-cs"/>
              </a:rPr>
              <a:t> and testing out of conclusions</a:t>
            </a:r>
          </a:p>
          <a:p>
            <a:endParaRPr lang="en-GB" dirty="0"/>
          </a:p>
        </p:txBody>
      </p:sp>
    </p:spTree>
    <p:extLst>
      <p:ext uri="{BB962C8B-B14F-4D97-AF65-F5344CB8AC3E}">
        <p14:creationId xmlns:p14="http://schemas.microsoft.com/office/powerpoint/2010/main" val="2043969004"/>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69F215-0757-4DDF-96CC-8D452C419349}"/>
              </a:ext>
            </a:extLst>
          </p:cNvPr>
          <p:cNvSpPr>
            <a:spLocks noGrp="1"/>
          </p:cNvSpPr>
          <p:nvPr>
            <p:ph type="title"/>
          </p:nvPr>
        </p:nvSpPr>
        <p:spPr>
          <a:xfrm>
            <a:off x="301657" y="1420926"/>
            <a:ext cx="11594969" cy="1325563"/>
          </a:xfrm>
        </p:spPr>
        <p:txBody>
          <a:bodyPr anchor="ctr">
            <a:normAutofit/>
          </a:bodyPr>
          <a:lstStyle/>
          <a:p>
            <a:r>
              <a:rPr lang="en-GB" b="1" dirty="0">
                <a:latin typeface="+mn-lt"/>
              </a:rPr>
              <a:t>Reading Critically</a:t>
            </a:r>
          </a:p>
        </p:txBody>
      </p:sp>
      <p:graphicFrame>
        <p:nvGraphicFramePr>
          <p:cNvPr id="5" name="Content Placeholder 2">
            <a:extLst>
              <a:ext uri="{FF2B5EF4-FFF2-40B4-BE49-F238E27FC236}">
                <a16:creationId xmlns:a16="http://schemas.microsoft.com/office/drawing/2014/main" id="{109D2308-9464-A6F8-D6A2-826D744FC0F6}"/>
              </a:ext>
            </a:extLst>
          </p:cNvPr>
          <p:cNvGraphicFramePr>
            <a:graphicFrameLocks noGrp="1"/>
          </p:cNvGraphicFramePr>
          <p:nvPr>
            <p:ph idx="1"/>
            <p:extLst>
              <p:ext uri="{D42A27DB-BD31-4B8C-83A1-F6EECF244321}">
                <p14:modId xmlns:p14="http://schemas.microsoft.com/office/powerpoint/2010/main" val="2009224103"/>
              </p:ext>
            </p:extLst>
          </p:nvPr>
        </p:nvGraphicFramePr>
        <p:xfrm>
          <a:off x="301657" y="2881426"/>
          <a:ext cx="11594969" cy="365134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30987218"/>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FA20E0-F8FD-44C2-9EA0-2C40F3A90FA9}"/>
              </a:ext>
            </a:extLst>
          </p:cNvPr>
          <p:cNvSpPr>
            <a:spLocks noGrp="1"/>
          </p:cNvSpPr>
          <p:nvPr>
            <p:ph type="title"/>
          </p:nvPr>
        </p:nvSpPr>
        <p:spPr>
          <a:xfrm>
            <a:off x="431172" y="193184"/>
            <a:ext cx="11125032" cy="643943"/>
          </a:xfrm>
        </p:spPr>
        <p:txBody>
          <a:bodyPr anchor="ctr">
            <a:normAutofit fontScale="90000"/>
          </a:bodyPr>
          <a:lstStyle/>
          <a:p>
            <a:r>
              <a:rPr lang="en-GB" b="1" dirty="0">
                <a:latin typeface="+mn-lt"/>
              </a:rPr>
              <a:t>Activity (20 minutes)</a:t>
            </a:r>
          </a:p>
        </p:txBody>
      </p:sp>
      <p:graphicFrame>
        <p:nvGraphicFramePr>
          <p:cNvPr id="5" name="Content Placeholder 2">
            <a:extLst>
              <a:ext uri="{FF2B5EF4-FFF2-40B4-BE49-F238E27FC236}">
                <a16:creationId xmlns:a16="http://schemas.microsoft.com/office/drawing/2014/main" id="{10A879CF-9DFF-A065-8A80-8ADDE94A6E2A}"/>
              </a:ext>
            </a:extLst>
          </p:cNvPr>
          <p:cNvGraphicFramePr>
            <a:graphicFrameLocks noGrp="1"/>
          </p:cNvGraphicFramePr>
          <p:nvPr>
            <p:ph idx="1"/>
            <p:extLst>
              <p:ext uri="{D42A27DB-BD31-4B8C-83A1-F6EECF244321}">
                <p14:modId xmlns:p14="http://schemas.microsoft.com/office/powerpoint/2010/main" val="2301116829"/>
              </p:ext>
            </p:extLst>
          </p:nvPr>
        </p:nvGraphicFramePr>
        <p:xfrm>
          <a:off x="2622996" y="515155"/>
          <a:ext cx="11125032" cy="490511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TextBox 2">
            <a:extLst>
              <a:ext uri="{FF2B5EF4-FFF2-40B4-BE49-F238E27FC236}">
                <a16:creationId xmlns:a16="http://schemas.microsoft.com/office/drawing/2014/main" id="{A839EF4C-8459-54BF-E9AA-B30471836910}"/>
              </a:ext>
            </a:extLst>
          </p:cNvPr>
          <p:cNvSpPr txBox="1"/>
          <p:nvPr/>
        </p:nvSpPr>
        <p:spPr>
          <a:xfrm>
            <a:off x="431172" y="1123950"/>
            <a:ext cx="3797928" cy="1569660"/>
          </a:xfrm>
          <a:prstGeom prst="rect">
            <a:avLst/>
          </a:prstGeom>
          <a:noFill/>
          <a:ln>
            <a:solidFill>
              <a:schemeClr val="tx1"/>
            </a:solidFill>
          </a:ln>
        </p:spPr>
        <p:txBody>
          <a:bodyPr wrap="square" rtlCol="0">
            <a:spAutoFit/>
          </a:bodyPr>
          <a:lstStyle/>
          <a:p>
            <a:r>
              <a:rPr lang="en-GB" sz="2400" dirty="0"/>
              <a:t>Problem: The disciplinary policy needs reviewing as it does not seem fit for purpose. </a:t>
            </a:r>
          </a:p>
        </p:txBody>
      </p:sp>
    </p:spTree>
    <p:extLst>
      <p:ext uri="{BB962C8B-B14F-4D97-AF65-F5344CB8AC3E}">
        <p14:creationId xmlns:p14="http://schemas.microsoft.com/office/powerpoint/2010/main" val="1478287738"/>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1E8A78-FBF0-4715-A03B-09A37C7C1C63}"/>
              </a:ext>
            </a:extLst>
          </p:cNvPr>
          <p:cNvSpPr>
            <a:spLocks noGrp="1"/>
          </p:cNvSpPr>
          <p:nvPr>
            <p:ph type="title"/>
          </p:nvPr>
        </p:nvSpPr>
        <p:spPr>
          <a:xfrm>
            <a:off x="429768" y="320040"/>
            <a:ext cx="6858000" cy="932688"/>
          </a:xfrm>
        </p:spPr>
        <p:txBody>
          <a:bodyPr anchor="b">
            <a:normAutofit fontScale="90000"/>
          </a:bodyPr>
          <a:lstStyle/>
          <a:p>
            <a:r>
              <a:rPr lang="en-GB" b="1" dirty="0">
                <a:latin typeface="+mn-lt"/>
              </a:rPr>
              <a:t>The Ethical Dimension of HRM</a:t>
            </a:r>
          </a:p>
        </p:txBody>
      </p:sp>
      <p:sp>
        <p:nvSpPr>
          <p:cNvPr id="3" name="Content Placeholder 2">
            <a:extLst>
              <a:ext uri="{FF2B5EF4-FFF2-40B4-BE49-F238E27FC236}">
                <a16:creationId xmlns:a16="http://schemas.microsoft.com/office/drawing/2014/main" id="{61930CCB-310B-4EF1-BA36-F8C97EE189CF}"/>
              </a:ext>
            </a:extLst>
          </p:cNvPr>
          <p:cNvSpPr>
            <a:spLocks noGrp="1"/>
          </p:cNvSpPr>
          <p:nvPr>
            <p:ph sz="quarter" idx="14"/>
          </p:nvPr>
        </p:nvSpPr>
        <p:spPr>
          <a:xfrm>
            <a:off x="429768" y="1380744"/>
            <a:ext cx="6858000" cy="4983480"/>
          </a:xfrm>
        </p:spPr>
        <p:txBody>
          <a:bodyPr>
            <a:normAutofit/>
          </a:bodyPr>
          <a:lstStyle/>
          <a:p>
            <a:r>
              <a:rPr lang="en-GB"/>
              <a:t>As well as supporting commercial outcomes, HR need to exercise social responsibility and look after the interests (well-being) of employees and to act ethically with regards to the needs of people in the organisation and community. </a:t>
            </a:r>
          </a:p>
          <a:p>
            <a:r>
              <a:rPr lang="en-GB"/>
              <a:t>Ethics is concerned with making decisions and judgements about what is the right course of action.</a:t>
            </a:r>
          </a:p>
          <a:p>
            <a:r>
              <a:rPr lang="en-GB"/>
              <a:t>Concepts of equity, justice and fair dealing. </a:t>
            </a:r>
          </a:p>
        </p:txBody>
      </p:sp>
      <p:pic>
        <p:nvPicPr>
          <p:cNvPr id="5" name="Picture 4" descr="Colorful carved figures of humans">
            <a:extLst>
              <a:ext uri="{FF2B5EF4-FFF2-40B4-BE49-F238E27FC236}">
                <a16:creationId xmlns:a16="http://schemas.microsoft.com/office/drawing/2014/main" id="{8BF048CD-7C46-0D7C-07B0-FFAD195024F6}"/>
              </a:ext>
            </a:extLst>
          </p:cNvPr>
          <p:cNvPicPr>
            <a:picLocks noChangeAspect="1"/>
          </p:cNvPicPr>
          <p:nvPr/>
        </p:nvPicPr>
        <p:blipFill>
          <a:blip r:embed="rId3"/>
          <a:srcRect l="27284" r="26562" b="-1"/>
          <a:stretch>
            <a:fillRect/>
          </a:stretch>
        </p:blipFill>
        <p:spPr>
          <a:xfrm>
            <a:off x="8500056" y="10"/>
            <a:ext cx="3691944" cy="5699385"/>
          </a:xfrm>
          <a:custGeom>
            <a:avLst/>
            <a:gdLst>
              <a:gd name="connsiteX0" fmla="*/ 0 w 4145232"/>
              <a:gd name="connsiteY0" fmla="*/ 0 h 6399152"/>
              <a:gd name="connsiteX1" fmla="*/ 4145232 w 4145232"/>
              <a:gd name="connsiteY1" fmla="*/ 0 h 6399152"/>
              <a:gd name="connsiteX2" fmla="*/ 4145232 w 4145232"/>
              <a:gd name="connsiteY2" fmla="*/ 6399152 h 6399152"/>
              <a:gd name="connsiteX3" fmla="*/ 603230 w 4145232"/>
              <a:gd name="connsiteY3" fmla="*/ 6399152 h 6399152"/>
              <a:gd name="connsiteX4" fmla="*/ 0 w 4145232"/>
              <a:gd name="connsiteY4" fmla="*/ 5795922 h 63991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145232" h="6399152">
                <a:moveTo>
                  <a:pt x="0" y="0"/>
                </a:moveTo>
                <a:lnTo>
                  <a:pt x="4145232" y="0"/>
                </a:lnTo>
                <a:lnTo>
                  <a:pt x="4145232" y="6399152"/>
                </a:lnTo>
                <a:lnTo>
                  <a:pt x="603230" y="6399152"/>
                </a:lnTo>
                <a:cubicBezTo>
                  <a:pt x="270075" y="6399152"/>
                  <a:pt x="0" y="6129077"/>
                  <a:pt x="0" y="5795922"/>
                </a:cubicBezTo>
                <a:close/>
              </a:path>
            </a:pathLst>
          </a:custGeom>
          <a:noFill/>
        </p:spPr>
      </p:pic>
    </p:spTree>
    <p:extLst>
      <p:ext uri="{BB962C8B-B14F-4D97-AF65-F5344CB8AC3E}">
        <p14:creationId xmlns:p14="http://schemas.microsoft.com/office/powerpoint/2010/main" val="2906452346"/>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collage of images of a child standing on a fence&#10;&#10;Description automatically generated">
            <a:extLst>
              <a:ext uri="{FF2B5EF4-FFF2-40B4-BE49-F238E27FC236}">
                <a16:creationId xmlns:a16="http://schemas.microsoft.com/office/drawing/2014/main" id="{105828ED-600D-BDF8-02B8-10E13C12CF4A}"/>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515815" y="140678"/>
            <a:ext cx="11242432" cy="5509846"/>
          </a:xfrm>
          <a:noFill/>
        </p:spPr>
      </p:pic>
    </p:spTree>
    <p:extLst>
      <p:ext uri="{BB962C8B-B14F-4D97-AF65-F5344CB8AC3E}">
        <p14:creationId xmlns:p14="http://schemas.microsoft.com/office/powerpoint/2010/main" val="2381654027"/>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31172" y="293302"/>
            <a:ext cx="11125032" cy="965101"/>
          </a:xfrm>
        </p:spPr>
        <p:txBody>
          <a:bodyPr anchor="ctr">
            <a:normAutofit/>
          </a:bodyPr>
          <a:lstStyle/>
          <a:p>
            <a:r>
              <a:rPr lang="en-GB" b="1" dirty="0">
                <a:latin typeface="+mn-lt"/>
              </a:rPr>
              <a:t>CIPD Code of Conduct</a:t>
            </a:r>
          </a:p>
        </p:txBody>
      </p:sp>
      <p:sp>
        <p:nvSpPr>
          <p:cNvPr id="4" name="Slide Number Placeholder 3"/>
          <p:cNvSpPr>
            <a:spLocks noGrp="1"/>
          </p:cNvSpPr>
          <p:nvPr>
            <p:ph type="sldNum" sz="quarter" idx="12"/>
          </p:nvPr>
        </p:nvSpPr>
        <p:spPr/>
        <p:txBody>
          <a:bodyPr/>
          <a:lstStyle/>
          <a:p>
            <a:pPr>
              <a:spcAft>
                <a:spcPts val="600"/>
              </a:spcAft>
            </a:pPr>
            <a:fld id="{AC82685A-BD3A-4230-8D85-804689F67293}" type="slidenum">
              <a:rPr lang="en-GB" smtClean="0"/>
              <a:pPr>
                <a:spcAft>
                  <a:spcPts val="600"/>
                </a:spcAft>
              </a:pPr>
              <a:t>48</a:t>
            </a:fld>
            <a:endParaRPr lang="en-GB"/>
          </a:p>
        </p:txBody>
      </p:sp>
      <p:graphicFrame>
        <p:nvGraphicFramePr>
          <p:cNvPr id="6" name="Content Placeholder 2">
            <a:extLst>
              <a:ext uri="{FF2B5EF4-FFF2-40B4-BE49-F238E27FC236}">
                <a16:creationId xmlns:a16="http://schemas.microsoft.com/office/drawing/2014/main" id="{A9313939-099D-FC69-B293-10BD4DA333FC}"/>
              </a:ext>
            </a:extLst>
          </p:cNvPr>
          <p:cNvGraphicFramePr>
            <a:graphicFrameLocks noGrp="1"/>
          </p:cNvGraphicFramePr>
          <p:nvPr>
            <p:ph idx="1"/>
            <p:extLst>
              <p:ext uri="{D42A27DB-BD31-4B8C-83A1-F6EECF244321}">
                <p14:modId xmlns:p14="http://schemas.microsoft.com/office/powerpoint/2010/main" val="3389645413"/>
              </p:ext>
            </p:extLst>
          </p:nvPr>
        </p:nvGraphicFramePr>
        <p:xfrm>
          <a:off x="431172" y="1384847"/>
          <a:ext cx="11125032" cy="444928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561106907"/>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199" y="258300"/>
            <a:ext cx="8229600" cy="720080"/>
          </a:xfrm>
        </p:spPr>
        <p:txBody>
          <a:bodyPr>
            <a:normAutofit/>
          </a:bodyPr>
          <a:lstStyle/>
          <a:p>
            <a:r>
              <a:rPr lang="en-GB" b="1" dirty="0">
                <a:latin typeface="+mn-lt"/>
              </a:rPr>
              <a:t>Ethical Frameworks and Theory</a:t>
            </a:r>
          </a:p>
        </p:txBody>
      </p:sp>
      <p:sp>
        <p:nvSpPr>
          <p:cNvPr id="3" name="Content Placeholder 2"/>
          <p:cNvSpPr>
            <a:spLocks noGrp="1"/>
          </p:cNvSpPr>
          <p:nvPr>
            <p:ph idx="1"/>
          </p:nvPr>
        </p:nvSpPr>
        <p:spPr>
          <a:xfrm>
            <a:off x="961292" y="836712"/>
            <a:ext cx="10269415" cy="4769259"/>
          </a:xfrm>
        </p:spPr>
        <p:txBody>
          <a:bodyPr>
            <a:normAutofit fontScale="92500" lnSpcReduction="10000"/>
          </a:bodyPr>
          <a:lstStyle/>
          <a:p>
            <a:endParaRPr lang="en-GB" dirty="0"/>
          </a:p>
          <a:p>
            <a:pPr marL="0" indent="0">
              <a:buNone/>
            </a:pPr>
            <a:r>
              <a:rPr lang="en-GB" b="1" dirty="0"/>
              <a:t>Deontological theory - </a:t>
            </a:r>
            <a:r>
              <a:rPr lang="en-GB" dirty="0"/>
              <a:t>some actions are right or wrong irrespective of their consequences (use of rules – e.g. don’t steal), what is right for one is right for all, do to others as you would be done by. </a:t>
            </a:r>
          </a:p>
          <a:p>
            <a:pPr marL="0" indent="0">
              <a:buNone/>
            </a:pPr>
            <a:r>
              <a:rPr lang="en-GB" b="1" dirty="0"/>
              <a:t>Utilitarianism</a:t>
            </a:r>
            <a:r>
              <a:rPr lang="en-GB" dirty="0"/>
              <a:t> – doing the greatest good, to the greatest number of people. The right thing to do is whatever brings about the best state of affairs.</a:t>
            </a:r>
          </a:p>
          <a:p>
            <a:pPr marL="0" indent="0">
              <a:buNone/>
            </a:pPr>
            <a:r>
              <a:rPr lang="en-GB" b="1" dirty="0"/>
              <a:t>Equity Theory </a:t>
            </a:r>
            <a:r>
              <a:rPr lang="en-GB" dirty="0"/>
              <a:t>– fairness in relation to others. </a:t>
            </a:r>
          </a:p>
          <a:p>
            <a:pPr marL="0" indent="0">
              <a:buNone/>
            </a:pPr>
            <a:r>
              <a:rPr lang="en-GB" b="1" dirty="0"/>
              <a:t>Stakeholder Theory </a:t>
            </a:r>
            <a:r>
              <a:rPr lang="en-GB" dirty="0"/>
              <a:t>– management should act in interests of stakeholders.</a:t>
            </a:r>
          </a:p>
          <a:p>
            <a:pPr marL="0" indent="0">
              <a:buNone/>
            </a:pPr>
            <a:r>
              <a:rPr lang="en-GB" b="1" dirty="0"/>
              <a:t>Justice</a:t>
            </a:r>
            <a:r>
              <a:rPr lang="en-GB" dirty="0"/>
              <a:t> – treating people in a way that is fair, right and proper.</a:t>
            </a:r>
          </a:p>
          <a:p>
            <a:pPr marL="0" indent="0">
              <a:buNone/>
            </a:pPr>
            <a:endParaRPr lang="en-GB" dirty="0"/>
          </a:p>
          <a:p>
            <a:pPr marL="0" indent="0">
              <a:buNone/>
            </a:pPr>
            <a:r>
              <a:rPr lang="en-GB" dirty="0"/>
              <a:t>Frameworks can be used to make decisions and guide policy. </a:t>
            </a:r>
          </a:p>
        </p:txBody>
      </p:sp>
      <p:sp>
        <p:nvSpPr>
          <p:cNvPr id="4" name="Slide Number Placeholder 3"/>
          <p:cNvSpPr>
            <a:spLocks noGrp="1"/>
          </p:cNvSpPr>
          <p:nvPr>
            <p:ph type="sldNum" sz="quarter" idx="12"/>
          </p:nvPr>
        </p:nvSpPr>
        <p:spPr/>
        <p:txBody>
          <a:bodyPr/>
          <a:lstStyle/>
          <a:p>
            <a:endParaRPr lang="en-GB" dirty="0"/>
          </a:p>
        </p:txBody>
      </p:sp>
    </p:spTree>
    <p:extLst>
      <p:ext uri="{BB962C8B-B14F-4D97-AF65-F5344CB8AC3E}">
        <p14:creationId xmlns:p14="http://schemas.microsoft.com/office/powerpoint/2010/main" val="3100898846"/>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4FD2C3-7B8F-4FA5-9D18-665957A73909}"/>
              </a:ext>
            </a:extLst>
          </p:cNvPr>
          <p:cNvSpPr>
            <a:spLocks noGrp="1"/>
          </p:cNvSpPr>
          <p:nvPr>
            <p:ph type="title"/>
          </p:nvPr>
        </p:nvSpPr>
        <p:spPr>
          <a:xfrm>
            <a:off x="429768" y="320040"/>
            <a:ext cx="6858000" cy="932688"/>
          </a:xfrm>
        </p:spPr>
        <p:txBody>
          <a:bodyPr anchor="b">
            <a:normAutofit fontScale="90000"/>
          </a:bodyPr>
          <a:lstStyle/>
          <a:p>
            <a:r>
              <a:rPr lang="en-GB" b="1" dirty="0">
                <a:latin typeface="+mn-lt"/>
              </a:rPr>
              <a:t>Examples of Ethical Guidelines</a:t>
            </a:r>
          </a:p>
        </p:txBody>
      </p:sp>
      <p:sp>
        <p:nvSpPr>
          <p:cNvPr id="3" name="Content Placeholder 2">
            <a:extLst>
              <a:ext uri="{FF2B5EF4-FFF2-40B4-BE49-F238E27FC236}">
                <a16:creationId xmlns:a16="http://schemas.microsoft.com/office/drawing/2014/main" id="{E8037A1C-B111-403C-A311-FDC03FDFA6CD}"/>
              </a:ext>
            </a:extLst>
          </p:cNvPr>
          <p:cNvSpPr>
            <a:spLocks noGrp="1"/>
          </p:cNvSpPr>
          <p:nvPr>
            <p:ph sz="quarter" idx="14"/>
          </p:nvPr>
        </p:nvSpPr>
        <p:spPr>
          <a:xfrm>
            <a:off x="429768" y="1609344"/>
            <a:ext cx="6858000" cy="3296764"/>
          </a:xfrm>
        </p:spPr>
        <p:txBody>
          <a:bodyPr>
            <a:normAutofit/>
          </a:bodyPr>
          <a:lstStyle/>
          <a:p>
            <a:pPr marL="0" indent="0">
              <a:buNone/>
            </a:pPr>
            <a:r>
              <a:rPr lang="en-GB" dirty="0"/>
              <a:t>What guidelines might you see associated with:</a:t>
            </a:r>
          </a:p>
          <a:p>
            <a:r>
              <a:rPr lang="en-GB" dirty="0"/>
              <a:t>Recruitment and Selection?</a:t>
            </a:r>
          </a:p>
          <a:p>
            <a:r>
              <a:rPr lang="en-GB" dirty="0"/>
              <a:t>Learning and Development?</a:t>
            </a:r>
          </a:p>
          <a:p>
            <a:r>
              <a:rPr lang="en-GB" dirty="0"/>
              <a:t>Performance Management?</a:t>
            </a:r>
          </a:p>
        </p:txBody>
      </p:sp>
      <p:pic>
        <p:nvPicPr>
          <p:cNvPr id="5" name="Picture Placeholder 4" descr="One orange paper boat leading a group of white paper boats">
            <a:extLst>
              <a:ext uri="{FF2B5EF4-FFF2-40B4-BE49-F238E27FC236}">
                <a16:creationId xmlns:a16="http://schemas.microsoft.com/office/drawing/2014/main" id="{51E38DD3-B7F8-5C0A-569D-C691FAA3F50F}"/>
              </a:ext>
            </a:extLst>
          </p:cNvPr>
          <p:cNvPicPr>
            <a:picLocks noGrp="1" noChangeAspect="1"/>
          </p:cNvPicPr>
          <p:nvPr>
            <p:ph type="pic" sz="quarter" idx="15"/>
          </p:nvPr>
        </p:nvPicPr>
        <p:blipFill>
          <a:blip r:embed="rId3">
            <a:extLst>
              <a:ext uri="{28A0092B-C50C-407E-A947-70E740481C1C}">
                <a14:useLocalDpi xmlns:a14="http://schemas.microsoft.com/office/drawing/2010/main" val="0"/>
              </a:ext>
            </a:extLst>
          </a:blip>
          <a:srcRect l="27666" r="27666"/>
          <a:stretch>
            <a:fillRect/>
          </a:stretch>
        </p:blipFill>
        <p:spPr>
          <a:xfrm>
            <a:off x="8345488" y="0"/>
            <a:ext cx="3846512" cy="5743575"/>
          </a:xfrm>
        </p:spPr>
      </p:pic>
    </p:spTree>
    <p:extLst>
      <p:ext uri="{BB962C8B-B14F-4D97-AF65-F5344CB8AC3E}">
        <p14:creationId xmlns:p14="http://schemas.microsoft.com/office/powerpoint/2010/main" val="2185502007"/>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7B4948-1CE9-968E-3042-7F5FD94C3602}"/>
              </a:ext>
            </a:extLst>
          </p:cNvPr>
          <p:cNvSpPr>
            <a:spLocks noGrp="1"/>
          </p:cNvSpPr>
          <p:nvPr>
            <p:ph type="title"/>
          </p:nvPr>
        </p:nvSpPr>
        <p:spPr>
          <a:xfrm>
            <a:off x="358219" y="242034"/>
            <a:ext cx="11481847" cy="813044"/>
          </a:xfrm>
        </p:spPr>
        <p:txBody>
          <a:bodyPr/>
          <a:lstStyle/>
          <a:p>
            <a:r>
              <a:rPr lang="en-GB" b="1" dirty="0">
                <a:latin typeface="+mn-lt"/>
              </a:rPr>
              <a:t>Ethical Frameworks - Examples</a:t>
            </a:r>
          </a:p>
        </p:txBody>
      </p:sp>
      <p:sp>
        <p:nvSpPr>
          <p:cNvPr id="3" name="Content Placeholder 2">
            <a:extLst>
              <a:ext uri="{FF2B5EF4-FFF2-40B4-BE49-F238E27FC236}">
                <a16:creationId xmlns:a16="http://schemas.microsoft.com/office/drawing/2014/main" id="{3279A8A0-57C0-C691-FE85-AC239F2553F7}"/>
              </a:ext>
            </a:extLst>
          </p:cNvPr>
          <p:cNvSpPr>
            <a:spLocks noGrp="1"/>
          </p:cNvSpPr>
          <p:nvPr>
            <p:ph idx="1"/>
          </p:nvPr>
        </p:nvSpPr>
        <p:spPr>
          <a:xfrm>
            <a:off x="358219" y="1248508"/>
            <a:ext cx="11481847" cy="4360984"/>
          </a:xfrm>
        </p:spPr>
        <p:txBody>
          <a:bodyPr>
            <a:normAutofit lnSpcReduction="10000"/>
          </a:bodyPr>
          <a:lstStyle/>
          <a:p>
            <a:pPr marL="0" indent="0">
              <a:buNone/>
            </a:pPr>
            <a:r>
              <a:rPr lang="en-GB" b="1" dirty="0"/>
              <a:t>Deontology</a:t>
            </a:r>
            <a:r>
              <a:rPr lang="en-GB" dirty="0"/>
              <a:t> (duty-based ethics, often linked to Kantian principles) emphasises following moral rules and respecting individuals as ends in themselves, regardless of outcomes.</a:t>
            </a:r>
          </a:p>
          <a:p>
            <a:pPr marL="0" indent="0">
              <a:buNone/>
            </a:pPr>
            <a:r>
              <a:rPr lang="en-GB" dirty="0"/>
              <a:t>Example 1: </a:t>
            </a:r>
            <a:r>
              <a:rPr lang="en-GB" i="1" dirty="0"/>
              <a:t>Respecting candidate privacy in recruitment</a:t>
            </a:r>
          </a:p>
          <a:p>
            <a:pPr marL="0" indent="0">
              <a:buNone/>
            </a:pPr>
            <a:r>
              <a:rPr lang="en-GB" dirty="0"/>
              <a:t>• HR professionals may face pressure to share candidate data with managers or external parties.</a:t>
            </a:r>
          </a:p>
          <a:p>
            <a:pPr marL="0" indent="0">
              <a:buNone/>
            </a:pPr>
            <a:r>
              <a:rPr lang="en-GB" dirty="0"/>
              <a:t>• A deontological approach insists on respecting privacy and confidentiality as a duty, even if disclosure might speed up hiring or benefit the organisation.</a:t>
            </a:r>
          </a:p>
          <a:p>
            <a:pPr marL="0" indent="0">
              <a:buNone/>
            </a:pPr>
            <a:r>
              <a:rPr lang="en-GB" dirty="0"/>
              <a:t>• This reflects Kant’s categorical imperative: individuals must not be treated merely as means to an end.</a:t>
            </a:r>
          </a:p>
        </p:txBody>
      </p:sp>
    </p:spTree>
    <p:extLst>
      <p:ext uri="{BB962C8B-B14F-4D97-AF65-F5344CB8AC3E}">
        <p14:creationId xmlns:p14="http://schemas.microsoft.com/office/powerpoint/2010/main" val="294802931"/>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3E9EEC-61DD-2DE0-1511-F48988878A96}"/>
              </a:ext>
            </a:extLst>
          </p:cNvPr>
          <p:cNvSpPr>
            <a:spLocks noGrp="1"/>
          </p:cNvSpPr>
          <p:nvPr>
            <p:ph type="title"/>
          </p:nvPr>
        </p:nvSpPr>
        <p:spPr/>
        <p:txBody>
          <a:bodyPr>
            <a:normAutofit fontScale="90000"/>
          </a:bodyPr>
          <a:lstStyle/>
          <a:p>
            <a:r>
              <a:rPr lang="en-GB" b="1" dirty="0">
                <a:latin typeface="+mn-lt"/>
              </a:rPr>
              <a:t>Deontology - Example 2: </a:t>
            </a:r>
            <a:r>
              <a:rPr lang="en-GB" b="1" i="1" dirty="0">
                <a:latin typeface="+mn-lt"/>
              </a:rPr>
              <a:t>Upholding employee rights in performance management</a:t>
            </a:r>
            <a:br>
              <a:rPr lang="en-GB" dirty="0"/>
            </a:br>
            <a:endParaRPr lang="en-GB" dirty="0"/>
          </a:p>
        </p:txBody>
      </p:sp>
      <p:sp>
        <p:nvSpPr>
          <p:cNvPr id="3" name="Content Placeholder 2">
            <a:extLst>
              <a:ext uri="{FF2B5EF4-FFF2-40B4-BE49-F238E27FC236}">
                <a16:creationId xmlns:a16="http://schemas.microsoft.com/office/drawing/2014/main" id="{0F7CD1E9-5912-87D2-F8D3-24AC51BECCD8}"/>
              </a:ext>
            </a:extLst>
          </p:cNvPr>
          <p:cNvSpPr>
            <a:spLocks noGrp="1"/>
          </p:cNvSpPr>
          <p:nvPr>
            <p:ph idx="1"/>
          </p:nvPr>
        </p:nvSpPr>
        <p:spPr>
          <a:xfrm>
            <a:off x="358219" y="1690688"/>
            <a:ext cx="11481847" cy="3901219"/>
          </a:xfrm>
        </p:spPr>
        <p:txBody>
          <a:bodyPr>
            <a:normAutofit/>
          </a:bodyPr>
          <a:lstStyle/>
          <a:p>
            <a:pPr marL="0" indent="0">
              <a:buNone/>
            </a:pPr>
            <a:r>
              <a:rPr lang="en-GB" dirty="0"/>
              <a:t>• Suppose a manager wants to bypass due process in dismissing an underperforming employee to save time.</a:t>
            </a:r>
          </a:p>
          <a:p>
            <a:pPr marL="0" indent="0">
              <a:buNone/>
            </a:pPr>
            <a:r>
              <a:rPr lang="en-GB" dirty="0"/>
              <a:t>• A deontological HR stance requires following fair procedures and respecting contractual rights, even if the outcome (quick dismissal) seems efficient.</a:t>
            </a:r>
          </a:p>
          <a:p>
            <a:pPr marL="0" indent="0">
              <a:buNone/>
            </a:pPr>
            <a:r>
              <a:rPr lang="en-GB" dirty="0"/>
              <a:t>• The CIPD highlights the ‘Rights and Duties Lens’ as a key ethical perspective in workplace dilemmas, reinforcing that certain duties (like fairness and respect) must always be upheld.</a:t>
            </a:r>
          </a:p>
        </p:txBody>
      </p:sp>
    </p:spTree>
    <p:extLst>
      <p:ext uri="{BB962C8B-B14F-4D97-AF65-F5344CB8AC3E}">
        <p14:creationId xmlns:p14="http://schemas.microsoft.com/office/powerpoint/2010/main" val="196098424"/>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7CC396-C007-967A-CF75-D549B32EB2D7}"/>
              </a:ext>
            </a:extLst>
          </p:cNvPr>
          <p:cNvSpPr>
            <a:spLocks noGrp="1"/>
          </p:cNvSpPr>
          <p:nvPr>
            <p:ph type="title"/>
          </p:nvPr>
        </p:nvSpPr>
        <p:spPr>
          <a:xfrm>
            <a:off x="358219" y="365126"/>
            <a:ext cx="11481847" cy="795460"/>
          </a:xfrm>
        </p:spPr>
        <p:txBody>
          <a:bodyPr/>
          <a:lstStyle/>
          <a:p>
            <a:r>
              <a:rPr lang="en-GB" b="1" dirty="0">
                <a:latin typeface="+mn-lt"/>
              </a:rPr>
              <a:t>Utilitarianism</a:t>
            </a:r>
          </a:p>
        </p:txBody>
      </p:sp>
      <p:sp>
        <p:nvSpPr>
          <p:cNvPr id="3" name="Content Placeholder 2">
            <a:extLst>
              <a:ext uri="{FF2B5EF4-FFF2-40B4-BE49-F238E27FC236}">
                <a16:creationId xmlns:a16="http://schemas.microsoft.com/office/drawing/2014/main" id="{734B40C3-1FA1-80E0-D275-EED767EDBBF2}"/>
              </a:ext>
            </a:extLst>
          </p:cNvPr>
          <p:cNvSpPr>
            <a:spLocks noGrp="1"/>
          </p:cNvSpPr>
          <p:nvPr>
            <p:ph idx="1"/>
          </p:nvPr>
        </p:nvSpPr>
        <p:spPr>
          <a:xfrm>
            <a:off x="358219" y="1441938"/>
            <a:ext cx="11481847" cy="4202724"/>
          </a:xfrm>
        </p:spPr>
        <p:txBody>
          <a:bodyPr>
            <a:normAutofit/>
          </a:bodyPr>
          <a:lstStyle/>
          <a:p>
            <a:pPr marL="0" indent="0">
              <a:buNone/>
            </a:pPr>
            <a:r>
              <a:rPr lang="en-GB" sz="3200" dirty="0"/>
              <a:t>Utilitarianism (consequentialist ethics) focuses on maximising overall wellbeing or benefit for the greatest number.</a:t>
            </a:r>
          </a:p>
          <a:p>
            <a:pPr marL="0" indent="0">
              <a:buNone/>
            </a:pPr>
            <a:r>
              <a:rPr lang="en-GB" sz="3200" dirty="0"/>
              <a:t>Example 1: </a:t>
            </a:r>
            <a:r>
              <a:rPr lang="en-GB" sz="3200" i="1" dirty="0"/>
              <a:t>Redundancies during economic downturns</a:t>
            </a:r>
          </a:p>
          <a:p>
            <a:pPr marL="0" indent="0">
              <a:buNone/>
            </a:pPr>
            <a:r>
              <a:rPr lang="en-GB" sz="3200" dirty="0"/>
              <a:t>• Managers may decide to lay off a small group of employees to preserve the viability of the organisation.</a:t>
            </a:r>
          </a:p>
          <a:p>
            <a:pPr marL="0" indent="0">
              <a:buNone/>
            </a:pPr>
            <a:r>
              <a:rPr lang="en-GB" sz="3200" dirty="0"/>
              <a:t>• Though painful for those dismissed, the utilitarian logic is that this action secures jobs for the majority and sustains the company’s survival.</a:t>
            </a:r>
          </a:p>
          <a:p>
            <a:endParaRPr lang="en-GB" dirty="0"/>
          </a:p>
        </p:txBody>
      </p:sp>
    </p:spTree>
    <p:extLst>
      <p:ext uri="{BB962C8B-B14F-4D97-AF65-F5344CB8AC3E}">
        <p14:creationId xmlns:p14="http://schemas.microsoft.com/office/powerpoint/2010/main" val="3432387299"/>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E3673C-A80F-29E9-FB33-DE0136D99AD8}"/>
              </a:ext>
            </a:extLst>
          </p:cNvPr>
          <p:cNvSpPr>
            <a:spLocks noGrp="1"/>
          </p:cNvSpPr>
          <p:nvPr>
            <p:ph type="title"/>
          </p:nvPr>
        </p:nvSpPr>
        <p:spPr>
          <a:xfrm>
            <a:off x="609600" y="274638"/>
            <a:ext cx="10972800" cy="604593"/>
          </a:xfrm>
        </p:spPr>
        <p:txBody>
          <a:bodyPr>
            <a:normAutofit fontScale="90000"/>
          </a:bodyPr>
          <a:lstStyle/>
          <a:p>
            <a:r>
              <a:rPr lang="en-GB" b="1" dirty="0"/>
              <a:t>Eight Ethical Lenses (CIPD, 2015)</a:t>
            </a:r>
          </a:p>
        </p:txBody>
      </p:sp>
      <p:pic>
        <p:nvPicPr>
          <p:cNvPr id="5" name="Content Placeholder 4">
            <a:extLst>
              <a:ext uri="{FF2B5EF4-FFF2-40B4-BE49-F238E27FC236}">
                <a16:creationId xmlns:a16="http://schemas.microsoft.com/office/drawing/2014/main" id="{5F8AA83D-034C-05C3-2285-76817B7D4A15}"/>
              </a:ext>
            </a:extLst>
          </p:cNvPr>
          <p:cNvPicPr>
            <a:picLocks noGrp="1" noChangeAspect="1"/>
          </p:cNvPicPr>
          <p:nvPr>
            <p:ph idx="1"/>
          </p:nvPr>
        </p:nvPicPr>
        <p:blipFill>
          <a:blip r:embed="rId2"/>
          <a:stretch>
            <a:fillRect/>
          </a:stretch>
        </p:blipFill>
        <p:spPr>
          <a:xfrm>
            <a:off x="2321170" y="1019909"/>
            <a:ext cx="7713784" cy="4607168"/>
          </a:xfrm>
        </p:spPr>
      </p:pic>
    </p:spTree>
    <p:extLst>
      <p:ext uri="{BB962C8B-B14F-4D97-AF65-F5344CB8AC3E}">
        <p14:creationId xmlns:p14="http://schemas.microsoft.com/office/powerpoint/2010/main" val="2891046568"/>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682B43-6FB1-BF16-0810-D83D7B8F31B0}"/>
              </a:ext>
            </a:extLst>
          </p:cNvPr>
          <p:cNvSpPr>
            <a:spLocks noGrp="1"/>
          </p:cNvSpPr>
          <p:nvPr>
            <p:ph type="title"/>
          </p:nvPr>
        </p:nvSpPr>
        <p:spPr>
          <a:xfrm>
            <a:off x="429767" y="320040"/>
            <a:ext cx="4573413" cy="932688"/>
          </a:xfrm>
        </p:spPr>
        <p:txBody>
          <a:bodyPr anchor="b">
            <a:normAutofit/>
          </a:bodyPr>
          <a:lstStyle/>
          <a:p>
            <a:r>
              <a:rPr lang="en-GB" b="1" dirty="0">
                <a:latin typeface="+mn-lt"/>
              </a:rPr>
              <a:t>Activity</a:t>
            </a:r>
          </a:p>
        </p:txBody>
      </p:sp>
      <p:sp>
        <p:nvSpPr>
          <p:cNvPr id="3" name="Content Placeholder 2">
            <a:extLst>
              <a:ext uri="{FF2B5EF4-FFF2-40B4-BE49-F238E27FC236}">
                <a16:creationId xmlns:a16="http://schemas.microsoft.com/office/drawing/2014/main" id="{5E3E1D05-513A-CE3E-31C2-B8E524824BC3}"/>
              </a:ext>
            </a:extLst>
          </p:cNvPr>
          <p:cNvSpPr>
            <a:spLocks noGrp="1"/>
          </p:cNvSpPr>
          <p:nvPr>
            <p:ph sz="quarter" idx="14"/>
          </p:nvPr>
        </p:nvSpPr>
        <p:spPr>
          <a:xfrm>
            <a:off x="429766" y="1380744"/>
            <a:ext cx="4573413" cy="4983480"/>
          </a:xfrm>
        </p:spPr>
        <p:txBody>
          <a:bodyPr>
            <a:normAutofit/>
          </a:bodyPr>
          <a:lstStyle/>
          <a:p>
            <a:pPr marL="0" indent="0">
              <a:buNone/>
            </a:pPr>
            <a:r>
              <a:rPr lang="en-GB" sz="3200" dirty="0"/>
              <a:t>What do you think are the most common areas of </a:t>
            </a:r>
            <a:r>
              <a:rPr lang="en-GB" sz="3200" b="1" dirty="0"/>
              <a:t>workplace conduct </a:t>
            </a:r>
            <a:r>
              <a:rPr lang="en-GB" sz="3200" dirty="0"/>
              <a:t>that cause ethical concern according to HR, employees and the general public?</a:t>
            </a:r>
          </a:p>
          <a:p>
            <a:pPr marL="0" indent="0">
              <a:buNone/>
            </a:pPr>
            <a:endParaRPr lang="en-GB" dirty="0"/>
          </a:p>
        </p:txBody>
      </p:sp>
      <p:pic>
        <p:nvPicPr>
          <p:cNvPr id="5" name="Picture 4" descr="Magnifying glass and question mark">
            <a:extLst>
              <a:ext uri="{FF2B5EF4-FFF2-40B4-BE49-F238E27FC236}">
                <a16:creationId xmlns:a16="http://schemas.microsoft.com/office/drawing/2014/main" id="{D9E26C14-F846-4FBD-C7B5-94264C4A3E34}"/>
              </a:ext>
            </a:extLst>
          </p:cNvPr>
          <p:cNvPicPr>
            <a:picLocks noChangeAspect="1"/>
          </p:cNvPicPr>
          <p:nvPr/>
        </p:nvPicPr>
        <p:blipFill>
          <a:blip r:embed="rId3">
            <a:extLst>
              <a:ext uri="{28A0092B-C50C-407E-A947-70E740481C1C}">
                <a14:useLocalDpi xmlns:a14="http://schemas.microsoft.com/office/drawing/2010/main" val="0"/>
              </a:ext>
            </a:extLst>
          </a:blip>
          <a:srcRect l="17286" r="25979" b="1"/>
          <a:stretch>
            <a:fillRect/>
          </a:stretch>
        </p:blipFill>
        <p:spPr>
          <a:xfrm>
            <a:off x="6400800" y="10"/>
            <a:ext cx="5791200" cy="5741614"/>
          </a:xfrm>
          <a:custGeom>
            <a:avLst/>
            <a:gdLst>
              <a:gd name="connsiteX0" fmla="*/ 0 w 6454407"/>
              <a:gd name="connsiteY0" fmla="*/ 0 h 6399152"/>
              <a:gd name="connsiteX1" fmla="*/ 6454407 w 6454407"/>
              <a:gd name="connsiteY1" fmla="*/ 0 h 6399152"/>
              <a:gd name="connsiteX2" fmla="*/ 6454407 w 6454407"/>
              <a:gd name="connsiteY2" fmla="*/ 6399152 h 6399152"/>
              <a:gd name="connsiteX3" fmla="*/ 601996 w 6454407"/>
              <a:gd name="connsiteY3" fmla="*/ 6399152 h 6399152"/>
              <a:gd name="connsiteX4" fmla="*/ 0 w 6454407"/>
              <a:gd name="connsiteY4" fmla="*/ 5797156 h 63991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454407" h="6399152">
                <a:moveTo>
                  <a:pt x="0" y="0"/>
                </a:moveTo>
                <a:lnTo>
                  <a:pt x="6454407" y="0"/>
                </a:lnTo>
                <a:lnTo>
                  <a:pt x="6454407" y="6399152"/>
                </a:lnTo>
                <a:lnTo>
                  <a:pt x="601996" y="6399152"/>
                </a:lnTo>
                <a:cubicBezTo>
                  <a:pt x="269523" y="6399152"/>
                  <a:pt x="0" y="6129629"/>
                  <a:pt x="0" y="5797156"/>
                </a:cubicBezTo>
                <a:close/>
              </a:path>
            </a:pathLst>
          </a:custGeom>
          <a:noFill/>
        </p:spPr>
      </p:pic>
    </p:spTree>
    <p:extLst>
      <p:ext uri="{BB962C8B-B14F-4D97-AF65-F5344CB8AC3E}">
        <p14:creationId xmlns:p14="http://schemas.microsoft.com/office/powerpoint/2010/main" val="1561623959"/>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25486069-2EC3-274C-B4D1-DDDE0C6613E3}"/>
              </a:ext>
            </a:extLst>
          </p:cNvPr>
          <p:cNvPicPr>
            <a:picLocks noGrp="1" noChangeAspect="1"/>
          </p:cNvPicPr>
          <p:nvPr>
            <p:ph idx="1"/>
          </p:nvPr>
        </p:nvPicPr>
        <p:blipFill>
          <a:blip r:embed="rId3"/>
          <a:stretch>
            <a:fillRect/>
          </a:stretch>
        </p:blipFill>
        <p:spPr>
          <a:xfrm>
            <a:off x="1975652" y="253202"/>
            <a:ext cx="8240695" cy="5424648"/>
          </a:xfrm>
          <a:noFill/>
        </p:spPr>
      </p:pic>
    </p:spTree>
    <p:extLst>
      <p:ext uri="{BB962C8B-B14F-4D97-AF65-F5344CB8AC3E}">
        <p14:creationId xmlns:p14="http://schemas.microsoft.com/office/powerpoint/2010/main" val="7547435"/>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86478" y="1683756"/>
            <a:ext cx="3115265" cy="2396359"/>
          </a:xfrm>
        </p:spPr>
        <p:txBody>
          <a:bodyPr anchor="b">
            <a:normAutofit/>
          </a:bodyPr>
          <a:lstStyle/>
          <a:p>
            <a:pPr algn="r"/>
            <a:r>
              <a:rPr lang="en-GB" sz="4000" b="1">
                <a:solidFill>
                  <a:srgbClr val="FFFFFF"/>
                </a:solidFill>
              </a:rPr>
              <a:t>Adding value</a:t>
            </a:r>
            <a:endParaRPr lang="en-GB" sz="4000">
              <a:solidFill>
                <a:srgbClr val="FFFFFF"/>
              </a:solidFill>
            </a:endParaRPr>
          </a:p>
        </p:txBody>
      </p:sp>
      <p:graphicFrame>
        <p:nvGraphicFramePr>
          <p:cNvPr id="5" name="Content Placeholder 2">
            <a:extLst>
              <a:ext uri="{FF2B5EF4-FFF2-40B4-BE49-F238E27FC236}">
                <a16:creationId xmlns:a16="http://schemas.microsoft.com/office/drawing/2014/main" id="{8E6908EA-F84A-56B9-4264-C7019C268FC4}"/>
              </a:ext>
            </a:extLst>
          </p:cNvPr>
          <p:cNvGraphicFramePr>
            <a:graphicFrameLocks noGrp="1"/>
          </p:cNvGraphicFramePr>
          <p:nvPr>
            <p:ph idx="1"/>
            <p:extLst>
              <p:ext uri="{D42A27DB-BD31-4B8C-83A1-F6EECF244321}">
                <p14:modId xmlns:p14="http://schemas.microsoft.com/office/powerpoint/2010/main" val="1755472461"/>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490923026"/>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86478" y="1683756"/>
            <a:ext cx="3115265" cy="2396359"/>
          </a:xfrm>
        </p:spPr>
        <p:txBody>
          <a:bodyPr anchor="b">
            <a:normAutofit/>
          </a:bodyPr>
          <a:lstStyle/>
          <a:p>
            <a:pPr algn="r"/>
            <a:r>
              <a:rPr lang="en-GB" sz="4000" b="1">
                <a:solidFill>
                  <a:srgbClr val="FFFFFF"/>
                </a:solidFill>
                <a:latin typeface="+mn-lt"/>
              </a:rPr>
              <a:t>How can HR Add Value?</a:t>
            </a:r>
          </a:p>
        </p:txBody>
      </p:sp>
      <p:graphicFrame>
        <p:nvGraphicFramePr>
          <p:cNvPr id="5" name="Content Placeholder 2">
            <a:extLst>
              <a:ext uri="{FF2B5EF4-FFF2-40B4-BE49-F238E27FC236}">
                <a16:creationId xmlns:a16="http://schemas.microsoft.com/office/drawing/2014/main" id="{4BC02032-898D-4F20-EB1D-6071D59A34D8}"/>
              </a:ext>
            </a:extLst>
          </p:cNvPr>
          <p:cNvGraphicFramePr>
            <a:graphicFrameLocks noGrp="1"/>
          </p:cNvGraphicFramePr>
          <p:nvPr>
            <p:ph sz="quarter" idx="13"/>
            <p:extLst>
              <p:ext uri="{D42A27DB-BD31-4B8C-83A1-F6EECF244321}">
                <p14:modId xmlns:p14="http://schemas.microsoft.com/office/powerpoint/2010/main" val="409060544"/>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803444659"/>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a:xfrm>
            <a:off x="1919537" y="404664"/>
            <a:ext cx="6512511" cy="1143000"/>
          </a:xfrm>
        </p:spPr>
        <p:txBody>
          <a:bodyPr/>
          <a:lstStyle/>
          <a:p>
            <a:r>
              <a:rPr lang="en-GB" b="1" dirty="0">
                <a:latin typeface="+mn-lt"/>
              </a:rPr>
              <a:t>Case Example</a:t>
            </a:r>
          </a:p>
        </p:txBody>
      </p:sp>
      <p:sp>
        <p:nvSpPr>
          <p:cNvPr id="8" name="Content Placeholder 7"/>
          <p:cNvSpPr>
            <a:spLocks noGrp="1"/>
          </p:cNvSpPr>
          <p:nvPr>
            <p:ph sz="quarter" idx="13"/>
          </p:nvPr>
        </p:nvSpPr>
        <p:spPr>
          <a:xfrm>
            <a:off x="1779913" y="1691640"/>
            <a:ext cx="3395879" cy="3474720"/>
          </a:xfrm>
        </p:spPr>
        <p:txBody>
          <a:bodyPr>
            <a:normAutofit/>
          </a:bodyPr>
          <a:lstStyle/>
          <a:p>
            <a:r>
              <a:rPr lang="en-GB" dirty="0"/>
              <a:t>Neath Port Talbot Council</a:t>
            </a:r>
          </a:p>
          <a:p>
            <a:r>
              <a:rPr lang="en-GB" dirty="0"/>
              <a:t>Children’s Services</a:t>
            </a:r>
          </a:p>
          <a:p>
            <a:pPr marL="0" indent="0">
              <a:buNone/>
            </a:pPr>
            <a:endParaRPr lang="en-GB" dirty="0"/>
          </a:p>
        </p:txBody>
      </p:sp>
      <p:pic>
        <p:nvPicPr>
          <p:cNvPr id="2" name="Picture 1">
            <a:extLst>
              <a:ext uri="{FF2B5EF4-FFF2-40B4-BE49-F238E27FC236}">
                <a16:creationId xmlns:a16="http://schemas.microsoft.com/office/drawing/2014/main" id="{73D9886F-4AEA-BFAB-BBEE-EC2D3DFAE251}"/>
              </a:ext>
            </a:extLst>
          </p:cNvPr>
          <p:cNvPicPr>
            <a:picLocks noChangeAspect="1"/>
          </p:cNvPicPr>
          <p:nvPr/>
        </p:nvPicPr>
        <p:blipFill>
          <a:blip r:embed="rId3"/>
          <a:stretch>
            <a:fillRect/>
          </a:stretch>
        </p:blipFill>
        <p:spPr>
          <a:xfrm>
            <a:off x="7071023" y="1322432"/>
            <a:ext cx="4514850" cy="3581400"/>
          </a:xfrm>
          <a:prstGeom prst="rect">
            <a:avLst/>
          </a:prstGeom>
        </p:spPr>
      </p:pic>
    </p:spTree>
    <p:extLst>
      <p:ext uri="{BB962C8B-B14F-4D97-AF65-F5344CB8AC3E}">
        <p14:creationId xmlns:p14="http://schemas.microsoft.com/office/powerpoint/2010/main" val="1503253719"/>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p:cNvSpPr>
            <a:spLocks noGrp="1"/>
          </p:cNvSpPr>
          <p:nvPr>
            <p:ph type="body" idx="1"/>
          </p:nvPr>
        </p:nvSpPr>
        <p:spPr>
          <a:xfrm>
            <a:off x="3073044" y="155422"/>
            <a:ext cx="2272680" cy="639761"/>
          </a:xfrm>
        </p:spPr>
        <p:txBody>
          <a:bodyPr>
            <a:normAutofit/>
          </a:bodyPr>
          <a:lstStyle/>
          <a:p>
            <a:r>
              <a:rPr lang="en-GB" sz="3600" dirty="0"/>
              <a:t>Before</a:t>
            </a:r>
          </a:p>
        </p:txBody>
      </p:sp>
      <p:sp>
        <p:nvSpPr>
          <p:cNvPr id="3" name="Content Placeholder 2"/>
          <p:cNvSpPr>
            <a:spLocks noGrp="1"/>
          </p:cNvSpPr>
          <p:nvPr>
            <p:ph sz="half" idx="2"/>
          </p:nvPr>
        </p:nvSpPr>
        <p:spPr>
          <a:xfrm>
            <a:off x="2676271" y="1056076"/>
            <a:ext cx="3346704" cy="4488939"/>
          </a:xfrm>
          <a:ln cmpd="sng">
            <a:solidFill>
              <a:schemeClr val="tx1"/>
            </a:solidFill>
          </a:ln>
        </p:spPr>
        <p:txBody>
          <a:bodyPr>
            <a:normAutofit fontScale="85000" lnSpcReduction="10000"/>
          </a:bodyPr>
          <a:lstStyle/>
          <a:p>
            <a:r>
              <a:rPr lang="en-GB" dirty="0"/>
              <a:t>High number of vacancies</a:t>
            </a:r>
          </a:p>
          <a:p>
            <a:r>
              <a:rPr lang="en-GB" dirty="0"/>
              <a:t>Heavy use of expensive agency workers</a:t>
            </a:r>
          </a:p>
          <a:p>
            <a:r>
              <a:rPr lang="en-GB" dirty="0"/>
              <a:t>Increasing turnover </a:t>
            </a:r>
          </a:p>
          <a:p>
            <a:r>
              <a:rPr lang="en-GB" dirty="0"/>
              <a:t>High rate of sickness absence</a:t>
            </a:r>
          </a:p>
          <a:p>
            <a:r>
              <a:rPr lang="en-GB" dirty="0"/>
              <a:t>High number of disciplinary investigations and grievances</a:t>
            </a:r>
          </a:p>
          <a:p>
            <a:r>
              <a:rPr lang="en-GB" dirty="0"/>
              <a:t>Differing thresholds and standards</a:t>
            </a:r>
          </a:p>
          <a:p>
            <a:r>
              <a:rPr lang="en-GB" dirty="0"/>
              <a:t>Poor performance</a:t>
            </a:r>
          </a:p>
          <a:p>
            <a:r>
              <a:rPr lang="en-GB" dirty="0"/>
              <a:t>Incidences of bullying mentioned to inspectors</a:t>
            </a:r>
          </a:p>
          <a:p>
            <a:endParaRPr lang="en-GB" dirty="0"/>
          </a:p>
        </p:txBody>
      </p:sp>
      <p:sp>
        <p:nvSpPr>
          <p:cNvPr id="5" name="Text Placeholder 4"/>
          <p:cNvSpPr>
            <a:spLocks noGrp="1"/>
          </p:cNvSpPr>
          <p:nvPr>
            <p:ph type="body" sz="quarter" idx="3"/>
          </p:nvPr>
        </p:nvSpPr>
        <p:spPr>
          <a:xfrm>
            <a:off x="6169025" y="155421"/>
            <a:ext cx="3346704" cy="639762"/>
          </a:xfrm>
        </p:spPr>
        <p:txBody>
          <a:bodyPr>
            <a:normAutofit/>
          </a:bodyPr>
          <a:lstStyle/>
          <a:p>
            <a:r>
              <a:rPr lang="en-GB" sz="3600" dirty="0"/>
              <a:t>After</a:t>
            </a:r>
          </a:p>
        </p:txBody>
      </p:sp>
      <p:sp>
        <p:nvSpPr>
          <p:cNvPr id="6" name="Content Placeholder 5"/>
          <p:cNvSpPr>
            <a:spLocks noGrp="1"/>
          </p:cNvSpPr>
          <p:nvPr>
            <p:ph sz="quarter" idx="4"/>
          </p:nvPr>
        </p:nvSpPr>
        <p:spPr>
          <a:xfrm>
            <a:off x="6169025" y="1056076"/>
            <a:ext cx="3346704" cy="4488939"/>
          </a:xfrm>
          <a:noFill/>
          <a:ln cmpd="sng">
            <a:solidFill>
              <a:schemeClr val="tx1"/>
            </a:solidFill>
          </a:ln>
        </p:spPr>
        <p:txBody>
          <a:bodyPr>
            <a:normAutofit fontScale="85000" lnSpcReduction="10000"/>
          </a:bodyPr>
          <a:lstStyle/>
          <a:p>
            <a:r>
              <a:rPr lang="en-GB" dirty="0"/>
              <a:t>Low number of vacancies</a:t>
            </a:r>
          </a:p>
          <a:p>
            <a:r>
              <a:rPr lang="en-GB" dirty="0"/>
              <a:t>Low use of agency workers </a:t>
            </a:r>
          </a:p>
          <a:p>
            <a:r>
              <a:rPr lang="en-GB" dirty="0"/>
              <a:t>Turnover stabilised</a:t>
            </a:r>
          </a:p>
          <a:p>
            <a:r>
              <a:rPr lang="en-GB" dirty="0"/>
              <a:t>Decreasing levels of short and long term absence. </a:t>
            </a:r>
          </a:p>
          <a:p>
            <a:r>
              <a:rPr lang="en-GB" dirty="0"/>
              <a:t>One disciplinary case a year</a:t>
            </a:r>
          </a:p>
          <a:p>
            <a:r>
              <a:rPr lang="en-GB" dirty="0"/>
              <a:t>Up to 2 grievances a year</a:t>
            </a:r>
          </a:p>
          <a:p>
            <a:r>
              <a:rPr lang="en-GB" dirty="0"/>
              <a:t>Consistent thresholds and standards</a:t>
            </a:r>
          </a:p>
          <a:p>
            <a:r>
              <a:rPr lang="en-GB" dirty="0"/>
              <a:t>Moving from good to excellent performance</a:t>
            </a:r>
          </a:p>
          <a:p>
            <a:r>
              <a:rPr lang="en-GB" dirty="0"/>
              <a:t>High morale (staff satisfaction questionnaires)</a:t>
            </a:r>
          </a:p>
          <a:p>
            <a:endParaRPr lang="en-GB" dirty="0"/>
          </a:p>
        </p:txBody>
      </p:sp>
    </p:spTree>
    <p:extLst>
      <p:ext uri="{BB962C8B-B14F-4D97-AF65-F5344CB8AC3E}">
        <p14:creationId xmlns:p14="http://schemas.microsoft.com/office/powerpoint/2010/main" val="626178770"/>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39616" y="218764"/>
            <a:ext cx="6512511" cy="965267"/>
          </a:xfrm>
        </p:spPr>
        <p:txBody>
          <a:bodyPr/>
          <a:lstStyle/>
          <a:p>
            <a:r>
              <a:rPr lang="en-GB" sz="4000" b="1" dirty="0">
                <a:latin typeface="+mn-lt"/>
              </a:rPr>
              <a:t>Examples of HR Actions</a:t>
            </a:r>
          </a:p>
        </p:txBody>
      </p:sp>
      <p:sp>
        <p:nvSpPr>
          <p:cNvPr id="3" name="Content Placeholder 2"/>
          <p:cNvSpPr>
            <a:spLocks noGrp="1"/>
          </p:cNvSpPr>
          <p:nvPr>
            <p:ph sz="quarter" idx="13"/>
          </p:nvPr>
        </p:nvSpPr>
        <p:spPr>
          <a:xfrm>
            <a:off x="656491" y="1184031"/>
            <a:ext cx="11113477" cy="4680520"/>
          </a:xfrm>
        </p:spPr>
        <p:txBody>
          <a:bodyPr>
            <a:normAutofit/>
          </a:bodyPr>
          <a:lstStyle/>
          <a:p>
            <a:r>
              <a:rPr lang="en-GB" dirty="0"/>
              <a:t>Acted as Business Partners</a:t>
            </a:r>
          </a:p>
          <a:p>
            <a:r>
              <a:rPr lang="en-GB" dirty="0"/>
              <a:t>Centralised recruitment and use of agency workers</a:t>
            </a:r>
          </a:p>
          <a:p>
            <a:r>
              <a:rPr lang="en-GB" dirty="0"/>
              <a:t>Promoted Service as an Employer of Choice</a:t>
            </a:r>
          </a:p>
          <a:p>
            <a:r>
              <a:rPr lang="en-GB" dirty="0"/>
              <a:t>Up-skilled managers in terms of good people management</a:t>
            </a:r>
          </a:p>
          <a:p>
            <a:r>
              <a:rPr lang="en-GB" dirty="0"/>
              <a:t>Increased communication and involvement</a:t>
            </a:r>
          </a:p>
          <a:p>
            <a:r>
              <a:rPr lang="en-GB" dirty="0"/>
              <a:t>Trained all staff in the basics and introduced Learning and Development plans</a:t>
            </a:r>
          </a:p>
          <a:p>
            <a:r>
              <a:rPr lang="en-GB" dirty="0"/>
              <a:t>Managed all absence, performance, disciplinary and grievance matters</a:t>
            </a:r>
          </a:p>
        </p:txBody>
      </p:sp>
    </p:spTree>
    <p:extLst>
      <p:ext uri="{BB962C8B-B14F-4D97-AF65-F5344CB8AC3E}">
        <p14:creationId xmlns:p14="http://schemas.microsoft.com/office/powerpoint/2010/main" val="910374563"/>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15107" y="246185"/>
            <a:ext cx="10632831" cy="1229471"/>
          </a:xfrm>
        </p:spPr>
        <p:txBody>
          <a:bodyPr>
            <a:normAutofit/>
          </a:bodyPr>
          <a:lstStyle/>
          <a:p>
            <a:r>
              <a:rPr lang="en-GB" sz="3600" b="1" dirty="0">
                <a:latin typeface="+mn-lt"/>
              </a:rPr>
              <a:t>Link to Theory - </a:t>
            </a:r>
            <a:br>
              <a:rPr lang="en-GB" sz="3600" b="1" dirty="0">
                <a:latin typeface="+mn-lt"/>
              </a:rPr>
            </a:br>
            <a:r>
              <a:rPr lang="en-GB" sz="3600" b="1" dirty="0">
                <a:latin typeface="+mn-lt"/>
              </a:rPr>
              <a:t>High Commitment/Best Practice HRM</a:t>
            </a:r>
          </a:p>
        </p:txBody>
      </p:sp>
      <p:sp>
        <p:nvSpPr>
          <p:cNvPr id="3" name="Content Placeholder 2"/>
          <p:cNvSpPr>
            <a:spLocks noGrp="1"/>
          </p:cNvSpPr>
          <p:nvPr>
            <p:ph sz="quarter" idx="13"/>
          </p:nvPr>
        </p:nvSpPr>
        <p:spPr>
          <a:xfrm>
            <a:off x="715107" y="1705817"/>
            <a:ext cx="10855569" cy="4320480"/>
          </a:xfrm>
        </p:spPr>
        <p:txBody>
          <a:bodyPr>
            <a:normAutofit/>
          </a:bodyPr>
          <a:lstStyle/>
          <a:p>
            <a:r>
              <a:rPr lang="en-GB" dirty="0"/>
              <a:t>Selective hiring and sophisticated selection</a:t>
            </a:r>
          </a:p>
          <a:p>
            <a:r>
              <a:rPr lang="en-GB" dirty="0"/>
              <a:t>Extensive training, learning and development</a:t>
            </a:r>
          </a:p>
          <a:p>
            <a:r>
              <a:rPr lang="en-GB" dirty="0"/>
              <a:t>Employee involvement and participation, worker voice</a:t>
            </a:r>
          </a:p>
          <a:p>
            <a:r>
              <a:rPr lang="en-GB" dirty="0"/>
              <a:t>Self-managed teams/team-working</a:t>
            </a:r>
          </a:p>
          <a:p>
            <a:r>
              <a:rPr lang="en-GB" dirty="0"/>
              <a:t>Performance review, appraisal and career development</a:t>
            </a:r>
          </a:p>
          <a:p>
            <a:r>
              <a:rPr lang="en-GB" dirty="0"/>
              <a:t>Work-life balance</a:t>
            </a:r>
          </a:p>
          <a:p>
            <a:endParaRPr lang="en-GB" dirty="0"/>
          </a:p>
          <a:p>
            <a:pPr marL="45720" indent="0">
              <a:buNone/>
            </a:pPr>
            <a:r>
              <a:rPr lang="en-GB" dirty="0"/>
              <a:t>(Marchington </a:t>
            </a:r>
            <a:r>
              <a:rPr lang="en-GB" i="1" dirty="0"/>
              <a:t>et al</a:t>
            </a:r>
            <a:r>
              <a:rPr lang="en-GB" dirty="0"/>
              <a:t>., 2016)</a:t>
            </a:r>
          </a:p>
        </p:txBody>
      </p:sp>
    </p:spTree>
    <p:extLst>
      <p:ext uri="{BB962C8B-B14F-4D97-AF65-F5344CB8AC3E}">
        <p14:creationId xmlns:p14="http://schemas.microsoft.com/office/powerpoint/2010/main" val="318100866"/>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29768" y="640080"/>
            <a:ext cx="3493008" cy="3621024"/>
          </a:xfrm>
        </p:spPr>
        <p:txBody>
          <a:bodyPr anchor="t">
            <a:normAutofit/>
          </a:bodyPr>
          <a:lstStyle/>
          <a:p>
            <a:r>
              <a:rPr lang="en-GB" b="1" dirty="0">
                <a:latin typeface="+mn-lt"/>
              </a:rPr>
              <a:t>Inspection of Children’s Services in Neath Port Talbot, April 2015</a:t>
            </a:r>
            <a:br>
              <a:rPr lang="en-GB" dirty="0"/>
            </a:br>
            <a:endParaRPr lang="en-GB" dirty="0"/>
          </a:p>
        </p:txBody>
      </p:sp>
      <p:sp>
        <p:nvSpPr>
          <p:cNvPr id="4" name="Content Placeholder 3"/>
          <p:cNvSpPr>
            <a:spLocks noGrp="1"/>
          </p:cNvSpPr>
          <p:nvPr>
            <p:ph sz="quarter" idx="13"/>
          </p:nvPr>
        </p:nvSpPr>
        <p:spPr>
          <a:xfrm>
            <a:off x="4309786" y="1065083"/>
            <a:ext cx="7159752" cy="3725858"/>
          </a:xfrm>
          <a:solidFill>
            <a:schemeClr val="accent1">
              <a:lumMod val="20000"/>
              <a:lumOff val="80000"/>
            </a:schemeClr>
          </a:solidFill>
          <a:ln>
            <a:solidFill>
              <a:schemeClr val="tx1"/>
            </a:solidFill>
          </a:ln>
        </p:spPr>
        <p:txBody>
          <a:bodyPr>
            <a:normAutofit/>
          </a:bodyPr>
          <a:lstStyle/>
          <a:p>
            <a:pPr marL="45720" indent="0">
              <a:buNone/>
            </a:pPr>
            <a:r>
              <a:rPr lang="en-GB" i="1" dirty="0"/>
              <a:t>“The stability in the workforce which had been sustained and built on since the last inspection had contributed to a much more cohesive service. There was more continuity for families, children and young people and workers were able to access more consistent guidance and support for their work. Support from the dedicated HR staff had been crucial in achieving this</a:t>
            </a:r>
            <a:r>
              <a:rPr lang="en-GB" dirty="0"/>
              <a:t>.”</a:t>
            </a:r>
          </a:p>
        </p:txBody>
      </p:sp>
    </p:spTree>
    <p:extLst>
      <p:ext uri="{BB962C8B-B14F-4D97-AF65-F5344CB8AC3E}">
        <p14:creationId xmlns:p14="http://schemas.microsoft.com/office/powerpoint/2010/main" val="118850354"/>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EECEB3-C046-46A0-817B-5882ED7BA1A3}"/>
              </a:ext>
            </a:extLst>
          </p:cNvPr>
          <p:cNvSpPr>
            <a:spLocks noGrp="1"/>
          </p:cNvSpPr>
          <p:nvPr>
            <p:ph type="title"/>
          </p:nvPr>
        </p:nvSpPr>
        <p:spPr>
          <a:xfrm>
            <a:off x="429767" y="320040"/>
            <a:ext cx="4573413" cy="697391"/>
          </a:xfrm>
        </p:spPr>
        <p:txBody>
          <a:bodyPr anchor="b">
            <a:normAutofit fontScale="90000"/>
          </a:bodyPr>
          <a:lstStyle/>
          <a:p>
            <a:r>
              <a:rPr lang="en-GB" sz="4100" b="1" dirty="0">
                <a:latin typeface="+mn-lt"/>
              </a:rPr>
              <a:t>Measurements Used</a:t>
            </a:r>
          </a:p>
        </p:txBody>
      </p:sp>
      <p:sp>
        <p:nvSpPr>
          <p:cNvPr id="3" name="Content Placeholder 2">
            <a:extLst>
              <a:ext uri="{FF2B5EF4-FFF2-40B4-BE49-F238E27FC236}">
                <a16:creationId xmlns:a16="http://schemas.microsoft.com/office/drawing/2014/main" id="{7991F4F3-BA62-41CC-9F13-5823B99BE72C}"/>
              </a:ext>
            </a:extLst>
          </p:cNvPr>
          <p:cNvSpPr>
            <a:spLocks noGrp="1"/>
          </p:cNvSpPr>
          <p:nvPr>
            <p:ph sz="quarter" idx="14"/>
          </p:nvPr>
        </p:nvSpPr>
        <p:spPr>
          <a:xfrm>
            <a:off x="429766" y="1380744"/>
            <a:ext cx="4573413" cy="4983480"/>
          </a:xfrm>
        </p:spPr>
        <p:txBody>
          <a:bodyPr>
            <a:normAutofit/>
          </a:bodyPr>
          <a:lstStyle/>
          <a:p>
            <a:r>
              <a:rPr lang="en-GB" sz="2200"/>
              <a:t>Children’s services statistics, benchmarked against other local authorities</a:t>
            </a:r>
          </a:p>
          <a:p>
            <a:r>
              <a:rPr lang="en-GB" sz="2200"/>
              <a:t>Absence, turnover, vacancies, disciplinary/grievances</a:t>
            </a:r>
          </a:p>
          <a:p>
            <a:r>
              <a:rPr lang="en-GB" sz="2200"/>
              <a:t>Number and cost of agency workers</a:t>
            </a:r>
          </a:p>
          <a:p>
            <a:r>
              <a:rPr lang="en-GB" sz="2200"/>
              <a:t>Staff satisfaction questionnaire</a:t>
            </a:r>
          </a:p>
          <a:p>
            <a:endParaRPr lang="en-GB" sz="2200"/>
          </a:p>
          <a:p>
            <a:pPr marL="0" indent="0">
              <a:buNone/>
            </a:pPr>
            <a:r>
              <a:rPr lang="en-GB" sz="2200"/>
              <a:t>How much money do you think was saved by filling vacancies and reducing the reliance on agency staff?</a:t>
            </a:r>
          </a:p>
        </p:txBody>
      </p:sp>
      <p:pic>
        <p:nvPicPr>
          <p:cNvPr id="5" name="Picture 4" descr="Graph and data illustration">
            <a:extLst>
              <a:ext uri="{FF2B5EF4-FFF2-40B4-BE49-F238E27FC236}">
                <a16:creationId xmlns:a16="http://schemas.microsoft.com/office/drawing/2014/main" id="{11021CFC-9C5F-878D-A5D1-41F4CDD5A99F}"/>
              </a:ext>
            </a:extLst>
          </p:cNvPr>
          <p:cNvPicPr>
            <a:picLocks noChangeAspect="1"/>
          </p:cNvPicPr>
          <p:nvPr/>
        </p:nvPicPr>
        <p:blipFill>
          <a:blip r:embed="rId3">
            <a:extLst>
              <a:ext uri="{28A0092B-C50C-407E-A947-70E740481C1C}">
                <a14:useLocalDpi xmlns:a14="http://schemas.microsoft.com/office/drawing/2010/main" val="0"/>
              </a:ext>
            </a:extLst>
          </a:blip>
          <a:srcRect l="15506" r="17168" b="1"/>
          <a:stretch>
            <a:fillRect/>
          </a:stretch>
        </p:blipFill>
        <p:spPr>
          <a:xfrm>
            <a:off x="6426558" y="10"/>
            <a:ext cx="5765442" cy="5716076"/>
          </a:xfrm>
          <a:custGeom>
            <a:avLst/>
            <a:gdLst>
              <a:gd name="connsiteX0" fmla="*/ 0 w 6454407"/>
              <a:gd name="connsiteY0" fmla="*/ 0 h 6399152"/>
              <a:gd name="connsiteX1" fmla="*/ 6454407 w 6454407"/>
              <a:gd name="connsiteY1" fmla="*/ 0 h 6399152"/>
              <a:gd name="connsiteX2" fmla="*/ 6454407 w 6454407"/>
              <a:gd name="connsiteY2" fmla="*/ 6399152 h 6399152"/>
              <a:gd name="connsiteX3" fmla="*/ 601996 w 6454407"/>
              <a:gd name="connsiteY3" fmla="*/ 6399152 h 6399152"/>
              <a:gd name="connsiteX4" fmla="*/ 0 w 6454407"/>
              <a:gd name="connsiteY4" fmla="*/ 5797156 h 63991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454407" h="6399152">
                <a:moveTo>
                  <a:pt x="0" y="0"/>
                </a:moveTo>
                <a:lnTo>
                  <a:pt x="6454407" y="0"/>
                </a:lnTo>
                <a:lnTo>
                  <a:pt x="6454407" y="6399152"/>
                </a:lnTo>
                <a:lnTo>
                  <a:pt x="601996" y="6399152"/>
                </a:lnTo>
                <a:cubicBezTo>
                  <a:pt x="269523" y="6399152"/>
                  <a:pt x="0" y="6129629"/>
                  <a:pt x="0" y="5797156"/>
                </a:cubicBezTo>
                <a:close/>
              </a:path>
            </a:pathLst>
          </a:custGeom>
          <a:noFill/>
        </p:spPr>
      </p:pic>
    </p:spTree>
    <p:extLst>
      <p:ext uri="{BB962C8B-B14F-4D97-AF65-F5344CB8AC3E}">
        <p14:creationId xmlns:p14="http://schemas.microsoft.com/office/powerpoint/2010/main" val="2719656049"/>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9767" y="320040"/>
            <a:ext cx="4573413" cy="542845"/>
          </a:xfrm>
        </p:spPr>
        <p:txBody>
          <a:bodyPr anchor="b">
            <a:normAutofit/>
          </a:bodyPr>
          <a:lstStyle/>
          <a:p>
            <a:r>
              <a:rPr lang="en-GB" sz="2800" b="1" dirty="0">
                <a:latin typeface="+mn-lt"/>
              </a:rPr>
              <a:t>Evaluation of the HR Function</a:t>
            </a:r>
          </a:p>
        </p:txBody>
      </p:sp>
      <p:sp>
        <p:nvSpPr>
          <p:cNvPr id="3" name="Content Placeholder 2"/>
          <p:cNvSpPr>
            <a:spLocks noGrp="1"/>
          </p:cNvSpPr>
          <p:nvPr>
            <p:ph sz="quarter" idx="14"/>
          </p:nvPr>
        </p:nvSpPr>
        <p:spPr>
          <a:xfrm>
            <a:off x="429766" y="1017431"/>
            <a:ext cx="4573413" cy="5346793"/>
          </a:xfrm>
        </p:spPr>
        <p:txBody>
          <a:bodyPr>
            <a:normAutofit/>
          </a:bodyPr>
          <a:lstStyle/>
          <a:p>
            <a:r>
              <a:rPr lang="en-GB" sz="2600" dirty="0"/>
              <a:t>Evaluation of activities has traditionally focussed on </a:t>
            </a:r>
            <a:r>
              <a:rPr lang="en-GB" sz="2600" b="1" dirty="0"/>
              <a:t>efficiency</a:t>
            </a:r>
            <a:r>
              <a:rPr lang="en-GB" sz="2600" dirty="0"/>
              <a:t> (cost effectiveness in terms of time/money) and </a:t>
            </a:r>
            <a:r>
              <a:rPr lang="en-GB" sz="2600" b="1" dirty="0"/>
              <a:t>effectiveness</a:t>
            </a:r>
            <a:r>
              <a:rPr lang="en-GB" sz="2600" dirty="0"/>
              <a:t> (meets its objectives)</a:t>
            </a:r>
          </a:p>
          <a:p>
            <a:r>
              <a:rPr lang="en-GB" sz="2600" dirty="0"/>
              <a:t>Methods: for example, cost-benefit analysis, Return on Investment. </a:t>
            </a:r>
          </a:p>
          <a:p>
            <a:r>
              <a:rPr lang="en-GB" sz="2600" dirty="0"/>
              <a:t>Evaluation tools: for example, staff satisfaction surveys, absence data, wellbeing data. </a:t>
            </a:r>
          </a:p>
        </p:txBody>
      </p:sp>
      <p:pic>
        <p:nvPicPr>
          <p:cNvPr id="5" name="Picture 4" descr="Bricks in the form of network signals on orange background">
            <a:extLst>
              <a:ext uri="{FF2B5EF4-FFF2-40B4-BE49-F238E27FC236}">
                <a16:creationId xmlns:a16="http://schemas.microsoft.com/office/drawing/2014/main" id="{989EF10A-12E6-92B8-7EF0-B622F64D2988}"/>
              </a:ext>
            </a:extLst>
          </p:cNvPr>
          <p:cNvPicPr>
            <a:picLocks noChangeAspect="1"/>
          </p:cNvPicPr>
          <p:nvPr/>
        </p:nvPicPr>
        <p:blipFill>
          <a:blip r:embed="rId3">
            <a:extLst>
              <a:ext uri="{28A0092B-C50C-407E-A947-70E740481C1C}">
                <a14:useLocalDpi xmlns:a14="http://schemas.microsoft.com/office/drawing/2010/main" val="0"/>
              </a:ext>
            </a:extLst>
          </a:blip>
          <a:srcRect l="2673" r="30001" b="1"/>
          <a:stretch>
            <a:fillRect/>
          </a:stretch>
        </p:blipFill>
        <p:spPr>
          <a:xfrm>
            <a:off x="6413679" y="10"/>
            <a:ext cx="5778321" cy="5728845"/>
          </a:xfrm>
          <a:custGeom>
            <a:avLst/>
            <a:gdLst>
              <a:gd name="connsiteX0" fmla="*/ 0 w 6454407"/>
              <a:gd name="connsiteY0" fmla="*/ 0 h 6399152"/>
              <a:gd name="connsiteX1" fmla="*/ 6454407 w 6454407"/>
              <a:gd name="connsiteY1" fmla="*/ 0 h 6399152"/>
              <a:gd name="connsiteX2" fmla="*/ 6454407 w 6454407"/>
              <a:gd name="connsiteY2" fmla="*/ 6399152 h 6399152"/>
              <a:gd name="connsiteX3" fmla="*/ 601996 w 6454407"/>
              <a:gd name="connsiteY3" fmla="*/ 6399152 h 6399152"/>
              <a:gd name="connsiteX4" fmla="*/ 0 w 6454407"/>
              <a:gd name="connsiteY4" fmla="*/ 5797156 h 63991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454407" h="6399152">
                <a:moveTo>
                  <a:pt x="0" y="0"/>
                </a:moveTo>
                <a:lnTo>
                  <a:pt x="6454407" y="0"/>
                </a:lnTo>
                <a:lnTo>
                  <a:pt x="6454407" y="6399152"/>
                </a:lnTo>
                <a:lnTo>
                  <a:pt x="601996" y="6399152"/>
                </a:lnTo>
                <a:cubicBezTo>
                  <a:pt x="269523" y="6399152"/>
                  <a:pt x="0" y="6129629"/>
                  <a:pt x="0" y="5797156"/>
                </a:cubicBezTo>
                <a:close/>
              </a:path>
            </a:pathLst>
          </a:custGeom>
          <a:noFill/>
        </p:spPr>
      </p:pic>
    </p:spTree>
    <p:extLst>
      <p:ext uri="{BB962C8B-B14F-4D97-AF65-F5344CB8AC3E}">
        <p14:creationId xmlns:p14="http://schemas.microsoft.com/office/powerpoint/2010/main" val="3952201638"/>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31172" y="293302"/>
            <a:ext cx="11125032" cy="965101"/>
          </a:xfrm>
        </p:spPr>
        <p:txBody>
          <a:bodyPr anchor="ctr">
            <a:normAutofit/>
          </a:bodyPr>
          <a:lstStyle/>
          <a:p>
            <a:r>
              <a:rPr lang="en-GB" b="1" dirty="0">
                <a:latin typeface="+mn-lt"/>
              </a:rPr>
              <a:t>Measuring Organisational Performance</a:t>
            </a:r>
          </a:p>
        </p:txBody>
      </p:sp>
      <p:graphicFrame>
        <p:nvGraphicFramePr>
          <p:cNvPr id="5" name="Content Placeholder 2">
            <a:extLst>
              <a:ext uri="{FF2B5EF4-FFF2-40B4-BE49-F238E27FC236}">
                <a16:creationId xmlns:a16="http://schemas.microsoft.com/office/drawing/2014/main" id="{6C61FC69-54CA-DCE6-8445-BDF9890CFB42}"/>
              </a:ext>
            </a:extLst>
          </p:cNvPr>
          <p:cNvGraphicFramePr>
            <a:graphicFrameLocks noGrp="1"/>
          </p:cNvGraphicFramePr>
          <p:nvPr>
            <p:ph idx="1"/>
            <p:extLst>
              <p:ext uri="{D42A27DB-BD31-4B8C-83A1-F6EECF244321}">
                <p14:modId xmlns:p14="http://schemas.microsoft.com/office/powerpoint/2010/main" val="3613946927"/>
              </p:ext>
            </p:extLst>
          </p:nvPr>
        </p:nvGraphicFramePr>
        <p:xfrm>
          <a:off x="431172" y="1384847"/>
          <a:ext cx="11125032" cy="42174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032802582"/>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8D28953-94E1-49D0-9E4C-CA903FE4E20C}"/>
              </a:ext>
            </a:extLst>
          </p:cNvPr>
          <p:cNvSpPr>
            <a:spLocks noGrp="1"/>
          </p:cNvSpPr>
          <p:nvPr>
            <p:ph type="title"/>
          </p:nvPr>
        </p:nvSpPr>
        <p:spPr>
          <a:xfrm>
            <a:off x="586478" y="1683756"/>
            <a:ext cx="3115265" cy="2396359"/>
          </a:xfrm>
        </p:spPr>
        <p:txBody>
          <a:bodyPr anchor="b">
            <a:normAutofit/>
          </a:bodyPr>
          <a:lstStyle/>
          <a:p>
            <a:pPr algn="r"/>
            <a:r>
              <a:rPr lang="en-GB" sz="2800" b="1">
                <a:solidFill>
                  <a:srgbClr val="FFFFFF"/>
                </a:solidFill>
              </a:rPr>
              <a:t>Making Decisions - Evaluating Options (relevant to recommendations section of assignment)</a:t>
            </a:r>
          </a:p>
        </p:txBody>
      </p:sp>
      <p:graphicFrame>
        <p:nvGraphicFramePr>
          <p:cNvPr id="5" name="Content Placeholder 2">
            <a:extLst>
              <a:ext uri="{FF2B5EF4-FFF2-40B4-BE49-F238E27FC236}">
                <a16:creationId xmlns:a16="http://schemas.microsoft.com/office/drawing/2014/main" id="{F7DDC6DA-922B-CF75-6112-1F785600EBE0}"/>
              </a:ext>
            </a:extLst>
          </p:cNvPr>
          <p:cNvGraphicFramePr>
            <a:graphicFrameLocks noGrp="1"/>
          </p:cNvGraphicFramePr>
          <p:nvPr>
            <p:ph idx="1"/>
            <p:extLst>
              <p:ext uri="{D42A27DB-BD31-4B8C-83A1-F6EECF244321}">
                <p14:modId xmlns:p14="http://schemas.microsoft.com/office/powerpoint/2010/main" val="4113351907"/>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895113785"/>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C84625-6D3E-36CD-1727-2EE6C7A9CB6C}"/>
              </a:ext>
            </a:extLst>
          </p:cNvPr>
          <p:cNvSpPr>
            <a:spLocks noGrp="1"/>
          </p:cNvSpPr>
          <p:nvPr>
            <p:ph type="title"/>
          </p:nvPr>
        </p:nvSpPr>
        <p:spPr/>
        <p:txBody>
          <a:bodyPr/>
          <a:lstStyle/>
          <a:p>
            <a:r>
              <a:rPr lang="en-GB" b="1" dirty="0">
                <a:latin typeface="+mn-lt"/>
              </a:rPr>
              <a:t>Activity - Recommendations</a:t>
            </a:r>
          </a:p>
        </p:txBody>
      </p:sp>
      <p:sp>
        <p:nvSpPr>
          <p:cNvPr id="3" name="Content Placeholder 2">
            <a:extLst>
              <a:ext uri="{FF2B5EF4-FFF2-40B4-BE49-F238E27FC236}">
                <a16:creationId xmlns:a16="http://schemas.microsoft.com/office/drawing/2014/main" id="{51622294-8388-F523-069B-B25C4D0D4258}"/>
              </a:ext>
            </a:extLst>
          </p:cNvPr>
          <p:cNvSpPr>
            <a:spLocks noGrp="1"/>
          </p:cNvSpPr>
          <p:nvPr>
            <p:ph idx="1"/>
          </p:nvPr>
        </p:nvSpPr>
        <p:spPr/>
        <p:txBody>
          <a:bodyPr>
            <a:normAutofit/>
          </a:bodyPr>
          <a:lstStyle/>
          <a:p>
            <a:r>
              <a:rPr lang="en-GB" sz="3200" dirty="0"/>
              <a:t>What are the benefits, risks and financial implications of the following recommendation?</a:t>
            </a:r>
          </a:p>
          <a:p>
            <a:pPr marL="0" indent="0">
              <a:buNone/>
            </a:pPr>
            <a:r>
              <a:rPr lang="en-GB" sz="3200" dirty="0"/>
              <a:t>‘It is recommended that the organisation carry out a learning needs analysis to identify gaps between actual and desired skills and knowledge’.</a:t>
            </a:r>
          </a:p>
        </p:txBody>
      </p:sp>
    </p:spTree>
    <p:extLst>
      <p:ext uri="{BB962C8B-B14F-4D97-AF65-F5344CB8AC3E}">
        <p14:creationId xmlns:p14="http://schemas.microsoft.com/office/powerpoint/2010/main" val="910554802"/>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2C01C0-BC9C-09A9-8147-2B4F535F0F43}"/>
              </a:ext>
            </a:extLst>
          </p:cNvPr>
          <p:cNvSpPr>
            <a:spLocks noGrp="1"/>
          </p:cNvSpPr>
          <p:nvPr>
            <p:ph type="title"/>
          </p:nvPr>
        </p:nvSpPr>
        <p:spPr>
          <a:xfrm>
            <a:off x="429768" y="603504"/>
            <a:ext cx="3401568" cy="1527048"/>
          </a:xfrm>
        </p:spPr>
        <p:txBody>
          <a:bodyPr anchor="b">
            <a:normAutofit/>
          </a:bodyPr>
          <a:lstStyle/>
          <a:p>
            <a:r>
              <a:rPr lang="en-GB" sz="4100" b="1"/>
              <a:t>CIPD Guidance on Assignment</a:t>
            </a:r>
          </a:p>
        </p:txBody>
      </p:sp>
      <p:sp>
        <p:nvSpPr>
          <p:cNvPr id="3" name="Content Placeholder 2">
            <a:extLst>
              <a:ext uri="{FF2B5EF4-FFF2-40B4-BE49-F238E27FC236}">
                <a16:creationId xmlns:a16="http://schemas.microsoft.com/office/drawing/2014/main" id="{695FDA0F-4051-DA4E-E0F4-77CC659B7B06}"/>
              </a:ext>
            </a:extLst>
          </p:cNvPr>
          <p:cNvSpPr>
            <a:spLocks noGrp="1"/>
          </p:cNvSpPr>
          <p:nvPr>
            <p:ph sz="quarter" idx="14"/>
          </p:nvPr>
        </p:nvSpPr>
        <p:spPr>
          <a:xfrm>
            <a:off x="429768" y="2276856"/>
            <a:ext cx="3401568" cy="4041648"/>
          </a:xfrm>
        </p:spPr>
        <p:txBody>
          <a:bodyPr>
            <a:normAutofit/>
          </a:bodyPr>
          <a:lstStyle/>
          <a:p>
            <a:r>
              <a:rPr lang="en-GB" dirty="0">
                <a:hlinkClick r:id="rId3"/>
              </a:rPr>
              <a:t>June 2025 - 5CO02 Evidence based practice</a:t>
            </a:r>
            <a:endParaRPr lang="en-GB" dirty="0"/>
          </a:p>
          <a:p>
            <a:pPr marL="0" indent="0">
              <a:buNone/>
            </a:pPr>
            <a:endParaRPr lang="en-GB" dirty="0"/>
          </a:p>
        </p:txBody>
      </p:sp>
      <p:pic>
        <p:nvPicPr>
          <p:cNvPr id="6" name="Picture 5" descr="Student in library">
            <a:extLst>
              <a:ext uri="{FF2B5EF4-FFF2-40B4-BE49-F238E27FC236}">
                <a16:creationId xmlns:a16="http://schemas.microsoft.com/office/drawing/2014/main" id="{786C53EF-6197-8E9F-E11C-ED440001C30E}"/>
              </a:ext>
            </a:extLst>
          </p:cNvPr>
          <p:cNvPicPr>
            <a:picLocks noChangeAspect="1"/>
          </p:cNvPicPr>
          <p:nvPr/>
        </p:nvPicPr>
        <p:blipFill>
          <a:blip r:embed="rId4">
            <a:extLst>
              <a:ext uri="{28A0092B-C50C-407E-A947-70E740481C1C}">
                <a14:useLocalDpi xmlns:a14="http://schemas.microsoft.com/office/drawing/2010/main" val="0"/>
              </a:ext>
            </a:extLst>
          </a:blip>
          <a:srcRect l="22468" r="14149" b="1"/>
          <a:stretch>
            <a:fillRect/>
          </a:stretch>
        </p:blipFill>
        <p:spPr>
          <a:xfrm>
            <a:off x="5306096" y="2"/>
            <a:ext cx="6885904" cy="5730659"/>
          </a:xfrm>
          <a:custGeom>
            <a:avLst/>
            <a:gdLst>
              <a:gd name="connsiteX0" fmla="*/ 0 w 7689157"/>
              <a:gd name="connsiteY0" fmla="*/ 0 h 6399151"/>
              <a:gd name="connsiteX1" fmla="*/ 7689157 w 7689157"/>
              <a:gd name="connsiteY1" fmla="*/ 0 h 6399151"/>
              <a:gd name="connsiteX2" fmla="*/ 7689157 w 7689157"/>
              <a:gd name="connsiteY2" fmla="*/ 6399151 h 6399151"/>
              <a:gd name="connsiteX3" fmla="*/ 601997 w 7689157"/>
              <a:gd name="connsiteY3" fmla="*/ 6399151 h 6399151"/>
              <a:gd name="connsiteX4" fmla="*/ 0 w 7689157"/>
              <a:gd name="connsiteY4" fmla="*/ 5797155 h 639915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689157" h="6399151">
                <a:moveTo>
                  <a:pt x="0" y="0"/>
                </a:moveTo>
                <a:lnTo>
                  <a:pt x="7689157" y="0"/>
                </a:lnTo>
                <a:lnTo>
                  <a:pt x="7689157" y="6399151"/>
                </a:lnTo>
                <a:lnTo>
                  <a:pt x="601997" y="6399151"/>
                </a:lnTo>
                <a:cubicBezTo>
                  <a:pt x="269523" y="6399151"/>
                  <a:pt x="0" y="6129628"/>
                  <a:pt x="0" y="5797155"/>
                </a:cubicBezTo>
                <a:close/>
              </a:path>
            </a:pathLst>
          </a:custGeom>
          <a:noFill/>
        </p:spPr>
      </p:pic>
    </p:spTree>
    <p:extLst>
      <p:ext uri="{BB962C8B-B14F-4D97-AF65-F5344CB8AC3E}">
        <p14:creationId xmlns:p14="http://schemas.microsoft.com/office/powerpoint/2010/main" val="2164767434"/>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DCCE56-220A-273F-0538-35773558EF8D}"/>
              </a:ext>
            </a:extLst>
          </p:cNvPr>
          <p:cNvSpPr>
            <a:spLocks noGrp="1"/>
          </p:cNvSpPr>
          <p:nvPr>
            <p:ph type="title"/>
          </p:nvPr>
        </p:nvSpPr>
        <p:spPr>
          <a:xfrm>
            <a:off x="609600" y="274638"/>
            <a:ext cx="10972800" cy="719973"/>
          </a:xfrm>
        </p:spPr>
        <p:txBody>
          <a:bodyPr>
            <a:normAutofit/>
          </a:bodyPr>
          <a:lstStyle/>
          <a:p>
            <a:r>
              <a:rPr lang="en-GB" b="1" dirty="0">
                <a:latin typeface="+mn-lt"/>
              </a:rPr>
              <a:t>Additional Guidance</a:t>
            </a:r>
          </a:p>
        </p:txBody>
      </p:sp>
      <p:sp>
        <p:nvSpPr>
          <p:cNvPr id="3" name="Content Placeholder 2">
            <a:extLst>
              <a:ext uri="{FF2B5EF4-FFF2-40B4-BE49-F238E27FC236}">
                <a16:creationId xmlns:a16="http://schemas.microsoft.com/office/drawing/2014/main" id="{2A2C850F-538F-AC88-603B-016DBB920DE1}"/>
              </a:ext>
            </a:extLst>
          </p:cNvPr>
          <p:cNvSpPr>
            <a:spLocks noGrp="1"/>
          </p:cNvSpPr>
          <p:nvPr>
            <p:ph idx="1"/>
          </p:nvPr>
        </p:nvSpPr>
        <p:spPr>
          <a:xfrm>
            <a:off x="609600" y="994612"/>
            <a:ext cx="10972800" cy="4556182"/>
          </a:xfrm>
        </p:spPr>
        <p:txBody>
          <a:bodyPr>
            <a:normAutofit fontScale="77500" lnSpcReduction="20000"/>
          </a:bodyPr>
          <a:lstStyle/>
          <a:p>
            <a:r>
              <a:rPr lang="en-GB" dirty="0"/>
              <a:t>See document on Moodle</a:t>
            </a:r>
          </a:p>
          <a:p>
            <a:r>
              <a:rPr lang="en-GB" dirty="0"/>
              <a:t>Stick to the word count! (+/- 10%)</a:t>
            </a:r>
          </a:p>
          <a:p>
            <a:r>
              <a:rPr lang="en-GB" dirty="0"/>
              <a:t>State A.C. numbers on your word document as you attempt each section</a:t>
            </a:r>
          </a:p>
          <a:p>
            <a:r>
              <a:rPr lang="en-GB" dirty="0"/>
              <a:t>Upload assessment brief (with scanned copy of signature and declared word count) to Turnitin</a:t>
            </a:r>
          </a:p>
          <a:p>
            <a:r>
              <a:rPr lang="en-GB" dirty="0"/>
              <a:t>Upload task 1 and 2 on same word document to Turnitin</a:t>
            </a:r>
          </a:p>
          <a:p>
            <a:r>
              <a:rPr lang="en-GB" dirty="0"/>
              <a:t>All by 22</a:t>
            </a:r>
            <a:r>
              <a:rPr lang="en-GB" baseline="30000" dirty="0"/>
              <a:t>nd</a:t>
            </a:r>
            <a:r>
              <a:rPr lang="en-GB" dirty="0"/>
              <a:t> June 2026</a:t>
            </a:r>
          </a:p>
          <a:p>
            <a:r>
              <a:rPr lang="en-GB" dirty="0"/>
              <a:t>Tutorials on 3.6.26 (Digital Skills) and 20.5.26, 10.6.26 (Teams)</a:t>
            </a:r>
          </a:p>
          <a:p>
            <a:r>
              <a:rPr lang="en-GB" dirty="0"/>
              <a:t>Drafts submitted by Monday 15.6.26 (optional). We can consider one learning outcome as a draft so please let us know what you would like us to review, otherwise we will review the first one on the document </a:t>
            </a:r>
          </a:p>
          <a:p>
            <a:r>
              <a:rPr lang="en-GB" dirty="0"/>
              <a:t>Next full day workshop on 13.5.26</a:t>
            </a:r>
          </a:p>
          <a:p>
            <a:r>
              <a:rPr lang="en-GB" dirty="0"/>
              <a:t>Third Module – reviewing development activities – start planning in now</a:t>
            </a:r>
          </a:p>
        </p:txBody>
      </p:sp>
    </p:spTree>
    <p:extLst>
      <p:ext uri="{BB962C8B-B14F-4D97-AF65-F5344CB8AC3E}">
        <p14:creationId xmlns:p14="http://schemas.microsoft.com/office/powerpoint/2010/main" val="4249733149"/>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18A352-7A81-4BB8-A402-07F1DCA43C21}"/>
              </a:ext>
            </a:extLst>
          </p:cNvPr>
          <p:cNvSpPr>
            <a:spLocks noGrp="1"/>
          </p:cNvSpPr>
          <p:nvPr>
            <p:ph type="title"/>
          </p:nvPr>
        </p:nvSpPr>
        <p:spPr>
          <a:xfrm>
            <a:off x="609600" y="345832"/>
            <a:ext cx="10972800" cy="961292"/>
          </a:xfrm>
        </p:spPr>
        <p:txBody>
          <a:bodyPr/>
          <a:lstStyle/>
          <a:p>
            <a:r>
              <a:rPr lang="en-GB" b="1" dirty="0">
                <a:latin typeface="+mn-lt"/>
              </a:rPr>
              <a:t>What have we learnt today?</a:t>
            </a:r>
          </a:p>
        </p:txBody>
      </p:sp>
      <p:sp>
        <p:nvSpPr>
          <p:cNvPr id="3" name="Content Placeholder 2">
            <a:extLst>
              <a:ext uri="{FF2B5EF4-FFF2-40B4-BE49-F238E27FC236}">
                <a16:creationId xmlns:a16="http://schemas.microsoft.com/office/drawing/2014/main" id="{7196B203-45AE-41F9-AC16-C84029C46F54}"/>
              </a:ext>
            </a:extLst>
          </p:cNvPr>
          <p:cNvSpPr>
            <a:spLocks noGrp="1"/>
          </p:cNvSpPr>
          <p:nvPr>
            <p:ph idx="1"/>
          </p:nvPr>
        </p:nvSpPr>
        <p:spPr>
          <a:xfrm>
            <a:off x="609600" y="1630973"/>
            <a:ext cx="10972800" cy="3596054"/>
          </a:xfrm>
        </p:spPr>
        <p:txBody>
          <a:bodyPr>
            <a:normAutofit/>
          </a:bodyPr>
          <a:lstStyle/>
          <a:p>
            <a:r>
              <a:rPr lang="en-GB" dirty="0"/>
              <a:t>The importance of using good quality evidence to make decisions</a:t>
            </a:r>
          </a:p>
          <a:p>
            <a:r>
              <a:rPr lang="en-GB" dirty="0"/>
              <a:t>The need to appraise evidence with a critical eye</a:t>
            </a:r>
          </a:p>
          <a:p>
            <a:r>
              <a:rPr lang="en-GB" dirty="0"/>
              <a:t>The need to make ethical decisions in HR</a:t>
            </a:r>
          </a:p>
          <a:p>
            <a:r>
              <a:rPr lang="en-GB" dirty="0"/>
              <a:t>How tools can help us make decisions</a:t>
            </a:r>
          </a:p>
          <a:p>
            <a:r>
              <a:rPr lang="en-GB" dirty="0"/>
              <a:t>The need to demonstrate that we add value</a:t>
            </a:r>
          </a:p>
          <a:p>
            <a:r>
              <a:rPr lang="en-GB" dirty="0"/>
              <a:t>Ways to measure people practices</a:t>
            </a:r>
          </a:p>
          <a:p>
            <a:pPr marL="0" indent="0">
              <a:buNone/>
            </a:pPr>
            <a:endParaRPr lang="en-GB" dirty="0"/>
          </a:p>
          <a:p>
            <a:pPr marL="0" indent="0">
              <a:buNone/>
            </a:pPr>
            <a:endParaRPr lang="en-GB" dirty="0"/>
          </a:p>
          <a:p>
            <a:endParaRPr lang="en-GB" dirty="0"/>
          </a:p>
          <a:p>
            <a:endParaRPr lang="en-GB" dirty="0"/>
          </a:p>
          <a:p>
            <a:endParaRPr lang="en-GB" dirty="0"/>
          </a:p>
        </p:txBody>
      </p:sp>
    </p:spTree>
    <p:extLst>
      <p:ext uri="{BB962C8B-B14F-4D97-AF65-F5344CB8AC3E}">
        <p14:creationId xmlns:p14="http://schemas.microsoft.com/office/powerpoint/2010/main" val="2798893481"/>
      </p:ext>
    </p:extLst>
  </p:cSld>
  <p:clrMapOvr>
    <a:masterClrMapping/>
  </p:clrMapOvr>
</p:sld>
</file>

<file path=ppt/theme/theme1.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2126</TotalTime>
  <Words>5056</Words>
  <Application>Microsoft Office PowerPoint</Application>
  <PresentationFormat>Widescreen</PresentationFormat>
  <Paragraphs>523</Paragraphs>
  <Slides>71</Slides>
  <Notes>60</Notes>
  <HiddenSlides>0</HiddenSlides>
  <MMClips>2</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71</vt:i4>
      </vt:variant>
    </vt:vector>
  </HeadingPairs>
  <TitlesOfParts>
    <vt:vector size="78" baseType="lpstr">
      <vt:lpstr>Myriad Pro</vt:lpstr>
      <vt:lpstr>europa</vt:lpstr>
      <vt:lpstr>Arial</vt:lpstr>
      <vt:lpstr>Calibri Light</vt:lpstr>
      <vt:lpstr>Calibri</vt:lpstr>
      <vt:lpstr>ProximaNova-n4</vt:lpstr>
      <vt:lpstr>UWTSD Text 2</vt:lpstr>
      <vt:lpstr>Evidence-Based Practice 5CO02</vt:lpstr>
      <vt:lpstr>Schedule for Today</vt:lpstr>
      <vt:lpstr>Check-in</vt:lpstr>
      <vt:lpstr>Learning Outcomes </vt:lpstr>
      <vt:lpstr>Learning Plan</vt:lpstr>
      <vt:lpstr>What is evidence-based practice?</vt:lpstr>
      <vt:lpstr>What is Evidence-Based Practice?</vt:lpstr>
      <vt:lpstr>PowerPoint Presentation</vt:lpstr>
      <vt:lpstr>And just to illustrate my point…!</vt:lpstr>
      <vt:lpstr>PowerPoint Presentation</vt:lpstr>
      <vt:lpstr>Profession Map</vt:lpstr>
      <vt:lpstr>CIPD Values</vt:lpstr>
      <vt:lpstr>How do we know what to work on?</vt:lpstr>
      <vt:lpstr>Tools to Recognise and Diagnose Issues/Problems/Challenges</vt:lpstr>
      <vt:lpstr>PESTLE Analysis </vt:lpstr>
      <vt:lpstr>What external factors have influenced what you work on in recent years?</vt:lpstr>
      <vt:lpstr>Methods to recognise and diagnose issues</vt:lpstr>
      <vt:lpstr>Six Steps to Evidence-Based Decision-making</vt:lpstr>
      <vt:lpstr>PowerPoint Presentation</vt:lpstr>
      <vt:lpstr>1. Ask – Define the problem clearly</vt:lpstr>
      <vt:lpstr>Step 2 – Acquire  Sources of Evidence for Decision-making</vt:lpstr>
      <vt:lpstr>2. Acquire – Gather multiple sources of evidence</vt:lpstr>
      <vt:lpstr>3. Appraise – Evaluate the quality and relevance of the evidence</vt:lpstr>
      <vt:lpstr>4. Aggregate – Combine the evidence into a coherent picture</vt:lpstr>
      <vt:lpstr>5. Apply – Make and implement the decision</vt:lpstr>
      <vt:lpstr>6. Assess – Evaluate the impact</vt:lpstr>
      <vt:lpstr>Rational Model of Decision-making</vt:lpstr>
      <vt:lpstr>Rational Approach to Decision-Making</vt:lpstr>
      <vt:lpstr>Issues with Decision-making</vt:lpstr>
      <vt:lpstr>PowerPoint Presentation</vt:lpstr>
      <vt:lpstr>Decision-making</vt:lpstr>
      <vt:lpstr>De Bono’s Six Thinking Hats</vt:lpstr>
      <vt:lpstr>PowerPoint Presentation</vt:lpstr>
      <vt:lpstr>PowerPoint Presentation</vt:lpstr>
      <vt:lpstr>A HR Problem (20 minutes):</vt:lpstr>
      <vt:lpstr>Components of the Research Process</vt:lpstr>
      <vt:lpstr>PowerPoint Presentation</vt:lpstr>
      <vt:lpstr>Different data collection methods</vt:lpstr>
      <vt:lpstr>Critical Thinking</vt:lpstr>
      <vt:lpstr>Critical Thinking</vt:lpstr>
      <vt:lpstr>Principles of Critical Thinking</vt:lpstr>
      <vt:lpstr>How do you apply critical thinking in your roles at the moment?</vt:lpstr>
      <vt:lpstr>How to apply to own and others’ ideas</vt:lpstr>
      <vt:lpstr>Reading Critically</vt:lpstr>
      <vt:lpstr>Activity (20 minutes)</vt:lpstr>
      <vt:lpstr>The Ethical Dimension of HRM</vt:lpstr>
      <vt:lpstr>PowerPoint Presentation</vt:lpstr>
      <vt:lpstr>CIPD Code of Conduct</vt:lpstr>
      <vt:lpstr>Ethical Frameworks and Theory</vt:lpstr>
      <vt:lpstr>Examples of Ethical Guidelines</vt:lpstr>
      <vt:lpstr>Ethical Frameworks - Examples</vt:lpstr>
      <vt:lpstr>Deontology - Example 2: Upholding employee rights in performance management </vt:lpstr>
      <vt:lpstr>Utilitarianism</vt:lpstr>
      <vt:lpstr>Eight Ethical Lenses (CIPD, 2015)</vt:lpstr>
      <vt:lpstr>Activity</vt:lpstr>
      <vt:lpstr>PowerPoint Presentation</vt:lpstr>
      <vt:lpstr>Adding value</vt:lpstr>
      <vt:lpstr>How can HR Add Value?</vt:lpstr>
      <vt:lpstr>Case Example</vt:lpstr>
      <vt:lpstr>PowerPoint Presentation</vt:lpstr>
      <vt:lpstr>Examples of HR Actions</vt:lpstr>
      <vt:lpstr>Link to Theory -  High Commitment/Best Practice HRM</vt:lpstr>
      <vt:lpstr>Inspection of Children’s Services in Neath Port Talbot, April 2015 </vt:lpstr>
      <vt:lpstr>Measurements Used</vt:lpstr>
      <vt:lpstr>Evaluation of the HR Function</vt:lpstr>
      <vt:lpstr>Measuring Organisational Performance</vt:lpstr>
      <vt:lpstr>Making Decisions - Evaluating Options (relevant to recommendations section of assignment)</vt:lpstr>
      <vt:lpstr>Activity - Recommendations</vt:lpstr>
      <vt:lpstr>CIPD Guidance on Assignment</vt:lpstr>
      <vt:lpstr>Additional Guidance</vt:lpstr>
      <vt:lpstr>What have we learnt today?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Julie Thomas</dc:creator>
  <cp:lastModifiedBy>Julie Thomas</cp:lastModifiedBy>
  <cp:revision>13</cp:revision>
  <dcterms:created xsi:type="dcterms:W3CDTF">2021-09-28T09:36:28Z</dcterms:created>
  <dcterms:modified xsi:type="dcterms:W3CDTF">2026-04-23T15:08:19Z</dcterms:modified>
</cp:coreProperties>
</file>