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307" r:id="rId4"/>
    <p:sldId id="308" r:id="rId5"/>
    <p:sldId id="309" r:id="rId6"/>
    <p:sldId id="310" r:id="rId7"/>
    <p:sldId id="311" r:id="rId8"/>
    <p:sldId id="305" r:id="rId9"/>
    <p:sldId id="312" r:id="rId10"/>
    <p:sldId id="257" r:id="rId11"/>
    <p:sldId id="287" r:id="rId12"/>
    <p:sldId id="278" r:id="rId13"/>
    <p:sldId id="277" r:id="rId14"/>
    <p:sldId id="276" r:id="rId15"/>
    <p:sldId id="260" r:id="rId16"/>
    <p:sldId id="261" r:id="rId17"/>
    <p:sldId id="262" r:id="rId18"/>
    <p:sldId id="263" r:id="rId19"/>
    <p:sldId id="294" r:id="rId20"/>
    <p:sldId id="295" r:id="rId21"/>
    <p:sldId id="258" r:id="rId22"/>
    <p:sldId id="285" r:id="rId23"/>
    <p:sldId id="284" r:id="rId24"/>
    <p:sldId id="283" r:id="rId25"/>
    <p:sldId id="303" r:id="rId26"/>
    <p:sldId id="30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theme" Target="theme/theme1.xml"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6"/>
    </inkml:context>
    <inkml:brush xml:id="br0">
      <inkml:brushProperty name="width" value="0.1" units="cm"/>
      <inkml:brushProperty name="height" value="0.1" units="cm"/>
      <inkml:brushProperty name="color" value="#333333"/>
    </inkml:brush>
  </inkml:definitions>
  <inkml:trace contextRef="#ctx0" brushRef="#br0">19663 12656 16383 0 0,'9'0'0'0'0,"13"5"0"0"0,6 1 0 0 0,8-1 0 0 0,2 5 0 0 0,0-1 0 0 0,-3-1 0 0 0,-2-2 0 0 0,-3-3 0 0 0,-1 4 0 0 0,-1 0 0 0 0,-2-1 0 0 0,1-2 0 0 0,-1-1 0 0 0,-4 3 0 0 0,-2 1 0 0 0,1-1 0 0 0,1-1 0 0 0,1-2 0 0 0,2 3 0 0 0,-4 5 0 0 0,-10 1 0 0 0,-11-1 0 0 0,-10-4 0 0 0,-9-1 0 0 0,-4-4 0 0 0,-4 0 0 0 0,-2-2 0 0 0,-4 0 0 0 0,-7-1 0 0 0,0 1 0 0 0,1-1 0 0 0,4 1 0 0 0,2 0 0 0 0,3 0 0 0 0,-3 0 0 0 0,0 0 0 0 0,1 0 0 0 0,1 0 0 0 0,1 0 0 0 0,2 0 0 0 0,1 0 0 0 0,0 0 0 0 0,0 0 0 0 0,0 0 0 0 0,1 0 0 0 0,-1 0 0 0 0,1 0 0 0 0,-1 0 0 0 0,0 0 0 0 0,1 0 0 0 0,-1 0 0 0 0,0 0 0 0 0,0 0 0 0 0,0 0 0 0 0,1 0 0 0 0,-1 0 0 0 0,0 0 0 0 0,0 0 0 0 0,5-5 0 0 0,1-1 0 0 0,0 0 0 0 0,4-3 0 0 0,4-5 0 0 0,9 0 0 0 0,10 3 0 0 0,8 2 0 0 0,7 4 0 0 0,-1-3 0 0 0,2 1 0 0 0,5 1 0 0 0,3 2 0 0 0,1-3 0 0 0,0-1 0 0 0,-1 2 0 0 0,-1 1 0 0 0,-1 2 0 0 0,-1 1 0 0 0,0 1 0 0 0,0 1 0 0 0,0 0 0 0 0,-10 1 0 0 0,-11-1 0 0 0,-12 0 0 0 0,-10 1 0 0 0,-6-1 0 0 0,-4-5 0 0 0,-2-1 0 0 0,-1 0 0 0 0,0 2 0 0 0,0 0 0 0 0,1 2 0 0 0,4-3 0 0 0,3-2 0 0 0,0 1 0 0 0,-1 2 0 0 0,-2 1 0 0 0,4-3 0 0 0,1-1 0 0 0,-2 1 0 0 0,-1 1 0 0 0,-1 2 0 0 0,2-3 0 0 0,1-1 0 0 0,0 1 0 0 0,-3 1 0 0 0,-1 2 0 0 0,4-3 0 0 0,0-1 0 0 0,-1 1 0 0 0,-1 1 0 0 0,-2 2 0 0 0,-1 1 0 0 0,-1 2 0 0 0,0-1 0 0 0,-1 2 0 0 0,0-1 0 0 0,0 0 0 0 0,0 0 0 0 0,0 1 0 0 0,0-1 0 0 0,0 0 0 0 0,0 0 0 0 0,5 4 0 0 0,1 2 0 0 0,5 5 0 0 0,4 4 0 0 0,5 5 0 0 0,-1-2 0 0 0,0 2 0 0 0,3 1 0 0 0,1 2 0 0 0,1 1 0 0 0,-2-3 0 0 0,-2-1 0 0 0,2 2 0 0 0,0-9 0 0 0,2-10 0 0 0,1-11 0 0 0,2-8 0 0 0,-1-7 0 0 0,1 7 0 0 0,1 9 0 0 0,-1 11 0 0 0,0 9 0 0 0,0 7 0 0 0,5 5 0 0 0,1 2 0 0 0,0 2 0 0 0,-1 0 0 0 0,-2 0 0 0 0,-1-1 0 0 0,-1 0 0 0 0,0-1 0 0 0,-1 0 0 0 0,4-5 0 0 0,6-5 0 0 0,6-7 0 0 0,5-4 0 0 0,3-4 0 0 0,3-2 0 0 0,0 0 0 0 0,1-2 0 0 0,0 1 0 0 0,0 0 0 0 0,-1 0 0 0 0,1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0,-3 4 0 0 0,-3 2 0 0 0,1 0 0 0 0,1-1 0 0 0,2-2 0 0 0,1-1 0 0 0,0-1 0 0 0,2 0 0 0 0,-5 3 0 0 0,-6 7 0 0 0,-10 0 0 0 0,-10 0 0 0 0,-10-4 0 0 0,-6-1 0 0 0,-5-3 0 0 0,-3-2 0 0 0,-1 0 0 0 0,0-2 0 0 0,1 1 0 0 0,0-1 0 0 0,0 1 0 0 0,0 0 0 0 0,1-1 0 0 0,0 1 0 0 0,1 0 0 0 0,-1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0,10-7 0 0 0,12-1 0 0 0,11 2 0 0 0,3-3 0 0 0,4 2 0 0 0,3 2 0 0 0,3 3 0 0 0,2-3 0 0 0,1 1 0 0 0,1 2 0 0 0,-1-3 0 0 0,1 0 0 0 0,-1 2 0 0 0,0 1 0 0 0,0 3 0 0 0,-5-3 0 0 0,-1-1 0 0 0,0 1 0 0 0,1 2 0 0 0,-7 1 0 0 0,-12 1 0 0 0,-10 1 0 0 0,-9 1 0 0 0,-6 0 0 0 0,-3 1 0 0 0,-3-1 0 0 0,-1 0 0 0 0,0 0 0 0 0,0 0 0 0 0,1 0 0 0 0,0 1 0 0 0,1-1 0 0 0,0 0 0 0 0,0 0 0 0 0,0 0 0 0 0,1-1 0 0 0,-1 1 0 0 0,0 0 0 0 0,1 0 0 0 0,-1 0 0 0 0,0 0 0 0 0,0 0 0 0 0,1 0 0 0 0,3-4 0 0 0,12-2 0 0 0,11 0 0 0 0,11 1 0 0 0,7 2 0 0 0,6 1 0 0 0,3 1 0 0 0,2 1 0 0 0,-9 0 0 0 0,-12 0 0 0 0,-13 0 0 0 0,-9 0 0 0 0,-7 0 0 0 0,-5 1 0 0 0,-2-1 0 0 0,-1 0 0 0 0,0 0 0 0 0,5-5 0 0 0,1-1 0 0 0,1 0 0 0 0,0 2 0 0 0,-2 0 0 0 0,4-2 0 0 0,9-1 0 0 0,12 0 0 0 0,10 3 0 0 0,7 1 0 0 0,6 1 0 0 0,-2 5 0 0 0,1 3 0 0 0,0 0 0 0 0,1-1 0 0 0,-3 3 0 0 0,-1 1 0 0 0,-9-2 0 0 0,-10-2 0 0 0,-10-2 0 0 0,-8-1 0 0 0,-6-1 0 0 0,-3-1 0 0 0,-3 0 0 0 0,1 0 0 0 0,3 4 0 0 0,12 2 0 0 0,7 4 0 0 0,6 5 0 0 0,6 0 0 0 0,3 2 0 0 0,-5-2 0 0 0,-8-3 0 0 0,-7-4 0 0 0,-7-4 0 0 0,-5-1 0 0 0,-3-3 0 0 0,-1 0 0 0 0,-1-1 0 0 0,-1 1 0 0 0,1-1 0 0 0,0 0 0 0 0,1 1 0 0 0,0 0 0 0 0,0 0 0 0 0,4-5 0 0 0,7-5 0 0 0,6-7 0 0 0,9 1 0 0 0,9-3 0 0 0,8 3 0 0 0,6 4 0 0 0,4 4 0 0 0,1 3 0 0 0,2-2 0 0 0,-1 0 0 0 0,1 2 0 0 0,-1 1 0 0 0,-1 2 0 0 0,-4-4 0 0 0,-2-1 0 0 0,0 1 0 0 0,1 2 0 0 0,2-4 0 0 0,0 0 0 0 0,2 2 0 0 0,0 1 0 0 0,1 2 0 0 0,0 1 0 0 0,0 1 0 0 0,-9 1 0 0 0,-12 0 0 0 0,-12 0 0 0 0,-9 1 0 0 0,-7-1 0 0 0,-4 0 0 0 0,-3 0 0 0 0,0 0 0 0 0,0 0 0 0 0,0 0 0 0 0,1 0 0 0 0,1 0 0 0 0,-1 0 0 0 0,6 5 0 0 0,5 5 0 0 0,3 2 0 0 0,-3-1 0 0 0,-1-3 0 0 0,1-7 0 0 0,8-4 0 0 0,7-6 0 0 0,7-1 0 0 0,7 0 0 0 0,7-1 0 0 0,5 0 0 0 0,2 2 0 0 0,1 3 0 0 0,2-3 0 0 0,-1 1 0 0 0,0 2 0 0 0,0 1 0 0 0,-1 2 0 0 0,0 2 0 0 0,0 0 0 0 0,0 1 0 0 0,0 0 0 0 0,-9 1 0 0 0,-13-1 0 0 0,-11 0 0 0 0,-9 1 0 0 0,-7-1 0 0 0,0-5 0 0 0,0-1 0 0 0,-1 0 0 0 0,-2 2 0 0 0,4-4 0 0 0,1 0 0 0 0,-1 1 0 0 0,-1 2 0 0 0,-2 1 0 0 0,0 3 0 0 0,-2 0 0 0 0,4 5 0 0 0,1 2 0 0 0,4 5 0 0 0,5 5 0 0 0,0-1 0 0 0,-2-2 0 0 0,1 1 0 0 0,7-3 0 0 0,9-2 0 0 0,9-3 0 0 0,7-2 0 0 0,4-2 0 0 0,4-2 0 0 0,1 0 0 0 0,0-1 0 0 0,1 1 0 0 0,-1-1 0 0 0,0 1 0 0 0,0-1 0 0 0,-1 1 0 0 0,0 0 0 0 0,-1 0 0 0 0,-3-4 0 0 0,-12-7 0 0 0,-11-1 0 0 0,-6-3 0 0 0,-2-3 0 0 0,-4 1 0 0 0,-1-2 0 0 0,-1 4 0 0 0,-4 3 0 0 0,1 0 0 0 0,0 2 0 0 0,-3 2 0 0 0,-2 3 0 0 0,-2 2 0 0 0,3-3 0 0 0,10 0 0 0 0,11 0 0 0 0,10 2 0 0 0,9 1 0 0 0,4 1 0 0 0,4 2 0 0 0,2-1 0 0 0,-1 2 0 0 0,-3-6 0 0 0,-3 0 0 0 0,0-1 0 0 0,1 2 0 0 0,-8 0 0 0 0,-11 2 0 0 0,-11 1 0 0 0,-9 1 0 0 0,-6 0 0 0 0,-4 0 0 0 0,-2 0 0 0 0,-1 1 0 0 0,0-1 0 0 0,0 0 0 0 0,1 0 0 0 0,1 0 0 0 0,-1 0 0 0 0,1 0 0 0 0,0 0 0 0 0,1 0 0 0 0,3-5 0 0 0,7-5 0 0 0,11-2 0 0 0,10 2 0 0 0,4-3 0 0 0,6 2 0 0 0,4 2 0 0 0,4 2 0 0 0,-2-1 0 0 0,-1 0 0 0 0,2 2 0 0 0,-3 6 0 0 0,-5 8 0 0 0,-10 2 0 0 0,-5 4 0 0 0,-7 5 0 0 0,-6-2 0 0 0,-7-3 0 0 0,2 1 0 0 0,-1-3 0 0 0,2 1 0 0 0,5-5 0 0 0,5-10 0 0 0,3-8 0 0 0,3-8 0 0 0,2-4 0 0 0,0-4 0 0 0,1 7 0 0 0,0 12 0 0 0,-1 11 0 0 0,1 10 0 0 0,4 2 0 0 0,1 4 0 0 0,0 2 0 0 0,3-3 0 0 0,5 1 0 0 0,5-4 0 0 0,-2 1 0 0 0,2-3 0 0 0,2-4 0 0 0,1-4 0 0 0,3-2 0 0 0,0-3 0 0 0,2-1 0 0 0,0 0 0 0 0,0-1 0 0 0,0 1 0 0 0,0-1 0 0 0,0 1 0 0 0,0-1 0 0 0,0-3 0 0 0,0-3 0 0 0,0 2 0 0 0,0-5 0 0 0,-1 1 0 0 0,1 1 0 0 0,-5-2 0 0 0,-1 0 0 0 0,0 2 0 0 0,1 3 0 0 0,2 1 0 0 0,0 2 0 0 0,2 2 0 0 0,0-5 0 0 0,1-1 0 0 0,0 1 0 0 0,0 1 0 0 0,0-4 0 0 0,0 1 0 0 0,0 0 0 0 0,0 2 0 0 0,-5 6 0 0 0,-10 3 0 0 0,-12 6 0 0 0,-11 0 0 0 0,-3 4 0 0 0,-4-1 0 0 0,-3-2 0 0 0,-3-4 0 0 0,-2-2 0 0 0,4 2 0 0 0,0 0 0 0 0,1-1 0 0 0,-2-2 0 0 0,-1 3 0 0 0,-1 1 0 0 0,-1-2 0 0 0,-1-1 0 0 0,0 2 0 0 0,0 1 0 0 0,0-1 0 0 0,0-2 0 0 0,5 2 0 0 0,1 1 0 0 0,0-1 0 0 0,-1-2 0 0 0,3 2 0 0 0,0 1 0 0 0,4-6 0 0 0,4-8 0 0 0,8-3 0 0 0,10 1 0 0 0,8 1 0 0 0,6 1 0 0 0,3 3 0 0 0,4 1 0 0 0,0 1 0 0 0,1 1 0 0 0,-5 5 0 0 0,-12 1 0 0 0,-11 1 0 0 0,-11-2 0 0 0,-8 3 0 0 0,-6 0 0 0 0,-3-1 0 0 0,-2-2 0 0 0,0-2 0 0 0,0-1 0 0 0,0-1 0 0 0,1-1 0 0 0,1 0 0 0 0,-1 0 0 0 0,1-1 0 0 0,1 1 0 0 0,-1 0 0 0 0,0 0 0 0 0,1-1 0 0 0,-1 1 0 0 0,0 0 0 0 0,0 0 0 0 0,1 0 0 0 0,-1 0 0 0 0,5-4 0 0 0,5-7 0 0 0,7-5 0 0 0,4-5 0 0 0,-1 1 0 0 0,-4 4 0 0 0,0 10 0 0 0,-3 5 0 0 0,1 8 0 0 0,3 7 0 0 0,-1 1 0 0 0,0 2 0 0 0,3 4 0 0 0,-2-2 0 0 0,1-1 0 0 0,1 3 0 0 0,8-4 0 0 0,7-3 0 0 0,3-1 0 0 0,5-2 0 0 0,4-2 0 0 0,3-4 0 0 0,2-2 0 0 0,3-2 0 0 0,0-1 0 0 0,0 0 0 0 0,1-1 0 0 0,-1 1 0 0 0,1-1 0 0 0,-1 1 0 0 0,0 0 0 0 0,0 0 0 0 0,0 0 0 0 0,-1 0 0 0 0,1 0 0 0 0,0 0 0 0 0,0 0 0 0 0,-1 0 0 0 0,1 0 0 0 0,0 0 0 0 0,0 0 0 0 0,0 0 0 0 0,-1 0 0 0 0,1-5 0 0 0,0-1 0 0 0,0 0 0 0 0,0 2 0 0 0,-1-4 0 0 0,1 0 0 0 0,0 1 0 0 0,0 2 0 0 0,0 1 0 0 0,-1 2 0 0 0,1 2 0 0 0,0-5 0 0 0,0-1 0 0 0,0 1 0 0 0,-1 0 0 0 0,-3-2 0 0 0,-3-1 0 0 0,1 1 0 0 0,1 2 0 0 0,2 2 0 0 0,1 1 0 0 0,-4 6 0 0 0,-10 2 0 0 0,-7 4 0 0 0,-8 1 0 0 0,-9-1 0 0 0,-6-3 0 0 0,-4 2 0 0 0,-4-1 0 0 0,-1-1 0 0 0,0-2 0 0 0,-1-2 0 0 0,1-1 0 0 0,0-1 0 0 0,1-1 0 0 0,0-1 0 0 0,0 1 0 0 0,5-5 0 0 0,10-1 0 0 0,12 0 0 0 0,11 1 0 0 0,8 1 0 0 0,0-2 0 0 0,2-1 0 0 0,2 0 0 0 0,2 3 0 0 0,0 1 0 0 0,-3-4 0 0 0,-1 0 0 0 0,0 2 0 0 0,2 0 0 0 0,1 2 0 0 0,1 1 0 0 0,-4-3 0 0 0,-1-1 0 0 0,1 0 0 0 0,2 1 0 0 0,0 2 0 0 0,2 2 0 0 0,1 0 0 0 0,1 0 0 0 0,0 2 0 0 0,0-1 0 0 0,0 0 0 0 0,0 0 0 0 0,0 1 0 0 0,0-1 0 0 0,0 0 0 0 0,-1 0 0 0 0,1-5 0 0 0,0-1 0 0 0,0 0 0 0 0,0 2 0 0 0,-1 0 0 0 0,1 2 0 0 0,0 1 0 0 0,0 1 0 0 0,0 0 0 0 0,-1 0 0 0 0,1 0 0 0 0,0 0 0 0 0,-5 5 0 0 0,-10 1 0 0 0,-8 5 0 0 0,-8 0 0 0 0,-9-2 0 0 0,-7-3 0 0 0,-3-1 0 0 0,-4-3 0 0 0,-1-1 0 0 0,-1 0 0 0 0,1-2 0 0 0,0 1 0 0 0,0-1 0 0 0,1 1 0 0 0,-1 0 0 0 0,2 4 0 0 0,-1 2 0 0 0,0 0 0 0 0,0-2 0 0 0,1 0 0 0 0,-1-2 0 0 0,0-1 0 0 0,0-1 0 0 0,1 0 0 0 0,-1 0 0 0 0,4 5 0 0 0,3 0 0 0 0,-1 1 0 0 0,8-2 0 0 0,10 0 0 0 0,11-2 0 0 0,9-1 0 0 0,5-1 0 0 0,4 0 0 0 0,2 0 0 0 0,1 0 0 0 0,0 0 0 0 0,0-1 0 0 0,-1 1 0 0 0,-1 0 0 0 0,1 0 0 0 0,-1 0 0 0 0,-1 0 0 0 0,1 0 0 0 0,0 0 0 0 0,0 0 0 0 0,-5 5 0 0 0,-6 5 0 0 0,-10 2 0 0 0,-11 3 0 0 0,-9-1 0 0 0,-7-3 0 0 0,-4-3 0 0 0,-3 1 0 0 0,0 0 0 0 0,-1-2 0 0 0,0-3 0 0 0,1-1 0 0 0,-4-1 0 0 0,-2-2 0 0 0,1 0 0 0 0,2 0 0 0 0,1-1 0 0 0,1 1 0 0 0,1 0 0 0 0,1-1 0 0 0,0 1 0 0 0,1 0 0 0 0,-1 0 0 0 0,5 5 0 0 0,2 1 0 0 0,-1 0 0 0 0,-1-2 0 0 0,-2 0 0 0 0,4-7 0 0 0,10-6 0 0 0,10-3 0 0 0,11 2 0 0 0,7 2 0 0 0,6 2 0 0 0,3 3 0 0 0,1 1 0 0 0,1 1 0 0 0,0 1 0 0 0,0 1 0 0 0,-1-1 0 0 0,-1 1 0 0 0,0-1 0 0 0,0 0 0 0 0,0 0 0 0 0,0 1 0 0 0,-1-1 0 0 0,1 0 0 0 0,-5 4 0 0 0,-6 7 0 0 0,-10 1 0 0 0,-11-2 0 0 0,-9-2 0 0 0,-6-3 0 0 0,-5-2 0 0 0,-3-1 0 0 0,-1-2 0 0 0,1 0 0 0 0,-1 0 0 0 0,1-1 0 0 0,0 1 0 0 0,0-1 0 0 0,1 1 0 0 0,1 0 0 0 0,-1 0 0 0 0,0 0 0 0 0,0 0 0 0 0,1 0 0 0 0,-1 0 0 0 0,5-5 0 0 0,6-5 0 0 0,5-7 0 0 0,5-4 0 0 0,9-3 0 0 0,7 2 0 0 0,7 5 0 0 0,5 6 0 0 0,-1-1 0 0 0,0 3 0 0 0,2 2 0 0 0,1 3 0 0 0,1-3 0 0 0,0 0 0 0 0,2 1 0 0 0,-10 1 0 0 0,-11 2 0 0 0,-12 2 0 0 0,-9 0 0 0 0,-6 1 0 0 0,-5 0 0 0 0,-2 1 0 0 0,-1-1 0 0 0,4-4 0 0 0,2-2 0 0 0,1 0 0 0 0,-1 1 0 0 0,-1 2 0 0 0,-1 1 0 0 0,4-4 0 0 0,0 0 0 0 0,5-4 0 0 0,4-5 0 0 0,5-5 0 0 0,8 2 0 0 0,8 3 0 0 0,7 0 0 0 0,6 3 0 0 0,3 3 0 0 0,3 3 0 0 0,0 2 0 0 0,0 3 0 0 0,1 1 0 0 0,-2 0 0 0 0,1 1 0 0 0,-1-1 0 0 0,0 1 0 0 0,0-1 0 0 0,0 1 0 0 0,-9-1 0 0 0,-13 0 0 0 0,-11 0 0 0 0,-9 0 0 0 0,-7 0 0 0 0,-4 0 0 0 0,-3 0 0 0 0,0 0 0 0 0,0 0 0 0 0,0 0 0 0 0,1 0 0 0 0,0-5 0 0 0,1-1 0 0 0,0 0 0 0 0,0 2 0 0 0,1 0 0 0 0,3-2 0 0 0,7-6 0 0 0,11-5 0 0 0,10-4 0 0 0,9 2 0 0 0,6-2 0 0 0,5 5 0 0 0,3 3 0 0 0,-4 0 0 0 0,-1 3 0 0 0,-9 7 0 0 0,-12 4 0 0 0,-10 2 0 0 0,-9 0 0 0 0,-6 0 0 0 0,-3-1 0 0 0,-3 0 0 0 0,1-1 0 0 0,-1 0 0 0 0,0-1 0 0 0,1 0 0 0 0,0-1 0 0 0,10 1 0 0 0,12 0 0 0 0,12 0 0 0 0,10 0 0 0 0,6 0 0 0 0,4 0 0 0 0,2 0 0 0 0,1 0 0 0 0,1 0 0 0 0,-2 0 0 0 0,1 0 0 0 0,-2 0 0 0 0,1 0 0 0 0,-1 0 0 0 0,-1 0 0 0 0,1 0 0 0 0,0 0 0 0 0,0 0 0 0 0,-1 0 0 0 0,1 0 0 0 0,0 0 0 0 0,-1 0 0 0 0,1 0 0 0 0,0 0 0 0 0,0 0 0 0 0,0 0 0 0 0,-1 5 0 0 0,1 1 0 0 0,-5 4 0 0 0,-5 5 0 0 0,-7 5 0 0 0,-4 3 0 0 0,-8-2 0 0 0,-9-5 0 0 0,-6-5 0 0 0,-5-4 0 0 0,1 1 0 0 0,0-1 0 0 0,-2-1 0 0 0,0-3 0 0 0,-2 4 0 0 0,-1 1 0 0 0,-1-2 0 0 0,1-2 0 0 0,3 4 0 0 0,2 0 0 0 0,0-2 0 0 0,3-6 0 0 0,10-7 0 0 0,10-3 0 0 0,10 0 0 0 0,7 2 0 0 0,5 3 0 0 0,3 1 0 0 0,1 3 0 0 0,1 0 0 0 0,-5-4 0 0 0,-2 0 0 0 0,0-1 0 0 0,1 2 0 0 0,1 1 0 0 0,1 1 0 0 0,-8 6 0 0 0,-12 1 0 0 0,-11 6 0 0 0,-10 0 0 0 0,-5-2 0 0 0,-5-2 0 0 0,-2-2 0 0 0,-1-3 0 0 0,0-1 0 0 0,0 0 0 0 0,1-2 0 0 0,0 1 0 0 0,1 0 0 0 0,0-1 0 0 0,0 1 0 0 0,5 4 0 0 0,1 2 0 0 0,0 0 0 0 0,-1-1 0 0 0,-1-2 0 0 0,-2-1 0 0 0,-1-1 0 0 0,0-1 0 0 0,-1 0 0 0 0,0 0 0 0 0,0 0 0 0 0,0 0 0 0 0,5 4 0 0 0,1 2 0 0 0,0 0 0 0 0,-2-2 0 0 0,0 0 0 0 0,-2-2 0 0 0,0-1 0 0 0,-2-1 0 0 0,0 0 0 0 0,0 0 0 0 0,5 4 0 0 0,1 2 0 0 0,9-5 0 0 0,11-2 0 0 0,5-6 0 0 0,8-2 0 0 0,5 1 0 0 0,5 2 0 0 0,3 1 0 0 0,2 3 0 0 0,-4-4 0 0 0,-1-1 0 0 0,0 1 0 0 0,1 2 0 0 0,1 1 0 0 0,2 1 0 0 0,-1-3 0 0 0,2-1 0 0 0,0 0 0 0 0,0 2 0 0 0,0 1 0 0 0,0 1 0 0 0,0 1 0 0 0,-1 1 0 0 0,-8 0 0 0 0,-12 0 0 0 0,-12 0 0 0 0,-9 0 0 0 0,-7 1 0 0 0,0-6 0 0 0,0-1 0 0 0,-1 0 0 0 0,3-3 0 0 0,5-5 0 0 0,5-4 0 0 0,9 0 0 0 0,5-1 0 0 0,1-1 0 0 0,4 2 0 0 0,6 4 0 0 0,5 5 0 0 0,3-1 0 0 0,2 1 0 0 0,-2 7 0 0 0,-11 4 0 0 0,-7 6 0 0 0,-8 1 0 0 0,-9 0 0 0 0,-3 2 0 0 0,-2 0 0 0 0,1 3 0 0 0,-1-2 0 0 0,2 2 0 0 0,-1-1 0 0 0,3 1 0 0 0,-2-1 0 0 0,-2-3 0 0 0,-4-4 0 0 0,3 3 0 0 0,0-1 0 0 0,2 3 0 0 0,0-1 0 0 0,-3 3 0 0 0,3 4 0 0 0,-1-1 0 0 0,8-4 0 0 0,9-3 0 0 0,9-4 0 0 0,8-2 0 0 0,10-2 0 0 0,5-1 0 0 0,2 0 0 0 0,8-1 0 0 0,2 0 0 0 0,-2 1 0 0 0,1-1 0 0 0,2 1 0 0 0,-1 0 0 0 0,-5 0 0 0 0,-3 0 0 0 0,-5-5 0 0 0,-1-1 0 0 0,6 1 0 0 0,3 0 0 0 0,3 2 0 0 0,0 1 0 0 0,-4 1 0 0 0,-3 0 0 0 0,2-3 0 0 0,-2-2 0 0 0,3 0 0 0 0,0 2 0 0 0,-3 1 0 0 0,-2-4 0 0 0,2 0 0 0 0,0 1 0 0 0,-2 1 0 0 0,-1 2 0 0 0,-3 1 0 0 0,0 2 0 0 0,-2-1 0 0 0,5 1 0 0 0,0 1 0 0 0,1-1 0 0 0,-7-4 0 0 0,2-2 0 0 0,1 0 0 0 0,0 2 0 0 0,-5-4 0 0 0,3 0 0 0 0,0 1 0 0 0,2-3 0 0 0,-1 1 0 0 0,0 1 0 0 0,0 3 0 0 0,-1 1 0 0 0,0 2 0 0 0,0 2 0 0 0,-4-5 0 0 0,-3-1 0 0 0,1 1 0 0 0,1 1 0 0 0,-3-4 0 0 0,0 0 0 0 0,1 1 0 0 0,1 2 0 0 0,-2 7 0 0 0,-4 6 0 0 0,-10 3 0 0 0,-10 0 0 0 0,-9-3 0 0 0,-7-3 0 0 0,-3-1 0 0 0,-4-2 0 0 0,0-2 0 0 0,-1 0 0 0 0,1 0 0 0 0,-1 0 0 0 0,2-1 0 0 0,-1 1 0 0 0,1 0 0 0 0,0-1 0 0 0,1 1 0 0 0,-1 0 0 0 0,0 0 0 0 0,0 0 0 0 0,1 0 0 0 0,-1 0 0 0 0,0 0 0 0 0,0 0 0 0 0,1 0 0 0 0,-1 0 0 0 0,0 0 0 0 0,0 0 0 0 0,0 0 0 0 0,5-4 0 0 0,6-7 0 0 0,10-1 0 0 0,6-3 0 0 0,8 1 0 0 0,7 3 0 0 0,6 3 0 0 0,3 4 0 0 0,3 1 0 0 0,0 2 0 0 0,2 1 0 0 0,-1 1 0 0 0,0-1 0 0 0,-10 1 0 0 0,-7 4 0 0 0,-11 1 0 0 0,-9 0 0 0 0,-8-1 0 0 0,-6-2 0 0 0,-3 0 0 0 0,-2-2 0 0 0,-1-1 0 0 0,0 0 0 0 0,1 0 0 0 0,0 0 0 0 0,0-1 0 0 0,1 1 0 0 0,0 0 0 0 0,0 0 0 0 0,0 0 0 0 0,1 0 0 0 0,-1 0 0 0 0,0 0 0 0 0,0 0 0 0 0,1 0 0 0 0,-1 0 0 0 0,0 0 0 0 0,0 0 0 0 0,0 0 0 0 0,1 0 0 0 0,-1 0 0 0 0,0 0 0 0 0,0 0 0 0 0,0 0 0 0 0,1 0 0 0 0,3-5 0 0 0,7-5 0 0 0,6-7 0 0 0,9 1 0 0 0,9 2 0 0 0,8 4 0 0 0,6 3 0 0 0,3 4 0 0 0,3 1 0 0 0,0 2 0 0 0,1 1 0 0 0,-1-1 0 0 0,0 1 0 0 0,0 0 0 0 0,-1-1 0 0 0,0 0 0 0 0,0 0 0 0 0,0 1 0 0 0,0-1 0 0 0,-1 0 0 0 0,1 0 0 0 0,0-1 0 0 0,0 1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0,-1-2 0 0 0,0 0 0 0 0,1 1 0 0 0,2 2 0 0 0,0 1 0 0 0,2 1 0 0 0,0 0 0 0 0,1 1 0 0 0,0 1 0 0 0,0-1 0 0 0,0 0 0 0 0,-4-4 0 0 0,-3-2 0 0 0,2 0 0 0 0,0 2 0 0 0,1 0 0 0 0,2 2 0 0 0,1 1 0 0 0,0 1 0 0 0,1 0 0 0 0,-5-5 0 0 0,-1-1 0 0 0,0 1 0 0 0,2 1 0 0 0,0 0 0 0 0,2 2 0 0 0,1 1 0 0 0,0 1 0 0 0,1 0 0 0 0,0 0 0 0 0,0 0 0 0 0,0 1 0 0 0,0-1 0 0 0,0 0 0 0 0,0 0 0 0 0,0 0 0 0 0,0 0 0 0 0,0 0 0 0 0,-1 0 0 0 0,1 0 0 0 0,0 0 0 0 0,0 0 0 0 0,-1 0 0 0 0,1 0 0 0 0,0 0 0 0 0,0 0 0 0 0,0 0 0 0 0,-1 0 0 0 0,1 0 0 0 0,0 0 0 0 0,0 0 0 0 0,0 0 0 0 0,-1 0 0 0 0,1 0 0 0 0,0 0 0 0 0,0 0 0 0 0,0 0 0 0 0,-1 0 0 0 0,1 0 0 0 0,0 0 0 0 0,-5 5 0 0 0,-1 1 0 0 0,0-1 0 0 0,1 0 0 0 0,-3 3 0 0 0,0 0 0 0 0,1-1 0 0 0,1-2 0 0 0,3-2 0 0 0,5 4 0 0 0,3 0 0 0 0,1-1 0 0 0,-2 3 0 0 0,0 0 0 0 0,2 3 0 0 0,2-1 0 0 0,-7 3 0 0 0,-2-1 0 0 0,-2 1 0 0 0,0-1 0 0 0,-4 2 0 0 0,-1-3 0 0 0,1-2 0 0 0,-4 1 0 0 0,2-1 0 0 0,0-2 0 0 0,-1 2 0 0 0,-5 4 0 0 0,-3 3 0 0 0,-4 5 0 0 0,2-2 0 0 0,-1 0 0 0 0,0 1 0 0 0,-2 2 0 0 0,-2 1 0 0 0,0 1 0 0 0,-6-3 0 0 0,-2-1 0 0 0,-5 0 0 0 0,-4-3 0 0 0,-1 0 0 0 0,-1-4 0 0 0,-3-3 0 0 0,-2-4 0 0 0,-3-4 0 0 0,4 4 0 0 0,1-1 0 0 0,-2-1 0 0 0,0-1 0 0 0,-2-1 0 0 0,-1-2 0 0 0,-1 0 0 0 0,-1-1 0 0 0,0 0 0 0 0,0-1 0 0 0,0 1 0 0 0,0 0 0 0 0,0 0 0 0 0,0 0 0 0 0,0-1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5 0 0 0,0 1 0 0 0,1 0 0 0 0,-1-1 0 0 0,0-2 0 0 0,0-1 0 0 0,0-1 0 0 0,1-1 0 0 0,3 5 0 0 0,3 1 0 0 0,-1-1 0 0 0,-1 0 0 0 0,-2-2 0 0 0,-1-1 0 0 0,0-1 0 0 0,-2-1 0 0 0,0 0 0 0 0,1 0 0 0 0,-2 0 0 0 0,1-1 0 0 0,0 1 0 0 0,0 0 0 0 0,1 0 0 0 0,-1 0 0 0 0,0 0 0 0 0,0 0 0 0 0,0 0 0 0 0,1 0 0 0 0,3 5 0 0 0,3 1 0 0 0,-1-1 0 0 0,-2 0 0 0 0,0-2 0 0 0,-2-1 0 0 0,0 0 0 0 0,-2-2 0 0 0,0 0 0 0 0,0 0 0 0 0,0 0 0 0 0,0-1 0 0 0,0 1 0 0 0,0 0 0 0 0,1 0 0 0 0,-1 0 0 0 0,0 0 0 0 0,0 0 0 0 0,0 0 0 0 0,1 0 0 0 0,-1 0 0 0 0,0 0 0 0 0,0 0 0 0 0,0 0 0 0 0,1 0 0 0 0,-1 0 0 0 0,0 0 0 0 0,0 0 0 0 0,0 0 0 0 0,1 0 0 0 0,-1 0 0 0 0,0 0 0 0 0,0 0 0 0 0,0 0 0 0 0,1 0 0 0 0,-1 0 0 0 0,0 0 0 0 0,0 0 0 0 0,0 0 0 0 0,1 0 0 0 0,3-5 0 0 0,3-1 0 0 0,3-4 0 0 0,6-5 0 0 0,4-5 0 0 0,3-3 0 0 0,7 2 0 0 0,8 0 0 0 0,6 4 0 0 0,5 4 0 0 0,3 5 0 0 0,2 4 0 0 0,1 2 0 0 0,1 2 0 0 0,-1 1 0 0 0,0-1 0 0 0,-1 1 0 0 0,0 0 0 0 0,-4 4 0 0 0,-2 2 0 0 0,0-1 0 0 0,1-2 0 0 0,1 4 0 0 0,2 0 0 0 0,0-1 0 0 0,2-2 0 0 0,0-2 0 0 0,0 4 0 0 0,0 0 0 0 0,0-1 0 0 0,0-2 0 0 0,0-1 0 0 0,-1-1 0 0 0,1-1 0 0 0,-4 3 0 0 0,-3 2 0 0 0,1 0 0 0 0,1-2 0 0 0,2-1 0 0 0,1-1 0 0 0,0-1 0 0 0,-3 4 0 0 0,-1 1 0 0 0,0 0 0 0 0,1-2 0 0 0,2-1 0 0 0,1-1 0 0 0,1-1 0 0 0,0-1 0 0 0,1 0 0 0 0,0 0 0 0 0,0 0 0 0 0,0-1 0 0 0,0 1 0 0 0,0 0 0 0 0,0 0 0 0 0,0 0 0 0 0,0 0 0 0 0,0 0 0 0 0,-1 0 0 0 0,1 0 0 0 0,0 0 0 0 0,0 0 0 0 0,-1 0 0 0 0,1 0 0 0 0,0 0 0 0 0,0 0 0 0 0,0 0 0 0 0,-1 0 0 0 0,1 0 0 0 0,0 0 0 0 0,0 0 0 0 0,0 0 0 0 0,-1 0 0 0 0,1 0 0 0 0,0 0 0 0 0,0 0 0 0 0,0 0 0 0 0,-1 0 0 0 0,1 0 0 0 0,0 0 0 0 0,0 0 0 0 0,0 0 0 0 0,-5 5 0 0 0,-11 1 0 0 0,-11-1 0 0 0,-10 0 0 0 0,-9-2 0 0 0,-5-1 0 0 0,-3 0 0 0 0,-2-2 0 0 0,0 0 0 0 0,0 0 0 0 0,1 0 0 0 0,0-1 0 0 0,0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0,3-5 0 0 0,7-5 0 0 0,6-7 0 0 0,9 1 0 0 0,9 2 0 0 0,3-1 0 0 0,5 3 0 0 0,4 3 0 0 0,3-2 0 0 0,2 1 0 0 0,1 3 0 0 0,2 2 0 0 0,-1 2 0 0 0,1 1 0 0 0,-5-3 0 0 0,3-1 0 0 0,1 1 0 0 0,1 1 0 0 0,0 1 0 0 0,0 1 0 0 0,0 1 0 0 0,0 1 0 0 0,-1 0 0 0 0,4 0 0 0 0,2 0 0 0 0,0 1 0 0 0,-2-1 0 0 0,-1 0 0 0 0,-1 0 0 0 0,-1 0 0 0 0,-1 0 0 0 0,0 0 0 0 0,-1 0 0 0 0,1 0 0 0 0,-1 0 0 0 0,1 0 0 0 0,0 0 0 0 0,-1 0 0 0 0,1-4 0 0 0,0-3 0 0 0,0 2 0 0 0,-1 0 0 0 0,1 2 0 0 0,0 1 0 0 0,0 1 0 0 0,0 0 0 0 0,-1 1 0 0 0,-8 0 0 0 0,-12 1 0 0 0,-12-1 0 0 0,-10 0 0 0 0,-6 0 0 0 0,-4 0 0 0 0,-2 0 0 0 0,-1 0 0 0 0,0 0 0 0 0,0 0 0 0 0,1 0 0 0 0,0 0 0 0 0,1 0 0 0 0,0 0 0 0 0,0 0 0 0 0,0 0 0 0 0,1 0 0 0 0,-1 0 0 0 0,0 0 0 0 0,1 0 0 0 0,-1 0 0 0 0,0 0 0 0 0,0 0 0 0 0,0-4 0 0 0,1-2 0 0 0,-1 0 0 0 0,0 1 0 0 0,0 2 0 0 0,0 1 0 0 0,1 1 0 0 0,-1 0 0 0 0,0 1 0 0 0,0 1 0 0 0,5-6 0 0 0,6-5 0 0 0,5-6 0 0 0,10-1 0 0 0,9 4 0 0 0,8-2 0 0 0,6 3 0 0 0,4 2 0 0 0,1 4 0 0 0,2 3 0 0 0,0 1 0 0 0,-1-3 0 0 0,0-1 0 0 0,0 1 0 0 0,-1 1 0 0 0,0 1 0 0 0,0 2 0 0 0,0 0 0 0 0,-1 0 0 0 0,1 1 0 0 0,0 1 0 0 0,-1-1 0 0 0,1 0 0 0 0,0 0 0 0 0,0 0 0 0 0,0 1 0 0 0,-1-1 0 0 0,-3 4 0 0 0,-12 2 0 0 0,-11 0 0 0 0,-11-1 0 0 0,-7-2 0 0 0,-6-1 0 0 0,-3-1 0 0 0,-2-1 0 0 0,0 1 0 0 0,0-2 0 0 0,0 1 0 0 0,1 0 0 0 0,1 0 0 0 0,0-1 0 0 0,0 1 0 0 0,0 0 0 0 0,0 0 0 0 0,1 0 0 0 0,-1 0 0 0 0,0 0 0 0 0,0 0 0 0 0,1 0 0 0 0,-1 0 0 0 0,0 0 0 0 0,0 5 0 0 0,1 1 0 0 0,-1 0 0 0 0,0-2 0 0 0,0 0 0 0 0,0-2 0 0 0,1-1 0 0 0,-1-1 0 0 0,0 0 0 0 0,0 0 0 0 0,0 0 0 0 0,1 0 0 0 0,-1-1 0 0 0,0 1 0 0 0,0 0 0 0 0,5-4 0 0 0,10-3 0 0 0,13-3 0 0 0,9-1 0 0 0,9 2 0 0 0,5 3 0 0 0,3 1 0 0 0,2 3 0 0 0,0 1 0 0 0,0 0 0 0 0,-1 2 0 0 0,0-1 0 0 0,0 1 0 0 0,-1-1 0 0 0,0 0 0 0 0,0 0 0 0 0,-1 1 0 0 0,1-1 0 0 0,0 0 0 0 0,-1 0 0 0 0,-3 4 0 0 0,-7 7 0 0 0,-11 1 0 0 0,-9-2 0 0 0,-10-2 0 0 0,-7-3 0 0 0,-4-2 0 0 0,-3-1 0 0 0,0-2 0 0 0,-1 0 0 0 0,0 0 0 0 0,1-1 0 0 0,0 1 0 0 0,1 0 0 0 0,0-1 0 0 0,9 1 0 0 0,12 0 0 0 0,12 0 0 0 0,10 0 0 0 0,6 0 0 0 0,4 0 0 0 0,2 0 0 0 0,1 0 0 0 0,0 0 0 0 0,0 0 0 0 0,-1 0 0 0 0,0 0 0 0 0,-1 0 0 0 0,0 0 0 0 0,0 0 0 0 0,0 0 0 0 0,0 0 0 0 0,-1 0 0 0 0,1 0 0 0 0,0 0 0 0 0,0 0 0 0 0,-1 0 0 0 0,1 0 0 0 0,0 0 0 0 0,0 0 0 0 0,0 0 0 0 0,-10 0 0 0 0,-11 0 0 0 0,-12 0 0 0 0,-9 0 0 0 0,-7 0 0 0 0,-4 0 0 0 0,-3 0 0 0 0,0 0 0 0 0,0 0 0 0 0,0 0 0 0 0,1 0 0 0 0,0 0 0 0 0,1 0 0 0 0,0 0 0 0 0,5-4 0 0 0,6-7 0 0 0,5-5 0 0 0,10-1 0 0 0,10 3 0 0 0,7 4 0 0 0,5 4 0 0 0,5 2 0 0 0,6 3 0 0 0,3 0 0 0 0,-1 2 0 0 0,-1 0 0 0 0,-1-1 0 0 0,2 1 0 0 0,0-1 0 0 0,-1 1 0 0 0,-1-1 0 0 0,-2 0 0 0 0,-2 0 0 0 0,0 0 0 0 0,-1 0 0 0 0,-1 0 0 0 0,1 4 0 0 0,-1 7 0 0 0,-4 5 0 0 0,-10 1 0 0 0,-13-3 0 0 0,-9-4 0 0 0,-9-4 0 0 0,-5-2 0 0 0,-3-3 0 0 0,-2-1 0 0 0,0 0 0 0 0,0-1 0 0 0,1 1 0 0 0,0-1 0 0 0,0 1 0 0 0,1-1 0 0 0,0 1 0 0 0,0 0 0 0 0,1 0 0 0 0,-1 0 0 0 0,0 0 0 0 0,1 0 0 0 0,-1 0 0 0 0,0 0 0 0 0,0-4 0 0 0,0-2 0 0 0,1 0 0 0 0,-1 1 0 0 0,0 2 0 0 0,0 1 0 0 0,1 1 0 0 0,-1 0 0 0 0,0 1 0 0 0,0 0 0 0 0,0 1 0 0 0,1-1 0 0 0,-1 0 0 0 0,0 0 0 0 0,0 0 0 0 0,0 0 0 0 0,10 0 0 0 0,11 0 0 0 0,12 0 0 0 0,9 0 0 0 0,7 0 0 0 0,4 0 0 0 0,3 0 0 0 0,0 0 0 0 0,0 0 0 0 0,0 0 0 0 0,-1 5 0 0 0,0 1 0 0 0,-6 4 0 0 0,-1 1 0 0 0,0 3 0 0 0,1-2 0 0 0,2-1 0 0 0,0 0 0 0 0,2 0 0 0 0,-4 1 0 0 0,-2 0 0 0 0,2-3 0 0 0,0-3 0 0 0,-3 3 0 0 0,0-1 0 0 0,1-2 0 0 0,2 3 0 0 0,1 0 0 0 0,2 3 0 0 0,1-1 0 0 0,1-2 0 0 0,0 2 0 0 0,-4 4 0 0 0,-7 4 0 0 0,-10-2 0 0 0,-10-3 0 0 0,-10-5 0 0 0,-7-3 0 0 0,-4-3 0 0 0,-2-1 0 0 0,-2-2 0 0 0,0-1 0 0 0,5-4 0 0 0,6-7 0 0 0,7-5 0 0 0,9 0 0 0 0,5-1 0 0 0,7 2 0 0 0,6-1 0 0 0,5 2 0 0 0,4 5 0 0 0,1 3 0 0 0,2 3 0 0 0,0 2 0 0 0,-5-3 0 0 0,-1 0 0 0 0,0-1 0 0 0,0 3 0 0 0,2 0 0 0 0,1 1 0 0 0,1 1 0 0 0,0 1 0 0 0,1 0 0 0 0,-9 0 0 0 0,-13 1 0 0 0,-10-1 0 0 0,-11 0 0 0 0,-5 0 0 0 0,-5 0 0 0 0,-3 0 0 0 0,0 0 0 0 0,0 0 0 0 0,0 0 0 0 0,1 0 0 0 0,1 0 0 0 0,-1 0 0 0 0,1 0 0 0 0,0 0 0 0 0,1 0 0 0 0,-1 0 0 0 0,0 0 0 0 0,5-4 0 0 0,1-2 0 0 0,0 0 0 0 0,-1 1 0 0 0,-1 2 0 0 0,-2 1 0 0 0,4-4 0 0 0,1 0 0 0 0,-1 0 0 0 0,-2 1 0 0 0,4-2 0 0 0,0-1 0 0 0,-1 1 0 0 0,-2 2 0 0 0,-1 2 0 0 0,-2 1 0 0 0,-1 2 0 0 0,-1-1 0 0 0,0 2 0 0 0,0-1 0 0 0,0 0 0 0 0,0 1 0 0 0,4-6 0 0 0,7-5 0 0 0,6-7 0 0 0,8 1 0 0 0,10 2 0 0 0,8 4 0 0 0,6 4 0 0 0,4 2 0 0 0,1 3 0 0 0,2 0 0 0 0,0 2 0 0 0,-1-1 0 0 0,0 1 0 0 0,-5 4 0 0 0,-2 2 0 0 0,1-1 0 0 0,0-1 0 0 0,1-2 0 0 0,2-1 0 0 0,0-1 0 0 0,2 0 0 0 0,-5 3 0 0 0,-1 2 0 0 0,0-1 0 0 0,1 0 0 0 0,2-2 0 0 0,-4 3 0 0 0,0 1 0 0 0,1 0 0 0 0,1 2 0 0 0,2 0 0 0 0,1-1 0 0 0,1-3 0 0 0,0-1 0 0 0,1-2 0 0 0,0-2 0 0 0,0 5 0 0 0,0 1 0 0 0,0-1 0 0 0,0 0 0 0 0,0-2 0 0 0,-5 3 0 0 0,-5 5 0 0 0,-7 6 0 0 0,-4 4 0 0 0,-4 3 0 0 0,-2 3 0 0 0,-5-5 0 0 0,-7-5 0 0 0,-5-5 0 0 0,-5-6 0 0 0,-3-2 0 0 0,-2-4 0 0 0,-1 0 0 0 0,0-1 0 0 0,0 0 0 0 0,0 0 0 0 0,1 0 0 0 0,0 1 0 0 0,0-1 0 0 0,0 1 0 0 0,0 0 0 0 0,5-4 0 0 0,1-3 0 0 0,5-3 0 0 0,0 0 0 0 0,-2 0 0 0 0,-2 4 0 0 0,-2 1 0 0 0,2-2 0 0 0,0 0 0 0 0,-1 1 0 0 0,-1 2 0 0 0,-2 1 0 0 0,-1 1 0 0 0,-1 2 0 0 0,-1-1 0 0 0,0 2 0 0 0,0-1 0 0 0,0 0 0 0 0,4-4 0 0 0,12-6 0 0 0,6-7 0 0 0,5-4 0 0 0,2-3 0 0 0,1-2 0 0 0,0-2 0 0 0,-1 0 0 0 0,0 0 0 0 0,-6 5 0 0 0,-1 11 0 0 0,-1 11 0 0 0,6 7 0 0 0,7 7 0 0 0,8 0 0 0 0,4-1 0 0 0,1 2 0 0 0,0-2 0 0 0,2-3 0 0 0,1 2 0 0 0,2-1 0 0 0,1-3 0 0 0,1 3 0 0 0,0-1 0 0 0,0-1 0 0 0,0-3 0 0 0,0 3 0 0 0,0-1 0 0 0,0 4 0 0 0,0 0 0 0 0,0-2 0 0 0,-1-3 0 0 0,1-2 0 0 0,0-2 0 0 0,0-1 0 0 0,0-1 0 0 0,-1 0 0 0 0,1-1 0 0 0,0 1 0 0 0,0 0 0 0 0,0-1 0 0 0,-1 1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0,-5-4 0 0 0,-1-3 0 0 0,0 2 0 0 0,1 0 0 0 0,1 2 0 0 0,2-4 0 0 0,1 0 0 0 0,0 1 0 0 0,1 1 0 0 0,0 2 0 0 0,0 1 0 0 0,0-3 0 0 0,0-2 0 0 0,0 2 0 0 0,-9 0 0 0 0,-13 2 0 0 0,-11 2 0 0 0,-9 0 0 0 0,-7 0 0 0 0,-4 2 0 0 0,2-6 0 0 0,6-5 0 0 0,5-6 0 0 0,10-1 0 0 0,5-1 0 0 0,3-2 0 0 0,4 1 0 0 0,1 1 0 0 0,4 2 0 0 0,-1 0 0 0 0,2 3 0 0 0,3 3 0 0 0,2 4 0 0 0,4 2 0 0 0,1 2 0 0 0,2 2 0 0 0,0 0 0 0 0,0 1 0 0 0,1 0 0 0 0,-1-1 0 0 0,0 1 0 0 0,-4 4 0 0 0,-7 5 0 0 0,-6 7 0 0 0,-4 4 0 0 0,-8-1 0 0 0,-4 0 0 0 0,0 2 0 0 0,0 1 0 0 0,-3-3 0 0 0,0 0 0 0 0,-3-4 0 0 0,0 0 0 0 0,-2-3 0 0 0,1 2 0 0 0,-1-3 0 0 0,-4-3 0 0 0,-2-3 0 0 0,-3-2 0 0 0,-2-2 0 0 0,-2-2 0 0 0,0 0 0 0 0,0-1 0 0 0,-1 0 0 0 0,1 1 0 0 0,0 0 0 0 0,0-1 0 0 0,0 1 0 0 0,0 0 0 0 0,0 0 0 0 0,0 0 0 0 0,1 0 0 0 0,-1 0 0 0 0,0 0 0 0 0,0 0 0 0 0,5-4 0 0 0,1-3 0 0 0,0 2 0 0 0,-1 0 0 0 0,-1 2 0 0 0,-2 1 0 0 0,-1 1 0 0 0,0 0 0 0 0,-1 1 0 0 0,0 0 0 0 0,0 1 0 0 0,0-1 0 0 0,0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0,9 0 0 0 0,12 0 0 0 0,12 0 0 0 0,10 0 0 0 0,6 0 0 0 0,4 0 0 0 0,2 0 0 0 0,1 0 0 0 0,0 0 0 0 0,0 0 0 0 0,-1 0 0 0 0,0 0 0 0 0,-1 0 0 0 0,0 0 0 0 0,0 0 0 0 0,0 0 0 0 0,0 0 0 0 0,-1 5 0 0 0,1 1 0 0 0,0 0 0 0 0,-5 3 0 0 0,-6 5 0 0 0,-6 4 0 0 0,-4 4 0 0 0,-3 3 0 0 0,-3 2 0 0 0,-5 0 0 0 0,-7-4 0 0 0,-1-1 0 0 0,-3-5 0 0 0,-3-5 0 0 0,-4-4 0 0 0,-1-5 0 0 0,-2-1 0 0 0,-1-2 0 0 0,0-1 0 0 0,-1 0 0 0 0,1 0 0 0 0,0 0 0 0 0,4-4 0 0 0,7-6 0 0 0,5-5 0 0 0,5-5 0 0 0,9 1 0 0 0,2 0 0 0 0,6 2 0 0 0,1 1 0 0 0,3 3 0 0 0,-1-1 0 0 0,-3-2 0 0 0,1 1 0 0 0,-1-1 0 0 0,-3 8 0 0 0,-3 9 0 0 0,-1 9 0 0 0,-7 3 0 0 0,-3 5 0 0 0,-4-2 0 0 0,-6-2 0 0 0,0 1 0 0 0,-1-3 0 0 0,-3-2 0 0 0,-3-3 0 0 0,-1-3 0 0 0,-2-1 0 0 0,-1-2 0 0 0,5-5 0 0 0,5-6 0 0 0,11-1 0 0 0,10-4 0 0 0,5-3 0 0 0,6 2 0 0 0,-1-2 0 0 0,3 4 0 0 0,-2-1 0 0 0,1 2 0 0 0,3 4 0 0 0,-2-1 0 0 0,0 1 0 0 0,-2-2 0 0 0,0 1 0 0 0,3-3 0 0 0,2-2 0 0 0,-6 0 0 0 0,-10 4 0 0 0,-11 3 0 0 0,-4 8 0 0 0,-4 5 0 0 0,0 5 0 0 0,-2 2 0 0 0,-3-2 0 0 0,-2-1 0 0 0,-2-3 0 0 0,-2-2 0 0 0,-1-1 0 0 0,5-7 0 0 0,5-5 0 0 0,11-3 0 0 0,6-2 0 0 0,7 1 0 0 0,3-2 0 0 0,5 1 0 0 0,3 5 0 0 0,4 2 0 0 0,3 4 0 0 0,1 2 0 0 0,1 2 0 0 0,1 0 0 0 0,-1 0 0 0 0,1 1 0 0 0,-1 0 0 0 0,0-1 0 0 0,0 1 0 0 0,0-1 0 0 0,0 0 0 0 0,0 0 0 0 0,0 0 0 0 0,-1 0 0 0 0,1 0 0 0 0,0 0 0 0 0,0 0 0 0 0,-1 0 0 0 0,1 0 0 0 0,0 0 0 0 0,0 0 0 0 0,0 0 0 0 0,-5 4 0 0 0,-6 7 0 0 0,-6 5 0 0 0,-8 1 0 0 0,-11-3 0 0 0,-7-4 0 0 0,-5-4 0 0 0,-5-2 0 0 0,-2-3 0 0 0,0-1 0 0 0,-1 0 0 0 0,1-1 0 0 0,0 1 0 0 0,0-1 0 0 0,1 1 0 0 0,0-1 0 0 0,0 1 0 0 0,0 0 0 0 0,1 0 0 0 0,-1 0 0 0 0,0 0 0 0 0,5-4 0 0 0,6-7 0 0 0,10-1 0 0 0,6-3 0 0 0,4-3 0 0 0,5 0 0 0 0,5 0 0 0 0,6 3 0 0 0,3 3 0 0 0,3 4 0 0 0,1 4 0 0 0,1 2 0 0 0,0 2 0 0 0,0 0 0 0 0,-1 1 0 0 0,0-1 0 0 0,1 1 0 0 0,-1 0 0 0 0,-1-1 0 0 0,1 0 0 0 0,0 0 0 0 0,0 0 0 0 0,-1 0 0 0 0,1 0 0 0 0,0 0 0 0 0,0 0 0 0 0,-1 0 0 0 0,1 0 0 0 0,0 0 0 0 0,-5 5 0 0 0,-1 1 0 0 0,-4 4 0 0 0,-6 5 0 0 0,-4 5 0 0 0,-3 3 0 0 0,-7-2 0 0 0,-8-5 0 0 0,-6-5 0 0 0,-5-4 0 0 0,-3-3 0 0 0,-3-3 0 0 0,0-2 0 0 0,0 1 0 0 0,0-1 0 0 0,0 0 0 0 0,1 0 0 0 0,-1 0 0 0 0,1 1 0 0 0,5-5 0 0 0,6-5 0 0 0,6-7 0 0 0,4-4 0 0 0,3-3 0 0 0,8 2 0 0 0,6 5 0 0 0,2 1 0 0 0,3 3 0 0 0,4 4 0 0 0,2 3 0 0 0,3 3 0 0 0,1 2 0 0 0,1 1 0 0 0,0 1 0 0 0,1-1 0 0 0,-1 1 0 0 0,1 0 0 0 0,-1-1 0 0 0,0 0 0 0 0,0 0 0 0 0,-1 1 0 0 0,1-1 0 0 0,0-1 0 0 0,0 1 0 0 0,-1 0 0 0 0,1 0 0 0 0,0 0 0 0 0,0 0 0 0 0,0 0 0 0 0,-1 0 0 0 0,1 0 0 0 0,0 0 0 0 0,0 0 0 0 0,0 0 0 0 0,-1 0 0 0 0,1 0 0 0 0,0 0 0 0 0,-5 5 0 0 0,-6 6 0 0 0,-5 5 0 0 0,-5 5 0 0 0,-4 3 0 0 0,-6 3 0 0 0,-8-4 0 0 0,-5-6 0 0 0,-5-5 0 0 0,-4-6 0 0 0,-1-3 0 0 0,-1-2 0 0 0,0-1 0 0 0,0-1 0 0 0,0 0 0 0 0,1 0 0 0 0,-1 0 0 0 0,1 0 0 0 0,1 1 0 0 0,-1 0 0 0 0,0 0 0 0 0,0 0 0 0 0,1 0 0 0 0,3-5 0 0 0,7-5 0 0 0,6-6 0 0 0,4-5 0 0 0,8 1 0 0 0,4-1 0 0 0,5 4 0 0 0,5 5 0 0 0,5 3 0 0 0,3 5 0 0 0,3 2 0 0 0,0 1 0 0 0,1 2 0 0 0,0-1 0 0 0,-1 1 0 0 0,1 0 0 0 0,-1 0 0 0 0,0-1 0 0 0,0 0 0 0 0,0 0 0 0 0,0 0 0 0 0,-1 0 0 0 0,1 0 0 0 0,0 0 0 0 0,0 0 0 0 0,-1 0 0 0 0,1 0 0 0 0,0 0 0 0 0,0 0 0 0 0,-1 0 0 0 0,1 0 0 0 0,0 0 0 0 0,0 0 0 0 0,0 0 0 0 0,-1 0 0 0 0,-8 0 0 0 0,-12 0 0 0 0,-12 0 0 0 0,-10 0 0 0 0,-6 0 0 0 0,-4 0 0 0 0,-2 0 0 0 0,-1 0 0 0 0,5 5 0 0 0,1 1 0 0 0,0 0 0 0 0,0-2 0 0 0,-1 0 0 0 0,-1-2 0 0 0,0-1 0 0 0,-2-1 0 0 0,1 0 0 0 0,-1 0 0 0 0,4-5 0 0 0,7-6 0 0 0,10-1 0 0 0,6-3 0 0 0,8-4 0 0 0,7-2 0 0 0,5 1 0 0 0,4 5 0 0 0,3 4 0 0 0,1 5 0 0 0,0 3 0 0 0,0 2 0 0 0,0 1 0 0 0,0 1 0 0 0,-1 0 0 0 0,0 0 0 0 0,0-1 0 0 0,0 1 0 0 0,0-1 0 0 0,0 0 0 0 0,-1 0 0 0 0,1 0 0 0 0,0 0 0 0 0,0 0 0 0 0,-1 0 0 0 0,1 0 0 0 0,-5 5 0 0 0,-5 5 0 0 0,-7 7 0 0 0,-4 4 0 0 0,-4 3 0 0 0,-6-2 0 0 0,-3-1 0 0 0,0 1 0 0 0,-3-3 0 0 0,0 0 0 0 0,1 0 0 0 0,-2-2 0 0 0,-3-4 0 0 0,-5-5 0 0 0,-3-3 0 0 0,-2-3 0 0 0,-3-1 0 0 0,0-1 0 0 0,0-1 0 0 0,-1 0 0 0 0,1 0 0 0 0,-1 1 0 0 0,1-1 0 0 0,0 1 0 0 0,0 0 0 0 0,1 0 0 0 0,-1 0 0 0 0,0 0 0 0 0,0 0 0 0 0,1 0 0 0 0,-1 0 0 0 0,0 0 0 0 0,0 0 0 0 0,0 0 0 0 0,1 0 0 0 0,3-4 0 0 0,7-7 0 0 0,6-5 0 0 0,9-5 0 0 0,9 1 0 0 0,3-1 0 0 0,0 0 0 0 0,3 2 0 0 0,-1 0 0 0 0,1 4 0 0 0,4 4 0 0 0,2 4 0 0 0,3 3 0 0 0,3 2 0 0 0,0 2 0 0 0,1 0 0 0 0,0 1 0 0 0,1 0 0 0 0,-1 0 0 0 0,0-1 0 0 0,-4 5 0 0 0,-2 1 0 0 0,0 0 0 0 0,-4 3 0 0 0,1 1 0 0 0,1-2 0 0 0,2-3 0 0 0,2 3 0 0 0,1 1 0 0 0,2 2 0 0 0,1 4 0 0 0,0 0 0 0 0,0-3 0 0 0,-4 1 0 0 0,-7 4 0 0 0,-5 2 0 0 0,-5 3 0 0 0,-4 3 0 0 0,-1 0 0 0 0,-2 2 0 0 0,-5-4 0 0 0,-5-6 0 0 0,-7-6 0 0 0,-4-5 0 0 0,-2-3 0 0 0,-3-3 0 0 0,-1 0 0 0 0,0-1 0 0 0,0 0 0 0 0,1 0 0 0 0,-1 0 0 0 0,1 0 0 0 0,0 1 0 0 0,0 0 0 0 0,0 0 0 0 0,1 0 0 0 0,-1 0 0 0 0,0 0 0 0 0,5-5 0 0 0,6-5 0 0 0,5-6 0 0 0,10-1 0 0 0,5-1 0 0 0,1-3 0 0 0,1-2 0 0 0,3 3 0 0 0,0 0 0 0 0,3 4 0 0 0,0 0 0 0 0,-2-3 0 0 0,1 3 0 0 0,4 4 0 0 0,4 4 0 0 0,-2 8 0 0 0,-3 8 0 0 0,-5 8 0 0 0,-3 5 0 0 0,-7 4 0 0 0,-9-2 0 0 0,-2-1 0 0 0,1-8 0 0 0,3-12 0 0 0,6-5 0 0 0,9-3 0 0 0,7 0 0 0 0,7 0 0 0 0,3 3 0 0 0,3 0 0 0 0,1 2 0 0 0,0 0 0 0 0,1 1 0 0 0,-1 5 0 0 0,-1 1 0 0 0,1 0 0 0 0,-1-1 0 0 0,0-2 0 0 0,-5 4 0 0 0,-1 0 0 0 0,0 0 0 0 0,-4 2 0 0 0,-9 0 0 0 0,-10-2 0 0 0,-10-1 0 0 0,-7-3 0 0 0,-5-1 0 0 0,-3-1 0 0 0,-1-1 0 0 0,-1 0 0 0 0,0 0 0 0 0,1-1 0 0 0,0-4 0 0 0,1-1 0 0 0,-1 0 0 0 0,2 1 0 0 0,-1 2 0 0 0,0 1 0 0 0,0-4 0 0 0,1 0 0 0 0,-1 0 0 0 0,0 2 0 0 0,5-4 0 0 0,1 0 0 0 0,0 2 0 0 0,-1 1 0 0 0,-1 1 0 0 0,-2 3 0 0 0,-1 0 0 0 0,0 1 0 0 0,4-5 0 0 0,1-1 0 0 0,-1 1 0 0 0,0 1 0 0 0,-2 1 0 0 0,-1 1 0 0 0,0 1 0 0 0,-2 0 0 0 0,0 1 0 0 0,0 0 0 0 0,0 1 0 0 0,0-1 0 0 0,0 0 0 0 0,0 0 0 0 0,1 0 0 0 0,-1 0 0 0 0,0 0 0 0 0,0 0 0 0 0,0 0 0 0 0,1 0 0 0 0,-1 0 0 0 0,4-4 0 0 0,7-7 0 0 0,6-5 0 0 0,4-5 0 0 0,8-4 0 0 0,9-1 0 0 0,6-2 0 0 0,5 5 0 0 0,3 6 0 0 0,-2 1 0 0 0,-1 3 0 0 0,1 5 0 0 0,1 2 0 0 0,0 4 0 0 0,2 1 0 0 0,0 1 0 0 0,0 0 0 0 0,1 1 0 0 0,0 0 0 0 0,-4 4 0 0 0,-7 6 0 0 0,-6 6 0 0 0,-4 4 0 0 0,-8-1 0 0 0,-8-5 0 0 0,-7-4 0 0 0,-5-4 0 0 0,-4-3 0 0 0,-1-3 0 0 0,-1-1 0 0 0,-1-1 0 0 0,1 1 0 0 0,0-1 0 0 0,1 0 0 0 0,-1 1 0 0 0,1-1 0 0 0,0 1 0 0 0,1 0 0 0 0,-1 0 0 0 0,0 0 0 0 0,0 0 0 0 0,1 0 0 0 0,-1 0 0 0 0,0 0 0 0 0,0-4 0 0 0,1-2 0 0 0,-1 0 0 0 0,0 1 0 0 0,0 2 0 0 0,5-4 0 0 0,1 0 0 0 0,0 1 0 0 0,-1-3 0 0 0,-1-1 0 0 0,-2 3 0 0 0,-1-3 0 0 0,0 0 0 0 0,-1 2 0 0 0,0-2 0 0 0,0 1 0 0 0,0 1 0 0 0,5-2 0 0 0,1 1 0 0 0,0 2 0 0 0,3-3 0 0 0,0 0 0 0 0,0 3 0 0 0,-4 1 0 0 0,4-1 0 0 0,-1-1 0 0 0,-1 1 0 0 0,3-2 0 0 0,4-4 0 0 0,-5 4 0 0 0,1 8 0 0 0,-2 9 0 0 0,-1 8 0 0 0,-3 6 0 0 0,-1 3 0 0 0,-7 2 0 0 0,-6-3 0 0 0,-1-1 0 0 0,0-1 0 0 0,-6-3 0 0 0,4-1 0 0 0,-1 2 0 0 0,3 1 0 0 0,-1-2 0 0 0,0-1 0 0 0,4-2 0 0 0,2 0 0 0 0,-2 1 0 0 0,1-1 0 0 0,0 1 0 0 0,3-3 0 0 0,2-3 0 0 0,0 1 0 0 0,6 2 0 0 0,3 0 0 0 0,-6-3 0 0 0,-2-4 0 0 0,4 3 0 0 0,1-2 0 0 0,0 3 0 0 0,-1 0 0 0 0,0 2 0 0 0,-1-1 0 0 0,-6-2 0 0 0,-1-3 0 0 0,-1 1 0 0 0,1 5 0 0 0,2-1 0 0 0,1-1 0 0 0,6 1 0 0 0,1-1 0 0 0,1-3 0 0 0,4 2 0 0 0,0 0 0 0 0,-2 2 0 0 0,-2-1 0 0 0,-2-2 0 0 0,-1-2 0 0 0,-2-4 0 0 0,-1-1 0 0 0,0-1 0 0 0,0-1 0 0 0,0 0 0 0 0,0-1 0 0 0,0 1 0 0 0,0-1 0 0 0,0 1 0 0 0,0 0 0 0 0,0 0 0 0 0,0 0 0 0 0,1 0 0 0 0,-1 0 0 0 0,0 0 0 0 0,0 0 0 0 0,0 0 0 0 0,1 0 0 0 0,-1 0 0 0 0,0 0 0 0 0,0 0 0 0 0,0 0 0 0 0,1 0 0 0 0,-1-5 0 0 0,0-1 0 0 0,0 0 0 0 0,0 2 0 0 0,5-4 0 0 0,6-5 0 0 0,6-4 0 0 0,8 0 0 0 0,11 3 0 0 0,7 0 0 0 0,5 1 0 0 0,5 4 0 0 0,2 3 0 0 0,-5-2 0 0 0,0 1 0 0 0,0-4 0 0 0,0 1 0 0 0,1 1 0 0 0,2 3 0 0 0,0 2 0 0 0,0 2 0 0 0,1 1 0 0 0,0 1 0 0 0,0 1 0 0 0,0-1 0 0 0,0 0 0 0 0,-1 1 0 0 0,1-1 0 0 0,0 0 0 0 0,0 0 0 0 0,-5 5 0 0 0,-6 6 0 0 0,-10 0 0 0 0,-11 0 0 0 0,-9-3 0 0 0,-6-3 0 0 0,-5-2 0 0 0,-3-1 0 0 0,-1-2 0 0 0,0-5 0 0 0,1-1 0 0 0,4-5 0 0 0,2 0 0 0 0,1-3 0 0 0,-2 1 0 0 0,4-2 0 0 0,1-3 0 0 0,-2-3 0 0 0,-2 3 0 0 0,3-2 0 0 0,5 0 0 0 0,5-3 0 0 0,-1 4 0 0 0,-4 0 0 0 0,2-2 0 0 0,-3 4 0 0 0,-3 4 0 0 0,-2 4 0 0 0,-4 4 0 0 0,-1 3 0 0 0,-1 1 0 0 0,-2-3 0 0 0,6-6 0 0 0,0-1 0 0 0,1-3 0 0 0,-2-4 0 0 0,-1 1 0 0 0,0 4 0 0 0,-2 3 0 0 0,-1 5 0 0 0,1 2 0 0 0,8 2 0 0 0,12 1 0 0 0,12 0 0 0 0,4 6 0 0 0,6 0 0 0 0,4 1 0 0 0,-1 2 0 0 0,1 1 0 0 0,1 2 0 0 0,2 0 0 0 0,2-2 0 0 0,0-3 0 0 0,-3 1 0 0 0,-1 1 0 0 0,0-3 0 0 0,2-1 0 0 0,-4 2 0 0 0,0 1 0 0 0,1-2 0 0 0,2-1 0 0 0,1 2 0 0 0,2 1 0 0 0,1-1 0 0 0,1-2 0 0 0,0-2 0 0 0,0-2 0 0 0,0 0 0 0 0,0-1 0 0 0,0 0 0 0 0,0 0 0 0 0,0-1 0 0 0,0 1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4 0 0 0,0 2 0 0 0,0 0 0 0 0,0-1 0 0 0,-5 3 0 0 0,-6 4 0 0 0,-6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7"/>
    </inkml:context>
    <inkml:brush xml:id="br0">
      <inkml:brushProperty name="width" value="0.1" units="cm"/>
      <inkml:brushProperty name="height" value="0.1" units="cm"/>
      <inkml:brushProperty name="color" value="#333333"/>
    </inkml:brush>
  </inkml:definitions>
  <inkml:trace contextRef="#ctx0" brushRef="#br0">21440 12705 16383 0 0,'5'0'0'0'0,"5"0"0"0"0,7 0 0 0 0,4 0 0 0 0,3 5 0 0 0,3 1 0 0 0,0 0 0 0 0,1-2 0 0 0,0 0 0 0 0,-5 2 0 0 0,-6 6 0 0 0,-2 0 0 0 0,-2 3 0 0 0,-10-1 0 0 0,-8-3 0 0 0,-9-3 0 0 0,-6-4 0 0 0,-5-1 0 0 0,-6-3 0 0 0,-13 0 0 0 0,-7 0 0 0 0,0-1 0 0 0,5 1 0 0 0,0-1 0 0 0,4 1 0 0 0,5-1 0 0 0,-1 1 0 0 0,1 0 0 0 0,3 0 0 0 0,3 0 0 0 0,1 0 0 0 0,-2 0 0 0 0,-1 0 0 0 0,0 0 0 0 0,2 0 0 0 0,2 0 0 0 0,0 0 0 0 0,2 0 0 0 0,0 0 0 0 0,0 0 0 0 0,0 0 0 0 0,1 0 0 0 0,4-4 0 0 0,1-2 0 0 0,0 0 0 0 0,-1 1 0 0 0,-1 2 0 0 0,-2 1 0 0 0,0 1 0 0 0,3-4 0 0 0,6-6 0 0 0,9 0 0 0 0,12 1 0 0 0,9 2 0 0 0,6 3 0 0 0,5 2 0 0 0,3 1 0 0 0,0 2 0 0 0,1 0 0 0 0,0 0 0 0 0,-1 6 0 0 0,0 0 0 0 0,-1 0 0 0 0,-4 4 0 0 0,-2-1 0 0 0,0-1 0 0 0,-4 2 0 0 0,0 0 0 0 0,2-2 0 0 0,-2 2 0 0 0,0 0 0 0 0,2-3 0 0 0,-3 3 0 0 0,2-1 0 0 0,1-1 0 0 0,-2 2 0 0 0,0-1 0 0 0,2-1 0 0 0,-2 2 0 0 0,1-1 0 0 0,-4 3 0 0 0,2-1 0 0 0,2 3 0 0 0,2-1 0 0 0,3-4 0 0 0,-3 3 0 0 0,0-2 0 0 0,1-2 0 0 0,1-3 0 0 0,2-2 0 0 0,2-1 0 0 0,0-2 0 0 0,0 0 0 0 0,1 0 0 0 0,0-1 0 0 0,0 1 0 0 0,1-1 0 0 0,-1 1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0,-5-5 0 0 0,-1-1 0 0 0,0 1 0 0 0,1 0 0 0 0,1 2 0 0 0,2 1 0 0 0,-4-4 0 0 0,-1-1 0 0 0,-3 6 0 0 0,-10 7 0 0 0,-10 3 0 0 0,-10 0 0 0 0,-2 2 0 0 0,-3 1 0 0 0,-3-3 0 0 0,-3-3 0 0 0,-1-2 0 0 0,-2-2 0 0 0,0-1 0 0 0,-1-1 0 0 0,1 0 0 0 0,0-1 0 0 0,-1 1 0 0 0,1-1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0,3-5 0 0 0,3-1 0 0 0,3-4 0 0 0,6-5 0 0 0,4-5 0 0 0,3-3 0 0 0,3-3 0 0 0,5-1 0 0 0,8 4 0 0 0,5 6 0 0 0,5 6 0 0 0,3 5 0 0 0,2 3 0 0 0,1 2 0 0 0,0 2 0 0 0,0 0 0 0 0,0 0 0 0 0,-1 0 0 0 0,0 0 0 0 0,0-1 0 0 0,0 0 0 0 0,0 0 0 0 0,0 0 0 0 0,-1 0 0 0 0,1 0 0 0 0,0 0 0 0 0,0 0 0 0 0,-1 0 0 0 0,1 0 0 0 0,0 0 0 0 0,0 0 0 0 0,0 0 0 0 0,-1 0 0 0 0,1 0 0 0 0,0 0 0 0 0,0 0 0 0 0,0 0 0 0 0,-1 0 0 0 0,1 0 0 0 0,0 0 0 0 0,0 0 0 0 0,0 0 0 0 0,-1 0 0 0 0,1 0 0 0 0,0 0 0 0 0,0 0 0 0 0,0 0 0 0 0,-1 0 0 0 0,1 0 0 0 0,-9 0 0 0 0,-13 0 0 0 0,-6 5 0 0 0,-4 5 0 0 0,0 2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8"/>
    </inkml:context>
    <inkml:brush xml:id="br0">
      <inkml:brushProperty name="width" value="0.1" units="cm"/>
      <inkml:brushProperty name="height" value="0.1" units="cm"/>
      <inkml:brushProperty name="color" value="#333333"/>
    </inkml:brush>
  </inkml:definitions>
  <inkml:trace contextRef="#ctx0" brushRef="#br0">22724 12972 16383 0 0,'4'0'0'0'0,"7"0"0"0"0,5 0 0 0 0,5-5 0 0 0,4-1 0 0 0,1 0 0 0 0,1 2 0 0 0,1 1 0 0 0,0 0 0 0 0,-4 7 0 0 0,-8 6 0 0 0,-9 2 0 0 0,-7 3 0 0 0,-8-1 0 0 0,-7-2 0 0 0,-5-4 0 0 0,-5-3 0 0 0,-1-3 0 0 0,-2-1 0 0 0,-1-1 0 0 0,1 0 0 0 0,0-1 0 0 0,1 1 0 0 0,-1-1 0 0 0,1 1 0 0 0,0-1 0 0 0,1 1 0 0 0,-1 0 0 0 0,0 0 0 0 0,0 0 0 0 0,1 0 0 0 0,-1 0 0 0 0,0 0 0 0 0,0 0 0 0 0,0 0 0 0 0,1 0 0 0 0,-1 0 0 0 0,0-4 0 0 0,0-2 0 0 0,0 0 0 0 0,1 1 0 0 0,3-2 0 0 0,3-2 0 0 0,-1-2 0 0 0,-1 0 0 0 0,-2 2 0 0 0,-1 2 0 0 0,0 3 0 0 0,-2 2 0 0 0,1 1 0 0 0,-1 1 0 0 0,-1 0 0 0 0,1 1 0 0 0,0-5 0 0 0,0-2 0 0 0,1 0 0 0 0,3-3 0 0 0,7-4 0 0 0,10-6 0 0 0,11 2 0 0 0,9 2 0 0 0,7 1 0 0 0,4 1 0 0 0,2 0 0 0 0,2 1 0 0 0,0 3 0 0 0,0 2 0 0 0,-1 4 0 0 0,0 1 0 0 0,-1 2 0 0 0,0 0 0 0 0,0 0 0 0 0,-5-4 0 0 0,-1-1 0 0 0,0-1 0 0 0,1 2 0 0 0,1 1 0 0 0,2 1 0 0 0,1 1 0 0 0,0 0 0 0 0,1 1 0 0 0,0 1 0 0 0,0-1 0 0 0,0 0 0 0 0,0 0 0 0 0,0 0 0 0 0,0 0 0 0 0,0 1 0 0 0,-1-1 0 0 0,1 0 0 0 0,0 0 0 0 0,0 0 0 0 0,-5 4 0 0 0,-1 2 0 0 0,0 0 0 0 0,-4 3 0 0 0,1 0 0 0 0,1-1 0 0 0,2-2 0 0 0,2-2 0 0 0,-3 2 0 0 0,0 1 0 0 0,1-1 0 0 0,-4 3 0 0 0,1 0 0 0 0,2-1 0 0 0,1-3 0 0 0,2-1 0 0 0,2-2 0 0 0,1 3 0 0 0,1 1 0 0 0,0 0 0 0 0,0-2 0 0 0,0-1 0 0 0,0-1 0 0 0,-4 3 0 0 0,-7 6 0 0 0,-5 5 0 0 0,-10 0 0 0 0,-5 2 0 0 0,-1 3 0 0 0,-5-3 0 0 0,-1 0 0 0 0,-2-2 0 0 0,0 0 0 0 0,-2-3 0 0 0,-3-3 0 0 0,-2-3 0 0 0,-4-4 0 0 0,-1-1 0 0 0,-2-2 0 0 0,0 0 0 0 0,0-1 0 0 0,0 0 0 0 0,-1 1 0 0 0,1-1 0 0 0,0 1 0 0 0,0 0 0 0 0,0 0 0 0 0,0 0 0 0 0,1 0 0 0 0,-1 0 0 0 0,0 0 0 0 0,5-5 0 0 0,1-1 0 0 0,0 1 0 0 0,-1 0 0 0 0,3-3 0 0 0,0 0 0 0 0,0 1 0 0 0,1-3 0 0 0,1 1 0 0 0,-2 1 0 0 0,-2 3 0 0 0,-3 1 0 0 0,-1 3 0 0 0,-1 0 0 0 0,0 1 0 0 0,-2 0 0 0 0,1 0 0 0 0,0 1 0 0 0,0-1 0 0 0,0 0 0 0 0,0 1 0 0 0,0-1 0 0 0,0 0 0 0 0,0 0 0 0 0,1 0 0 0 0,-1 0 0 0 0,0 0 0 0 0,0 0 0 0 0,1 0 0 0 0,-1 0 0 0 0,0 0 0 0 0,0 0 0 0 0,0 0 0 0 0,1 0 0 0 0,-1 0 0 0 0,0 0 0 0 0,0 0 0 0 0,5-5 0 0 0,6-6 0 0 0,5-5 0 0 0,6-5 0 0 0,7-3 0 0 0,3-3 0 0 0,7 4 0 0 0,-1 1 0 0 0,4 5 0 0 0,3 4 0 0 0,4 5 0 0 0,2 4 0 0 0,2 3 0 0 0,1 1 0 0 0,0 0 0 0 0,0 1 0 0 0,1 0 0 0 0,-1 0 0 0 0,0 0 0 0 0,0-1 0 0 0,0 0 0 0 0,0 0 0 0 0,0 0 0 0 0,0 0 0 0 0,-1 0 0 0 0,1 0 0 0 0,0 0 0 0 0,0 0 0 0 0,-1 5 0 0 0,1 1 0 0 0,0-1 0 0 0,0 0 0 0 0,-5 3 0 0 0,-1 0 0 0 0,0-1 0 0 0,1-2 0 0 0,1-2 0 0 0,2-1 0 0 0,1 4 0 0 0,0 0 0 0 0,1 0 0 0 0,-5 2 0 0 0,-1 1 0 0 0,1-1 0 0 0,0-3 0 0 0,2-1 0 0 0,-4 3 0 0 0,0 0 0 0 0,0-2 0 0 0,2 0 0 0 0,2-2 0 0 0,1-2 0 0 0,-4 5 0 0 0,0 0 0 0 0,0 0 0 0 0,1-2 0 0 0,2-1 0 0 0,1-1 0 0 0,1-1 0 0 0,1-1 0 0 0,-1 0 0 0 0,-3-5 0 0 0,-11-1 0 0 0,-8-5 0 0 0,-8 0 0 0 0,-4-2 0 0 0,-5 0 0 0 0,-1-2 0 0 0,-2 2 0 0 0,2-2 0 0 0,-2-3 0 0 0,2-2 0 0 0,0 1 0 0 0,1 0 0 0 0,-2 4 0 0 0,2-2 0 0 0,-1-1 0 0 0,-3-3 0 0 0,-3-2 0 0 0,-3-1 0 0 0,-2 2 0 0 0,4 2 0 0 0,0-2 0 0 0,-1 0 0 0 0,4-2 0 0 0,0 3 0 0 0,-1 6 0 0 0,-3 5 0 0 0,-1 4 0 0 0,-2 3 0 0 0,-1 3 0 0 0,0 0 0 0 0,-1 1 0 0 0,0 0 0 0 0,-1 0 0 0 0,1 0 0 0 0,0-1 0 0 0,0 0 0 0 0,0 1 0 0 0,5 3 0 0 0,1 2 0 0 0,0 0 0 0 0,-1-1 0 0 0,-1-2 0 0 0,-2-1 0 0 0,-1-1 0 0 0,0-1 0 0 0,-1 0 0 0 0,0 0 0 0 0,0 0 0 0 0,0 0 0 0 0,0-1 0 0 0,0 1 0 0 0,0 0 0 0 0,1 0 0 0 0,-1 0 0 0 0,0 0 0 0 0,0 0 0 0 0,0 0 0 0 0,1 0 0 0 0,-1 0 0 0 0,0 0 0 0 0,0 0 0 0 0,0 0 0 0 0,1 0 0 0 0,-1 0 0 0 0,0 0 0 0 0,0 0 0 0 0,0 0 0 0 0,1 0 0 0 0,-1 0 0 0 0,0 0 0 0 0,0 0 0 0 0,0 0 0 0 0,1 0 0 0 0,-1 0 0 0 0,0 0 0 0 0,0 0 0 0 0,1 0 0 0 0,-1 0 0 0 0,0 0 0 0 0,0 0 0 0 0,5 5 0 0 0,1 1 0 0 0,0 0 0 0 0,4 3 0 0 0,-1 0 0 0 0,-1-1 0 0 0,-2-2 0 0 0,-2-3 0 0 0,3 4 0 0 0,0 5 0 0 0,-1 0 0 0 0,3 2 0 0 0,1 0 0 0 0,-3-3 0 0 0,3 1 0 0 0,0-2 0 0 0,3 3 0 0 0,-2-1 0 0 0,3 1 0 0 0,-1-1 0 0 0,-3-2 0 0 0,2 1 0 0 0,-2-1 0 0 0,7-2 0 0 0,10-3 0 0 0,9-2 0 0 0,8-1 0 0 0,5-2 0 0 0,4 0 0 0 0,2 0 0 0 0,1-1 0 0 0,-1 1 0 0 0,-4 4 0 0 0,-6 7 0 0 0,-7 5 0 0 0,-10 0 0 0 0,-8-2 0 0 0,-9-4 0 0 0,-6-3 0 0 0,-4-4 0 0 0,-2-1 0 0 0,0-2 0 0 0,-1 0 0 0 0,1-1 0 0 0,0 0 0 0 0,0 1 0 0 0,1-1 0 0 0,0 1 0 0 0,0 0 0 0 0,0 0 0 0 0,0 0 0 0 0,1 0 0 0 0,-1 0 0 0 0,0 0 0 0 0,0 0 0 0 0,1 0 0 0 0,-1 0 0 0 0,0 0 0 0 0,0 0 0 0 0,1 0 0 0 0,-1 0 0 0 0,0 0 0 0 0,0 0 0 0 0,0 0 0 0 0,1 0 0 0 0,-1 0 0 0 0,0 0 0 0 0,0 0 0 0 0,0 0 0 0 0,1 0 0 0 0,-1 0 0 0 0,0 4 0 0 0,0 2 0 0 0,0 0 0 0 0,1-1 0 0 0,-1-2 0 0 0,0-1 0 0 0,0 4 0 0 0,0 0 0 0 0,1 0 0 0 0,-1-1 0 0 0,0-2 0 0 0,5 3 0 0 0,1 1 0 0 0,5 3 0 0 0,0 1 0 0 0,-2-2 0 0 0,-2-3 0 0 0,-3-1 0 0 0,-1-3 0 0 0,-2-1 0 0 0,0-1 0 0 0,3 4 0 0 0,2 2 0 0 0,0 4 0 0 0,-2 0 0 0 0,-1-1 0 0 0,-1-3 0 0 0,0-1 0 0 0,-2-3 0 0 0,0-1 0 0 0,0-1 0 0 0,0 0 0 0 0,0 0 0 0 0,0-1 0 0 0,1 1 0 0 0,-1 0 0 0 0,0 0 0 0 0,0-1 0 0 0,0 1 0 0 0,0 0 0 0 0,1 0 0 0 0,-1 0 0 0 0,0 0 0 0 0,0 0 0 0 0,0 0 0 0 0,1 0 0 0 0,-1 0 0 0 0,0 0 0 0 0,0 0 0 0 0,1 0 0 0 0,-1 0 0 0 0,0 0 0 0 0,0 0 0 0 0,0 0 0 0 0,1 0 0 0 0,-1 0 0 0 0,0 0 0 0 0,0 0 0 0 0,0 0 0 0 0,10 0 0 0 0,11 0 0 0 0,12 0 0 0 0,9 0 0 0 0,7 0 0 0 0,4 0 0 0 0,3 0 0 0 0,-5 5 0 0 0,-1 1 0 0 0,0 0 0 0 0,1-2 0 0 0,0 0 0 0 0,1-2 0 0 0,1-1 0 0 0,1-1 0 0 0,0 0 0 0 0,-1 0 0 0 0,1 0 0 0 0,0 0 0 0 0,0 0 0 0 0,0-1 0 0 0,0 1 0 0 0,-5 5 0 0 0,-1 1 0 0 0,0 0 0 0 0,1-2 0 0 0,2 0 0 0 0,0-2 0 0 0,2-1 0 0 0,0-1 0 0 0,-3 5 0 0 0,-2 1 0 0 0,0-1 0 0 0,1 0 0 0 0,2-2 0 0 0,1-1 0 0 0,1 3 0 0 0,0 2 0 0 0,1-2 0 0 0,0 0 0 0 0,-5 2 0 0 0,-5 6 0 0 0,-7 4 0 0 0,-8 0 0 0 0,-10-3 0 0 0,-8-5 0 0 0,-6-2 0 0 0,-4-4 0 0 0,3-6 0 0 0,1-3 0 0 0,-1-1 0 0 0,4-2 0 0 0,0-2 0 0 0,4-2 0 0 0,-1 1 0 0 0,-1-2 0 0 0,-3 1 0 0 0,-3 3 0 0 0,3-2 0 0 0,0 2 0 0 0,0 2 0 0 0,2-2 0 0 0,0 1 0 0 0,3-3 0 0 0,-1 1 0 0 0,-1-2 0 0 0,-3 0 0 0 0,-3 4 0 0 0,3-3 0 0 0,0 2 0 0 0,-1 2 0 0 0,-2 3 0 0 0,-1 2 0 0 0,-1-3 0 0 0,-1-1 0 0 0,-1 1 0 0 0,1 2 0 0 0,-2 1 0 0 0,1 2 0 0 0,0 0 0 0 0,0 1 0 0 0,0 0 0 0 0,1 0 0 0 0,-1 0 0 0 0,0 1 0 0 0,0-1 0 0 0,0 0 0 0 0,1 0 0 0 0,-1 0 0 0 0,0 0 0 0 0,0 0 0 0 0,5-4 0 0 0,6-7 0 0 0,5-5 0 0 0,6-6 0 0 0,2-2 0 0 0,3-2 0 0 0,5-2 0 0 0,7 0 0 0 0,5 5 0 0 0,1 1 0 0 0,1 5 0 0 0,2 0 0 0 0,2 4 0 0 0,2 3 0 0 0,1 4 0 0 0,0-1 0 0 0,2-1 0 0 0,-1 2 0 0 0,0 2 0 0 0,0 2 0 0 0,0 0 0 0 0,0-3 0 0 0,0-1 0 0 0,0 1 0 0 0,-5-4 0 0 0,-1 0 0 0 0,-5-3 0 0 0,0 0 0 0 0,2 3 0 0 0,2 2 0 0 0,-2 7 0 0 0,-9 4 0 0 0,-10 1 0 0 0,-6 4 0 0 0,-5 1 0 0 0,-6 3 0 0 0,-4-1 0 0 0,6 3 0 0 0,11-2 0 0 0,10 2 0 0 0,9-2 0 0 0,7-3 0 0 0,0 1 0 0 0,0-1 0 0 0,2 2 0 0 0,1-1 0 0 0,2 3 0 0 0,0-2 0 0 0,0-2 0 0 0,1 1 0 0 0,0 3 0 0 0,0 0 0 0 0,0-3 0 0 0,-4 2 0 0 0,-2-2 0 0 0,0-3 0 0 0,1-2 0 0 0,1-3 0 0 0,2-1 0 0 0,1 3 0 0 0,0 1 0 0 0,1-1 0 0 0,-5 4 0 0 0,-1-1 0 0 0,1 0 0 0 0,0-3 0 0 0,2-1 0 0 0,0-2 0 0 0,2-1 0 0 0,1-1 0 0 0,-1 0 0 0 0,1-1 0 0 0,0 1 0 0 0,0 0 0 0 0,0-1 0 0 0,0 1 0 0 0,0 0 0 0 0,0 0 0 0 0,0 0 0 0 0,0 0 0 0 0,-1 0 0 0 0,1 0 0 0 0,0 0 0 0 0,0 0 0 0 0,0 5 0 0 0,-1 1 0 0 0,1 0 0 0 0,0-2 0 0 0,0 0 0 0 0,0-2 0 0 0,-1-1 0 0 0,1-1 0 0 0,0 0 0 0 0,0 0 0 0 0,0 0 0 0 0,-1 0 0 0 0,1-1 0 0 0,0 1 0 0 0,0 0 0 0 0,-1 0 0 0 0,1 0 0 0 0,0 0 0 0 0,0 0 0 0 0,0 0 0 0 0,-1 0 0 0 0,-3-4 0 0 0,-3-3 0 0 0,1 2 0 0 0,2 0 0 0 0,0-3 0 0 0,2 0 0 0 0,0 1 0 0 0,2-2 0 0 0,0-1 0 0 0,0 2 0 0 0,0-2 0 0 0,0 1 0 0 0,0 1 0 0 0,0 3 0 0 0,-5-3 0 0 0,-1 0 0 0 0,0 2 0 0 0,1 1 0 0 0,-3-3 0 0 0,0 1 0 0 0,0 0 0 0 0,3 2 0 0 0,2 2 0 0 0,1 2 0 0 0,0 0 0 0 0,2 1 0 0 0,0 0 0 0 0,0 0 0 0 0,0 1 0 0 0,0-6 0 0 0,0 0 0 0 0,0-1 0 0 0,0 1 0 0 0,0 2 0 0 0,0 1 0 0 0,0 1 0 0 0,-1 0 0 0 0,1 1 0 0 0,-5-4 0 0 0,-1-2 0 0 0,0 1 0 0 0,1 0 0 0 0,2 2 0 0 0,1 1 0 0 0,0 1 0 0 0,2 1 0 0 0,-1 0 0 0 0,1 0 0 0 0,0 0 0 0 0,0-4 0 0 0,0-2 0 0 0,0 0 0 0 0,0 2 0 0 0,0 0 0 0 0,0 2 0 0 0,0 1 0 0 0,0 1 0 0 0,-1 0 0 0 0,-8 0 0 0 0,-12 0 0 0 0,-12 0 0 0 0,-10 1 0 0 0,-6-1 0 0 0,-4 0 0 0 0,-2 0 0 0 0,-1 0 0 0 0,0 0 0 0 0,0 0 0 0 0,1 0 0 0 0,0 0 0 0 0,1 0 0 0 0,0 0 0 0 0,0 0 0 0 0,0 0 0 0 0,1 0 0 0 0,-1 0 0 0 0,0 0 0 0 0,0 0 0 0 0,1 0 0 0 0,-1 0 0 0 0,0 0 0 0 0,0 0 0 0 0,0 0 0 0 0,1 0 0 0 0,-1 0 0 0 0,0 0 0 0 0,0 0 0 0 0,1 0 0 0 0,3 4 0 0 0,3 3 0 0 0,-1-2 0 0 0,-2 0 0 0 0,0-2 0 0 0,-2-1 0 0 0,-1-1 0 0 0,0 0 0 0 0,-1-1 0 0 0,0 0 0 0 0,0-1 0 0 0,0 1 0 0 0,5 5 0 0 0,1 0 0 0 0,0 1 0 0 0,-1-1 0 0 0,3 3 0 0 0,0 0 0 0 0,-1-1 0 0 0,-2-2 0 0 0,-1-2 0 0 0,7-1 0 0 0,7-6 0 0 0,9-2 0 0 0,5-4 0 0 0,6-1 0 0 0,5 1 0 0 0,5 3 0 0 0,4 3 0 0 0,1 1 0 0 0,2 2 0 0 0,0 1 0 0 0,0 0 0 0 0,0 0 0 0 0,-1 1 0 0 0,0-1 0 0 0,0 0 0 0 0,0 1 0 0 0,5-1 0 0 0,1 0 0 0 0,-1 0 0 0 0,-1 0 0 0 0,-1 0 0 0 0,-1 0 0 0 0,4 0 0 0 0,0 0 0 0 0,0 0 0 0 0,-2 0 0 0 0,-1 0 0 0 0,-2 0 0 0 0,5 0 0 0 0,0 0 0 0 0,-1 0 0 0 0,-1 0 0 0 0,4 0 0 0 0,-1 0 0 0 0,0 0 0 0 0,-2 0 0 0 0,-2 0 0 0 0,-2 0 0 0 0,0 0 0 0 0,-1 0 0 0 0,0 0 0 0 0,4 0 0 0 0,1 0 0 0 0,0 0 0 0 0,0 0 0 0 0,-3 0 0 0 0,0 0 0 0 0,-1 0 0 0 0,-1 0 0 0 0,0 0 0 0 0,0 0 0 0 0,-1 0 0 0 0,1 0 0 0 0,-1 0 0 0 0,1 0 0 0 0,0 0 0 0 0,0 0 0 0 0,-1 0 0 0 0,1 0 0 0 0,0 0 0 0 0,0 0 0 0 0,0 0 0 0 0,-1 0 0 0 0,1 0 0 0 0,0 0 0 0 0,0 0 0 0 0,0 0 0 0 0,-1 0 0 0 0,1 0 0 0 0,0 0 0 0 0,0 0 0 0 0,0 0 0 0 0,-1 0 0 0 0,1 0 0 0 0,0 0 0 0 0,-9 0 0 0 0,-13 0 0 0 0,-11 0 0 0 0,-9 0 0 0 0,-7 0 0 0 0,-4 0 0 0 0,-2 0 0 0 0,-1 0 0 0 0,-1-5 0 0 0,2-1 0 0 0,-1 0 0 0 0,2 2 0 0 0,4-4 0 0 0,2 0 0 0 0,0 1 0 0 0,-1 2 0 0 0,-2 1 0 0 0,0 3 0 0 0,-2 0 0 0 0,0 1 0 0 0,-1 0 0 0 0,0-5 0 0 0,0 0 0 0 0,0-1 0 0 0,0 2 0 0 0,0 1 0 0 0,0 1 0 0 0,5-4 0 0 0,6-5 0 0 0,10-5 0 0 0,6-5 0 0 0,8-3 0 0 0,7-2 0 0 0,1-2 0 0 0,2 5 0 0 0,-2 1 0 0 0,2 5 0 0 0,-8 5 0 0 0,-6 9 0 0 0,-7 5 0 0 0,-8 2 0 0 0,-7 1 0 0 0,-4-1 0 0 0,-4-1 0 0 0,-2-1 0 0 0,0-1 0 0 0,0 0 0 0 0,-1-1 0 0 0,2 0 0 0 0,-1-1 0 0 0,1 1 0 0 0,0 0 0 0 0,0 0 0 0 0,0 0 0 0 0,1 0 0 0 0,-1 0 0 0 0,0 0 0 0 0,0 0 0 0 0,1 0 0 0 0,-1 0 0 0 0,0 0 0 0 0,0 0 0 0 0,0 0 0 0 0,1 0 0 0 0,-1 0 0 0 0,0 0 0 0 0,0 0 0 0 0,0 0 0 0 0,1 0 0 0 0,-1 0 0 0 0,0 0 0 0 0,0 0 0 0 0,0 0 0 0 0,1 0 0 0 0,-1 0 0 0 0,0 0 0 0 0,0 0 0 0 0,1 0 0 0 0,-1 0 0 0 0,0 0 0 0 0,0 0 0 0 0,0-5 0 0 0,1-1 0 0 0,-1 0 0 0 0,0 2 0 0 0,0 0 0 0 0,0 2 0 0 0,1 1 0 0 0,3-4 0 0 0,3-1 0 0 0,-1 1 0 0 0,-2 0 0 0 0,0 2 0 0 0,-2 1 0 0 0,0 1 0 0 0,-2 1 0 0 0,0 0 0 0 0,0 0 0 0 0,0 1 0 0 0,0-1 0 0 0,0 0 0 0 0,0 0 0 0 0,0 0 0 0 0,1 0 0 0 0,-1 0 0 0 0,0 0 0 0 0,0 0 0 0 0,10 0 0 0 0,11 0 0 0 0,12 0 0 0 0,9 0 0 0 0,7 0 0 0 0,4 0 0 0 0,3 0 0 0 0,0 0 0 0 0,0 0 0 0 0,-5 5 0 0 0,-2 1 0 0 0,0 0 0 0 0,1-2 0 0 0,0 0 0 0 0,2 2 0 0 0,1 1 0 0 0,0 0 0 0 0,1-3 0 0 0,0-1 0 0 0,0-1 0 0 0,0 4 0 0 0,0 0 0 0 0,0-1 0 0 0,-5 4 0 0 0,-1 0 0 0 0,0-1 0 0 0,1-2 0 0 0,1-3 0 0 0,2-1 0 0 0,1-1 0 0 0,0-1 0 0 0,1 0 0 0 0,0 0 0 0 0,0-1 0 0 0,0 5 0 0 0,-5 7 0 0 0,-5 5 0 0 0,-7 5 0 0 0,-4 3 0 0 0,-3 3 0 0 0,-8-4 0 0 0,-1-1 0 0 0,-6 0 0 0 0,-4-4 0 0 0,-1 0 0 0 0,0-3 0 0 0,-3-4 0 0 0,2 0 0 0 0,-1-1 0 0 0,-1-3 0 0 0,3 3 0 0 0,-1-1 0 0 0,-1-2 0 0 0,-3-2 0 0 0,-1-2 0 0 0,-2-2 0 0 0,-1 4 0 0 0,-1 2 0 0 0,0 3 0 0 0,0 0 0 0 0,0-1 0 0 0,0-3 0 0 0,0 3 0 0 0,0-1 0 0 0,0-1 0 0 0,0-2 0 0 0,0-2 0 0 0,0-2 0 0 0,1 0 0 0 0,-1 4 0 0 0,0 1 0 0 0,0-1 0 0 0,0-1 0 0 0,1-1 0 0 0,-1-1 0 0 0,0-1 0 0 0,0-1 0 0 0,1 0 0 0 0,-1 0 0 0 0,0 0 0 0 0,0 0 0 0 0,0 0 0 0 0,1-1 0 0 0,-1 1 0 0 0,0 0 0 0 0,0 0 0 0 0,0 0 0 0 0,1 0 0 0 0,-1 0 0 0 0,0 0 0 0 0,0 0 0 0 0,0 0 0 0 0,1 0 0 0 0,-1 0 0 0 0,0 0 0 0 0,0 0 0 0 0,0 0 0 0 0,1 0 0 0 0,-1 0 0 0 0,0 0 0 0 0,0 0 0 0 0,0 0 0 0 0,1 0 0 0 0,-1 0 0 0 0,0 0 0 0 0,0 0 0 0 0,1 0 0 0 0,3-4 0 0 0,7-7 0 0 0,10-1 0 0 0,7-3 0 0 0,6 1 0 0 0,8 3 0 0 0,1-1 0 0 0,2 1 0 0 0,3 3 0 0 0,2 2 0 0 0,2 3 0 0 0,2 1 0 0 0,-1 2 0 0 0,2 0 0 0 0,-1 0 0 0 0,0 1 0 0 0,0-1 0 0 0,0 1 0 0 0,0-1 0 0 0,0 0 0 0 0,0 0 0 0 0,0 0 0 0 0,0 0 0 0 0,-1 0 0 0 0,1 0 0 0 0,0 0 0 0 0,0 0 0 0 0,-5 5 0 0 0,-1 1 0 0 0,0-1 0 0 0,-4 5 0 0 0,1-1 0 0 0,1-1 0 0 0,-3 2 0 0 0,-3 5 0 0 0,-5 3 0 0 0,1-1 0 0 0,0-3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9"/>
    </inkml:context>
    <inkml:brush xml:id="br0">
      <inkml:brushProperty name="width" value="0.1" units="cm"/>
      <inkml:brushProperty name="height" value="0.1" units="cm"/>
      <inkml:brushProperty name="color" value="#333333"/>
    </inkml:brush>
  </inkml:definitions>
  <inkml:trace contextRef="#ctx0" brushRef="#br0">19590 12748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0"/>
    </inkml:context>
    <inkml:brush xml:id="br0">
      <inkml:brushProperty name="width" value="0.1" units="cm"/>
      <inkml:brushProperty name="height" value="0.1" units="cm"/>
      <inkml:brushProperty name="color" value="#333333"/>
    </inkml:brush>
  </inkml:definitions>
  <inkml:trace contextRef="#ctx0" brushRef="#br0">19188 12578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2"/>
    </inkml:context>
    <inkml:brush xml:id="br0">
      <inkml:brushProperty name="width" value="0.1" units="cm"/>
      <inkml:brushProperty name="height" value="0.1" units="cm"/>
      <inkml:brushProperty name="color" value="#333333"/>
    </inkml:brush>
  </inkml:definitions>
  <inkml:trace contextRef="#ctx0" brushRef="#br0">21960 12599 16383 0 0,'0'5'0'0'0,"0"6"0"0"0,0 5 0 0 0,0 5 0 0 0,0 3 0 0 0,0 3 0 0 0,0 0 0 0 0,0 1 0 0 0,5 0 0 0 0,6 0 0 0 0,0 0 0 0 0,4-6 0 0 0,4-1 0 0 0,3-4 0 0 0,-3-1 0 0 0,1-3 0 0 0,1-4 0 0 0,2-3 0 0 0,1-2 0 0 0,2-3 0 0 0,0-1 0 0 0,1 0 0 0 0,0-1 0 0 0,-5 5 0 0 0,-1 1 0 0 0,0 5 0 0 0,2 1 0 0 0,5-3 0 0 0,-2-1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4"/>
    </inkml:context>
    <inkml:brush xml:id="br0">
      <inkml:brushProperty name="width" value="0.1" units="cm"/>
      <inkml:brushProperty name="height" value="0.1" units="cm"/>
      <inkml:brushProperty name="color" value="#333333"/>
    </inkml:brush>
  </inkml:definitions>
  <inkml:trace contextRef="#ctx0" brushRef="#br0">16859 15076 16383 0 0,'0'0'0'0'0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1"/>
    </inkml:context>
    <inkml:brush xml:id="br0">
      <inkml:brushProperty name="width" value="0.1" units="cm"/>
      <inkml:brushProperty name="height" value="0.1" units="cm"/>
      <inkml:brushProperty name="color" value="#FFFFFF"/>
    </inkml:brush>
  </inkml:definitions>
  <inkml:trace contextRef="#ctx0" brushRef="#br0">13842 9975 16383 0 0,'0'4'0'0'0,"0"7"0"0"0,-5 5 0 0 0,-1 5 0 0 0,-4 4 0 0 0,-1 1 0 0 0,2 2 0 0 0,2 0 0 0 0,-1 0 0 0 0,-1-1 0 0 0,-2 1 0 0 0,0-1 0 0 0,2 0 0 0 0,2 0 0 0 0,-1-5 0 0 0,0-1 0 0 0,1 0 0 0 0,3 1 0 0 0,1 2 0 0 0,1 0 0 0 0,-3-3 0 0 0,-1-5 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2"/>
    </inkml:context>
    <inkml:brush xml:id="br0">
      <inkml:brushProperty name="width" value="0.1" units="cm"/>
      <inkml:brushProperty name="height" value="0.1" units="cm"/>
      <inkml:brushProperty name="color" value="#FFFFFF"/>
    </inkml:brush>
  </inkml:definitions>
  <inkml:trace contextRef="#ctx0" brushRef="#br0">13790 9911 16383 0 0,'0'5'0'0'0,"0"5"0"0"0,0 7 0 0 0,0 4 0 0 0,0 3 0 0 0,0 3 0 0 0,0 0 0 0 0,0 1 0 0 0,0 0 0 0 0,0 0 0 0 0,0-1 0 0 0,0 1 0 0 0,0-1 0 0 0,0 0 0 0 0,0-1 0 0 0,0 1 0 0 0,0-5 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3"/>
    </inkml:context>
    <inkml:brush xml:id="br0">
      <inkml:brushProperty name="width" value="0.1" units="cm"/>
      <inkml:brushProperty name="height" value="0.1" units="cm"/>
      <inkml:brushProperty name="color" value="#FFFFFF"/>
    </inkml:brush>
  </inkml:definitions>
  <inkml:trace contextRef="#ctx0" brushRef="#br0">13894 9721 16383 0 0,'0'4'0'0'0,"0"7"0"0"0,0 5 0 0 0,0 5 0 0 0,0 4 0 0 0,0 1 0 0 0,0 2 0 0 0,0 0 0 0 0,0 0 0 0 0,0-1 0 0 0,0 1 0 0 0,-4-5 0 0 0,-2-2 0 0 0,0 0 0 0 0,-3-4 0 0 0,-1 1 0 0 0,3 1 0 0 0,1 2 0 0 0,2-7 0 0 0,7-11 0 0 0,2-10 0 0 0,0-8 0 0 0,0-7 0 0 0,3 1 0 0 0,1-1 0 0 0,-2-1 0 0 0,-1-1 0 0 0,2 3 0 0 0,0 1 0 0 0,-2-1 0 0 0,-1 8 0 0 0,-6 6 0 0 0,-4 9 0 0 0,0 8 0 0 0,-4 8 0 0 0,-5 4 0 0 0,0 4 0 0 0,-3-2 0 0 0,3-2 0 0 0,2 1 0 0 0,4 0 0 0 0,-1-3 0 0 0,1-5 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4"/>
    </inkml:context>
    <inkml:brush xml:id="br0">
      <inkml:brushProperty name="width" value="0.1" units="cm"/>
      <inkml:brushProperty name="height" value="0.1" units="cm"/>
      <inkml:brushProperty name="color" value="#FFFFFF"/>
    </inkml:brush>
  </inkml:definitions>
  <inkml:trace contextRef="#ctx0" brushRef="#br0">13790 10038 16383 0 0,'0'0'0'0'0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5"/>
    </inkml:context>
    <inkml:brush xml:id="br0">
      <inkml:brushProperty name="width" value="0.1" units="cm"/>
      <inkml:brushProperty name="height" value="0.1" units="cm"/>
      <inkml:brushProperty name="color" value="#FFFFFF"/>
    </inkml:brush>
  </inkml:definitions>
  <inkml:trace contextRef="#ctx0" brushRef="#br0">13790 10040 16383 0 0,'5'0'0'0'0,"5"0"0"0"0,7 0 0 0 0,4 0 0 0 0,-2-5 0 0 0,-3 4 0 0 0,-9 1 0 0 0,-11 1 0 0 0,-9 0 0 0 0,-2 0 0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6"/>
    </inkml:context>
    <inkml:brush xml:id="br0">
      <inkml:brushProperty name="width" value="0.1" units="cm"/>
      <inkml:brushProperty name="height" value="0.1" units="cm"/>
      <inkml:brushProperty name="color" value="#FFFFFF"/>
    </inkml:brush>
  </inkml:definitions>
  <inkml:trace contextRef="#ctx0" brushRef="#br0">15737 9805 16383 0 0,'0'0'0'0'0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7"/>
    </inkml:context>
    <inkml:brush xml:id="br0">
      <inkml:brushProperty name="width" value="0.1" units="cm"/>
      <inkml:brushProperty name="height" value="0.1" units="cm"/>
      <inkml:brushProperty name="color" value="#FFFFFF"/>
    </inkml:brush>
  </inkml:definitions>
  <inkml:trace contextRef="#ctx0" brushRef="#br0">15886 9763 16383 0 0,'0'0'0'0'0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8"/>
    </inkml:context>
    <inkml:brush xml:id="br0">
      <inkml:brushProperty name="width" value="0.1" units="cm"/>
      <inkml:brushProperty name="height" value="0.1" units="cm"/>
      <inkml:brushProperty name="color" value="#FFFFFF"/>
    </inkml:brush>
  </inkml:definitions>
  <inkml:trace contextRef="#ctx0" brushRef="#br0">13473 14420 16383 0 0,'0'0'0'0'0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3"/>
    </inkml:context>
    <inkml:brush xml:id="br0">
      <inkml:brushProperty name="width" value="0.1" units="cm"/>
      <inkml:brushProperty name="height" value="0.1" units="cm"/>
      <inkml:brushProperty name="color" value="#FFFFFF"/>
    </inkml:brush>
  </inkml:definitions>
  <inkml:trace contextRef="#ctx0" brushRef="#br0">14658 9657 16383 0 0,'0'0'0'0'0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5"/>
    </inkml:context>
    <inkml:brush xml:id="br0">
      <inkml:brushProperty name="width" value="0.1" units="cm"/>
      <inkml:brushProperty name="height" value="0.1" units="cm"/>
      <inkml:brushProperty name="color" value="#FFFFFF"/>
    </inkml:brush>
  </inkml:definitions>
  <inkml:trace contextRef="#ctx0" brushRef="#br0">15293 9890 16383 0 0,'0'0'0'0'0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6"/>
    </inkml:context>
    <inkml:brush xml:id="br0">
      <inkml:brushProperty name="width" value="0.1" units="cm"/>
      <inkml:brushProperty name="height" value="0.1" units="cm"/>
      <inkml:brushProperty name="color" value="#FFFFFF"/>
    </inkml:brush>
  </inkml:definitions>
  <inkml:trace contextRef="#ctx0" brushRef="#br0">16775 9467 16383 0 0,'0'0'0'0'0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7"/>
    </inkml:context>
    <inkml:brush xml:id="br0">
      <inkml:brushProperty name="width" value="0.1" units="cm"/>
      <inkml:brushProperty name="height" value="0.1" units="cm"/>
      <inkml:brushProperty name="color" value="#FFFFFF"/>
    </inkml:brush>
  </inkml:definitions>
  <inkml:trace contextRef="#ctx0" brushRef="#br0">13642 9297 16383 0 0,'0'0'0'0'0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8"/>
    </inkml:context>
    <inkml:brush xml:id="br0">
      <inkml:brushProperty name="width" value="0.1" units="cm"/>
      <inkml:brushProperty name="height" value="0.1" units="cm"/>
      <inkml:brushProperty name="color" value="#FFFFFF"/>
    </inkml:brush>
  </inkml:definitions>
  <inkml:trace contextRef="#ctx0" brushRef="#br0">14573 9763 16383 0 0,'0'0'0'0'0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9"/>
    </inkml:context>
    <inkml:brush xml:id="br0">
      <inkml:brushProperty name="width" value="0.1" units="cm"/>
      <inkml:brushProperty name="height" value="0.1" units="cm"/>
      <inkml:brushProperty name="color" value="#FFFFFF"/>
    </inkml:brush>
  </inkml:definitions>
  <inkml:trace contextRef="#ctx0" brushRef="#br0">9155 12853 16383 0 0,'0'0'0'0'0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0"/>
    </inkml:context>
    <inkml:brush xml:id="br0">
      <inkml:brushProperty name="width" value="0.1" units="cm"/>
      <inkml:brushProperty name="height" value="0.1" units="cm"/>
      <inkml:brushProperty name="color" value="#FFFFFF"/>
    </inkml:brush>
  </inkml:definitions>
  <inkml:trace contextRef="#ctx0" brushRef="#br0">8752 10885 16383 0 0,'0'0'0'0'0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1"/>
    </inkml:context>
    <inkml:brush xml:id="br0">
      <inkml:brushProperty name="width" value="0.1" units="cm"/>
      <inkml:brushProperty name="height" value="0.1" units="cm"/>
      <inkml:brushProperty name="color" value="#FFFFFF"/>
    </inkml:brush>
  </inkml:definitions>
  <inkml:trace contextRef="#ctx0" brushRef="#br0">8456 10821 16383 0 0,'0'0'0'0'0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2"/>
    </inkml:context>
    <inkml:brush xml:id="br0">
      <inkml:brushProperty name="width" value="0.1" units="cm"/>
      <inkml:brushProperty name="height" value="0.1" units="cm"/>
      <inkml:brushProperty name="color" value="#FFFFFF"/>
    </inkml:brush>
  </inkml:definitions>
  <inkml:trace contextRef="#ctx0" brushRef="#br0">8456 10821 16383 0 0,'0'0'0'0'0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3"/>
    </inkml:context>
    <inkml:brush xml:id="br0">
      <inkml:brushProperty name="width" value="0.1" units="cm"/>
      <inkml:brushProperty name="height" value="0.1" units="cm"/>
      <inkml:brushProperty name="color" value="#FFFFFF"/>
    </inkml:brush>
  </inkml:definitions>
  <inkml:trace contextRef="#ctx0" brushRef="#br0">8879 10779 16383 0 0,'0'0'0'0'0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4"/>
    </inkml:context>
    <inkml:brush xml:id="br0">
      <inkml:brushProperty name="width" value="0.1" units="cm"/>
      <inkml:brushProperty name="height" value="0.1" units="cm"/>
      <inkml:brushProperty name="color" value="#FFFFFF"/>
    </inkml:brush>
  </inkml:definitions>
  <inkml:trace contextRef="#ctx0" brushRef="#br0">1365 7773 16383 0 0,'0'0'0'0'0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5"/>
    </inkml:context>
    <inkml:brush xml:id="br0">
      <inkml:brushProperty name="width" value="0.1" units="cm"/>
      <inkml:brushProperty name="height" value="0.1" units="cm"/>
      <inkml:brushProperty name="color" value="#FFFFFF"/>
    </inkml:brush>
  </inkml:definitions>
  <inkml:trace contextRef="#ctx0" brushRef="#br0">10700 10757 16383 0 0,'0'-5'0'0'0,"0"-5"0"0"0,0-7 0 0 0,0-4 0 0 0,0-3 0 0 0,0-3 0 0 0,4 4 0 0 0,2 2 0 0 0,0-2 0 0 0,-1 0 0 0 0,-2-1 0 0 0,4 3 0 0 0,0 2 0 0 0,-1-2 0 0 0,-1-1 0 0 0,-2-2 0 0 0,-1-1 0 0 0,-1-1 0 0 0,-1 4 0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6"/>
    </inkml:context>
    <inkml:brush xml:id="br0">
      <inkml:brushProperty name="width" value="0.1" units="cm"/>
      <inkml:brushProperty name="height" value="0.1" units="cm"/>
      <inkml:brushProperty name="color" value="#FFFFFF"/>
    </inkml:brush>
  </inkml:definitions>
  <inkml:trace contextRef="#ctx0" brushRef="#br0">9091 11097 16383 0 0,'0'0'0'0'0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7"/>
    </inkml:context>
    <inkml:brush xml:id="br0">
      <inkml:brushProperty name="width" value="0.1" units="cm"/>
      <inkml:brushProperty name="height" value="0.1" units="cm"/>
      <inkml:brushProperty name="color" value="#FFFFFF"/>
    </inkml:brush>
  </inkml:definitions>
  <inkml:trace contextRef="#ctx0" brushRef="#br0">2170 11859 16383 0 0,'0'0'0'0'0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8"/>
    </inkml:context>
    <inkml:brush xml:id="br0">
      <inkml:brushProperty name="width" value="0.1" units="cm"/>
      <inkml:brushProperty name="height" value="0.1" units="cm"/>
      <inkml:brushProperty name="color" value="#FFFFFF"/>
    </inkml:brush>
  </inkml:definitions>
  <inkml:trace contextRef="#ctx0" brushRef="#br0">8922 10970 16383 0 0,'0'0'0'0'0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9"/>
    </inkml:context>
    <inkml:brush xml:id="br0">
      <inkml:brushProperty name="width" value="0.1" units="cm"/>
      <inkml:brushProperty name="height" value="0.1" units="cm"/>
      <inkml:brushProperty name="color" value="#FFFFFF"/>
    </inkml:brush>
  </inkml:definitions>
  <inkml:trace contextRef="#ctx0" brushRef="#br0">9180 11348 16383 0 0,'0'-4'0'0'0,"0"-7"0"0"0,0-5 0 0 0,5-5 0 0 0,1-4 0 0 0,-1-6 0 0 0,0-2 0 0 0,3 3 0 0 0,0 4 0 0 0,-1 1 0 0 0,-2-5 0 0 0,-2-10 0 0 0,-1-3 0 0 0,-1 1 0 0 0,-1 3 0 0 0,5 4 0 0 0,0 3 0 0 0,1 2 0 0 0,-2 2 0 0 0,-1 2 0 0 0,4 4 0 0 0,-5 11 0 0 0,-6 12 0 0 0,-8 10 0 0 0,-1 8 0 0 0,-4 5 0 0 0,-3 4 0 0 0,-2 0 0 0 0,-3 6 0 0 0,-1 1 0 0 0,-1-1 0 0 0,-1-1 0 0 0,1-2 0 0 0,0-2 0 0 0,4 8 0 0 0,2 2 0 0 0,0-5 0 0 0,-2-4 0 0 0,-5-3 0 0 0,-7 4 0 0 0,-2 0 0 0 0,0 0 0 0 0,-2 0 0 0 0,5-2 0 0 0,4-1 0 0 0,7 0 0 0 0,3-6 0 0 0,5-1 0 0 0,0-5 0 0 0,3 0 0 0 0,-1-3 0 0 0,-3 1 0 0 0,1 2 0 0 0,3 4 0 0 0,0-2 0 0 0,1 0 0 0 0,-2-2 0 0 0,1 0 0 0 0,-1-2 0 0 0,0-9 0 0 0,4-9 0 0 0,2-9 0 0 0,4-6 0 0 0,1-5 0 0 0,1-3 0 0 0,1-1 0 0 0,1-1 0 0 0,-1 1 0 0 0,1-1 0 0 0,-1 2 0 0 0,5-1 0 0 0,6 6 0 0 0,1 1 0 0 0,-2 0 0 0 0,3 3 0 0 0,-2 1 0 0 0,3-2 0 0 0,-2-2 0 0 0,-3-2 0 0 0,2-2 0 0 0,4-1 0 0 0,3 4 0 0 0,-1 1 0 0 0,2 5 0 0 0,1 4 0 0 0,2 4 0 0 0,2 0 0 0 0,-3-4 0 0 0,-5-5 0 0 0,-6-3 0 0 0,-3-4 0 0 0,-5-1 0 0 0,-1-2 0 0 0,-1 0 0 0 0,-1 8 0 0 0,0 13 0 0 0,0 11 0 0 0,0 10 0 0 0,5 7 0 0 0,2 4 0 0 0,0 2 0 0 0,3 1 0 0 0,0 0 0 0 0,4 0 0 0 0,-2-1 0 0 0,4 0 0 0 0,-3-1 0 0 0,3 0 0 0 0,2-5 0 0 0,4-5 0 0 0,2-7 0 0 0,2-5 0 0 0,-3-7 0 0 0,-6-8 0 0 0,0-3 0 0 0,-4-3 0 0 0,-3-4 0 0 0,-4-2 0 0 0,-2-3 0 0 0,-2-2 0 0 0,-1 0 0 0 0,0 9 0 0 0,-5 7 0 0 0,-2 10 0 0 0,-4 11 0 0 0,0 6 0 0 0,-3 7 0 0 0,-3 3 0 0 0,0 2 0 0 0,0-4 0 0 0,-3-6 0 0 0,-2-6 0 0 0,3-9 0 0 0,-1-6 0 0 0,4-6 0 0 0,5-7 0 0 0,3-5 0 0 0,4-3 0 0 0,2-3 0 0 0,2-1 0 0 0,1 0 0 0 0,-1 0 0 0 0,1 0 0 0 0,0 1 0 0 0,0 0 0 0 0,-1 0 0 0 0,0 0 0 0 0,0 0 0 0 0,5 5 0 0 0,1 1 0 0 0,-1 0 0 0 0,0-1 0 0 0,3 3 0 0 0,0 0 0 0 0,-1-1 0 0 0,2 3 0 0 0,1 0 0 0 0,-2-2 0 0 0,-3-3 0 0 0,-1 8 0 0 0,-3 11 0 0 0,0 9 0 0 0,-1 10 0 0 0,0 5 0 0 0,0 5 0 0 0,-1 2 0 0 0,1 1 0 0 0,0-1 0 0 0,-1 1 0 0 0,6-1 0 0 0,1 0 0 0 0,4-1 0 0 0,1 0 0 0 0,-2 0 0 0 0,-2 0 0 0 0,2-5 0 0 0,-1-1 0 0 0,-1-1 0 0 0,3-2 0 0 0,3-5 0 0 0,5-5 0 0 0,4-8 0 0 0,2-8 0 0 0,-2-8 0 0 0,-5-6 0 0 0,-2 1 0 0 0,-2 0 0 0 0,-4-1 0 0 0,-4-2 0 0 0,-2 8 0 0 0,-1 11 0 0 0,-2 11 0 0 0,4 10 0 0 0,1 5 0 0 0,0 5 0 0 0,-1 2 0 0 0,-1 1 0 0 0,-1 0 0 0 0,3 0 0 0 0,2-1 0 0 0,-1 0 0 0 0,3-1 0 0 0,0 0 0 0 0,3-5 0 0 0,0-1 0 0 0,2-5 0 0 0,3-4 0 0 0,3-5 0 0 0,-1-8 0 0 0,-4-9 0 0 0,-1-1 0 0 0,-1-5 0 0 0,-5-4 0 0 0,3 2 0 0 0,-2-1 0 0 0,-2-1 0 0 0,-2-3 0 0 0,-2-1 0 0 0,3-2 0 0 0,0 0 0 0 0,0-1 0 0 0,-2 0 0 0 0,-1 0 0 0 0,-1 0 0 0 0,-2 9 0 0 0,1 12 0 0 0,-1 12 0 0 0,-1 9 0 0 0,1 7 0 0 0,0 4 0 0 0,0 2 0 0 0,-1 2 0 0 0,1-1 0 0 0,0-1 0 0 0,0 1 0 0 0,0-2 0 0 0,5-4 0 0 0,1-11 0 0 0,0-12 0 0 0,-2-11 0 0 0,0-8 0 0 0,-2-5 0 0 0,3 2 0 0 0,2-1 0 0 0,-1 0 0 0 0,-2-2 0 0 0,-1 0 0 0 0,-1-1 0 0 0,-1 0 0 0 0,-1-1 0 0 0,0 0 0 0 0,0 0 0 0 0,0 0 0 0 0,-5 5 0 0 0,-1 10 0 0 0,-5 8 0 0 0,0 8 0 0 0,-2 4 0 0 0,0 6 0 0 0,-2-1 0 0 0,2 3 0 0 0,3 3 0 0 0,3 3 0 0 0,-2-3 0 0 0,1 1 0 0 0,-3 1 0 0 0,0 1 0 0 0,3 3 0 0 0,-3-5 0 0 0,1 0 0 0 0,3 1 0 0 0,1 2 0 0 0,3 0 0 0 0,-4 2 0 0 0,1 1 0 0 0,-5-4 0 0 0,1-1 0 0 0,-3 1 0 0 0,1 0 0 0 0,2 2 0 0 0,3 1 0 0 0,7-4 0 0 0,4-10 0 0 0,5-11 0 0 0,2-10 0 0 0,-1-9 0 0 0,2-5 0 0 0,-1-2 0 0 0,-3-3 0 0 0,-2 0 0 0 0,3 5 0 0 0,-1 1 0 0 0,-2 1 0 0 0,-1-1 0 0 0,-2-1 0 0 0,-2-1 0 0 0,0 0 0 0 0,-1-2 0 0 0,0 1 0 0 0,-1-1 0 0 0,1 0 0 0 0,0 0 0 0 0,-1 0 0 0 0,-3 0 0 0 0,-7 5 0 0 0,-5 5 0 0 0,-5 7 0 0 0,1 9 0 0 0,-1 9 0 0 0,0 3 0 0 0,2 5 0 0 0,5 4 0 0 0,0-2 0 0 0,3 1 0 0 0,-2 2 0 0 0,2 2 0 0 0,-3-3 0 0 0,2-1 0 0 0,3 2 0 0 0,3 1 0 0 0,-3-3 0 0 0,2-9 0 0 0,-4-6 0 0 0,0-9 0 0 0,-2-3 0 0 0,1-5 0 0 0,-3 0 0 0 0,-2 2 0 0 0,-3 2 0 0 0,-4 4 0 0 0,-1 2 0 0 0,-1 2 0 0 0,-1 1 0 0 0,-1 0 0 0 0,1 1 0 0 0,4-5 0 0 0,7-6 0 0 0,5-6 0 0 0,5-5 0 0 0,3-4 0 0 0,8 4 0 0 0,6 4 0 0 0,2 1 0 0 0,-1-2 0 0 0,-3-2 0 0 0,1 3 0 0 0,5 3 0 0 0,3 0 0 0 0,-1-2 0 0 0,1 2 0 0 0,-3-2 0 0 0,2 2 0 0 0,-3 9 0 0 0,-4 8 0 0 0,-4 10 0 0 0,-2 6 0 0 0,-2 5 0 0 0,-2 2 0 0 0,0 2 0 0 0,-1 1 0 0 0,1 0 0 0 0,-1-1 0 0 0,1 0 0 0 0,-1-1 0 0 0,1 0 0 0 0,0 0 0 0 0,0 0 0 0 0,-5-5 0 0 0,-1-1 0 0 0,1 0 0 0 0,0 1 0 0 0,2 1 0 0 0,1 2 0 0 0,1 1 0 0 0,0 0 0 0 0,1 1 0 0 0,0 0 0 0 0,1 0 0 0 0,-1 0 0 0 0,0 0 0 0 0,5-5 0 0 0,1-1 0 0 0,4-4 0 0 0,6-6 0 0 0,3-4 0 0 0,4-3 0 0 0,3-3 0 0 0,1-1 0 0 0,0-1 0 0 0,1 0 0 0 0,0 0 0 0 0,-5-4 0 0 0,-2-1 0 0 0,-4-5 0 0 0,-1 0 0 0 0,2 2 0 0 0,-3-2 0 0 0,1 0 0 0 0,3-2 0 0 0,2 2 0 0 0,-2-3 0 0 0,-1-3 0 0 0,-6 1 0 0 0,-7 8 0 0 0,-8 5 0 0 0,-3 8 0 0 0,-6 3 0 0 0,-1 5 0 0 0,-2 5 0 0 0,-3-2 0 0 0,-4-2 0 0 0,-2-4 0 0 0,3-9 0 0 0,0-3 0 0 0,4-7 0 0 0,1-2 0 0 0,2-3 0 0 0,4-4 0 0 0,3-4 0 0 0,4-2 0 0 0,6 3 0 0 0,3 0 0 0 0,5 4 0 0 0,0 0 0 0 0,-1-1 0 0 0,2 1 0 0 0,3 5 0 0 0,5 4 0 0 0,-3 8 0 0 0,2 8 0 0 0,1 8 0 0 0,-2 5 0 0 0,0 0 0 0 0,2-4 0 0 0,2-1 0 0 0,1-3 0 0 0,2-3 0 0 0,1-4 0 0 0,-4 2 0 0 0,-5 4 0 0 0,-11 0 0 0 0,-10 3 0 0 0,-10-2 0 0 0,-2 2 0 0 0,-3-1 0 0 0,-2-4 0 0 0,-3-3 0 0 0,-2-3 0 0 0,-1-2 0 0 0,0-2 0 0 0,4-5 0 0 0,2-1 0 0 0,4-5 0 0 0,5-5 0 0 0,0 0 0 0 0,2-1 0 0 0,-1 2 0 0 0,0-1 0 0 0,3-3 0 0 0,2-2 0 0 0,3-2 0 0 0,1-2 0 0 0,1-1 0 0 0,1-1 0 0 0,1 0 0 0 0,-1-1 0 0 0,1 1 0 0 0,4 4 0 0 0,1 2 0 0 0,0 0 0 0 0,-1-1 0 0 0,-2-2 0 0 0,-6 4 0 0 0,-6 5 0 0 0,-3 10 0 0 0,-3 5 0 0 0,-3 3 0 0 0,0 6 0 0 0,0 1 0 0 0,-3-1 0 0 0,-1 2 0 0 0,3 4 0 0 0,-1 0 0 0 0,0-3 0 0 0,-3-4 0 0 0,-1-3 0 0 0,8-2 0 0 0,7-6 0 0 0,9-3 0 0 0,9-5 0 0 0,4-5 0 0 0,3 0 0 0 0,4-2 0 0 0,-1-2 0 0 0,0 3 0 0 0,-3-2 0 0 0,1 4 0 0 0,1-1 0 0 0,3-2 0 0 0,-2-3 0 0 0,-1 3 0 0 0,-6 4 0 0 0,-12 9 0 0 0,-4 10 0 0 0,-7 4 0 0 0,-1 5 0 0 0,-4 0 0 0 0,2 3 0 0 0,-2-2 0 0 0,-2-4 0 0 0,1 1 0 0 0,4 4 0 0 0,-1-2 0 0 0,-2 1 0 0 0,-3-1 0 0 0,2 1 0 0 0,-1-1 0 0 0,3 0 0 0 0,-1-1 0 0 0,2 1 0 0 0,-1-1 0 0 0,-2-4 0 0 0,2 2 0 0 0,-2-1 0 0 0,3 2 0 0 0,3-5 0 0 0,4-9 0 0 0,2-8 0 0 0,4-7 0 0 0,5-1 0 0 0,2-2 0 0 0,0-2 0 0 0,4 3 0 0 0,0 0 0 0 0,3-1 0 0 0,-1-2 0 0 0,3 2 0 0 0,-2 1 0 0 0,1 3 0 0 0,-1 0 0 0 0,-3-1 0 0 0,-3-4 0 0 0,-3 8 0 0 0,-2 9 0 0 0,-2 11 0 0 0,0 8 0 0 0,-1 7 0 0 0,1 4 0 0 0,-1 1 0 0 0,1 2 0 0 0,-1 0 0 0 0,6 0 0 0 0,1-1 0 0 0,0-1 0 0 0,-2 1 0 0 0,0-1 0 0 0,-2 0 0 0 0,3-5 0 0 0,2-2 0 0 0,-1 1 0 0 0,-2 1 0 0 0,-1 2 0 0 0,4 0 0 0 0,0 2 0 0 0,3-4 0 0 0,5-6 0 0 0,5-5 0 0 0,3-5 0 0 0,2-4 0 0 0,-3-6 0 0 0,-1-2 0 0 0,1-1 0 0 0,-3-3 0 0 0,-6-5 0 0 0,1 0 0 0 0,-3-1 0 0 0,-3 5 0 0 0,-3 11 0 0 0,-7 4 0 0 0,-8 2 0 0 0,-1 4 0 0 0,-5 1 0 0 0,2 3 0 0 0,-3-2 0 0 0,-1 3 0 0 0,1 3 0 0 0,-1 3 0 0 0,-2-2 0 0 0,3 0 0 0 0,-1-3 0 0 0,3 0 0 0 0,0-2 0 0 0,2-8 0 0 0,3-11 0 0 0,3-7 0 0 0,8-3 0 0 0,4-3 0 0 0,5 1 0 0 0,1 0 0 0 0,-1-3 0 0 0,2 3 0 0 0,-1-1 0 0 0,2 3 0 0 0,-1 0 0 0 0,2 1 0 0 0,-1 0 0 0 0,1-3 0 0 0,-1-3 0 0 0,1 2 0 0 0,-6 4 0 0 0,-4 9 0 0 0,-8 5 0 0 0,-3 7 0 0 0,-5 3 0 0 0,0 4 0 0 0,-3-1 0 0 0,2 3 0 0 0,-3-2 0 0 0,-2-3 0 0 0,2 1 0 0 0,-2 3 0 0 0,-1-1 0 0 0,2 1 0 0 0,-1-1 0 0 0,3 1 0 0 0,0-1 0 0 0,1 0 0 0 0,0-1 0 0 0,2-8 0 0 0,2-9 0 0 0,8-4 0 0 0,9-5 0 0 0,3-5 0 0 0,5 0 0 0 0,4-1 0 0 0,-1-1 0 0 0,0 1 0 0 0,-2 1 0 0 0,1 3 0 0 0,-3-1 0 0 0,1 3 0 0 0,-2-2 0 0 0,1 3 0 0 0,3 2 0 0 0,3 4 0 0 0,2 2 0 0 0,-1 7 0 0 0,-1 3 0 0 0,-4 5 0 0 0,1 4 0 0 0,1 6 0 0 0,3-2 0 0 0,2 1 0 0 0,1 1 0 0 0,2-3 0 0 0,-4 1 0 0 0,-1 1 0 0 0,1-3 0 0 0,0 0 0 0 0,2 3 0 0 0,1-3 0 0 0,1 0 0 0 0,0 2 0 0 0,1-2 0 0 0,-4 0 0 0 0,-2-2 0 0 0,0 0 0 0 0,1-2 0 0 0,-3 2 0 0 0,0-3 0 0 0,1-2 0 0 0,-3 1 0 0 0,1-2 0 0 0,1-1 0 0 0,-3 1 0 0 0,2 1 0 0 0,1-3 0 0 0,2-2 0 0 0,3-2 0 0 0,1-1 0 0 0,1-2 0 0 0,-4-4 0 0 0,-1-2 0 0 0,0-1 0 0 0,2-2 0 0 0,1-5 0 0 0,1-1 0 0 0,1-1 0 0 0,0-3 0 0 0,1-3 0 0 0,0 3 0 0 0,0-1 0 0 0,0-1 0 0 0,0-1 0 0 0,0 2 0 0 0,-5 1 0 0 0,-1 3 0 0 0,0 0 0 0 0,-3-1 0 0 0,-1 1 0 0 0,2 4 0 0 0,2-1 0 0 0,-3-3 0 0 0,1 2 0 0 0,1-1 0 0 0,2-4 0 0 0,-3-2 0 0 0,0 2 0 0 0,-3 0 0 0 0,0-1 0 0 0,2-3 0 0 0,3-1 0 0 0,1 4 0 0 0,-2 0 0 0 0,-4-1 0 0 0,-2-2 0 0 0,3 4 0 0 0,-2 0 0 0 0,1-1 0 0 0,2-2 0 0 0,-2-2 0 0 0,2 4 0 0 0,-4 0 0 0 0,2-1 0 0 0,1-1 0 0 0,-1-2 0 0 0,1 3 0 0 0,2 1 0 0 0,-2 0 0 0 0,1 2 0 0 0,1 5 0 0 0,-2 0 0 0 0,0-3 0 0 0,3-3 0 0 0,-8 2 0 0 0,-5 4 0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90"/>
    </inkml:context>
    <inkml:brush xml:id="br0">
      <inkml:brushProperty name="width" value="0.1" units="cm"/>
      <inkml:brushProperty name="height" value="0.1" units="cm"/>
      <inkml:brushProperty name="color" value="#FFFFFF"/>
    </inkml:brush>
  </inkml:definitions>
  <inkml:trace contextRef="#ctx0" brushRef="#br0">1767 8027 16383 0 0,'0'0'0'0'0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2"/>
    </inkml:context>
    <inkml:brush xml:id="br0">
      <inkml:brushProperty name="width" value="0.1" units="cm"/>
      <inkml:brushProperty name="height" value="0.1" units="cm"/>
      <inkml:brushProperty name="color" value="#FFFFFF"/>
    </inkml:brush>
  </inkml:definitions>
  <inkml:trace contextRef="#ctx0" brushRef="#br0">4773 13213 16383 0 0,'0'0'0'0'0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3"/>
    </inkml:context>
    <inkml:brush xml:id="br0">
      <inkml:brushProperty name="width" value="0.1" units="cm"/>
      <inkml:brushProperty name="height" value="0.1" units="cm"/>
      <inkml:brushProperty name="color" value="#FFFFFF"/>
    </inkml:brush>
  </inkml:definitions>
  <inkml:trace contextRef="#ctx0" brushRef="#br0">6784 13086 16383 0 0,'0'0'0'0'0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4"/>
    </inkml:context>
    <inkml:brush xml:id="br0">
      <inkml:brushProperty name="width" value="0.1" units="cm"/>
      <inkml:brushProperty name="height" value="0.1" units="cm"/>
      <inkml:brushProperty name="color" value="#FFFFFF"/>
    </inkml:brush>
  </inkml:definitions>
  <inkml:trace contextRef="#ctx0" brushRef="#br0">5641 8916 16383 0 0,'0'0'0'0'0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5"/>
    </inkml:context>
    <inkml:brush xml:id="br0">
      <inkml:brushProperty name="width" value="0.1" units="cm"/>
      <inkml:brushProperty name="height" value="0.1" units="cm"/>
      <inkml:brushProperty name="color" value="#FFFFFF"/>
    </inkml:brush>
  </inkml:definitions>
  <inkml:trace contextRef="#ctx0" brushRef="#br0">1662 8154 16383 0 0,'0'0'0'0'0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7"/>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8"/>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9"/>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05160-E9AA-523B-EE24-AAEA9447C93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B17FF21-3A08-A978-AC26-E77A5850F4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790BA3D-2CAB-3674-3D42-3FBB45F27537}"/>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ABCE8DE9-7D66-B382-FE74-5DE20351B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720A07-5E4E-89E1-EE27-5A8FFB51A3D5}"/>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09971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CDBD9-09CC-E9DE-046B-DD1D72DF96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CCF4B6E-8A05-9A54-1D1B-C49C8055F2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A76FA4-FA05-D11B-4717-D1C07A16E4EF}"/>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263F1977-B802-2592-FCB9-DEC1334DF9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076ACF-3540-6276-54D2-7C55E0235AB6}"/>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96523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323CA-7914-7442-87BE-9B1167F19C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19E1B74-53A0-D890-9975-80B6535FDE6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C5477E1-D877-345A-8CF7-2721D3A64973}"/>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94985383-0959-643E-F1F2-DA0653AF71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C4AF6E-327E-0E43-8539-4E819DD3705F}"/>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325439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BC60A-7508-6DA0-E11D-6B3F1CA28E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879ECB-6344-6B00-3CBA-993B171697B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5192804-965B-D7F6-02E9-62DAAB6E550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500246D-F50C-C06C-4CEE-EB4AF5610684}"/>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8980B90E-B137-ED68-5D31-6A6A9B24D1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707443-7B53-4D6C-BDEF-AE1D4A8F124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05576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DBD78-90E2-D721-22FD-889A0E1FEBE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604C529-7F5F-CF74-64CE-4DCEF9279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AD7644-F064-E0A9-A2D5-0D842D8E9DC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8F22B8F-0874-D8AD-475E-19EB325953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87FFB2-379C-0AC1-5968-920A4AA5EFA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1E91239-59D1-516D-23FF-EA53E44CEDD5}"/>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8" name="Footer Placeholder 7">
            <a:extLst>
              <a:ext uri="{FF2B5EF4-FFF2-40B4-BE49-F238E27FC236}">
                <a16:creationId xmlns:a16="http://schemas.microsoft.com/office/drawing/2014/main" id="{06ED9CD8-0BDA-5274-7365-B7A5B28070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CFFAE9-CD8C-C4E4-12AE-E92D4E26BE6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2017538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1414-3921-F389-F2BD-4D068E74230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6CAD777-AE22-6694-08D5-AE2242EC6F8A}"/>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4" name="Footer Placeholder 3">
            <a:extLst>
              <a:ext uri="{FF2B5EF4-FFF2-40B4-BE49-F238E27FC236}">
                <a16:creationId xmlns:a16="http://schemas.microsoft.com/office/drawing/2014/main" id="{018320B3-2DD2-1589-5D87-2720812827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DDB5B9-CEE1-0D2E-C8DF-BD46E667A6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786505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81D2B5-5C20-FBF6-EDF1-69C175BD44E0}"/>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3" name="Footer Placeholder 2">
            <a:extLst>
              <a:ext uri="{FF2B5EF4-FFF2-40B4-BE49-F238E27FC236}">
                <a16:creationId xmlns:a16="http://schemas.microsoft.com/office/drawing/2014/main" id="{2421D216-C669-09E5-B752-B960969B85D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CC9F26-0542-4139-60BF-FD02354DB3EE}"/>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28751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C7438-0E61-D160-CD6E-0812E26CD1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F8D5738-6CD6-8FF0-13D1-0C3670BD17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6AE42AB-C42C-361C-5C4C-8786A5475D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EFC098B-2E38-FD8E-7758-A8BB34BE5F95}"/>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9CAD111B-A1FE-18D9-2131-A5DD4CE2BF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71838E-4301-458F-FBD4-90C4C712E8F7}"/>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75839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03DA-B0C2-1C50-3C95-1CCFC3E6DA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3A0D925-F912-7842-D902-03F5741A4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759021-D344-BC5A-AD0B-95D9745739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085684-27A5-9982-3271-17434AA505D9}"/>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B056CBFD-07FF-0E3C-5D70-060D8F8A6C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CC7327-6226-C8F3-76F8-26A243F05DF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194070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FE7-E553-05A5-279B-A16F777223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B54863F-13AE-C7AC-7022-E09710ACD7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EB6B607-19C9-2972-C3BA-473051AA6EF1}"/>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9F9846C3-1515-56EB-358D-7260118F3E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A86576-0222-A066-5BEE-D80E6AF8FD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315881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1D8AE4-23F7-2D06-A658-687984EFEC2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1D2EB2-6F0D-731A-5020-CA19FEEA485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255F66-7659-1511-1B4E-8161756E8EA6}"/>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20E61CA3-6071-BC15-7D95-E6DFBB38D4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E5049C-D3B0-5D2D-201D-4D586876B97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85144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AADFF-CB7B-151A-6718-5582CAD91E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BE93184-5278-2F7E-D657-756744D847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2DD042-F7E5-5FBC-ECE0-1C70C06265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A52F58D9-2F2E-3F3B-DCD6-977A7A55C9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C0351FF-1BDA-AF0C-A5DB-7969E5CE1E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97C8D8B-64A7-604B-89C6-41EF9320F327}" type="slidenum">
              <a:rPr lang="en-US" smtClean="0"/>
              <a:t>‹#›</a:t>
            </a:fld>
            <a:endParaRPr lang="en-US"/>
          </a:p>
        </p:txBody>
      </p:sp>
    </p:spTree>
    <p:extLst>
      <p:ext uri="{BB962C8B-B14F-4D97-AF65-F5344CB8AC3E}">
        <p14:creationId xmlns:p14="http://schemas.microsoft.com/office/powerpoint/2010/main" val="2546057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8" Type="http://schemas.openxmlformats.org/officeDocument/2006/relationships/image" Target="../media/image10.png" /><Relationship Id="rId3" Type="http://schemas.openxmlformats.org/officeDocument/2006/relationships/customXml" Target="../ink/ink1.xml" /><Relationship Id="rId7" Type="http://schemas.openxmlformats.org/officeDocument/2006/relationships/customXml" Target="../ink/ink3.xml" /><Relationship Id="rId12" Type="http://schemas.openxmlformats.org/officeDocument/2006/relationships/customXml" Target="../ink/ink6.xml" /><Relationship Id="rId2" Type="http://schemas.openxmlformats.org/officeDocument/2006/relationships/image" Target="../media/image13.png" /><Relationship Id="rId1" Type="http://schemas.openxmlformats.org/officeDocument/2006/relationships/slideLayout" Target="../slideLayouts/slideLayout2.xml" /><Relationship Id="rId6" Type="http://schemas.openxmlformats.org/officeDocument/2006/relationships/image" Target="../media/image9.png" /><Relationship Id="rId11" Type="http://schemas.openxmlformats.org/officeDocument/2006/relationships/customXml" Target="../ink/ink5.xml" /><Relationship Id="rId5" Type="http://schemas.openxmlformats.org/officeDocument/2006/relationships/customXml" Target="../ink/ink2.xml" /><Relationship Id="rId15" Type="http://schemas.openxmlformats.org/officeDocument/2006/relationships/customXml" Target="../ink/ink7.xml" /><Relationship Id="rId10" Type="http://schemas.openxmlformats.org/officeDocument/2006/relationships/image" Target="../media/image110.png" /><Relationship Id="rId4" Type="http://schemas.openxmlformats.org/officeDocument/2006/relationships/image" Target="../media/image80.png" /><Relationship Id="rId9" Type="http://schemas.openxmlformats.org/officeDocument/2006/relationships/customXml" Target="../ink/ink4.xml" /><Relationship Id="rId14" Type="http://schemas.openxmlformats.org/officeDocument/2006/relationships/image" Target="../media/image12.png" /></Relationships>
</file>

<file path=ppt/slides/_rels/slide20.xml.rels><?xml version="1.0" encoding="UTF-8" standalone="yes"?>
<Relationships xmlns="http://schemas.openxmlformats.org/package/2006/relationships"><Relationship Id="rId8" Type="http://schemas.openxmlformats.org/officeDocument/2006/relationships/image" Target="../media/image15.png" /><Relationship Id="rId13" Type="http://schemas.openxmlformats.org/officeDocument/2006/relationships/customXml" Target="../ink/ink13.xml" /><Relationship Id="rId18" Type="http://schemas.openxmlformats.org/officeDocument/2006/relationships/customXml" Target="../ink/ink17.xml" /><Relationship Id="rId3" Type="http://schemas.openxmlformats.org/officeDocument/2006/relationships/customXml" Target="../ink/ink8.xml" /><Relationship Id="rId21" Type="http://schemas.openxmlformats.org/officeDocument/2006/relationships/customXml" Target="../ink/ink20.xml" /><Relationship Id="rId7" Type="http://schemas.openxmlformats.org/officeDocument/2006/relationships/customXml" Target="../ink/ink10.xml" /><Relationship Id="rId12" Type="http://schemas.openxmlformats.org/officeDocument/2006/relationships/image" Target="../media/image17.png" /><Relationship Id="rId17" Type="http://schemas.openxmlformats.org/officeDocument/2006/relationships/image" Target="../media/image18.png" /><Relationship Id="rId2" Type="http://schemas.openxmlformats.org/officeDocument/2006/relationships/image" Target="../media/image14.png" /><Relationship Id="rId16" Type="http://schemas.openxmlformats.org/officeDocument/2006/relationships/customXml" Target="../ink/ink16.xml" /><Relationship Id="rId20" Type="http://schemas.openxmlformats.org/officeDocument/2006/relationships/customXml" Target="../ink/ink19.xml" /><Relationship Id="rId1" Type="http://schemas.openxmlformats.org/officeDocument/2006/relationships/slideLayout" Target="../slideLayouts/slideLayout2.xml" /><Relationship Id="rId6" Type="http://schemas.openxmlformats.org/officeDocument/2006/relationships/image" Target="../media/image140.png" /><Relationship Id="rId11" Type="http://schemas.openxmlformats.org/officeDocument/2006/relationships/customXml" Target="../ink/ink12.xml" /><Relationship Id="rId5" Type="http://schemas.openxmlformats.org/officeDocument/2006/relationships/customXml" Target="../ink/ink9.xml" /><Relationship Id="rId15" Type="http://schemas.openxmlformats.org/officeDocument/2006/relationships/customXml" Target="../ink/ink15.xml" /><Relationship Id="rId10" Type="http://schemas.openxmlformats.org/officeDocument/2006/relationships/image" Target="../media/image16.png" /><Relationship Id="rId19" Type="http://schemas.openxmlformats.org/officeDocument/2006/relationships/customXml" Target="../ink/ink18.xml" /><Relationship Id="rId4" Type="http://schemas.openxmlformats.org/officeDocument/2006/relationships/image" Target="../media/image130.png" /><Relationship Id="rId9" Type="http://schemas.openxmlformats.org/officeDocument/2006/relationships/customXml" Target="../ink/ink11.xml" /><Relationship Id="rId14" Type="http://schemas.openxmlformats.org/officeDocument/2006/relationships/customXml" Target="../ink/ink14.xml" /></Relationships>
</file>

<file path=ppt/slides/_rels/slide21.xml.rels><?xml version="1.0" encoding="UTF-8" standalone="yes"?>
<Relationships xmlns="http://schemas.openxmlformats.org/package/2006/relationships"><Relationship Id="rId8" Type="http://schemas.openxmlformats.org/officeDocument/2006/relationships/customXml" Target="../ink/ink25.xml" /><Relationship Id="rId13" Type="http://schemas.openxmlformats.org/officeDocument/2006/relationships/customXml" Target="../ink/ink29.xml" /><Relationship Id="rId3" Type="http://schemas.openxmlformats.org/officeDocument/2006/relationships/customXml" Target="../ink/ink21.xml" /><Relationship Id="rId7" Type="http://schemas.openxmlformats.org/officeDocument/2006/relationships/customXml" Target="../ink/ink24.xml" /><Relationship Id="rId12" Type="http://schemas.openxmlformats.org/officeDocument/2006/relationships/customXml" Target="../ink/ink28.xml" /><Relationship Id="rId2" Type="http://schemas.openxmlformats.org/officeDocument/2006/relationships/image" Target="../media/image19.png" /><Relationship Id="rId16" Type="http://schemas.openxmlformats.org/officeDocument/2006/relationships/image" Target="../media/image21.png" /><Relationship Id="rId1" Type="http://schemas.openxmlformats.org/officeDocument/2006/relationships/slideLayout" Target="../slideLayouts/slideLayout2.xml" /><Relationship Id="rId6" Type="http://schemas.openxmlformats.org/officeDocument/2006/relationships/customXml" Target="../ink/ink23.xml" /><Relationship Id="rId11" Type="http://schemas.openxmlformats.org/officeDocument/2006/relationships/image" Target="../media/image20.png" /><Relationship Id="rId5" Type="http://schemas.openxmlformats.org/officeDocument/2006/relationships/customXml" Target="../ink/ink22.xml" /><Relationship Id="rId15" Type="http://schemas.openxmlformats.org/officeDocument/2006/relationships/customXml" Target="../ink/ink31.xml" /><Relationship Id="rId10" Type="http://schemas.openxmlformats.org/officeDocument/2006/relationships/customXml" Target="../ink/ink27.xml" /><Relationship Id="rId4" Type="http://schemas.openxmlformats.org/officeDocument/2006/relationships/image" Target="../media/image18.png" /><Relationship Id="rId9" Type="http://schemas.openxmlformats.org/officeDocument/2006/relationships/customXml" Target="../ink/ink26.xml" /><Relationship Id="rId14" Type="http://schemas.openxmlformats.org/officeDocument/2006/relationships/customXml" Target="../ink/ink30.xml" /></Relationships>
</file>

<file path=ppt/slides/_rels/slide22.xml.rels><?xml version="1.0" encoding="UTF-8" standalone="yes"?>
<Relationships xmlns="http://schemas.openxmlformats.org/package/2006/relationships"><Relationship Id="rId3" Type="http://schemas.openxmlformats.org/officeDocument/2006/relationships/customXml" Target="../ink/ink32.xml" /><Relationship Id="rId2" Type="http://schemas.openxmlformats.org/officeDocument/2006/relationships/image" Target="../media/image22.png" /><Relationship Id="rId1" Type="http://schemas.openxmlformats.org/officeDocument/2006/relationships/slideLayout" Target="../slideLayouts/slideLayout2.xml" /><Relationship Id="rId4" Type="http://schemas.openxmlformats.org/officeDocument/2006/relationships/image" Target="../media/image18.png" /></Relationships>
</file>

<file path=ppt/slides/_rels/slide23.xml.rels><?xml version="1.0" encoding="UTF-8" standalone="yes"?>
<Relationships xmlns="http://schemas.openxmlformats.org/package/2006/relationships"><Relationship Id="rId2" Type="http://schemas.openxmlformats.org/officeDocument/2006/relationships/image" Target="../media/image23.png" /><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24.pn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8" Type="http://schemas.openxmlformats.org/officeDocument/2006/relationships/customXml" Target="../ink/ink34.xml" /><Relationship Id="rId13" Type="http://schemas.openxmlformats.org/officeDocument/2006/relationships/customXml" Target="../ink/ink39.xml" /><Relationship Id="rId3" Type="http://schemas.openxmlformats.org/officeDocument/2006/relationships/hyperlink" Target="https://www.health-ni.gov.uk/publications/improving-recognition-malnutrition-and-nutritional-care-nursing-homes-must-audit-and-training/" TargetMode="External" /><Relationship Id="rId7" Type="http://schemas.openxmlformats.org/officeDocument/2006/relationships/image" Target="../media/image16.png" /><Relationship Id="rId12" Type="http://schemas.openxmlformats.org/officeDocument/2006/relationships/customXml" Target="../ink/ink38.xml" /><Relationship Id="rId2" Type="http://schemas.openxmlformats.org/officeDocument/2006/relationships/hyperlink" Target="https://learn.microsoft.com/en-us/microsoftteams/expand-teams-across-your-org/shifts/manage-the-shifts-app-for-your-organization-in-teams" TargetMode="External" /><Relationship Id="rId1" Type="http://schemas.openxmlformats.org/officeDocument/2006/relationships/slideLayout" Target="../slideLayouts/slideLayout2.xml" /><Relationship Id="rId6" Type="http://schemas.openxmlformats.org/officeDocument/2006/relationships/customXml" Target="../ink/ink33.xml" /><Relationship Id="rId11" Type="http://schemas.openxmlformats.org/officeDocument/2006/relationships/customXml" Target="../ink/ink37.xml" /><Relationship Id="rId5" Type="http://schemas.openxmlformats.org/officeDocument/2006/relationships/hyperlink" Target="https://support.microsoft.com/en-us/office/how-onedrive-safeguards-your-data-in-the-cloud-23c6ea94-3608-48d7-8bf0-80e142edd1e1" TargetMode="External" /><Relationship Id="rId10" Type="http://schemas.openxmlformats.org/officeDocument/2006/relationships/customXml" Target="../ink/ink36.xml" /><Relationship Id="rId4" Type="http://schemas.openxmlformats.org/officeDocument/2006/relationships/hyperlink" Target="https://www.kcl.ac.uk/news/management-of-sickness-absence-in-nhs-trusts" TargetMode="External" /><Relationship Id="rId9" Type="http://schemas.openxmlformats.org/officeDocument/2006/relationships/customXml" Target="../ink/ink35.xml" /></Relationships>
</file>

<file path=ppt/slides/_rels/slide26.xml.rels><?xml version="1.0" encoding="UTF-8" standalone="yes"?>
<Relationships xmlns="http://schemas.openxmlformats.org/package/2006/relationships"><Relationship Id="rId3" Type="http://schemas.openxmlformats.org/officeDocument/2006/relationships/hyperlink" Target="https://deref-mail.com/mail/client/p-WQL7XiGLM/dereferrer/?redirectUrl=https%3A%2F%2Fwww.nationalcareforum.org.uk%2Fdigital-transformation%2Fnews%2Fresources%2Ffree-digital-tools-training-to-support-digital-upskilling-in-adult-social-care%2F" TargetMode="External" /><Relationship Id="rId7" Type="http://schemas.openxmlformats.org/officeDocument/2006/relationships/hyperlink" Target="https://www.nlg.nhs.uk/news/new-digital-shift-scheduling-system-gives-staff-gift-of-time/" TargetMode="External" /><Relationship Id="rId2" Type="http://schemas.openxmlformats.org/officeDocument/2006/relationships/hyperlink" Target="https://www.microsoft.com/en-ie/microsoft-teams/staff-scheduling-shift-management" TargetMode="External" /><Relationship Id="rId1" Type="http://schemas.openxmlformats.org/officeDocument/2006/relationships/slideLayout" Target="../slideLayouts/slideLayout2.xml" /><Relationship Id="rId6" Type="http://schemas.openxmlformats.org/officeDocument/2006/relationships/hyperlink" Target="https://support.nhs.net/knowledge-base/using-ms-shifts-to-roster-health-and-care-staff/" TargetMode="External" /><Relationship Id="rId5" Type="http://schemas.openxmlformats.org/officeDocument/2006/relationships/hyperlink" Target="https://www.england.nhs.uk/2023/11/new-nhs-software-to-improve-care-for-millions-of-patients/" TargetMode="External" /><Relationship Id="rId4" Type="http://schemas.openxmlformats.org/officeDocument/2006/relationships/hyperlink" Target="https://deref-mail.com/mail/client/_IF6gVaEJ1o/dereferrer/?redirectUrl=http%3A%2F%2Fwww.england.nhs.uk"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Arc 38">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31725E-8A10-FDC9-30E2-F69D36625A6C}"/>
              </a:ext>
            </a:extLst>
          </p:cNvPr>
          <p:cNvSpPr>
            <a:spLocks noGrp="1"/>
          </p:cNvSpPr>
          <p:nvPr>
            <p:ph type="ctrTitle"/>
          </p:nvPr>
        </p:nvSpPr>
        <p:spPr>
          <a:xfrm>
            <a:off x="3949996" y="1451833"/>
            <a:ext cx="7644627" cy="4177114"/>
          </a:xfrm>
        </p:spPr>
        <p:txBody>
          <a:bodyPr vert="horz" lIns="91440" tIns="45720" rIns="91440" bIns="45720" rtlCol="0" anchor="b">
            <a:noAutofit/>
          </a:bodyPr>
          <a:lstStyle/>
          <a:p>
            <a:pPr algn="r"/>
            <a:r>
              <a:rPr lang="en-GB" sz="2800">
                <a:latin typeface="Arial"/>
                <a:cs typeface="Arial"/>
              </a:rPr>
              <a:t>Module code #LCHS4007 </a:t>
            </a:r>
            <a:br>
              <a:rPr lang="en-GB" sz="2800" dirty="0">
                <a:latin typeface="Arial"/>
                <a:cs typeface="Arial"/>
              </a:rPr>
            </a:br>
            <a:r>
              <a:rPr lang="en-GB" sz="2800">
                <a:latin typeface="Arial"/>
                <a:cs typeface="Arial"/>
              </a:rPr>
              <a:t>  Digital skills and research methods. </a:t>
            </a:r>
            <a:br>
              <a:rPr lang="en-GB" sz="2800" dirty="0">
                <a:latin typeface="Arial"/>
                <a:cs typeface="Arial"/>
              </a:rPr>
            </a:br>
            <a:r>
              <a:rPr lang="en-GB" sz="2800">
                <a:latin typeface="Arial"/>
                <a:cs typeface="Arial"/>
              </a:rPr>
              <a:t>Riverdale Nursing Home group case study.</a:t>
            </a:r>
            <a:br>
              <a:rPr lang="en-GB" sz="2800" dirty="0">
                <a:latin typeface="Arial"/>
                <a:cs typeface="Arial"/>
              </a:rPr>
            </a:br>
            <a:r>
              <a:rPr lang="en-GB" sz="2800">
                <a:latin typeface="Arial"/>
                <a:cs typeface="Arial"/>
              </a:rPr>
              <a:t>Students:</a:t>
            </a:r>
            <a:br>
              <a:rPr lang="en-GB" sz="2800" dirty="0">
                <a:latin typeface="Arial"/>
                <a:cs typeface="Arial"/>
              </a:rPr>
            </a:br>
            <a:r>
              <a:rPr lang="en-GB" sz="2800">
                <a:latin typeface="Arial"/>
                <a:cs typeface="Arial"/>
              </a:rPr>
              <a:t>Hafsa Rahmani 2520546</a:t>
            </a:r>
            <a:br>
              <a:rPr lang="en-GB" sz="2800" dirty="0">
                <a:latin typeface="Arial"/>
                <a:cs typeface="Arial"/>
              </a:rPr>
            </a:br>
            <a:r>
              <a:rPr lang="en-GB" sz="2800" dirty="0">
                <a:latin typeface="Arial"/>
                <a:cs typeface="Arial"/>
              </a:rPr>
              <a:t>Mamta Kc 2522180</a:t>
            </a:r>
            <a:br>
              <a:rPr lang="en-GB" sz="2800" dirty="0">
                <a:latin typeface="Arial"/>
                <a:cs typeface="Arial"/>
              </a:rPr>
            </a:br>
            <a:r>
              <a:rPr lang="en-GB" sz="2800" dirty="0">
                <a:latin typeface="Arial"/>
                <a:cs typeface="Arial"/>
              </a:rPr>
              <a:t>Mufasal Ahmed 2536380</a:t>
            </a:r>
            <a:br>
              <a:rPr lang="en-GB" sz="2800" dirty="0">
                <a:latin typeface="Arial"/>
                <a:cs typeface="Arial"/>
              </a:rPr>
            </a:br>
            <a:r>
              <a:rPr lang="en-GB" sz="2800" dirty="0">
                <a:latin typeface="Arial"/>
                <a:cs typeface="Arial"/>
              </a:rPr>
              <a:t>Zunaira 2536986</a:t>
            </a:r>
            <a:br>
              <a:rPr lang="en-GB" sz="2800" dirty="0">
                <a:latin typeface="Arial"/>
                <a:cs typeface="Arial"/>
              </a:rPr>
            </a:br>
            <a:r>
              <a:rPr lang="en-GB" sz="2800" dirty="0">
                <a:latin typeface="Arial"/>
                <a:cs typeface="Arial"/>
              </a:rPr>
              <a:t>Lecturer: Bianca Dodgen</a:t>
            </a:r>
            <a:endParaRPr lang="en-US" sz="2800">
              <a:latin typeface="Arial"/>
              <a:cs typeface="Arial"/>
            </a:endParaRPr>
          </a:p>
        </p:txBody>
      </p:sp>
      <p:sp>
        <p:nvSpPr>
          <p:cNvPr id="3" name="TextBox 2">
            <a:extLst>
              <a:ext uri="{FF2B5EF4-FFF2-40B4-BE49-F238E27FC236}">
                <a16:creationId xmlns:a16="http://schemas.microsoft.com/office/drawing/2014/main" id="{921439F0-F2B1-B711-EC9E-537092DF896B}"/>
              </a:ext>
            </a:extLst>
          </p:cNvPr>
          <p:cNvSpPr txBox="1"/>
          <p:nvPr/>
        </p:nvSpPr>
        <p:spPr>
          <a:xfrm>
            <a:off x="0" y="6530163"/>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dirty="0">
                <a:solidFill>
                  <a:srgbClr val="000000"/>
                </a:solidFill>
                <a:latin typeface="Aptos"/>
              </a:rPr>
              <a:t>Microsoft</a:t>
            </a:r>
            <a:r>
              <a:rPr lang="en-GB" dirty="0">
                <a:solidFill>
                  <a:srgbClr val="000000"/>
                </a:solidFill>
                <a:latin typeface="Aptos"/>
              </a:rPr>
              <a:t> Images</a:t>
            </a:r>
            <a:r>
              <a:rPr lang="en-GB" sz="1800" b="0" i="0" u="none" strike="noStrike" baseline="0" dirty="0">
                <a:solidFill>
                  <a:srgbClr val="000000"/>
                </a:solidFill>
                <a:latin typeface="Aptos"/>
              </a:rPr>
              <a:t>, (</a:t>
            </a:r>
            <a:r>
              <a:rPr lang="en-GB" sz="1800" b="0" i="0" u="none" strike="noStrike" baseline="0" dirty="0" err="1">
                <a:solidFill>
                  <a:srgbClr val="000000"/>
                </a:solidFill>
                <a:latin typeface="Aptos"/>
              </a:rPr>
              <a:t>n.d</a:t>
            </a:r>
            <a:r>
              <a:rPr lang="en-GB" sz="1800" b="0" i="0" u="none" strike="noStrike" baseline="0" dirty="0">
                <a:solidFill>
                  <a:srgbClr val="000000"/>
                </a:solidFill>
                <a:latin typeface="Aptos"/>
              </a:rPr>
              <a:t>).</a:t>
            </a:r>
            <a:r>
              <a:rPr sz="1800" b="0" i="0" dirty="0">
                <a:solidFill>
                  <a:srgbClr val="000000"/>
                </a:solidFill>
                <a:latin typeface="Aptos"/>
                <a:ea typeface="Aptos"/>
                <a:cs typeface="Aptos"/>
              </a:rPr>
              <a:t>​</a:t>
            </a:r>
            <a:endParaRPr lang="en-GB" dirty="0"/>
          </a:p>
          <a:p>
            <a:pPr algn="ctr"/>
            <a:endParaRPr lang="en-GB"/>
          </a:p>
        </p:txBody>
      </p:sp>
    </p:spTree>
    <p:extLst>
      <p:ext uri="{BB962C8B-B14F-4D97-AF65-F5344CB8AC3E}">
        <p14:creationId xmlns:p14="http://schemas.microsoft.com/office/powerpoint/2010/main" val="2730669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215C6C6-E45C-4179-9FC1-E8A4C1D47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56472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ign with text on it&#10;&#10;AI-generated content may be incorrect.">
            <a:extLst>
              <a:ext uri="{FF2B5EF4-FFF2-40B4-BE49-F238E27FC236}">
                <a16:creationId xmlns:a16="http://schemas.microsoft.com/office/drawing/2014/main" id="{CE9451D6-8FB1-D099-DE96-5119F4963F9B}"/>
              </a:ext>
            </a:extLst>
          </p:cNvPr>
          <p:cNvPicPr>
            <a:picLocks noChangeAspect="1"/>
          </p:cNvPicPr>
          <p:nvPr/>
        </p:nvPicPr>
        <p:blipFill>
          <a:blip r:embed="rId2"/>
          <a:srcRect b="10204"/>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3695094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21" name="Rectangle 20">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board with black text&#10;&#10;AI-generated content may be incorrect.">
            <a:extLst>
              <a:ext uri="{FF2B5EF4-FFF2-40B4-BE49-F238E27FC236}">
                <a16:creationId xmlns:a16="http://schemas.microsoft.com/office/drawing/2014/main" id="{A96AAB5B-B3D7-632A-3C87-E8C1E6AA9274}"/>
              </a:ext>
            </a:extLst>
          </p:cNvPr>
          <p:cNvPicPr>
            <a:picLocks noChangeAspect="1"/>
          </p:cNvPicPr>
          <p:nvPr/>
        </p:nvPicPr>
        <p:blipFill>
          <a:blip r:embed="rId2"/>
          <a:srcRect t="9057" b="1147"/>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3239985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215C6C6-E45C-4179-9FC1-E8A4C1D47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56472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and orange sign with black text&#10;&#10;AI-generated content may be incorrect.">
            <a:extLst>
              <a:ext uri="{FF2B5EF4-FFF2-40B4-BE49-F238E27FC236}">
                <a16:creationId xmlns:a16="http://schemas.microsoft.com/office/drawing/2014/main" id="{84C151E8-BA14-4DF1-A861-F1EC8BEC4914}"/>
              </a:ext>
            </a:extLst>
          </p:cNvPr>
          <p:cNvPicPr>
            <a:picLocks noChangeAspect="1"/>
          </p:cNvPicPr>
          <p:nvPr/>
        </p:nvPicPr>
        <p:blipFill>
          <a:blip r:embed="rId2"/>
          <a:srcRect t="916" b="6861"/>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3307569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and orange sign with black text&#10;&#10;AI-generated content may be incorrect.">
            <a:extLst>
              <a:ext uri="{FF2B5EF4-FFF2-40B4-BE49-F238E27FC236}">
                <a16:creationId xmlns:a16="http://schemas.microsoft.com/office/drawing/2014/main" id="{7BE9FE19-2AC2-96E9-75A6-3854F58013EF}"/>
              </a:ext>
            </a:extLst>
          </p:cNvPr>
          <p:cNvPicPr>
            <a:picLocks noChangeAspect="1"/>
          </p:cNvPicPr>
          <p:nvPr/>
        </p:nvPicPr>
        <p:blipFill>
          <a:blip r:embed="rId2"/>
          <a:srcRect b="15048"/>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3055688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215C6C6-E45C-4179-9FC1-E8A4C1D47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56472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sign with orange text&#10;&#10;AI-generated content may be incorrect.">
            <a:extLst>
              <a:ext uri="{FF2B5EF4-FFF2-40B4-BE49-F238E27FC236}">
                <a16:creationId xmlns:a16="http://schemas.microsoft.com/office/drawing/2014/main" id="{B76EDDD1-B7AC-9F5F-BE9A-D3EE7BEE73EE}"/>
              </a:ext>
            </a:extLst>
          </p:cNvPr>
          <p:cNvPicPr>
            <a:picLocks noChangeAspect="1"/>
          </p:cNvPicPr>
          <p:nvPr/>
        </p:nvPicPr>
        <p:blipFill>
          <a:blip r:embed="rId2"/>
          <a:srcRect b="13614"/>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2895573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and orange sign with black text&#10;&#10;AI-generated content may be incorrect.">
            <a:extLst>
              <a:ext uri="{FF2B5EF4-FFF2-40B4-BE49-F238E27FC236}">
                <a16:creationId xmlns:a16="http://schemas.microsoft.com/office/drawing/2014/main" id="{AFC4B11C-8E56-E761-9974-361EB6E4943E}"/>
              </a:ext>
            </a:extLst>
          </p:cNvPr>
          <p:cNvPicPr>
            <a:picLocks noChangeAspect="1"/>
          </p:cNvPicPr>
          <p:nvPr/>
        </p:nvPicPr>
        <p:blipFill>
          <a:blip r:embed="rId2"/>
          <a:srcRect t="6013" b="11764"/>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211049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215C6C6-E45C-4179-9FC1-E8A4C1D47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56472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paper with red text&#10;&#10;AI-generated content may be incorrect.">
            <a:extLst>
              <a:ext uri="{FF2B5EF4-FFF2-40B4-BE49-F238E27FC236}">
                <a16:creationId xmlns:a16="http://schemas.microsoft.com/office/drawing/2014/main" id="{4C4C3DC1-5841-8B70-18B0-6D8CD5CDDC19}"/>
              </a:ext>
            </a:extLst>
          </p:cNvPr>
          <p:cNvPicPr>
            <a:picLocks noChangeAspect="1"/>
          </p:cNvPicPr>
          <p:nvPr/>
        </p:nvPicPr>
        <p:blipFill>
          <a:blip r:embed="rId2"/>
          <a:srcRect b="16092"/>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3340046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10" name="Rectangle 9">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rectangular sign with black text&#10;&#10;AI-generated content may be incorrect.">
            <a:extLst>
              <a:ext uri="{FF2B5EF4-FFF2-40B4-BE49-F238E27FC236}">
                <a16:creationId xmlns:a16="http://schemas.microsoft.com/office/drawing/2014/main" id="{CF4CF9BD-8878-E1F0-BAF6-1D70026BFE48}"/>
              </a:ext>
            </a:extLst>
          </p:cNvPr>
          <p:cNvPicPr>
            <a:picLocks noChangeAspect="1"/>
          </p:cNvPicPr>
          <p:nvPr/>
        </p:nvPicPr>
        <p:blipFill>
          <a:blip r:embed="rId2"/>
          <a:srcRect t="3487" b="11561"/>
          <a:stretch>
            <a:fillRect/>
          </a:stretch>
        </p:blipFill>
        <p:spPr>
          <a:xfrm>
            <a:off x="838200" y="704765"/>
            <a:ext cx="10628376" cy="5440003"/>
          </a:xfrm>
          <a:prstGeom prst="rect">
            <a:avLst/>
          </a:prstGeom>
        </p:spPr>
      </p:pic>
    </p:spTree>
    <p:extLst>
      <p:ext uri="{BB962C8B-B14F-4D97-AF65-F5344CB8AC3E}">
        <p14:creationId xmlns:p14="http://schemas.microsoft.com/office/powerpoint/2010/main" val="2372978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1B6EBB-36E0-BBFE-D510-3C5ED1F5F179}"/>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D92AA0-8C01-7770-D957-C93E596A0424}"/>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b="1" dirty="0"/>
              <a:t> </a:t>
            </a:r>
            <a:r>
              <a:rPr lang="en-GB" b="1" dirty="0">
                <a:latin typeface="Arial"/>
                <a:cs typeface="Arial"/>
              </a:rPr>
              <a:t>  </a:t>
            </a:r>
            <a:r>
              <a:rPr lang="en-GB" sz="3600" b="1">
                <a:solidFill>
                  <a:schemeClr val="accent5"/>
                </a:solidFill>
                <a:latin typeface="Arial"/>
                <a:cs typeface="Arial"/>
              </a:rPr>
              <a:t>Staff training at Riverdale care </a:t>
            </a:r>
            <a:r>
              <a:rPr lang="en-GB" sz="3600" b="1" dirty="0">
                <a:solidFill>
                  <a:schemeClr val="accent5"/>
                </a:solidFill>
                <a:latin typeface="Arial"/>
                <a:cs typeface="Arial"/>
              </a:rPr>
              <a:t>home</a:t>
            </a:r>
            <a:r>
              <a:rPr lang="en-GB" sz="3600" dirty="0">
                <a:solidFill>
                  <a:schemeClr val="accent5"/>
                </a:solidFill>
                <a:latin typeface="Arial"/>
                <a:cs typeface="Arial"/>
              </a:rPr>
              <a:t>.</a:t>
            </a:r>
            <a:endParaRPr lang="en-US" sz="3600">
              <a:solidFill>
                <a:schemeClr val="accent5"/>
              </a:solidFill>
              <a:latin typeface="Arial"/>
              <a:cs typeface="Arial"/>
            </a:endParaRPr>
          </a:p>
          <a:p>
            <a:pPr>
              <a:buNone/>
            </a:pPr>
            <a:r>
              <a:rPr lang="en-GB" dirty="0">
                <a:latin typeface="Arial"/>
                <a:ea typeface="+mn-lt"/>
                <a:cs typeface="Arial"/>
              </a:rPr>
              <a:t>  </a:t>
            </a:r>
            <a:r>
              <a:rPr lang="en-GB" b="1">
                <a:latin typeface="Arial"/>
                <a:ea typeface="+mn-lt"/>
                <a:cs typeface="Arial"/>
              </a:rPr>
              <a:t>Slide 1: Workplace Task – Staff Training:</a:t>
            </a:r>
            <a:endParaRPr lang="en-GB" b="1">
              <a:latin typeface="Arial"/>
              <a:cs typeface="Arial"/>
            </a:endParaRPr>
          </a:p>
          <a:p>
            <a:pPr>
              <a:buNone/>
            </a:pPr>
            <a:r>
              <a:rPr lang="en-GB">
                <a:latin typeface="Arial"/>
                <a:ea typeface="+mn-lt"/>
                <a:cs typeface="Arial"/>
              </a:rPr>
              <a:t>  Staff training is important in Riverdale </a:t>
            </a:r>
            <a:r>
              <a:rPr lang="en-GB" dirty="0">
                <a:latin typeface="Arial"/>
                <a:ea typeface="+mn-lt"/>
                <a:cs typeface="Arial"/>
              </a:rPr>
              <a:t>Nursing Home. </a:t>
            </a:r>
          </a:p>
          <a:p>
            <a:pPr>
              <a:buNone/>
            </a:pPr>
            <a:r>
              <a:rPr lang="en-GB">
                <a:latin typeface="Arial"/>
                <a:ea typeface="+mn-lt"/>
                <a:cs typeface="Arial"/>
              </a:rPr>
              <a:t>  Staff </a:t>
            </a:r>
            <a:r>
              <a:rPr lang="en-GB" dirty="0">
                <a:latin typeface="Arial"/>
                <a:ea typeface="+mn-lt"/>
                <a:cs typeface="Arial"/>
              </a:rPr>
              <a:t>need training to learn new skills and do </a:t>
            </a:r>
            <a:r>
              <a:rPr lang="en-GB">
                <a:latin typeface="Arial"/>
                <a:ea typeface="+mn-lt"/>
                <a:cs typeface="Arial"/>
              </a:rPr>
              <a:t>their jobs correctly.</a:t>
            </a:r>
          </a:p>
          <a:p>
            <a:pPr>
              <a:buNone/>
            </a:pPr>
            <a:r>
              <a:rPr lang="en-GB" dirty="0">
                <a:latin typeface="Arial"/>
                <a:ea typeface="+mn-lt"/>
                <a:cs typeface="Arial"/>
              </a:rPr>
              <a:t>  Training helps carers, nurses, and other staff give safe care </a:t>
            </a:r>
            <a:r>
              <a:rPr lang="en-GB">
                <a:latin typeface="Arial"/>
                <a:ea typeface="+mn-lt"/>
                <a:cs typeface="Arial"/>
              </a:rPr>
              <a:t>to residents</a:t>
            </a:r>
            <a:r>
              <a:rPr lang="en-GB" dirty="0">
                <a:latin typeface="Arial"/>
                <a:ea typeface="+mn-lt"/>
                <a:cs typeface="Arial"/>
              </a:rPr>
              <a:t>.</a:t>
            </a:r>
            <a:r>
              <a:rPr lang="en-GB" dirty="0">
                <a:latin typeface="Arial"/>
                <a:cs typeface="Arial"/>
              </a:rPr>
              <a:t> </a:t>
            </a:r>
            <a:endParaRPr lang="en-GB" dirty="0">
              <a:latin typeface="Aptos" panose="02110004020202020204"/>
              <a:cs typeface="Arial"/>
            </a:endParaRPr>
          </a:p>
          <a:p>
            <a:pPr>
              <a:buNone/>
            </a:pPr>
            <a:r>
              <a:rPr lang="en-GB">
                <a:latin typeface="Arial"/>
                <a:cs typeface="Arial"/>
              </a:rPr>
              <a:t>  (National </a:t>
            </a:r>
            <a:r>
              <a:rPr lang="en-GB" dirty="0">
                <a:latin typeface="Arial"/>
                <a:cs typeface="Arial"/>
              </a:rPr>
              <a:t>Care Forum, 2024).</a:t>
            </a:r>
            <a:endParaRPr lang="en-GB"/>
          </a:p>
          <a:p>
            <a:pPr marL="0" indent="0">
              <a:buNone/>
            </a:pPr>
            <a:endParaRPr lang="en-US" dirty="0">
              <a:latin typeface="Arial"/>
              <a:cs typeface="Arial"/>
            </a:endParaRPr>
          </a:p>
        </p:txBody>
      </p:sp>
    </p:spTree>
    <p:extLst>
      <p:ext uri="{BB962C8B-B14F-4D97-AF65-F5344CB8AC3E}">
        <p14:creationId xmlns:p14="http://schemas.microsoft.com/office/powerpoint/2010/main" val="2612185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853B3B-80F4-E6FF-61CC-83DE22388A26}"/>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C01D79-6B4D-07E7-1DEC-1822859FED9C}"/>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4D714E6-85A7-563D-1F34-1C4F7907CE9F}"/>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GB">
              <a:ea typeface="+mn-lt"/>
              <a:cs typeface="+mn-lt"/>
            </a:endParaRPr>
          </a:p>
          <a:p>
            <a:pPr marL="0" indent="0">
              <a:buNone/>
            </a:pPr>
            <a:r>
              <a:rPr lang="en-GB" b="1" dirty="0">
                <a:latin typeface="Arial"/>
                <a:ea typeface="+mn-lt"/>
                <a:cs typeface="Arial"/>
              </a:rPr>
              <a:t>Slide 2: Microsoft 365 Tool – </a:t>
            </a:r>
            <a:r>
              <a:rPr lang="en-GB" b="1">
                <a:latin typeface="Arial"/>
                <a:ea typeface="+mn-lt"/>
                <a:cs typeface="Arial"/>
              </a:rPr>
              <a:t>PowerPoint:</a:t>
            </a:r>
            <a:endParaRPr lang="en-US">
              <a:latin typeface="Arial"/>
              <a:ea typeface="+mn-lt"/>
              <a:cs typeface="Arial"/>
            </a:endParaRPr>
          </a:p>
          <a:p>
            <a:pPr marL="0" indent="0">
              <a:buNone/>
            </a:pPr>
            <a:r>
              <a:rPr lang="en-GB">
                <a:latin typeface="Arial"/>
                <a:ea typeface="+mn-lt"/>
                <a:cs typeface="Arial"/>
              </a:rPr>
              <a:t>The Microsoft 365 tool I </a:t>
            </a:r>
            <a:r>
              <a:rPr lang="en-GB" dirty="0">
                <a:latin typeface="Arial"/>
                <a:ea typeface="+mn-lt"/>
                <a:cs typeface="Arial"/>
              </a:rPr>
              <a:t>chose is Microsoft PowerPoint. </a:t>
            </a:r>
            <a:endParaRPr lang="en-US">
              <a:latin typeface="Arial"/>
              <a:ea typeface="+mn-lt"/>
              <a:cs typeface="Arial"/>
            </a:endParaRPr>
          </a:p>
          <a:p>
            <a:pPr marL="0" indent="0">
              <a:buNone/>
            </a:pPr>
            <a:r>
              <a:rPr lang="en-GB">
                <a:latin typeface="Arial"/>
                <a:ea typeface="+mn-lt"/>
                <a:cs typeface="Arial"/>
              </a:rPr>
              <a:t>PowerPoint is used to make </a:t>
            </a:r>
            <a:r>
              <a:rPr lang="en-GB" dirty="0">
                <a:latin typeface="Arial"/>
                <a:ea typeface="+mn-lt"/>
                <a:cs typeface="Arial"/>
              </a:rPr>
              <a:t>training </a:t>
            </a:r>
            <a:r>
              <a:rPr lang="en-GB">
                <a:latin typeface="Arial"/>
                <a:ea typeface="+mn-lt"/>
                <a:cs typeface="Arial"/>
              </a:rPr>
              <a:t>presentations. </a:t>
            </a:r>
            <a:endParaRPr lang="en-US">
              <a:latin typeface="Arial"/>
              <a:ea typeface="+mn-lt"/>
              <a:cs typeface="Arial"/>
            </a:endParaRPr>
          </a:p>
          <a:p>
            <a:pPr marL="0" indent="0">
              <a:buNone/>
            </a:pPr>
            <a:r>
              <a:rPr lang="en-GB">
                <a:latin typeface="Arial"/>
                <a:ea typeface="+mn-lt"/>
                <a:cs typeface="Arial"/>
              </a:rPr>
              <a:t>It can include words, pictures, and videos.</a:t>
            </a:r>
            <a:endParaRPr lang="en-US">
              <a:latin typeface="Arial"/>
              <a:ea typeface="+mn-lt"/>
              <a:cs typeface="Arial"/>
            </a:endParaRPr>
          </a:p>
          <a:p>
            <a:pPr marL="0" indent="0">
              <a:buNone/>
            </a:pPr>
            <a:r>
              <a:rPr lang="en-GB">
                <a:latin typeface="Arial"/>
                <a:ea typeface="+mn-lt"/>
                <a:cs typeface="Arial"/>
              </a:rPr>
              <a:t>(National Care Forum, 2024).</a:t>
            </a:r>
            <a:endParaRPr lang="en-US">
              <a:latin typeface="Arial"/>
              <a:cs typeface="Arial"/>
            </a:endParaRPr>
          </a:p>
        </p:txBody>
      </p:sp>
    </p:spTree>
    <p:extLst>
      <p:ext uri="{BB962C8B-B14F-4D97-AF65-F5344CB8AC3E}">
        <p14:creationId xmlns:p14="http://schemas.microsoft.com/office/powerpoint/2010/main" val="1723449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042EAC-BBA8-BED7-DA34-2E1BF30B635E}"/>
            </a:ext>
          </a:extLst>
        </p:cNvPr>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81C222-7694-1C68-A273-F8F8B15B8474}"/>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28" name="Arc 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92CE96-AD59-AA05-170D-FDBC10FF7030}"/>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ea typeface="+mn-lt"/>
                <a:cs typeface="+mn-lt"/>
              </a:rPr>
              <a:t>   </a:t>
            </a:r>
            <a:r>
              <a:rPr lang="en-GB" b="1">
                <a:latin typeface="Arial"/>
                <a:ea typeface="+mn-lt"/>
                <a:cs typeface="Arial"/>
              </a:rPr>
              <a:t>Slide 3: Why Power Point is Suitable:</a:t>
            </a:r>
            <a:endParaRPr lang="en-US" b="1">
              <a:latin typeface="Arial"/>
              <a:cs typeface="Arial"/>
            </a:endParaRPr>
          </a:p>
          <a:p>
            <a:pPr>
              <a:buNone/>
            </a:pPr>
            <a:r>
              <a:rPr lang="en-GB">
                <a:latin typeface="Arial"/>
                <a:ea typeface="+mn-lt"/>
                <a:cs typeface="Arial"/>
              </a:rPr>
              <a:t>  Power Point is a useful tool</a:t>
            </a:r>
            <a:r>
              <a:rPr lang="en-GB" dirty="0">
                <a:latin typeface="Arial"/>
                <a:ea typeface="+mn-lt"/>
                <a:cs typeface="Arial"/>
              </a:rPr>
              <a:t> for staff training because it makes information easy to understand. </a:t>
            </a:r>
          </a:p>
          <a:p>
            <a:pPr>
              <a:buNone/>
            </a:pPr>
            <a:r>
              <a:rPr lang="en-GB">
                <a:latin typeface="Arial"/>
                <a:ea typeface="+mn-lt"/>
                <a:cs typeface="Arial"/>
              </a:rPr>
              <a:t>  Staff can learn important topics such as health and safety, medication support,     a</a:t>
            </a:r>
            <a:r>
              <a:rPr lang="en-GB" dirty="0">
                <a:latin typeface="Arial"/>
                <a:ea typeface="+mn-lt"/>
                <a:cs typeface="Arial"/>
              </a:rPr>
              <a:t>nd resident care.</a:t>
            </a:r>
            <a:r>
              <a:rPr lang="en-GB" dirty="0">
                <a:latin typeface="Arial"/>
                <a:cs typeface="Arial"/>
              </a:rPr>
              <a:t> (National Care Forum, 2024).</a:t>
            </a:r>
            <a:endParaRPr lang="en-GB">
              <a:latin typeface="Arial"/>
              <a:cs typeface="Arial"/>
            </a:endParaRPr>
          </a:p>
          <a:p>
            <a:pPr marL="0" indent="0">
              <a:buNone/>
            </a:pPr>
            <a:endParaRPr lang="en-GB">
              <a:latin typeface="Arial"/>
              <a:cs typeface="Arial"/>
            </a:endParaRPr>
          </a:p>
        </p:txBody>
      </p:sp>
    </p:spTree>
    <p:extLst>
      <p:ext uri="{BB962C8B-B14F-4D97-AF65-F5344CB8AC3E}">
        <p14:creationId xmlns:p14="http://schemas.microsoft.com/office/powerpoint/2010/main" val="72403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8E79FB-851E-BD04-13CF-A3FB98A0A54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326769-C1C9-D0C3-3C9B-7712912C2FD3}"/>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D462E37-E243-7E5C-7777-C7DDDE839A07}"/>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latin typeface="Arial"/>
                <a:ea typeface="+mn-lt"/>
                <a:cs typeface="Arial"/>
              </a:rPr>
              <a:t>  </a:t>
            </a:r>
            <a:r>
              <a:rPr lang="en-GB" b="1">
                <a:latin typeface="Arial"/>
                <a:ea typeface="+mn-lt"/>
                <a:cs typeface="Arial"/>
              </a:rPr>
              <a:t>Slide 4: How It Improves Efficiency:</a:t>
            </a:r>
            <a:endParaRPr lang="en-US" b="1">
              <a:latin typeface="Arial"/>
              <a:cs typeface="Arial"/>
            </a:endParaRPr>
          </a:p>
          <a:p>
            <a:pPr>
              <a:buNone/>
            </a:pPr>
            <a:r>
              <a:rPr lang="en-GB">
                <a:latin typeface="Arial"/>
                <a:ea typeface="+mn-lt"/>
                <a:cs typeface="Arial"/>
              </a:rPr>
              <a:t>  PowerPoint saves time because the </a:t>
            </a:r>
            <a:r>
              <a:rPr lang="en-GB" dirty="0">
                <a:latin typeface="Arial"/>
                <a:ea typeface="+mn-lt"/>
                <a:cs typeface="Arial"/>
              </a:rPr>
              <a:t>same training presentation can be used </a:t>
            </a:r>
            <a:r>
              <a:rPr lang="en-GB">
                <a:latin typeface="Arial"/>
                <a:ea typeface="+mn-lt"/>
                <a:cs typeface="Arial"/>
              </a:rPr>
              <a:t>many times.</a:t>
            </a:r>
          </a:p>
          <a:p>
            <a:pPr>
              <a:buNone/>
            </a:pPr>
            <a:r>
              <a:rPr lang="en-GB">
                <a:latin typeface="Arial"/>
                <a:ea typeface="+mn-lt"/>
                <a:cs typeface="Arial"/>
              </a:rPr>
              <a:t>   All staff receive the same information. This helps reduce mistakes and improves teamwork.</a:t>
            </a:r>
            <a:endParaRPr lang="en-GB">
              <a:latin typeface="Arial"/>
              <a:cs typeface="Arial"/>
            </a:endParaRPr>
          </a:p>
          <a:p>
            <a:pPr>
              <a:buNone/>
            </a:pPr>
            <a:r>
              <a:rPr lang="en-GB">
                <a:latin typeface="Arial"/>
                <a:cs typeface="Arial"/>
              </a:rPr>
              <a:t>  (National Care Forum, 2024).</a:t>
            </a:r>
            <a:endParaRPr lang="en-GB"/>
          </a:p>
          <a:p>
            <a:pPr marL="0" indent="0">
              <a:buNone/>
            </a:pPr>
            <a:endParaRPr lang="en-US">
              <a:latin typeface="Arial"/>
              <a:cs typeface="Arial"/>
            </a:endParaRPr>
          </a:p>
        </p:txBody>
      </p:sp>
    </p:spTree>
    <p:extLst>
      <p:ext uri="{BB962C8B-B14F-4D97-AF65-F5344CB8AC3E}">
        <p14:creationId xmlns:p14="http://schemas.microsoft.com/office/powerpoint/2010/main" val="11697824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EDECF73-388C-F38B-D0CA-39BABA9DD78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5E848C-D58E-B6C1-D3E5-C6E98E31D351}"/>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1F0B88C-FCB4-AB29-76F5-AF620EA3CD7F}"/>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ea typeface="+mn-lt"/>
                <a:cs typeface="+mn-lt"/>
              </a:rPr>
              <a:t>   </a:t>
            </a:r>
            <a:r>
              <a:rPr lang="en-GB" b="1">
                <a:ea typeface="+mn-lt"/>
                <a:cs typeface="+mn-lt"/>
              </a:rPr>
              <a:t>Slide 5: Advantages and Limitations:</a:t>
            </a:r>
            <a:endParaRPr lang="en-US" b="1"/>
          </a:p>
          <a:p>
            <a:pPr>
              <a:buNone/>
            </a:pPr>
            <a:r>
              <a:rPr lang="en-GB" b="1">
                <a:ea typeface="+mn-lt"/>
                <a:cs typeface="+mn-lt"/>
              </a:rPr>
              <a:t>   Advantages:</a:t>
            </a:r>
            <a:r>
              <a:rPr lang="en-GB">
                <a:ea typeface="+mn-lt"/>
                <a:cs typeface="+mn-lt"/>
              </a:rPr>
              <a:t> Easy to create and use. Can include pictures and videos. Makes learning easier.</a:t>
            </a:r>
            <a:endParaRPr lang="en-GB"/>
          </a:p>
          <a:p>
            <a:pPr>
              <a:buNone/>
            </a:pPr>
            <a:r>
              <a:rPr lang="en-GB" dirty="0">
                <a:ea typeface="+mn-lt"/>
                <a:cs typeface="+mn-lt"/>
              </a:rPr>
              <a:t>   </a:t>
            </a:r>
            <a:r>
              <a:rPr lang="en-GB" b="1">
                <a:ea typeface="+mn-lt"/>
                <a:cs typeface="+mn-lt"/>
              </a:rPr>
              <a:t>Limitations:</a:t>
            </a:r>
            <a:r>
              <a:rPr lang="en-GB" dirty="0">
                <a:ea typeface="+mn-lt"/>
                <a:cs typeface="+mn-lt"/>
              </a:rPr>
              <a:t> Staff need basic computer skills. Too much text can make slides boring. </a:t>
            </a:r>
            <a:endParaRPr lang="en-GB">
              <a:ea typeface="+mn-lt"/>
              <a:cs typeface="+mn-lt"/>
            </a:endParaRPr>
          </a:p>
          <a:p>
            <a:pPr>
              <a:buNone/>
            </a:pPr>
            <a:r>
              <a:rPr lang="en-GB" dirty="0">
                <a:ea typeface="+mn-lt"/>
                <a:cs typeface="+mn-lt"/>
              </a:rPr>
              <a:t>   It is </a:t>
            </a:r>
            <a:r>
              <a:rPr lang="en-GB">
                <a:ea typeface="+mn-lt"/>
                <a:cs typeface="+mn-lt"/>
              </a:rPr>
              <a:t>for</a:t>
            </a:r>
            <a:r>
              <a:rPr lang="en-GB" dirty="0">
                <a:ea typeface="+mn-lt"/>
                <a:cs typeface="+mn-lt"/>
              </a:rPr>
              <a:t> presenting information, not for staff communication</a:t>
            </a:r>
            <a:r>
              <a:rPr lang="en-GB" dirty="0">
                <a:ea typeface="Roboto"/>
                <a:cs typeface="Roboto"/>
              </a:rPr>
              <a:t>.</a:t>
            </a:r>
          </a:p>
          <a:p>
            <a:pPr>
              <a:buNone/>
            </a:pPr>
            <a:r>
              <a:rPr lang="en-GB">
                <a:ea typeface="Roboto"/>
                <a:cs typeface="Roboto"/>
              </a:rPr>
              <a:t>   </a:t>
            </a:r>
            <a:r>
              <a:rPr lang="en-GB">
                <a:highlight>
                  <a:srgbClr val="FFFFFF"/>
                </a:highlight>
                <a:ea typeface="Roboto"/>
                <a:cs typeface="Roboto"/>
              </a:rPr>
              <a:t>(</a:t>
            </a:r>
            <a:r>
              <a:rPr lang="en-GB">
                <a:highlight>
                  <a:srgbClr val="FFFFFF"/>
                </a:highlight>
                <a:latin typeface="Aptos"/>
                <a:ea typeface="Roboto"/>
                <a:cs typeface="Roboto"/>
              </a:rPr>
              <a:t>Department of </a:t>
            </a:r>
            <a:r>
              <a:rPr lang="en-GB" dirty="0">
                <a:highlight>
                  <a:srgbClr val="FFFFFF"/>
                </a:highlight>
                <a:latin typeface="Aptos"/>
                <a:ea typeface="Roboto"/>
                <a:cs typeface="Roboto"/>
              </a:rPr>
              <a:t>Health, 2024).</a:t>
            </a:r>
            <a:endParaRPr lang="en-GB">
              <a:latin typeface="Aptos"/>
            </a:endParaRPr>
          </a:p>
          <a:p>
            <a:pPr marL="0" indent="0">
              <a:buNone/>
            </a:pPr>
            <a:endParaRPr lang="en-GB"/>
          </a:p>
        </p:txBody>
      </p:sp>
    </p:spTree>
    <p:extLst>
      <p:ext uri="{BB962C8B-B14F-4D97-AF65-F5344CB8AC3E}">
        <p14:creationId xmlns:p14="http://schemas.microsoft.com/office/powerpoint/2010/main" val="1408363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EDB6387-8DD0-D354-0934-F81369007C43}"/>
              </a:ext>
            </a:extLst>
          </p:cNvPr>
          <p:cNvSpPr>
            <a:spLocks noGrp="1"/>
          </p:cNvSpPr>
          <p:nvPr>
            <p:ph type="title"/>
          </p:nvPr>
        </p:nvSpPr>
        <p:spPr>
          <a:xfrm>
            <a:off x="97975" y="16506"/>
            <a:ext cx="2989573" cy="361007"/>
          </a:xfrm>
        </p:spPr>
        <p:txBody>
          <a:bodyPr>
            <a:normAutofit/>
          </a:bodyPr>
          <a:lstStyle/>
          <a:p>
            <a:r>
              <a:rPr lang="en-GB" sz="1200">
                <a:latin typeface="Arial"/>
                <a:cs typeface="Arial"/>
              </a:rPr>
              <a:t>Mufasal Ahmed 2536380 Task 4</a:t>
            </a:r>
            <a:endParaRPr lang="en-US" sz="1200">
              <a:latin typeface="Arial"/>
              <a:cs typeface="Arial"/>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red circle on a calendar&#10;&#10;AI-generated content may be incorrect.">
            <a:extLst>
              <a:ext uri="{FF2B5EF4-FFF2-40B4-BE49-F238E27FC236}">
                <a16:creationId xmlns:a16="http://schemas.microsoft.com/office/drawing/2014/main" id="{A0F2700A-2797-082F-910B-AC75B7E099F1}"/>
              </a:ext>
            </a:extLst>
          </p:cNvPr>
          <p:cNvPicPr>
            <a:picLocks noChangeAspect="1"/>
          </p:cNvPicPr>
          <p:nvPr/>
        </p:nvPicPr>
        <p:blipFill>
          <a:blip r:embed="rId2"/>
          <a:stretch>
            <a:fillRect/>
          </a:stretch>
        </p:blipFill>
        <p:spPr>
          <a:xfrm>
            <a:off x="703182" y="1576497"/>
            <a:ext cx="4777381" cy="353526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E7866AA3-73E4-D26E-86B4-181EC417E0DD}"/>
              </a:ext>
            </a:extLst>
          </p:cNvPr>
          <p:cNvSpPr>
            <a:spLocks noGrp="1"/>
          </p:cNvSpPr>
          <p:nvPr>
            <p:ph idx="1"/>
          </p:nvPr>
        </p:nvSpPr>
        <p:spPr>
          <a:xfrm>
            <a:off x="5894962" y="1492519"/>
            <a:ext cx="5458838" cy="4684444"/>
          </a:xfrm>
        </p:spPr>
        <p:txBody>
          <a:bodyPr vert="horz" lIns="91440" tIns="45720" rIns="91440" bIns="45720" rtlCol="0" anchor="t">
            <a:normAutofit/>
          </a:bodyPr>
          <a:lstStyle/>
          <a:p>
            <a:pPr marL="0" indent="0">
              <a:buNone/>
            </a:pPr>
            <a:r>
              <a:rPr lang="ar-SA" sz="2400" b="1">
                <a:latin typeface="Arial"/>
                <a:cs typeface="Arial"/>
              </a:rPr>
              <a:t>Riverdale Nursing Home case study, focusing on the task of staff scheduling and rotas</a:t>
            </a:r>
            <a:r>
              <a:rPr lang="ar-SA" sz="2000" b="1">
                <a:latin typeface="Arial"/>
                <a:cs typeface="Arial"/>
              </a:rPr>
              <a:t>.</a:t>
            </a:r>
            <a:endParaRPr lang="en-US"/>
          </a:p>
          <a:p>
            <a:pPr marL="0" indent="0">
              <a:buNone/>
            </a:pPr>
            <a:r>
              <a:rPr lang="ar-SA" sz="2000" b="1">
                <a:solidFill>
                  <a:schemeClr val="tx2">
                    <a:lumMod val="49000"/>
                    <a:lumOff val="51000"/>
                  </a:schemeClr>
                </a:solidFill>
                <a:latin typeface="Arial"/>
                <a:cs typeface="Arial"/>
              </a:rPr>
              <a:t>1. What the task involves:</a:t>
            </a:r>
          </a:p>
          <a:p>
            <a:pPr marL="0" indent="0">
              <a:buNone/>
            </a:pPr>
            <a:r>
              <a:rPr lang="ar-SA" sz="2000" dirty="0">
                <a:latin typeface="Arial"/>
                <a:cs typeface="Arial"/>
              </a:rPr>
              <a:t>Staff scheduling at Riverdale Nursing Home involves creating a weekly plan (rota) to ensure enough carers, nurses, and administrative staff are working across the two buildings. It includes managing different shifts, tracking staff avilability, and hadling last minute changes, e.g due to sickness or an </a:t>
            </a:r>
            <a:r>
              <a:rPr lang="ar-SA" sz="2000">
                <a:latin typeface="Arial"/>
                <a:cs typeface="Arial"/>
              </a:rPr>
              <a:t>unexpected circumstance (</a:t>
            </a:r>
            <a:r>
              <a:rPr lang="en-US" sz="2000">
                <a:latin typeface="Arial"/>
                <a:cs typeface="Arial"/>
              </a:rPr>
              <a:t>London, K.C. </a:t>
            </a:r>
            <a:r>
              <a:rPr lang="en-US" sz="2000" dirty="0">
                <a:latin typeface="Arial"/>
                <a:cs typeface="Arial"/>
              </a:rPr>
              <a:t>(2026).</a:t>
            </a:r>
          </a:p>
        </p:txBody>
      </p:sp>
      <p:sp>
        <p:nvSpPr>
          <p:cNvPr id="5" name="TextBox 4">
            <a:extLst>
              <a:ext uri="{FF2B5EF4-FFF2-40B4-BE49-F238E27FC236}">
                <a16:creationId xmlns:a16="http://schemas.microsoft.com/office/drawing/2014/main" id="{68BFFBDD-8A54-A584-0B7B-6E742CDD720D}"/>
              </a:ext>
            </a:extLst>
          </p:cNvPr>
          <p:cNvSpPr txBox="1"/>
          <p:nvPr/>
        </p:nvSpPr>
        <p:spPr>
          <a:xfrm>
            <a:off x="2305114" y="5114443"/>
            <a:ext cx="26022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39332925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Arc 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descr="A cellphone with pie chart and graph&#10;&#10;AI-generated content may be incorrect.">
            <a:extLst>
              <a:ext uri="{FF2B5EF4-FFF2-40B4-BE49-F238E27FC236}">
                <a16:creationId xmlns:a16="http://schemas.microsoft.com/office/drawing/2014/main" id="{EE6BC883-2240-1B6A-B9CC-61C9BB62C63F}"/>
              </a:ext>
            </a:extLst>
          </p:cNvPr>
          <p:cNvPicPr>
            <a:picLocks noChangeAspect="1"/>
          </p:cNvPicPr>
          <p:nvPr/>
        </p:nvPicPr>
        <p:blipFill>
          <a:blip r:embed="rId2"/>
          <a:stretch>
            <a:fillRect/>
          </a:stretch>
        </p:blipFill>
        <p:spPr>
          <a:xfrm>
            <a:off x="703182" y="1355543"/>
            <a:ext cx="4777381" cy="397716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E0C3122-410A-71DD-DF17-5C70EF384C44}"/>
              </a:ext>
            </a:extLst>
          </p:cNvPr>
          <p:cNvSpPr>
            <a:spLocks noGrp="1"/>
          </p:cNvSpPr>
          <p:nvPr>
            <p:ph idx="1"/>
          </p:nvPr>
        </p:nvSpPr>
        <p:spPr>
          <a:xfrm>
            <a:off x="5815218" y="1249024"/>
            <a:ext cx="5458838" cy="4192520"/>
          </a:xfrm>
        </p:spPr>
        <p:txBody>
          <a:bodyPr vert="horz" lIns="91440" tIns="45720" rIns="91440" bIns="45720" rtlCol="0" anchor="t">
            <a:noAutofit/>
          </a:bodyPr>
          <a:lstStyle/>
          <a:p>
            <a:pPr marL="0" indent="0">
              <a:buNone/>
            </a:pPr>
            <a:r>
              <a:rPr lang="en-US" sz="2000" b="1">
                <a:solidFill>
                  <a:schemeClr val="tx2">
                    <a:lumMod val="49000"/>
                    <a:lumOff val="51000"/>
                  </a:schemeClr>
                </a:solidFill>
                <a:latin typeface="Arial"/>
                <a:cs typeface="Arial"/>
              </a:rPr>
              <a:t>2. What Microsoft 365 tool is selected &amp; why this tool is suitable:</a:t>
            </a:r>
            <a:endParaRPr lang="en-US" sz="2000">
              <a:solidFill>
                <a:schemeClr val="tx2">
                  <a:lumMod val="49000"/>
                  <a:lumOff val="51000"/>
                </a:schemeClr>
              </a:solidFill>
            </a:endParaRPr>
          </a:p>
          <a:p>
            <a:pPr marL="0" indent="0">
              <a:buNone/>
            </a:pPr>
            <a:r>
              <a:rPr lang="en-US" sz="2000" dirty="0">
                <a:latin typeface="Arial"/>
                <a:cs typeface="Arial"/>
              </a:rPr>
              <a:t>Microsoft Teams the Shift app is within the Microsoft Teams. This tool is a secured platform which is used across the United Kingdom health sector. The Shifts app is specifically designed tool for managers to create and manage </a:t>
            </a:r>
            <a:r>
              <a:rPr lang="en-US" sz="2000" dirty="0" err="1">
                <a:latin typeface="Arial"/>
                <a:cs typeface="Arial"/>
              </a:rPr>
              <a:t>rotas</a:t>
            </a:r>
            <a:r>
              <a:rPr lang="en-US" sz="2000" dirty="0">
                <a:latin typeface="Arial"/>
                <a:cs typeface="Arial"/>
              </a:rPr>
              <a:t>. Maneger's can easily organize shift schedules, plan from scratch, or import existing schedules from Microsoft </a:t>
            </a:r>
            <a:r>
              <a:rPr lang="en-US" sz="2000" dirty="0" err="1">
                <a:latin typeface="Arial"/>
                <a:cs typeface="Arial"/>
              </a:rPr>
              <a:t>Exel</a:t>
            </a:r>
            <a:r>
              <a:rPr lang="en-US" sz="2000" dirty="0">
                <a:latin typeface="Arial"/>
                <a:cs typeface="Arial"/>
              </a:rPr>
              <a:t> (Microsoft, 2026).</a:t>
            </a:r>
          </a:p>
          <a:p>
            <a:pPr marL="0" indent="0">
              <a:buNone/>
            </a:pPr>
            <a:r>
              <a:rPr lang="en-US" sz="2000" dirty="0">
                <a:solidFill>
                  <a:srgbClr val="000000"/>
                </a:solidFill>
                <a:latin typeface="Arial"/>
                <a:cs typeface="Arial"/>
              </a:rPr>
              <a:t>It</a:t>
            </a:r>
            <a:r>
              <a:rPr lang="en-US" sz="2000" dirty="0">
                <a:latin typeface="Arial"/>
                <a:cs typeface="Arial"/>
              </a:rPr>
              <a:t> allows staff to see their schedule on their cell phones or any other handheld device like a tablet or desktop computer, which is much easier than using paper or simple spreadsheets (NHS mail support., </a:t>
            </a:r>
            <a:r>
              <a:rPr lang="en-US" sz="2000">
                <a:latin typeface="Arial"/>
                <a:cs typeface="Arial"/>
              </a:rPr>
              <a:t>2022).</a:t>
            </a:r>
            <a:endParaRPr lang="en-US" sz="2000"/>
          </a:p>
          <a:p>
            <a:pPr marL="0" indent="0">
              <a:buNone/>
            </a:pPr>
            <a:endParaRPr lang="en-US" sz="2000" dirty="0">
              <a:latin typeface="Arial"/>
              <a:cs typeface="Arial"/>
            </a:endParaRPr>
          </a:p>
        </p:txBody>
      </p:sp>
      <p:sp>
        <p:nvSpPr>
          <p:cNvPr id="5" name="TextBox 4">
            <a:extLst>
              <a:ext uri="{FF2B5EF4-FFF2-40B4-BE49-F238E27FC236}">
                <a16:creationId xmlns:a16="http://schemas.microsoft.com/office/drawing/2014/main" id="{73223BB7-3D5B-B756-9A70-231BA4A9D00C}"/>
              </a:ext>
            </a:extLst>
          </p:cNvPr>
          <p:cNvSpPr txBox="1"/>
          <p:nvPr/>
        </p:nvSpPr>
        <p:spPr>
          <a:xfrm>
            <a:off x="2313975" y="5335955"/>
            <a:ext cx="25933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137726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group of chat bubbles with a symbol on them&#10;&#10;AI-generated content may be incorrect.">
            <a:extLst>
              <a:ext uri="{FF2B5EF4-FFF2-40B4-BE49-F238E27FC236}">
                <a16:creationId xmlns:a16="http://schemas.microsoft.com/office/drawing/2014/main" id="{AA746B34-16A0-395A-9B72-9037A31FC253}"/>
              </a:ext>
            </a:extLst>
          </p:cNvPr>
          <p:cNvPicPr>
            <a:picLocks noChangeAspect="1"/>
          </p:cNvPicPr>
          <p:nvPr/>
        </p:nvPicPr>
        <p:blipFill>
          <a:blip r:embed="rId2"/>
          <a:stretch>
            <a:fillRect/>
          </a:stretch>
        </p:blipFill>
        <p:spPr>
          <a:xfrm>
            <a:off x="703182" y="1749677"/>
            <a:ext cx="4777381" cy="318890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E61DE4D-3434-7C09-F8B5-B61E30122193}"/>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dirty="0">
                <a:ea typeface="+mn-lt"/>
                <a:cs typeface="+mn-lt"/>
              </a:rPr>
              <a:t>   </a:t>
            </a:r>
            <a:r>
              <a:rPr lang="en-GB" sz="2000" b="1" dirty="0">
                <a:solidFill>
                  <a:srgbClr val="000000"/>
                </a:solidFill>
                <a:latin typeface="Aptos"/>
                <a:ea typeface="+mn-lt"/>
                <a:cs typeface="Arial"/>
              </a:rPr>
              <a:t> </a:t>
            </a:r>
            <a:r>
              <a:rPr lang="en-GB" sz="2000" b="1">
                <a:solidFill>
                  <a:schemeClr val="tx2">
                    <a:lumMod val="49000"/>
                    <a:lumOff val="51000"/>
                  </a:schemeClr>
                </a:solidFill>
                <a:latin typeface="Arial"/>
                <a:ea typeface="+mn-lt"/>
                <a:cs typeface="Arial"/>
              </a:rPr>
              <a:t>3.</a:t>
            </a:r>
            <a:r>
              <a:rPr lang="en-GB" sz="2000" b="1" dirty="0">
                <a:solidFill>
                  <a:schemeClr val="tx2">
                    <a:lumMod val="49000"/>
                    <a:lumOff val="51000"/>
                  </a:schemeClr>
                </a:solidFill>
                <a:latin typeface="Aptos"/>
                <a:ea typeface="+mn-lt"/>
                <a:cs typeface="Arial"/>
              </a:rPr>
              <a:t> </a:t>
            </a:r>
            <a:r>
              <a:rPr lang="en-GB" sz="2000" b="1">
                <a:solidFill>
                  <a:schemeClr val="tx2">
                    <a:lumMod val="49000"/>
                    <a:lumOff val="51000"/>
                  </a:schemeClr>
                </a:solidFill>
                <a:latin typeface="Arial"/>
                <a:ea typeface="+mn-lt"/>
                <a:cs typeface="Arial"/>
              </a:rPr>
              <a:t>How it improves efficiency and communication:</a:t>
            </a:r>
            <a:endParaRPr lang="en-US" sz="2000" b="1">
              <a:solidFill>
                <a:schemeClr val="tx2">
                  <a:lumMod val="49000"/>
                  <a:lumOff val="51000"/>
                </a:schemeClr>
              </a:solidFill>
              <a:latin typeface="Arial"/>
              <a:cs typeface="Arial"/>
            </a:endParaRPr>
          </a:p>
          <a:p>
            <a:pPr>
              <a:buNone/>
            </a:pPr>
            <a:r>
              <a:rPr lang="en-GB" sz="2000" dirty="0">
                <a:latin typeface="Arial"/>
                <a:ea typeface="+mn-lt"/>
                <a:cs typeface="Arial"/>
              </a:rPr>
              <a:t>   </a:t>
            </a:r>
            <a:r>
              <a:rPr lang="en-GB" sz="2000" b="1">
                <a:solidFill>
                  <a:srgbClr val="000000"/>
                </a:solidFill>
                <a:highlight>
                  <a:srgbClr val="00FF00"/>
                </a:highlight>
                <a:latin typeface="Arial"/>
                <a:ea typeface="+mn-lt"/>
                <a:cs typeface="Arial"/>
              </a:rPr>
              <a:t>Real-time updates:</a:t>
            </a:r>
            <a:r>
              <a:rPr lang="en-GB" sz="2000">
                <a:latin typeface="Arial"/>
                <a:ea typeface="+mn-lt"/>
                <a:cs typeface="Arial"/>
              </a:rPr>
              <a:t> If a shift changes, staff get a notification instantly on their phone.</a:t>
            </a:r>
            <a:endParaRPr lang="en-GB" sz="2000">
              <a:latin typeface="Arial"/>
              <a:cs typeface="Arial"/>
            </a:endParaRPr>
          </a:p>
          <a:p>
            <a:pPr>
              <a:buNone/>
            </a:pPr>
            <a:r>
              <a:rPr lang="en-GB" sz="2000" dirty="0">
                <a:latin typeface="Arial"/>
                <a:ea typeface="+mn-lt"/>
                <a:cs typeface="Arial"/>
              </a:rPr>
              <a:t>   </a:t>
            </a:r>
            <a:r>
              <a:rPr lang="en-GB" sz="2000" b="1">
                <a:highlight>
                  <a:srgbClr val="00FF00"/>
                </a:highlight>
                <a:latin typeface="Arial"/>
                <a:ea typeface="+mn-lt"/>
                <a:cs typeface="Arial"/>
              </a:rPr>
              <a:t>Self-service:</a:t>
            </a:r>
            <a:r>
              <a:rPr lang="en-GB" sz="2000">
                <a:latin typeface="Arial"/>
                <a:ea typeface="+mn-lt"/>
                <a:cs typeface="Arial"/>
              </a:rPr>
              <a:t> Staff can request time off or swap shifts with others directly in the app, reducing the workload for management.</a:t>
            </a:r>
            <a:endParaRPr lang="en-US" sz="2000">
              <a:latin typeface="Arial"/>
              <a:cs typeface="Arial"/>
            </a:endParaRPr>
          </a:p>
          <a:p>
            <a:pPr>
              <a:buNone/>
            </a:pPr>
            <a:r>
              <a:rPr lang="en-GB" sz="2000" dirty="0">
                <a:latin typeface="Arial"/>
                <a:ea typeface="+mn-lt"/>
                <a:cs typeface="Arial"/>
              </a:rPr>
              <a:t>   </a:t>
            </a:r>
            <a:r>
              <a:rPr lang="en-GB" sz="2000" b="1" dirty="0">
                <a:highlight>
                  <a:srgbClr val="00FF00"/>
                </a:highlight>
                <a:latin typeface="Arial"/>
                <a:ea typeface="+mn-lt"/>
                <a:cs typeface="Arial"/>
              </a:rPr>
              <a:t>Centralised Information:</a:t>
            </a:r>
            <a:r>
              <a:rPr lang="en-GB" sz="2000" dirty="0">
                <a:latin typeface="Arial"/>
                <a:ea typeface="+mn-lt"/>
                <a:cs typeface="Arial"/>
              </a:rPr>
              <a:t> It stops the "confusion" and "missed messages" mentioned in the case study by keeping all schedule-related chat in one place. (</a:t>
            </a:r>
            <a:r>
              <a:rPr lang="en-GB" sz="2000" dirty="0" err="1">
                <a:latin typeface="Arial"/>
                <a:ea typeface="+mn-lt"/>
                <a:cs typeface="Arial"/>
              </a:rPr>
              <a:t>almal</a:t>
            </a:r>
            <a:r>
              <a:rPr lang="en-GB" sz="2000" dirty="0">
                <a:latin typeface="Arial"/>
                <a:ea typeface="+mn-lt"/>
                <a:cs typeface="Arial"/>
              </a:rPr>
              <a:t>, 2026).</a:t>
            </a:r>
            <a:endParaRPr lang="en-GB" sz="2000" dirty="0">
              <a:latin typeface="Arial"/>
              <a:cs typeface="Arial"/>
            </a:endParaRPr>
          </a:p>
        </p:txBody>
      </p:sp>
      <p:sp>
        <p:nvSpPr>
          <p:cNvPr id="5" name="TextBox 4">
            <a:extLst>
              <a:ext uri="{FF2B5EF4-FFF2-40B4-BE49-F238E27FC236}">
                <a16:creationId xmlns:a16="http://schemas.microsoft.com/office/drawing/2014/main" id="{16CF7606-F02F-7894-D825-77F122FE8668}"/>
              </a:ext>
            </a:extLst>
          </p:cNvPr>
          <p:cNvSpPr txBox="1"/>
          <p:nvPr/>
        </p:nvSpPr>
        <p:spPr>
          <a:xfrm>
            <a:off x="2260812" y="4937234"/>
            <a:ext cx="25136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2696222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artoon of a person with a nice cloud above their head&#10;&#10;AI-generated content may be incorrect.">
            <a:extLst>
              <a:ext uri="{FF2B5EF4-FFF2-40B4-BE49-F238E27FC236}">
                <a16:creationId xmlns:a16="http://schemas.microsoft.com/office/drawing/2014/main" id="{452F9ADC-2E4B-C90C-648D-ADF5862706D9}"/>
              </a:ext>
            </a:extLst>
          </p:cNvPr>
          <p:cNvPicPr>
            <a:picLocks noChangeAspect="1"/>
          </p:cNvPicPr>
          <p:nvPr/>
        </p:nvPicPr>
        <p:blipFill>
          <a:blip r:embed="rId2"/>
          <a:stretch>
            <a:fillRect/>
          </a:stretch>
        </p:blipFill>
        <p:spPr>
          <a:xfrm>
            <a:off x="703182" y="1528723"/>
            <a:ext cx="4777381" cy="36308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86C21D00-5C24-F8B9-3A4A-C9B79E42A4B2}"/>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dirty="0">
                <a:latin typeface="Verdana"/>
                <a:ea typeface="Verdana"/>
              </a:rPr>
              <a:t>  </a:t>
            </a:r>
            <a:r>
              <a:rPr lang="en-GB" sz="2000" b="1">
                <a:solidFill>
                  <a:schemeClr val="tx2">
                    <a:lumMod val="49000"/>
                    <a:lumOff val="51000"/>
                  </a:schemeClr>
                </a:solidFill>
                <a:latin typeface="Arial"/>
                <a:ea typeface="Verdana"/>
                <a:cs typeface="Arial"/>
              </a:rPr>
              <a:t>4. Advantages and Limitations:</a:t>
            </a:r>
            <a:endParaRPr lang="en-US" sz="2000" b="1">
              <a:solidFill>
                <a:schemeClr val="tx2">
                  <a:lumMod val="49000"/>
                  <a:lumOff val="51000"/>
                </a:schemeClr>
              </a:solidFill>
              <a:latin typeface="Arial"/>
              <a:cs typeface="Arial"/>
            </a:endParaRPr>
          </a:p>
          <a:p>
            <a:pPr>
              <a:buNone/>
            </a:pPr>
            <a:r>
              <a:rPr lang="en-GB" sz="2000" dirty="0">
                <a:latin typeface="Arial"/>
                <a:ea typeface="Verdana"/>
                <a:cs typeface="Arial"/>
              </a:rPr>
              <a:t>   </a:t>
            </a:r>
            <a:r>
              <a:rPr lang="en-GB" sz="2000" b="1">
                <a:highlight>
                  <a:srgbClr val="00FF00"/>
                </a:highlight>
                <a:latin typeface="Arial"/>
                <a:ea typeface="Verdana"/>
                <a:cs typeface="Arial"/>
              </a:rPr>
              <a:t>Advantages:</a:t>
            </a:r>
            <a:r>
              <a:rPr lang="en-GB" sz="2000">
                <a:latin typeface="Arial"/>
                <a:ea typeface="Verdana"/>
                <a:cs typeface="Arial"/>
              </a:rPr>
              <a:t> It is free for organisations already using Microsoft 365 like the National Health Service and many UK care homes. It also improves "visibility of capacity," meaning managers can see exactly who is working at any time. (NLG NHS, 2021).</a:t>
            </a:r>
            <a:endParaRPr lang="en-GB" sz="2000">
              <a:latin typeface="Arial"/>
              <a:cs typeface="Arial"/>
            </a:endParaRPr>
          </a:p>
          <a:p>
            <a:pPr>
              <a:buNone/>
            </a:pPr>
            <a:r>
              <a:rPr lang="en-GB" sz="2000" b="1" dirty="0">
                <a:latin typeface="Arial"/>
                <a:ea typeface="Verdana"/>
                <a:cs typeface="Arial"/>
              </a:rPr>
              <a:t>   </a:t>
            </a:r>
            <a:r>
              <a:rPr lang="en-GB" sz="2000" b="1" dirty="0">
                <a:highlight>
                  <a:srgbClr val="FFFF00"/>
                </a:highlight>
                <a:latin typeface="Arial"/>
                <a:ea typeface="Verdana"/>
                <a:cs typeface="Arial"/>
              </a:rPr>
              <a:t>Limitations:</a:t>
            </a:r>
            <a:r>
              <a:rPr lang="en-GB" sz="2000" dirty="0">
                <a:latin typeface="Arial"/>
                <a:ea typeface="Verdana"/>
                <a:cs typeface="Arial"/>
              </a:rPr>
              <a:t> Some staff might not be comfortable using New Technology. The organisation must provide proper training to ensure everyone can use the app effectively. </a:t>
            </a:r>
            <a:r>
              <a:rPr lang="en-GB" sz="2000">
                <a:latin typeface="Arial"/>
                <a:ea typeface="Verdana"/>
                <a:cs typeface="Arial"/>
              </a:rPr>
              <a:t>(NLG NHS, 2021).</a:t>
            </a:r>
            <a:endParaRPr lang="en-GB" sz="2000">
              <a:latin typeface="Arial"/>
              <a:cs typeface="Arial"/>
            </a:endParaRPr>
          </a:p>
          <a:p>
            <a:pPr marL="0" indent="0">
              <a:buNone/>
            </a:pPr>
            <a:endParaRPr lang="en-GB" sz="2000">
              <a:latin typeface="Arial"/>
              <a:cs typeface="Arial"/>
            </a:endParaRPr>
          </a:p>
        </p:txBody>
      </p:sp>
      <p:sp>
        <p:nvSpPr>
          <p:cNvPr id="5" name="TextBox 4">
            <a:extLst>
              <a:ext uri="{FF2B5EF4-FFF2-40B4-BE49-F238E27FC236}">
                <a16:creationId xmlns:a16="http://schemas.microsoft.com/office/drawing/2014/main" id="{12C1A64B-2840-A0A1-91FE-9D82751780D1}"/>
              </a:ext>
            </a:extLst>
          </p:cNvPr>
          <p:cNvSpPr txBox="1"/>
          <p:nvPr/>
        </p:nvSpPr>
        <p:spPr>
          <a:xfrm>
            <a:off x="2287393" y="5149884"/>
            <a:ext cx="26199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3054478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C1F9F88-6C5C-2715-6600-F3E93A085A32}"/>
              </a:ext>
            </a:extLst>
          </p:cNvPr>
          <p:cNvPicPr>
            <a:picLocks noGrp="1" noChangeAspect="1"/>
          </p:cNvPicPr>
          <p:nvPr>
            <p:ph idx="1"/>
          </p:nvPr>
        </p:nvPicPr>
        <p:blipFill>
          <a:blip r:embed="rId2"/>
          <a:stretch>
            <a:fillRect/>
          </a:stretch>
        </p:blipFill>
        <p:spPr>
          <a:xfrm>
            <a:off x="286226" y="186439"/>
            <a:ext cx="11610688" cy="6531012"/>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a:extLst>
                  <a:ext uri="{FF2B5EF4-FFF2-40B4-BE49-F238E27FC236}">
                    <a16:creationId xmlns:a16="http://schemas.microsoft.com/office/drawing/2014/main" id="{AF714F06-0CFD-17B3-18D4-713030F916E4}"/>
                  </a:ext>
                </a:extLst>
              </p14:cNvPr>
              <p14:cNvContentPartPr/>
              <p14:nvPr/>
            </p14:nvContentPartPr>
            <p14:xfrm>
              <a:off x="6795970" y="5029762"/>
              <a:ext cx="1822619" cy="271295"/>
            </p14:xfrm>
          </p:contentPart>
        </mc:Choice>
        <mc:Fallback xmlns="">
          <p:pic>
            <p:nvPicPr>
              <p:cNvPr id="11" name="Ink 10">
                <a:extLst>
                  <a:ext uri="{FF2B5EF4-FFF2-40B4-BE49-F238E27FC236}">
                    <a16:creationId xmlns:a16="http://schemas.microsoft.com/office/drawing/2014/main" id="{AF714F06-0CFD-17B3-18D4-713030F916E4}"/>
                  </a:ext>
                </a:extLst>
              </p:cNvPr>
              <p:cNvPicPr/>
              <p:nvPr/>
            </p:nvPicPr>
            <p:blipFill>
              <a:blip r:embed="rId4"/>
              <a:stretch>
                <a:fillRect/>
              </a:stretch>
            </p:blipFill>
            <p:spPr>
              <a:xfrm>
                <a:off x="6778334" y="5012155"/>
                <a:ext cx="1858251" cy="306869"/>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2" name="Ink 11">
                <a:extLst>
                  <a:ext uri="{FF2B5EF4-FFF2-40B4-BE49-F238E27FC236}">
                    <a16:creationId xmlns:a16="http://schemas.microsoft.com/office/drawing/2014/main" id="{7AF22CE4-F935-25F9-B235-05F3610CF1E1}"/>
                  </a:ext>
                </a:extLst>
              </p14:cNvPr>
              <p14:cNvContentPartPr/>
              <p14:nvPr/>
            </p14:nvContentPartPr>
            <p14:xfrm>
              <a:off x="7791944" y="5174847"/>
              <a:ext cx="754036" cy="116557"/>
            </p14:xfrm>
          </p:contentPart>
        </mc:Choice>
        <mc:Fallback xmlns="">
          <p:pic>
            <p:nvPicPr>
              <p:cNvPr id="12" name="Ink 11">
                <a:extLst>
                  <a:ext uri="{FF2B5EF4-FFF2-40B4-BE49-F238E27FC236}">
                    <a16:creationId xmlns:a16="http://schemas.microsoft.com/office/drawing/2014/main" id="{7AF22CE4-F935-25F9-B235-05F3610CF1E1}"/>
                  </a:ext>
                </a:extLst>
              </p:cNvPr>
              <p:cNvPicPr/>
              <p:nvPr/>
            </p:nvPicPr>
            <p:blipFill>
              <a:blip r:embed="rId6"/>
              <a:stretch>
                <a:fillRect/>
              </a:stretch>
            </p:blipFill>
            <p:spPr>
              <a:xfrm>
                <a:off x="7773956" y="5156915"/>
                <a:ext cx="789651" cy="15206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3" name="Ink 12">
                <a:extLst>
                  <a:ext uri="{FF2B5EF4-FFF2-40B4-BE49-F238E27FC236}">
                    <a16:creationId xmlns:a16="http://schemas.microsoft.com/office/drawing/2014/main" id="{EBDC3779-BF93-ECD0-6B6D-0BEE4947688F}"/>
                  </a:ext>
                </a:extLst>
              </p14:cNvPr>
              <p14:cNvContentPartPr/>
              <p14:nvPr/>
            </p14:nvContentPartPr>
            <p14:xfrm>
              <a:off x="6831956" y="5039388"/>
              <a:ext cx="1698855" cy="290480"/>
            </p14:xfrm>
          </p:contentPart>
        </mc:Choice>
        <mc:Fallback xmlns="">
          <p:pic>
            <p:nvPicPr>
              <p:cNvPr id="13" name="Ink 12">
                <a:extLst>
                  <a:ext uri="{FF2B5EF4-FFF2-40B4-BE49-F238E27FC236}">
                    <a16:creationId xmlns:a16="http://schemas.microsoft.com/office/drawing/2014/main" id="{EBDC3779-BF93-ECD0-6B6D-0BEE4947688F}"/>
                  </a:ext>
                </a:extLst>
              </p:cNvPr>
              <p:cNvPicPr/>
              <p:nvPr/>
            </p:nvPicPr>
            <p:blipFill>
              <a:blip r:embed="rId8"/>
              <a:stretch>
                <a:fillRect/>
              </a:stretch>
            </p:blipFill>
            <p:spPr>
              <a:xfrm>
                <a:off x="6814320" y="5021413"/>
                <a:ext cx="1734488" cy="326071"/>
              </a:xfrm>
              <a:prstGeom prst="rect">
                <a:avLst/>
              </a:prstGeom>
            </p:spPr>
          </p:pic>
        </mc:Fallback>
      </mc:AlternateContent>
      <p:sp>
        <p:nvSpPr>
          <p:cNvPr id="14" name="TextBox 13">
            <a:extLst>
              <a:ext uri="{FF2B5EF4-FFF2-40B4-BE49-F238E27FC236}">
                <a16:creationId xmlns:a16="http://schemas.microsoft.com/office/drawing/2014/main" id="{D43AB68A-F62C-56D1-F91C-EEAE87E33C9E}"/>
              </a:ext>
            </a:extLst>
          </p:cNvPr>
          <p:cNvSpPr txBox="1"/>
          <p:nvPr/>
        </p:nvSpPr>
        <p:spPr>
          <a:xfrm>
            <a:off x="6834944" y="4990595"/>
            <a:ext cx="23626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Bianc</a:t>
            </a:r>
          </a:p>
        </p:txBody>
      </p:sp>
      <mc:AlternateContent xmlns:mc="http://schemas.openxmlformats.org/markup-compatibility/2006" xmlns:p14="http://schemas.microsoft.com/office/powerpoint/2010/main">
        <mc:Choice Requires="p14">
          <p:contentPart p14:bwMode="auto" r:id="rId9">
            <p14:nvContentPartPr>
              <p14:cNvPr id="47" name="Ink 46">
                <a:extLst>
                  <a:ext uri="{FF2B5EF4-FFF2-40B4-BE49-F238E27FC236}">
                    <a16:creationId xmlns:a16="http://schemas.microsoft.com/office/drawing/2014/main" id="{1C51B390-23CB-A58B-0021-7F67CC490848}"/>
                  </a:ext>
                </a:extLst>
              </p14:cNvPr>
              <p14:cNvContentPartPr/>
              <p14:nvPr/>
            </p14:nvContentPartPr>
            <p14:xfrm>
              <a:off x="7335456" y="5194139"/>
              <a:ext cx="12056" cy="12056"/>
            </p14:xfrm>
          </p:contentPart>
        </mc:Choice>
        <mc:Fallback xmlns="">
          <p:pic>
            <p:nvPicPr>
              <p:cNvPr id="47" name="Ink 46">
                <a:extLst>
                  <a:ext uri="{FF2B5EF4-FFF2-40B4-BE49-F238E27FC236}">
                    <a16:creationId xmlns:a16="http://schemas.microsoft.com/office/drawing/2014/main" id="{1C51B390-23CB-A58B-0021-7F67CC490848}"/>
                  </a:ext>
                </a:extLst>
              </p:cNvPr>
              <p:cNvPicPr/>
              <p:nvPr/>
            </p:nvPicPr>
            <p:blipFill>
              <a:blip r:embed="rId10"/>
              <a:stretch>
                <a:fillRect/>
              </a:stretch>
            </p:blipFill>
            <p:spPr>
              <a:xfrm>
                <a:off x="6744712" y="460339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48" name="Ink 47">
                <a:extLst>
                  <a:ext uri="{FF2B5EF4-FFF2-40B4-BE49-F238E27FC236}">
                    <a16:creationId xmlns:a16="http://schemas.microsoft.com/office/drawing/2014/main" id="{6DDEA00C-C79D-7DA4-D60B-EC222B8C5290}"/>
                  </a:ext>
                </a:extLst>
              </p14:cNvPr>
              <p14:cNvContentPartPr/>
              <p14:nvPr/>
            </p14:nvContentPartPr>
            <p14:xfrm>
              <a:off x="7152190" y="5116975"/>
              <a:ext cx="12056" cy="12056"/>
            </p14:xfrm>
          </p:contentPart>
        </mc:Choice>
        <mc:Fallback xmlns="">
          <p:pic>
            <p:nvPicPr>
              <p:cNvPr id="48" name="Ink 47">
                <a:extLst>
                  <a:ext uri="{FF2B5EF4-FFF2-40B4-BE49-F238E27FC236}">
                    <a16:creationId xmlns:a16="http://schemas.microsoft.com/office/drawing/2014/main" id="{6DDEA00C-C79D-7DA4-D60B-EC222B8C5290}"/>
                  </a:ext>
                </a:extLst>
              </p:cNvPr>
              <p:cNvPicPr/>
              <p:nvPr/>
            </p:nvPicPr>
            <p:blipFill>
              <a:blip r:embed="rId10"/>
              <a:stretch>
                <a:fillRect/>
              </a:stretch>
            </p:blipFill>
            <p:spPr>
              <a:xfrm>
                <a:off x="6561446" y="4514175"/>
                <a:ext cx="1205600" cy="1205600"/>
              </a:xfrm>
              <a:prstGeom prst="rect">
                <a:avLst/>
              </a:prstGeom>
            </p:spPr>
          </p:pic>
        </mc:Fallback>
      </mc:AlternateContent>
      <p:sp>
        <p:nvSpPr>
          <p:cNvPr id="49" name="TextBox 48">
            <a:extLst>
              <a:ext uri="{FF2B5EF4-FFF2-40B4-BE49-F238E27FC236}">
                <a16:creationId xmlns:a16="http://schemas.microsoft.com/office/drawing/2014/main" id="{CA127A7E-8099-BC10-9367-3F6882F16805}"/>
              </a:ext>
            </a:extLst>
          </p:cNvPr>
          <p:cNvSpPr txBox="1"/>
          <p:nvPr/>
        </p:nvSpPr>
        <p:spPr>
          <a:xfrm>
            <a:off x="6859054" y="5099086"/>
            <a:ext cx="1313948" cy="204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1" name="TextBox 50">
            <a:extLst>
              <a:ext uri="{FF2B5EF4-FFF2-40B4-BE49-F238E27FC236}">
                <a16:creationId xmlns:a16="http://schemas.microsoft.com/office/drawing/2014/main" id="{B14BE422-BFDE-5762-1A9E-8086FFC3CD0D}"/>
              </a:ext>
            </a:extLst>
          </p:cNvPr>
          <p:cNvSpPr txBox="1"/>
          <p:nvPr/>
        </p:nvSpPr>
        <p:spPr>
          <a:xfrm>
            <a:off x="6822890" y="5014703"/>
            <a:ext cx="1591204"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2">
            <p14:nvContentPartPr>
              <p14:cNvPr id="52" name="Ink 51">
                <a:extLst>
                  <a:ext uri="{FF2B5EF4-FFF2-40B4-BE49-F238E27FC236}">
                    <a16:creationId xmlns:a16="http://schemas.microsoft.com/office/drawing/2014/main" id="{1950E32C-0014-A9EC-5BCD-C73AE19A3CEB}"/>
                  </a:ext>
                </a:extLst>
              </p14:cNvPr>
              <p14:cNvContentPartPr/>
              <p14:nvPr/>
            </p14:nvContentPartPr>
            <p14:xfrm>
              <a:off x="8415759" y="5126620"/>
              <a:ext cx="157221" cy="142434"/>
            </p14:xfrm>
          </p:contentPart>
        </mc:Choice>
        <mc:Fallback xmlns="">
          <p:pic>
            <p:nvPicPr>
              <p:cNvPr id="52" name="Ink 51">
                <a:extLst>
                  <a:ext uri="{FF2B5EF4-FFF2-40B4-BE49-F238E27FC236}">
                    <a16:creationId xmlns:a16="http://schemas.microsoft.com/office/drawing/2014/main" id="{1950E32C-0014-A9EC-5BCD-C73AE19A3CEB}"/>
                  </a:ext>
                </a:extLst>
              </p:cNvPr>
              <p:cNvPicPr/>
              <p:nvPr/>
            </p:nvPicPr>
            <p:blipFill>
              <a:blip r:embed="rId14"/>
              <a:stretch>
                <a:fillRect/>
              </a:stretch>
            </p:blipFill>
            <p:spPr>
              <a:xfrm>
                <a:off x="8397811" y="5108681"/>
                <a:ext cx="192757" cy="177953"/>
              </a:xfrm>
              <a:prstGeom prst="rect">
                <a:avLst/>
              </a:prstGeom>
            </p:spPr>
          </p:pic>
        </mc:Fallback>
      </mc:AlternateContent>
      <p:sp>
        <p:nvSpPr>
          <p:cNvPr id="53" name="TextBox 52">
            <a:extLst>
              <a:ext uri="{FF2B5EF4-FFF2-40B4-BE49-F238E27FC236}">
                <a16:creationId xmlns:a16="http://schemas.microsoft.com/office/drawing/2014/main" id="{7255A0E6-2B97-34EB-7BE7-5382E9AC6657}"/>
              </a:ext>
            </a:extLst>
          </p:cNvPr>
          <p:cNvSpPr txBox="1"/>
          <p:nvPr/>
        </p:nvSpPr>
        <p:spPr>
          <a:xfrm>
            <a:off x="6786727" y="5002649"/>
            <a:ext cx="506292" cy="4460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6" name="TextBox 55">
            <a:extLst>
              <a:ext uri="{FF2B5EF4-FFF2-40B4-BE49-F238E27FC236}">
                <a16:creationId xmlns:a16="http://schemas.microsoft.com/office/drawing/2014/main" id="{48E7BA39-C5D8-B3AD-5A27-5D2D1A40D44A}"/>
              </a:ext>
            </a:extLst>
          </p:cNvPr>
          <p:cNvSpPr txBox="1"/>
          <p:nvPr/>
        </p:nvSpPr>
        <p:spPr>
          <a:xfrm>
            <a:off x="6678236" y="4966485"/>
            <a:ext cx="2025168"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5">
            <p14:nvContentPartPr>
              <p14:cNvPr id="58" name="Ink 57">
                <a:extLst>
                  <a:ext uri="{FF2B5EF4-FFF2-40B4-BE49-F238E27FC236}">
                    <a16:creationId xmlns:a16="http://schemas.microsoft.com/office/drawing/2014/main" id="{A871BB95-5123-6020-E618-75F1BBB8BB16}"/>
                  </a:ext>
                </a:extLst>
              </p14:cNvPr>
              <p14:cNvContentPartPr/>
              <p14:nvPr/>
            </p14:nvContentPartPr>
            <p14:xfrm>
              <a:off x="6091177" y="6255152"/>
              <a:ext cx="12056" cy="12056"/>
            </p14:xfrm>
          </p:contentPart>
        </mc:Choice>
        <mc:Fallback xmlns="">
          <p:pic>
            <p:nvPicPr>
              <p:cNvPr id="58" name="Ink 57">
                <a:extLst>
                  <a:ext uri="{FF2B5EF4-FFF2-40B4-BE49-F238E27FC236}">
                    <a16:creationId xmlns:a16="http://schemas.microsoft.com/office/drawing/2014/main" id="{A871BB95-5123-6020-E618-75F1BBB8BB16}"/>
                  </a:ext>
                </a:extLst>
              </p:cNvPr>
              <p:cNvPicPr/>
              <p:nvPr/>
            </p:nvPicPr>
            <p:blipFill>
              <a:blip r:embed="rId10"/>
              <a:stretch>
                <a:fillRect/>
              </a:stretch>
            </p:blipFill>
            <p:spPr>
              <a:xfrm>
                <a:off x="5488377" y="5664408"/>
                <a:ext cx="1205600" cy="1205600"/>
              </a:xfrm>
              <a:prstGeom prst="rect">
                <a:avLst/>
              </a:prstGeom>
            </p:spPr>
          </p:pic>
        </mc:Fallback>
      </mc:AlternateContent>
      <p:sp>
        <p:nvSpPr>
          <p:cNvPr id="59" name="TextBox 58">
            <a:extLst>
              <a:ext uri="{FF2B5EF4-FFF2-40B4-BE49-F238E27FC236}">
                <a16:creationId xmlns:a16="http://schemas.microsoft.com/office/drawing/2014/main" id="{BC92D096-B2D1-D028-F009-F7BF1DEBB88F}"/>
              </a:ext>
            </a:extLst>
          </p:cNvPr>
          <p:cNvSpPr txBox="1"/>
          <p:nvPr/>
        </p:nvSpPr>
        <p:spPr>
          <a:xfrm>
            <a:off x="6750563" y="5002649"/>
            <a:ext cx="23144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lumMod val="95000"/>
                  </a:schemeClr>
                </a:solidFill>
                <a:latin typeface="Sabon Next LT"/>
                <a:ea typeface="Calibri"/>
                <a:cs typeface="Sabon Next LT"/>
              </a:rPr>
              <a:t>Bianca </a:t>
            </a:r>
            <a:r>
              <a:rPr lang="en-GB">
                <a:solidFill>
                  <a:schemeClr val="bg1">
                    <a:lumMod val="95000"/>
                  </a:schemeClr>
                </a:solidFill>
                <a:latin typeface="Sabon Next LT"/>
                <a:ea typeface="Calibri"/>
                <a:cs typeface="Sabon Next LT"/>
              </a:rPr>
              <a:t>Dodgen</a:t>
            </a:r>
            <a:endParaRPr lang="en-GB" dirty="0">
              <a:solidFill>
                <a:schemeClr val="bg1">
                  <a:lumMod val="95000"/>
                </a:schemeClr>
              </a:solidFill>
              <a:latin typeface="Sabon Next LT"/>
              <a:ea typeface="Calibri"/>
              <a:cs typeface="Sabon Next LT"/>
            </a:endParaRPr>
          </a:p>
        </p:txBody>
      </p:sp>
      <p:sp>
        <p:nvSpPr>
          <p:cNvPr id="74" name="TextBox 73">
            <a:extLst>
              <a:ext uri="{FF2B5EF4-FFF2-40B4-BE49-F238E27FC236}">
                <a16:creationId xmlns:a16="http://schemas.microsoft.com/office/drawing/2014/main" id="{4D44D5B2-EFA4-650E-1868-E6974A1CA8B0}"/>
              </a:ext>
            </a:extLst>
          </p:cNvPr>
          <p:cNvSpPr txBox="1"/>
          <p:nvPr/>
        </p:nvSpPr>
        <p:spPr>
          <a:xfrm>
            <a:off x="6738508" y="5328123"/>
            <a:ext cx="1844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 name="TextBox 1">
            <a:extLst>
              <a:ext uri="{FF2B5EF4-FFF2-40B4-BE49-F238E27FC236}">
                <a16:creationId xmlns:a16="http://schemas.microsoft.com/office/drawing/2014/main" id="{1DD66688-2ECD-C8AE-B30C-E243800689DA}"/>
              </a:ext>
            </a:extLst>
          </p:cNvPr>
          <p:cNvSpPr txBox="1"/>
          <p:nvPr/>
        </p:nvSpPr>
        <p:spPr>
          <a:xfrm>
            <a:off x="7691234" y="5441973"/>
            <a:ext cx="14465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chemeClr val="bg1"/>
                </a:solidFill>
                <a:latin typeface="Palatino Linotype"/>
              </a:rPr>
              <a:t>2536986</a:t>
            </a:r>
            <a:endParaRPr lang="en-US">
              <a:solidFill>
                <a:schemeClr val="bg1"/>
              </a:solidFill>
              <a:latin typeface="Palatino Linotype"/>
            </a:endParaRPr>
          </a:p>
        </p:txBody>
      </p:sp>
      <p:sp>
        <p:nvSpPr>
          <p:cNvPr id="5" name="TextBox 4">
            <a:extLst>
              <a:ext uri="{FF2B5EF4-FFF2-40B4-BE49-F238E27FC236}">
                <a16:creationId xmlns:a16="http://schemas.microsoft.com/office/drawing/2014/main" id="{B9C61A6B-82CD-91BB-24BB-9AF3AD49B88F}"/>
              </a:ext>
            </a:extLst>
          </p:cNvPr>
          <p:cNvSpPr txBox="1"/>
          <p:nvPr/>
        </p:nvSpPr>
        <p:spPr>
          <a:xfrm>
            <a:off x="1393" y="6532117"/>
            <a:ext cx="26022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511330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B418C2-4EB2-534E-88B7-DFBADD23797D}"/>
              </a:ext>
            </a:extLst>
          </p:cNvPr>
          <p:cNvSpPr>
            <a:spLocks noGrp="1"/>
          </p:cNvSpPr>
          <p:nvPr>
            <p:ph idx="1"/>
          </p:nvPr>
        </p:nvSpPr>
        <p:spPr>
          <a:xfrm>
            <a:off x="211238" y="147296"/>
            <a:ext cx="11769524" cy="6560173"/>
          </a:xfrm>
        </p:spPr>
        <p:txBody>
          <a:bodyPr vert="horz" lIns="91440" tIns="45720" rIns="91440" bIns="45720" rtlCol="0" anchor="t">
            <a:normAutofit/>
          </a:bodyPr>
          <a:lstStyle/>
          <a:p>
            <a:pPr marL="0" indent="0">
              <a:buNone/>
            </a:pPr>
            <a:r>
              <a:rPr lang="en-GB"/>
              <a:t>  </a:t>
            </a:r>
            <a:endParaRPr lang="en-US"/>
          </a:p>
        </p:txBody>
      </p:sp>
      <p:pic>
        <p:nvPicPr>
          <p:cNvPr id="4" name="Picture 3">
            <a:extLst>
              <a:ext uri="{FF2B5EF4-FFF2-40B4-BE49-F238E27FC236}">
                <a16:creationId xmlns:a16="http://schemas.microsoft.com/office/drawing/2014/main" id="{5AAFBA2C-2676-C5D3-B258-FA833B4A2427}"/>
              </a:ext>
            </a:extLst>
          </p:cNvPr>
          <p:cNvPicPr>
            <a:picLocks noChangeAspect="1"/>
          </p:cNvPicPr>
          <p:nvPr/>
        </p:nvPicPr>
        <p:blipFill>
          <a:blip r:embed="rId2"/>
          <a:stretch>
            <a:fillRect/>
          </a:stretch>
        </p:blipFill>
        <p:spPr>
          <a:xfrm>
            <a:off x="17721" y="0"/>
            <a:ext cx="12386930" cy="6858000"/>
          </a:xfrm>
          <a:prstGeom prst="rect">
            <a:avLst/>
          </a:prstGeom>
        </p:spPr>
      </p:pic>
      <p:sp>
        <p:nvSpPr>
          <p:cNvPr id="6" name="TextBox 5">
            <a:extLst>
              <a:ext uri="{FF2B5EF4-FFF2-40B4-BE49-F238E27FC236}">
                <a16:creationId xmlns:a16="http://schemas.microsoft.com/office/drawing/2014/main" id="{3577D08B-25F5-9508-0063-E06258AE5E1F}"/>
              </a:ext>
            </a:extLst>
          </p:cNvPr>
          <p:cNvSpPr txBox="1"/>
          <p:nvPr/>
        </p:nvSpPr>
        <p:spPr>
          <a:xfrm>
            <a:off x="4666398" y="3704886"/>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1">
                    <a:lumMod val="85000"/>
                    <a:lumOff val="15000"/>
                  </a:schemeClr>
                </a:solidFill>
              </a:rPr>
              <a:t>(</a:t>
            </a:r>
            <a:r>
              <a:rPr lang="en-GB">
                <a:solidFill>
                  <a:schemeClr val="tx1">
                    <a:lumMod val="85000"/>
                    <a:lumOff val="15000"/>
                  </a:schemeClr>
                </a:solidFill>
                <a:latin typeface="Palatino Linotype"/>
                <a:cs typeface="Sabon Next LT"/>
              </a:rPr>
              <a:t>Microsoft</a:t>
            </a:r>
            <a:r>
              <a:rPr lang="en-GB">
                <a:solidFill>
                  <a:schemeClr val="tx1">
                    <a:lumMod val="85000"/>
                    <a:lumOff val="15000"/>
                  </a:schemeClr>
                </a:solidFill>
              </a:rPr>
              <a:t>, 2025)</a:t>
            </a:r>
            <a:r>
              <a:rPr lang="en-GB"/>
              <a:t>.</a:t>
            </a:r>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1DF44625-CF86-5785-4BBB-88DBF3B2CD69}"/>
                  </a:ext>
                </a:extLst>
              </p14:cNvPr>
              <p14:cNvContentPartPr/>
              <p14:nvPr/>
            </p14:nvContentPartPr>
            <p14:xfrm>
              <a:off x="4649575" y="3930569"/>
              <a:ext cx="52640" cy="177957"/>
            </p14:xfrm>
          </p:contentPart>
        </mc:Choice>
        <mc:Fallback xmlns="">
          <p:pic>
            <p:nvPicPr>
              <p:cNvPr id="7" name="Ink 6">
                <a:extLst>
                  <a:ext uri="{FF2B5EF4-FFF2-40B4-BE49-F238E27FC236}">
                    <a16:creationId xmlns:a16="http://schemas.microsoft.com/office/drawing/2014/main" id="{1DF44625-CF86-5785-4BBB-88DBF3B2CD69}"/>
                  </a:ext>
                </a:extLst>
              </p:cNvPr>
              <p:cNvPicPr/>
              <p:nvPr/>
            </p:nvPicPr>
            <p:blipFill>
              <a:blip r:embed="rId4"/>
              <a:stretch>
                <a:fillRect/>
              </a:stretch>
            </p:blipFill>
            <p:spPr>
              <a:xfrm>
                <a:off x="4632028" y="3912953"/>
                <a:ext cx="88091" cy="213548"/>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3FABE4C3-60BC-5EE1-67EA-B4AC737D54D0}"/>
                  </a:ext>
                </a:extLst>
              </p14:cNvPr>
              <p14:cNvContentPartPr/>
              <p14:nvPr/>
            </p14:nvContentPartPr>
            <p14:xfrm>
              <a:off x="4692570" y="3901633"/>
              <a:ext cx="12056" cy="143665"/>
            </p14:xfrm>
          </p:contentPart>
        </mc:Choice>
        <mc:Fallback xmlns="">
          <p:pic>
            <p:nvPicPr>
              <p:cNvPr id="8" name="Ink 7">
                <a:extLst>
                  <a:ext uri="{FF2B5EF4-FFF2-40B4-BE49-F238E27FC236}">
                    <a16:creationId xmlns:a16="http://schemas.microsoft.com/office/drawing/2014/main" id="{3FABE4C3-60BC-5EE1-67EA-B4AC737D54D0}"/>
                  </a:ext>
                </a:extLst>
              </p:cNvPr>
              <p:cNvPicPr/>
              <p:nvPr/>
            </p:nvPicPr>
            <p:blipFill>
              <a:blip r:embed="rId6"/>
              <a:stretch>
                <a:fillRect/>
              </a:stretch>
            </p:blipFill>
            <p:spPr>
              <a:xfrm>
                <a:off x="4089770" y="3883675"/>
                <a:ext cx="1205600" cy="17922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A60F5B71-F0BB-27A9-7C57-320C1A66A4B7}"/>
                  </a:ext>
                </a:extLst>
              </p14:cNvPr>
              <p14:cNvContentPartPr/>
              <p14:nvPr/>
            </p14:nvContentPartPr>
            <p14:xfrm>
              <a:off x="4697504" y="3814822"/>
              <a:ext cx="41836" cy="143699"/>
            </p14:xfrm>
          </p:contentPart>
        </mc:Choice>
        <mc:Fallback xmlns="">
          <p:pic>
            <p:nvPicPr>
              <p:cNvPr id="9" name="Ink 8">
                <a:extLst>
                  <a:ext uri="{FF2B5EF4-FFF2-40B4-BE49-F238E27FC236}">
                    <a16:creationId xmlns:a16="http://schemas.microsoft.com/office/drawing/2014/main" id="{A60F5B71-F0BB-27A9-7C57-320C1A66A4B7}"/>
                  </a:ext>
                </a:extLst>
              </p:cNvPr>
              <p:cNvPicPr/>
              <p:nvPr/>
            </p:nvPicPr>
            <p:blipFill>
              <a:blip r:embed="rId8"/>
              <a:stretch>
                <a:fillRect/>
              </a:stretch>
            </p:blipFill>
            <p:spPr>
              <a:xfrm>
                <a:off x="4679983" y="3797219"/>
                <a:ext cx="77236" cy="179265"/>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63504F4E-9B23-43F1-B670-578B941D1666}"/>
                  </a:ext>
                </a:extLst>
              </p14:cNvPr>
              <p14:cNvContentPartPr/>
              <p14:nvPr/>
            </p14:nvContentPartPr>
            <p14:xfrm>
              <a:off x="4692570" y="3959506"/>
              <a:ext cx="12056" cy="12056"/>
            </p14:xfrm>
          </p:contentPart>
        </mc:Choice>
        <mc:Fallback xmlns="">
          <p:pic>
            <p:nvPicPr>
              <p:cNvPr id="10" name="Ink 9">
                <a:extLst>
                  <a:ext uri="{FF2B5EF4-FFF2-40B4-BE49-F238E27FC236}">
                    <a16:creationId xmlns:a16="http://schemas.microsoft.com/office/drawing/2014/main" id="{63504F4E-9B23-43F1-B670-578B941D1666}"/>
                  </a:ext>
                </a:extLst>
              </p:cNvPr>
              <p:cNvPicPr/>
              <p:nvPr/>
            </p:nvPicPr>
            <p:blipFill>
              <a:blip r:embed="rId10"/>
              <a:stretch>
                <a:fillRect/>
              </a:stretch>
            </p:blipFill>
            <p:spPr>
              <a:xfrm>
                <a:off x="4089770" y="335670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4" name="Ink 13">
                <a:extLst>
                  <a:ext uri="{FF2B5EF4-FFF2-40B4-BE49-F238E27FC236}">
                    <a16:creationId xmlns:a16="http://schemas.microsoft.com/office/drawing/2014/main" id="{C66321CF-44BC-205C-6FAA-8180F83A8155}"/>
                  </a:ext>
                </a:extLst>
              </p14:cNvPr>
              <p14:cNvContentPartPr/>
              <p14:nvPr/>
            </p14:nvContentPartPr>
            <p14:xfrm>
              <a:off x="4692569" y="3957326"/>
              <a:ext cx="34125" cy="12056"/>
            </p14:xfrm>
          </p:contentPart>
        </mc:Choice>
        <mc:Fallback xmlns="">
          <p:pic>
            <p:nvPicPr>
              <p:cNvPr id="14" name="Ink 13">
                <a:extLst>
                  <a:ext uri="{FF2B5EF4-FFF2-40B4-BE49-F238E27FC236}">
                    <a16:creationId xmlns:a16="http://schemas.microsoft.com/office/drawing/2014/main" id="{C66321CF-44BC-205C-6FAA-8180F83A8155}"/>
                  </a:ext>
                </a:extLst>
              </p:cNvPr>
              <p:cNvPicPr/>
              <p:nvPr/>
            </p:nvPicPr>
            <p:blipFill>
              <a:blip r:embed="rId12"/>
              <a:stretch>
                <a:fillRect/>
              </a:stretch>
            </p:blipFill>
            <p:spPr>
              <a:xfrm>
                <a:off x="4674796" y="3872934"/>
                <a:ext cx="69316" cy="182562"/>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68ABF1EF-A4AE-0E01-6381-B095EF4D4D8B}"/>
                  </a:ext>
                </a:extLst>
              </p14:cNvPr>
              <p14:cNvContentPartPr/>
              <p14:nvPr/>
            </p14:nvContentPartPr>
            <p14:xfrm>
              <a:off x="5579962" y="3853406"/>
              <a:ext cx="12056" cy="12056"/>
            </p14:xfrm>
          </p:contentPart>
        </mc:Choice>
        <mc:Fallback xmlns="">
          <p:pic>
            <p:nvPicPr>
              <p:cNvPr id="15" name="Ink 14">
                <a:extLst>
                  <a:ext uri="{FF2B5EF4-FFF2-40B4-BE49-F238E27FC236}">
                    <a16:creationId xmlns:a16="http://schemas.microsoft.com/office/drawing/2014/main" id="{68ABF1EF-A4AE-0E01-6381-B095EF4D4D8B}"/>
                  </a:ext>
                </a:extLst>
              </p:cNvPr>
              <p:cNvPicPr/>
              <p:nvPr/>
            </p:nvPicPr>
            <p:blipFill>
              <a:blip r:embed="rId10"/>
              <a:stretch>
                <a:fillRect/>
              </a:stretch>
            </p:blipFill>
            <p:spPr>
              <a:xfrm>
                <a:off x="4977162" y="325060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E39F499E-023E-80AD-7F0F-9FD7C84EDEF9}"/>
                  </a:ext>
                </a:extLst>
              </p14:cNvPr>
              <p14:cNvContentPartPr/>
              <p14:nvPr/>
            </p14:nvContentPartPr>
            <p14:xfrm>
              <a:off x="5647481" y="3834114"/>
              <a:ext cx="12056" cy="12056"/>
            </p14:xfrm>
          </p:contentPart>
        </mc:Choice>
        <mc:Fallback xmlns="">
          <p:pic>
            <p:nvPicPr>
              <p:cNvPr id="16" name="Ink 15">
                <a:extLst>
                  <a:ext uri="{FF2B5EF4-FFF2-40B4-BE49-F238E27FC236}">
                    <a16:creationId xmlns:a16="http://schemas.microsoft.com/office/drawing/2014/main" id="{E39F499E-023E-80AD-7F0F-9FD7C84EDEF9}"/>
                  </a:ext>
                </a:extLst>
              </p:cNvPr>
              <p:cNvPicPr/>
              <p:nvPr/>
            </p:nvPicPr>
            <p:blipFill>
              <a:blip r:embed="rId10"/>
              <a:stretch>
                <a:fillRect/>
              </a:stretch>
            </p:blipFill>
            <p:spPr>
              <a:xfrm>
                <a:off x="5056737" y="3231314"/>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2" name="Ink 21">
                <a:extLst>
                  <a:ext uri="{FF2B5EF4-FFF2-40B4-BE49-F238E27FC236}">
                    <a16:creationId xmlns:a16="http://schemas.microsoft.com/office/drawing/2014/main" id="{BB861DF1-D65A-3E28-0A12-212984A53006}"/>
                  </a:ext>
                </a:extLst>
              </p14:cNvPr>
              <p14:cNvContentPartPr/>
              <p14:nvPr/>
            </p14:nvContentPartPr>
            <p14:xfrm>
              <a:off x="4547886" y="5956139"/>
              <a:ext cx="12056" cy="12056"/>
            </p14:xfrm>
          </p:contentPart>
        </mc:Choice>
        <mc:Fallback xmlns="">
          <p:pic>
            <p:nvPicPr>
              <p:cNvPr id="22" name="Ink 21">
                <a:extLst>
                  <a:ext uri="{FF2B5EF4-FFF2-40B4-BE49-F238E27FC236}">
                    <a16:creationId xmlns:a16="http://schemas.microsoft.com/office/drawing/2014/main" id="{BB861DF1-D65A-3E28-0A12-212984A53006}"/>
                  </a:ext>
                </a:extLst>
              </p:cNvPr>
              <p:cNvPicPr/>
              <p:nvPr/>
            </p:nvPicPr>
            <p:blipFill>
              <a:blip r:embed="rId10"/>
              <a:stretch>
                <a:fillRect/>
              </a:stretch>
            </p:blipFill>
            <p:spPr>
              <a:xfrm>
                <a:off x="3957142" y="536539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 name="Ink 1">
                <a:extLst>
                  <a:ext uri="{FF2B5EF4-FFF2-40B4-BE49-F238E27FC236}">
                    <a16:creationId xmlns:a16="http://schemas.microsoft.com/office/drawing/2014/main" id="{1FE5A031-803C-6EDB-8021-4F78F52BE1C1}"/>
                  </a:ext>
                </a:extLst>
              </p14:cNvPr>
              <p14:cNvContentPartPr/>
              <p14:nvPr/>
            </p14:nvContentPartPr>
            <p14:xfrm>
              <a:off x="5088039" y="3785886"/>
              <a:ext cx="12056" cy="12056"/>
            </p14:xfrm>
          </p:contentPart>
        </mc:Choice>
        <mc:Fallback xmlns="">
          <p:pic>
            <p:nvPicPr>
              <p:cNvPr id="2" name="Ink 1">
                <a:extLst>
                  <a:ext uri="{FF2B5EF4-FFF2-40B4-BE49-F238E27FC236}">
                    <a16:creationId xmlns:a16="http://schemas.microsoft.com/office/drawing/2014/main" id="{1FE5A031-803C-6EDB-8021-4F78F52BE1C1}"/>
                  </a:ext>
                </a:extLst>
              </p:cNvPr>
              <p:cNvPicPr/>
              <p:nvPr/>
            </p:nvPicPr>
            <p:blipFill>
              <a:blip r:embed="rId17"/>
              <a:stretch>
                <a:fillRect/>
              </a:stretch>
            </p:blipFill>
            <p:spPr>
              <a:xfrm>
                <a:off x="4497295" y="318308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1" name="Ink 10">
                <a:extLst>
                  <a:ext uri="{FF2B5EF4-FFF2-40B4-BE49-F238E27FC236}">
                    <a16:creationId xmlns:a16="http://schemas.microsoft.com/office/drawing/2014/main" id="{341CC8B0-FFD7-144F-3918-FD7718C9906E}"/>
                  </a:ext>
                </a:extLst>
              </p14:cNvPr>
              <p14:cNvContentPartPr/>
              <p14:nvPr/>
            </p14:nvContentPartPr>
            <p14:xfrm>
              <a:off x="5377405" y="3891988"/>
              <a:ext cx="12056" cy="12056"/>
            </p14:xfrm>
          </p:contentPart>
        </mc:Choice>
        <mc:Fallback xmlns="">
          <p:pic>
            <p:nvPicPr>
              <p:cNvPr id="11" name="Ink 10">
                <a:extLst>
                  <a:ext uri="{FF2B5EF4-FFF2-40B4-BE49-F238E27FC236}">
                    <a16:creationId xmlns:a16="http://schemas.microsoft.com/office/drawing/2014/main" id="{341CC8B0-FFD7-144F-3918-FD7718C9906E}"/>
                  </a:ext>
                </a:extLst>
              </p:cNvPr>
              <p:cNvPicPr/>
              <p:nvPr/>
            </p:nvPicPr>
            <p:blipFill>
              <a:blip r:embed="rId17"/>
              <a:stretch>
                <a:fillRect/>
              </a:stretch>
            </p:blipFill>
            <p:spPr>
              <a:xfrm>
                <a:off x="4786661" y="3289188"/>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2" name="Ink 11">
                <a:extLst>
                  <a:ext uri="{FF2B5EF4-FFF2-40B4-BE49-F238E27FC236}">
                    <a16:creationId xmlns:a16="http://schemas.microsoft.com/office/drawing/2014/main" id="{C2475889-4E7D-7923-28A3-E97EB7606181}"/>
                  </a:ext>
                </a:extLst>
              </p14:cNvPr>
              <p14:cNvContentPartPr/>
              <p14:nvPr/>
            </p14:nvContentPartPr>
            <p14:xfrm>
              <a:off x="6052595" y="3699076"/>
              <a:ext cx="12056" cy="12056"/>
            </p14:xfrm>
          </p:contentPart>
        </mc:Choice>
        <mc:Fallback xmlns="">
          <p:pic>
            <p:nvPicPr>
              <p:cNvPr id="12" name="Ink 11">
                <a:extLst>
                  <a:ext uri="{FF2B5EF4-FFF2-40B4-BE49-F238E27FC236}">
                    <a16:creationId xmlns:a16="http://schemas.microsoft.com/office/drawing/2014/main" id="{C2475889-4E7D-7923-28A3-E97EB7606181}"/>
                  </a:ext>
                </a:extLst>
              </p:cNvPr>
              <p:cNvPicPr/>
              <p:nvPr/>
            </p:nvPicPr>
            <p:blipFill>
              <a:blip r:embed="rId17"/>
              <a:stretch>
                <a:fillRect/>
              </a:stretch>
            </p:blipFill>
            <p:spPr>
              <a:xfrm>
                <a:off x="5461851" y="310833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8" name="Ink 17">
                <a:extLst>
                  <a:ext uri="{FF2B5EF4-FFF2-40B4-BE49-F238E27FC236}">
                    <a16:creationId xmlns:a16="http://schemas.microsoft.com/office/drawing/2014/main" id="{57EBEB77-FE57-2E95-85DB-94F34FF5BD2B}"/>
                  </a:ext>
                </a:extLst>
              </p14:cNvPr>
              <p14:cNvContentPartPr/>
              <p14:nvPr/>
            </p14:nvContentPartPr>
            <p14:xfrm>
              <a:off x="4625051" y="3621911"/>
              <a:ext cx="12056" cy="12056"/>
            </p14:xfrm>
          </p:contentPart>
        </mc:Choice>
        <mc:Fallback xmlns="">
          <p:pic>
            <p:nvPicPr>
              <p:cNvPr id="18" name="Ink 17">
                <a:extLst>
                  <a:ext uri="{FF2B5EF4-FFF2-40B4-BE49-F238E27FC236}">
                    <a16:creationId xmlns:a16="http://schemas.microsoft.com/office/drawing/2014/main" id="{57EBEB77-FE57-2E95-85DB-94F34FF5BD2B}"/>
                  </a:ext>
                </a:extLst>
              </p:cNvPr>
              <p:cNvPicPr/>
              <p:nvPr/>
            </p:nvPicPr>
            <p:blipFill>
              <a:blip r:embed="rId17"/>
              <a:stretch>
                <a:fillRect/>
              </a:stretch>
            </p:blipFill>
            <p:spPr>
              <a:xfrm>
                <a:off x="4034307" y="301911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9" name="Ink 18">
                <a:extLst>
                  <a:ext uri="{FF2B5EF4-FFF2-40B4-BE49-F238E27FC236}">
                    <a16:creationId xmlns:a16="http://schemas.microsoft.com/office/drawing/2014/main" id="{1433C38F-135B-E235-74C5-38DE5A95502F}"/>
                  </a:ext>
                </a:extLst>
              </p14:cNvPr>
              <p14:cNvContentPartPr/>
              <p14:nvPr/>
            </p14:nvContentPartPr>
            <p14:xfrm>
              <a:off x="5049456" y="3834114"/>
              <a:ext cx="12056" cy="12056"/>
            </p14:xfrm>
          </p:contentPart>
        </mc:Choice>
        <mc:Fallback xmlns="">
          <p:pic>
            <p:nvPicPr>
              <p:cNvPr id="19" name="Ink 18">
                <a:extLst>
                  <a:ext uri="{FF2B5EF4-FFF2-40B4-BE49-F238E27FC236}">
                    <a16:creationId xmlns:a16="http://schemas.microsoft.com/office/drawing/2014/main" id="{1433C38F-135B-E235-74C5-38DE5A95502F}"/>
                  </a:ext>
                </a:extLst>
              </p:cNvPr>
              <p:cNvPicPr/>
              <p:nvPr/>
            </p:nvPicPr>
            <p:blipFill>
              <a:blip r:embed="rId17"/>
              <a:stretch>
                <a:fillRect/>
              </a:stretch>
            </p:blipFill>
            <p:spPr>
              <a:xfrm>
                <a:off x="4446656" y="3231314"/>
                <a:ext cx="1205600" cy="1205600"/>
              </a:xfrm>
              <a:prstGeom prst="rect">
                <a:avLst/>
              </a:prstGeom>
            </p:spPr>
          </p:pic>
        </mc:Fallback>
      </mc:AlternateContent>
    </p:spTree>
    <p:extLst>
      <p:ext uri="{BB962C8B-B14F-4D97-AF65-F5344CB8AC3E}">
        <p14:creationId xmlns:p14="http://schemas.microsoft.com/office/powerpoint/2010/main" val="1368764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59DE3FB-5CEE-79B0-F590-50070F6BA2B3}"/>
              </a:ext>
            </a:extLst>
          </p:cNvPr>
          <p:cNvPicPr>
            <a:picLocks noGrp="1" noChangeAspect="1"/>
          </p:cNvPicPr>
          <p:nvPr>
            <p:ph idx="1"/>
          </p:nvPr>
        </p:nvPicPr>
        <p:blipFill>
          <a:blip r:embed="rId2"/>
          <a:stretch>
            <a:fillRect/>
          </a:stretch>
        </p:blipFill>
        <p:spPr>
          <a:xfrm>
            <a:off x="119743" y="126319"/>
            <a:ext cx="11919857" cy="6704920"/>
          </a:xfrm>
          <a:prstGeom prst="rect">
            <a:avLst/>
          </a:prstGeom>
        </p:spPr>
      </p:pic>
      <p:sp>
        <p:nvSpPr>
          <p:cNvPr id="3" name="TextBox 2">
            <a:extLst>
              <a:ext uri="{FF2B5EF4-FFF2-40B4-BE49-F238E27FC236}">
                <a16:creationId xmlns:a16="http://schemas.microsoft.com/office/drawing/2014/main" id="{125E51C2-A627-3F90-E540-AAF8EB8F4155}"/>
              </a:ext>
            </a:extLst>
          </p:cNvPr>
          <p:cNvSpPr txBox="1"/>
          <p:nvPr/>
        </p:nvSpPr>
        <p:spPr>
          <a:xfrm>
            <a:off x="2242151" y="4207047"/>
            <a:ext cx="1940786" cy="36933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37BF507C-81A6-4C1B-B5C9-09BE8BA70B07}"/>
                  </a:ext>
                </a:extLst>
              </p14:cNvPr>
              <p14:cNvContentPartPr/>
              <p14:nvPr/>
            </p14:nvContentPartPr>
            <p14:xfrm>
              <a:off x="2580191" y="5242367"/>
              <a:ext cx="12056" cy="12056"/>
            </p14:xfrm>
          </p:contentPart>
        </mc:Choice>
        <mc:Fallback xmlns="">
          <p:pic>
            <p:nvPicPr>
              <p:cNvPr id="4" name="Ink 3">
                <a:extLst>
                  <a:ext uri="{FF2B5EF4-FFF2-40B4-BE49-F238E27FC236}">
                    <a16:creationId xmlns:a16="http://schemas.microsoft.com/office/drawing/2014/main" id="{37BF507C-81A6-4C1B-B5C9-09BE8BA70B07}"/>
                  </a:ext>
                </a:extLst>
              </p:cNvPr>
              <p:cNvPicPr/>
              <p:nvPr/>
            </p:nvPicPr>
            <p:blipFill>
              <a:blip r:embed="rId4"/>
              <a:stretch>
                <a:fillRect/>
              </a:stretch>
            </p:blipFill>
            <p:spPr>
              <a:xfrm>
                <a:off x="1989447" y="4639567"/>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F5249509-3D9C-BD3E-0CFD-B0D1244456DB}"/>
                  </a:ext>
                </a:extLst>
              </p14:cNvPr>
              <p14:cNvContentPartPr/>
              <p14:nvPr/>
            </p14:nvContentPartPr>
            <p14:xfrm>
              <a:off x="2396924" y="4345329"/>
              <a:ext cx="12056" cy="12056"/>
            </p14:xfrm>
          </p:contentPart>
        </mc:Choice>
        <mc:Fallback xmlns="">
          <p:pic>
            <p:nvPicPr>
              <p:cNvPr id="5" name="Ink 4">
                <a:extLst>
                  <a:ext uri="{FF2B5EF4-FFF2-40B4-BE49-F238E27FC236}">
                    <a16:creationId xmlns:a16="http://schemas.microsoft.com/office/drawing/2014/main" id="{F5249509-3D9C-BD3E-0CFD-B0D1244456DB}"/>
                  </a:ext>
                </a:extLst>
              </p:cNvPr>
              <p:cNvPicPr/>
              <p:nvPr/>
            </p:nvPicPr>
            <p:blipFill>
              <a:blip r:embed="rId4"/>
              <a:stretch>
                <a:fillRect/>
              </a:stretch>
            </p:blipFill>
            <p:spPr>
              <a:xfrm>
                <a:off x="1794124" y="375458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CD72639C-D7F5-0FC3-21CB-F5F24C7AD534}"/>
                  </a:ext>
                </a:extLst>
              </p14:cNvPr>
              <p14:cNvContentPartPr/>
              <p14:nvPr/>
            </p14:nvContentPartPr>
            <p14:xfrm>
              <a:off x="2261886" y="4316392"/>
              <a:ext cx="12056" cy="12056"/>
            </p14:xfrm>
          </p:contentPart>
        </mc:Choice>
        <mc:Fallback xmlns="">
          <p:pic>
            <p:nvPicPr>
              <p:cNvPr id="7" name="Ink 6">
                <a:extLst>
                  <a:ext uri="{FF2B5EF4-FFF2-40B4-BE49-F238E27FC236}">
                    <a16:creationId xmlns:a16="http://schemas.microsoft.com/office/drawing/2014/main" id="{CD72639C-D7F5-0FC3-21CB-F5F24C7AD534}"/>
                  </a:ext>
                </a:extLst>
              </p:cNvPr>
              <p:cNvPicPr/>
              <p:nvPr/>
            </p:nvPicPr>
            <p:blipFill>
              <a:blip r:embed="rId4"/>
              <a:stretch>
                <a:fillRect/>
              </a:stretch>
            </p:blipFill>
            <p:spPr>
              <a:xfrm>
                <a:off x="1659086" y="371359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2B3E8D27-3926-C5F8-2D0D-B4B145D34C87}"/>
                  </a:ext>
                </a:extLst>
              </p14:cNvPr>
              <p14:cNvContentPartPr/>
              <p14:nvPr/>
            </p14:nvContentPartPr>
            <p14:xfrm>
              <a:off x="2261886" y="4316392"/>
              <a:ext cx="12056" cy="12056"/>
            </p14:xfrm>
          </p:contentPart>
        </mc:Choice>
        <mc:Fallback xmlns="">
          <p:pic>
            <p:nvPicPr>
              <p:cNvPr id="8" name="Ink 7">
                <a:extLst>
                  <a:ext uri="{FF2B5EF4-FFF2-40B4-BE49-F238E27FC236}">
                    <a16:creationId xmlns:a16="http://schemas.microsoft.com/office/drawing/2014/main" id="{2B3E8D27-3926-C5F8-2D0D-B4B145D34C87}"/>
                  </a:ext>
                </a:extLst>
              </p:cNvPr>
              <p:cNvPicPr/>
              <p:nvPr/>
            </p:nvPicPr>
            <p:blipFill>
              <a:blip r:embed="rId4"/>
              <a:stretch>
                <a:fillRect/>
              </a:stretch>
            </p:blipFill>
            <p:spPr>
              <a:xfrm>
                <a:off x="1659086" y="371359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9E3BD0A9-5CEE-1D9A-9CF8-E4B76B9DC7A2}"/>
                  </a:ext>
                </a:extLst>
              </p14:cNvPr>
              <p14:cNvContentPartPr/>
              <p14:nvPr/>
            </p14:nvContentPartPr>
            <p14:xfrm>
              <a:off x="2454798" y="4297101"/>
              <a:ext cx="12056" cy="12056"/>
            </p14:xfrm>
          </p:contentPart>
        </mc:Choice>
        <mc:Fallback xmlns="">
          <p:pic>
            <p:nvPicPr>
              <p:cNvPr id="9" name="Ink 8">
                <a:extLst>
                  <a:ext uri="{FF2B5EF4-FFF2-40B4-BE49-F238E27FC236}">
                    <a16:creationId xmlns:a16="http://schemas.microsoft.com/office/drawing/2014/main" id="{9E3BD0A9-5CEE-1D9A-9CF8-E4B76B9DC7A2}"/>
                  </a:ext>
                </a:extLst>
              </p:cNvPr>
              <p:cNvPicPr/>
              <p:nvPr/>
            </p:nvPicPr>
            <p:blipFill>
              <a:blip r:embed="rId4"/>
              <a:stretch>
                <a:fillRect/>
              </a:stretch>
            </p:blipFill>
            <p:spPr>
              <a:xfrm>
                <a:off x="1851998" y="369430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A2910639-5D74-CF7C-D801-E582702C44C8}"/>
                  </a:ext>
                </a:extLst>
              </p14:cNvPr>
              <p14:cNvContentPartPr/>
              <p14:nvPr/>
            </p14:nvContentPartPr>
            <p14:xfrm>
              <a:off x="-969379" y="2927431"/>
              <a:ext cx="12056" cy="12056"/>
            </p14:xfrm>
          </p:contentPart>
        </mc:Choice>
        <mc:Fallback xmlns="">
          <p:pic>
            <p:nvPicPr>
              <p:cNvPr id="10" name="Ink 9">
                <a:extLst>
                  <a:ext uri="{FF2B5EF4-FFF2-40B4-BE49-F238E27FC236}">
                    <a16:creationId xmlns:a16="http://schemas.microsoft.com/office/drawing/2014/main" id="{A2910639-5D74-CF7C-D801-E582702C44C8}"/>
                  </a:ext>
                </a:extLst>
              </p:cNvPr>
              <p:cNvPicPr/>
              <p:nvPr/>
            </p:nvPicPr>
            <p:blipFill>
              <a:blip r:embed="rId4"/>
              <a:stretch>
                <a:fillRect/>
              </a:stretch>
            </p:blipFill>
            <p:spPr>
              <a:xfrm>
                <a:off x="-1572179" y="2324631"/>
                <a:ext cx="1205600" cy="1205600"/>
              </a:xfrm>
              <a:prstGeom prst="rect">
                <a:avLst/>
              </a:prstGeom>
            </p:spPr>
          </p:pic>
        </mc:Fallback>
      </mc:AlternateContent>
      <p:sp>
        <p:nvSpPr>
          <p:cNvPr id="11" name="TextBox 10">
            <a:extLst>
              <a:ext uri="{FF2B5EF4-FFF2-40B4-BE49-F238E27FC236}">
                <a16:creationId xmlns:a16="http://schemas.microsoft.com/office/drawing/2014/main" id="{CCAB3559-AB47-2928-0A69-DEB622A1DA06}"/>
              </a:ext>
            </a:extLst>
          </p:cNvPr>
          <p:cNvSpPr txBox="1"/>
          <p:nvPr/>
        </p:nvSpPr>
        <p:spPr>
          <a:xfrm>
            <a:off x="2278315" y="4231156"/>
            <a:ext cx="19648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hg</a:t>
            </a:r>
          </a:p>
        </p:txBody>
      </p:sp>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A3C496C8-2F0A-CD61-37C5-7FDD32EEC594}"/>
                  </a:ext>
                </a:extLst>
              </p14:cNvPr>
              <p14:cNvContentPartPr/>
              <p14:nvPr/>
            </p14:nvContentPartPr>
            <p14:xfrm>
              <a:off x="3284316" y="4105748"/>
              <a:ext cx="19799" cy="143124"/>
            </p14:xfrm>
          </p:contentPart>
        </mc:Choice>
        <mc:Fallback xmlns="">
          <p:pic>
            <p:nvPicPr>
              <p:cNvPr id="12" name="Ink 11">
                <a:extLst>
                  <a:ext uri="{FF2B5EF4-FFF2-40B4-BE49-F238E27FC236}">
                    <a16:creationId xmlns:a16="http://schemas.microsoft.com/office/drawing/2014/main" id="{A3C496C8-2F0A-CD61-37C5-7FDD32EEC594}"/>
                  </a:ext>
                </a:extLst>
              </p:cNvPr>
              <p:cNvPicPr/>
              <p:nvPr/>
            </p:nvPicPr>
            <p:blipFill>
              <a:blip r:embed="rId11"/>
              <a:stretch>
                <a:fillRect/>
              </a:stretch>
            </p:blipFill>
            <p:spPr>
              <a:xfrm>
                <a:off x="3266992" y="4087813"/>
                <a:ext cx="54801" cy="178636"/>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8" name="Ink 17">
                <a:extLst>
                  <a:ext uri="{FF2B5EF4-FFF2-40B4-BE49-F238E27FC236}">
                    <a16:creationId xmlns:a16="http://schemas.microsoft.com/office/drawing/2014/main" id="{223D7E6F-3BCA-5B23-A715-CF9FF7B2260B}"/>
                  </a:ext>
                </a:extLst>
              </p14:cNvPr>
              <p14:cNvContentPartPr/>
              <p14:nvPr/>
            </p14:nvContentPartPr>
            <p14:xfrm>
              <a:off x="2551253" y="4441785"/>
              <a:ext cx="12056" cy="12056"/>
            </p14:xfrm>
          </p:contentPart>
        </mc:Choice>
        <mc:Fallback xmlns="">
          <p:pic>
            <p:nvPicPr>
              <p:cNvPr id="18" name="Ink 17">
                <a:extLst>
                  <a:ext uri="{FF2B5EF4-FFF2-40B4-BE49-F238E27FC236}">
                    <a16:creationId xmlns:a16="http://schemas.microsoft.com/office/drawing/2014/main" id="{223D7E6F-3BCA-5B23-A715-CF9FF7B2260B}"/>
                  </a:ext>
                </a:extLst>
              </p:cNvPr>
              <p:cNvPicPr/>
              <p:nvPr/>
            </p:nvPicPr>
            <p:blipFill>
              <a:blip r:embed="rId4"/>
              <a:stretch>
                <a:fillRect/>
              </a:stretch>
            </p:blipFill>
            <p:spPr>
              <a:xfrm>
                <a:off x="1948453" y="385104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9" name="Ink 18">
                <a:extLst>
                  <a:ext uri="{FF2B5EF4-FFF2-40B4-BE49-F238E27FC236}">
                    <a16:creationId xmlns:a16="http://schemas.microsoft.com/office/drawing/2014/main" id="{C9A8D9E1-BE0F-5459-8381-3C65B05B4D1E}"/>
                  </a:ext>
                </a:extLst>
              </p14:cNvPr>
              <p14:cNvContentPartPr/>
              <p14:nvPr/>
            </p14:nvContentPartPr>
            <p14:xfrm>
              <a:off x="-602847" y="4789025"/>
              <a:ext cx="12056" cy="12056"/>
            </p14:xfrm>
          </p:contentPart>
        </mc:Choice>
        <mc:Fallback xmlns="">
          <p:pic>
            <p:nvPicPr>
              <p:cNvPr id="19" name="Ink 18">
                <a:extLst>
                  <a:ext uri="{FF2B5EF4-FFF2-40B4-BE49-F238E27FC236}">
                    <a16:creationId xmlns:a16="http://schemas.microsoft.com/office/drawing/2014/main" id="{C9A8D9E1-BE0F-5459-8381-3C65B05B4D1E}"/>
                  </a:ext>
                </a:extLst>
              </p:cNvPr>
              <p:cNvPicPr/>
              <p:nvPr/>
            </p:nvPicPr>
            <p:blipFill>
              <a:blip r:embed="rId4"/>
              <a:stretch>
                <a:fillRect/>
              </a:stretch>
            </p:blipFill>
            <p:spPr>
              <a:xfrm>
                <a:off x="-1193591" y="419828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0" name="Ink 19">
                <a:extLst>
                  <a:ext uri="{FF2B5EF4-FFF2-40B4-BE49-F238E27FC236}">
                    <a16:creationId xmlns:a16="http://schemas.microsoft.com/office/drawing/2014/main" id="{28D4EF9E-58D1-177C-583F-065D90AEF73F}"/>
                  </a:ext>
                </a:extLst>
              </p14:cNvPr>
              <p14:cNvContentPartPr/>
              <p14:nvPr/>
            </p14:nvContentPartPr>
            <p14:xfrm>
              <a:off x="2474089" y="4383912"/>
              <a:ext cx="12056" cy="12056"/>
            </p14:xfrm>
          </p:contentPart>
        </mc:Choice>
        <mc:Fallback xmlns="">
          <p:pic>
            <p:nvPicPr>
              <p:cNvPr id="20" name="Ink 19">
                <a:extLst>
                  <a:ext uri="{FF2B5EF4-FFF2-40B4-BE49-F238E27FC236}">
                    <a16:creationId xmlns:a16="http://schemas.microsoft.com/office/drawing/2014/main" id="{28D4EF9E-58D1-177C-583F-065D90AEF73F}"/>
                  </a:ext>
                </a:extLst>
              </p:cNvPr>
              <p:cNvPicPr/>
              <p:nvPr/>
            </p:nvPicPr>
            <p:blipFill>
              <a:blip r:embed="rId4"/>
              <a:stretch>
                <a:fillRect/>
              </a:stretch>
            </p:blipFill>
            <p:spPr>
              <a:xfrm>
                <a:off x="1883345" y="3793168"/>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1" name="Ink 20">
                <a:extLst>
                  <a:ext uri="{FF2B5EF4-FFF2-40B4-BE49-F238E27FC236}">
                    <a16:creationId xmlns:a16="http://schemas.microsoft.com/office/drawing/2014/main" id="{6D3B1391-9320-B9B2-B02D-883823138019}"/>
                  </a:ext>
                </a:extLst>
              </p14:cNvPr>
              <p14:cNvContentPartPr/>
              <p14:nvPr/>
            </p14:nvContentPartPr>
            <p14:xfrm>
              <a:off x="2260938" y="4240317"/>
              <a:ext cx="879822" cy="366107"/>
            </p14:xfrm>
          </p:contentPart>
        </mc:Choice>
        <mc:Fallback xmlns="">
          <p:pic>
            <p:nvPicPr>
              <p:cNvPr id="21" name="Ink 20">
                <a:extLst>
                  <a:ext uri="{FF2B5EF4-FFF2-40B4-BE49-F238E27FC236}">
                    <a16:creationId xmlns:a16="http://schemas.microsoft.com/office/drawing/2014/main" id="{6D3B1391-9320-B9B2-B02D-883823138019}"/>
                  </a:ext>
                </a:extLst>
              </p:cNvPr>
              <p:cNvPicPr/>
              <p:nvPr/>
            </p:nvPicPr>
            <p:blipFill>
              <a:blip r:embed="rId16"/>
              <a:stretch>
                <a:fillRect/>
              </a:stretch>
            </p:blipFill>
            <p:spPr>
              <a:xfrm>
                <a:off x="2242946" y="4222695"/>
                <a:ext cx="915447" cy="401711"/>
              </a:xfrm>
              <a:prstGeom prst="rect">
                <a:avLst/>
              </a:prstGeom>
            </p:spPr>
          </p:pic>
        </mc:Fallback>
      </mc:AlternateContent>
      <p:sp>
        <p:nvSpPr>
          <p:cNvPr id="13" name="TextBox 12">
            <a:extLst>
              <a:ext uri="{FF2B5EF4-FFF2-40B4-BE49-F238E27FC236}">
                <a16:creationId xmlns:a16="http://schemas.microsoft.com/office/drawing/2014/main" id="{2A60F710-0AB9-AF07-2F56-DC3DFFAF61B3}"/>
              </a:ext>
            </a:extLst>
          </p:cNvPr>
          <p:cNvSpPr txBox="1"/>
          <p:nvPr/>
        </p:nvSpPr>
        <p:spPr>
          <a:xfrm>
            <a:off x="2212049" y="4147909"/>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lumMod val="25000"/>
                  </a:schemeClr>
                </a:solidFill>
              </a:rPr>
              <a:t>(</a:t>
            </a:r>
            <a:r>
              <a:rPr lang="en-GB">
                <a:solidFill>
                  <a:schemeClr val="bg2">
                    <a:lumMod val="25000"/>
                  </a:schemeClr>
                </a:solidFill>
                <a:latin typeface="Palatino Linotype"/>
              </a:rPr>
              <a:t>Microsoft</a:t>
            </a:r>
            <a:r>
              <a:rPr lang="en-GB">
                <a:solidFill>
                  <a:schemeClr val="bg2">
                    <a:lumMod val="25000"/>
                  </a:schemeClr>
                </a:solidFill>
              </a:rPr>
              <a:t>, 2025).</a:t>
            </a:r>
          </a:p>
        </p:txBody>
      </p:sp>
    </p:spTree>
    <p:extLst>
      <p:ext uri="{BB962C8B-B14F-4D97-AF65-F5344CB8AC3E}">
        <p14:creationId xmlns:p14="http://schemas.microsoft.com/office/powerpoint/2010/main" val="948532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9941D-A708-C196-6177-04CC92C2B3CE}"/>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A5165A6-01FD-F4B6-0048-F485669086BD}"/>
              </a:ext>
            </a:extLst>
          </p:cNvPr>
          <p:cNvPicPr>
            <a:picLocks noGrp="1" noChangeAspect="1"/>
          </p:cNvPicPr>
          <p:nvPr>
            <p:ph idx="1"/>
          </p:nvPr>
        </p:nvPicPr>
        <p:blipFill>
          <a:blip r:embed="rId2"/>
          <a:stretch>
            <a:fillRect/>
          </a:stretch>
        </p:blipFill>
        <p:spPr>
          <a:xfrm>
            <a:off x="217715" y="184831"/>
            <a:ext cx="11789227" cy="6631440"/>
          </a:xfrm>
          <a:prstGeom prst="rect">
            <a:avLst/>
          </a:prstGeom>
        </p:spPr>
      </p:pic>
      <p:sp>
        <p:nvSpPr>
          <p:cNvPr id="2" name="TextBox 1">
            <a:extLst>
              <a:ext uri="{FF2B5EF4-FFF2-40B4-BE49-F238E27FC236}">
                <a16:creationId xmlns:a16="http://schemas.microsoft.com/office/drawing/2014/main" id="{67A6BECE-BEE1-424B-3ECE-7EB722A94F6A}"/>
              </a:ext>
            </a:extLst>
          </p:cNvPr>
          <p:cNvSpPr txBox="1"/>
          <p:nvPr/>
        </p:nvSpPr>
        <p:spPr>
          <a:xfrm>
            <a:off x="4303483" y="5810305"/>
            <a:ext cx="1832295" cy="31341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35EF76C5-B602-843B-2134-4686C016CE86}"/>
                  </a:ext>
                </a:extLst>
              </p14:cNvPr>
              <p14:cNvContentPartPr/>
              <p14:nvPr/>
            </p14:nvContentPartPr>
            <p14:xfrm>
              <a:off x="-786113" y="3043177"/>
              <a:ext cx="12056" cy="12056"/>
            </p14:xfrm>
          </p:contentPart>
        </mc:Choice>
        <mc:Fallback xmlns="">
          <p:pic>
            <p:nvPicPr>
              <p:cNvPr id="3" name="Ink 2">
                <a:extLst>
                  <a:ext uri="{FF2B5EF4-FFF2-40B4-BE49-F238E27FC236}">
                    <a16:creationId xmlns:a16="http://schemas.microsoft.com/office/drawing/2014/main" id="{35EF76C5-B602-843B-2134-4686C016CE86}"/>
                  </a:ext>
                </a:extLst>
              </p:cNvPr>
              <p:cNvPicPr/>
              <p:nvPr/>
            </p:nvPicPr>
            <p:blipFill>
              <a:blip r:embed="rId4"/>
              <a:stretch>
                <a:fillRect/>
              </a:stretch>
            </p:blipFill>
            <p:spPr>
              <a:xfrm>
                <a:off x="-1388913" y="2440377"/>
                <a:ext cx="1205600" cy="1205600"/>
              </a:xfrm>
              <a:prstGeom prst="rect">
                <a:avLst/>
              </a:prstGeom>
            </p:spPr>
          </p:pic>
        </mc:Fallback>
      </mc:AlternateContent>
      <p:sp>
        <p:nvSpPr>
          <p:cNvPr id="5" name="TextBox 4">
            <a:extLst>
              <a:ext uri="{FF2B5EF4-FFF2-40B4-BE49-F238E27FC236}">
                <a16:creationId xmlns:a16="http://schemas.microsoft.com/office/drawing/2014/main" id="{C65BB1DE-8DE0-3B7C-8152-F685920EF0E6}"/>
              </a:ext>
            </a:extLst>
          </p:cNvPr>
          <p:cNvSpPr txBox="1"/>
          <p:nvPr/>
        </p:nvSpPr>
        <p:spPr>
          <a:xfrm>
            <a:off x="4303119" y="5813677"/>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lumMod val="25000"/>
                  </a:schemeClr>
                </a:solidFill>
              </a:rPr>
              <a:t>(</a:t>
            </a:r>
            <a:r>
              <a:rPr lang="en-GB">
                <a:solidFill>
                  <a:schemeClr val="bg2">
                    <a:lumMod val="25000"/>
                  </a:schemeClr>
                </a:solidFill>
                <a:latin typeface="Palatino Linotype"/>
              </a:rPr>
              <a:t>Microsoft</a:t>
            </a:r>
            <a:r>
              <a:rPr lang="en-GB">
                <a:solidFill>
                  <a:schemeClr val="bg2">
                    <a:lumMod val="25000"/>
                  </a:schemeClr>
                </a:solidFill>
              </a:rPr>
              <a:t>, 2025).</a:t>
            </a:r>
          </a:p>
        </p:txBody>
      </p:sp>
    </p:spTree>
    <p:extLst>
      <p:ext uri="{BB962C8B-B14F-4D97-AF65-F5344CB8AC3E}">
        <p14:creationId xmlns:p14="http://schemas.microsoft.com/office/powerpoint/2010/main" val="3691149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6AAD1-B2A4-DD8F-2232-72BF68D01FF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AAEE02-1C06-7911-E86F-C06449A7039B}"/>
              </a:ext>
            </a:extLst>
          </p:cNvPr>
          <p:cNvPicPr>
            <a:picLocks noGrp="1" noChangeAspect="1"/>
          </p:cNvPicPr>
          <p:nvPr>
            <p:ph idx="1"/>
          </p:nvPr>
        </p:nvPicPr>
        <p:blipFill>
          <a:blip r:embed="rId2"/>
          <a:stretch>
            <a:fillRect/>
          </a:stretch>
        </p:blipFill>
        <p:spPr>
          <a:xfrm>
            <a:off x="327378" y="181883"/>
            <a:ext cx="11548128" cy="6495822"/>
          </a:xfrm>
          <a:prstGeom prst="rect">
            <a:avLst/>
          </a:prstGeom>
        </p:spPr>
      </p:pic>
    </p:spTree>
    <p:extLst>
      <p:ext uri="{BB962C8B-B14F-4D97-AF65-F5344CB8AC3E}">
        <p14:creationId xmlns:p14="http://schemas.microsoft.com/office/powerpoint/2010/main" val="23591689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FC43B-E046-CC16-AE4E-2D43738CADB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E6B7558-F4C8-75D1-32C0-88DD62E1F8E7}"/>
              </a:ext>
            </a:extLst>
          </p:cNvPr>
          <p:cNvPicPr>
            <a:picLocks noGrp="1" noChangeAspect="1"/>
          </p:cNvPicPr>
          <p:nvPr>
            <p:ph idx="1"/>
          </p:nvPr>
        </p:nvPicPr>
        <p:blipFill>
          <a:blip r:embed="rId2"/>
          <a:stretch>
            <a:fillRect/>
          </a:stretch>
        </p:blipFill>
        <p:spPr>
          <a:xfrm>
            <a:off x="323145" y="137651"/>
            <a:ext cx="11593938" cy="6521590"/>
          </a:xfrm>
          <a:prstGeom prst="rect">
            <a:avLst/>
          </a:prstGeom>
        </p:spPr>
      </p:pic>
      <p:sp>
        <p:nvSpPr>
          <p:cNvPr id="2" name="TextBox 1">
            <a:extLst>
              <a:ext uri="{FF2B5EF4-FFF2-40B4-BE49-F238E27FC236}">
                <a16:creationId xmlns:a16="http://schemas.microsoft.com/office/drawing/2014/main" id="{1A943875-BC2D-F7D0-8234-3A083B6FA4DE}"/>
              </a:ext>
            </a:extLst>
          </p:cNvPr>
          <p:cNvSpPr txBox="1"/>
          <p:nvPr/>
        </p:nvSpPr>
        <p:spPr>
          <a:xfrm>
            <a:off x="8519194" y="6208107"/>
            <a:ext cx="257101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Arial"/>
                <a:cs typeface="Arial"/>
              </a:rPr>
              <a:t>Microsoft, (2025).</a:t>
            </a:r>
            <a:endParaRPr lang="en-US"/>
          </a:p>
        </p:txBody>
      </p:sp>
    </p:spTree>
    <p:extLst>
      <p:ext uri="{BB962C8B-B14F-4D97-AF65-F5344CB8AC3E}">
        <p14:creationId xmlns:p14="http://schemas.microsoft.com/office/powerpoint/2010/main" val="70167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2C7B19-8DE2-9892-F4FF-03FD4F1097CC}"/>
              </a:ext>
            </a:extLst>
          </p:cNvPr>
          <p:cNvSpPr>
            <a:spLocks noGrp="1"/>
          </p:cNvSpPr>
          <p:nvPr>
            <p:ph idx="1"/>
          </p:nvPr>
        </p:nvSpPr>
        <p:spPr>
          <a:xfrm>
            <a:off x="-12404" y="371"/>
            <a:ext cx="12207948" cy="6858847"/>
          </a:xfrm>
        </p:spPr>
        <p:txBody>
          <a:bodyPr vert="horz" lIns="91440" tIns="45720" rIns="91440" bIns="45720" rtlCol="0" anchor="t">
            <a:normAutofit fontScale="92500" lnSpcReduction="20000"/>
          </a:bodyPr>
          <a:lstStyle/>
          <a:p>
            <a:pPr marL="0" indent="0">
              <a:buNone/>
            </a:pPr>
            <a:r>
              <a:rPr lang="en-GB" sz="2000" b="1" dirty="0">
                <a:solidFill>
                  <a:schemeClr val="tx2">
                    <a:lumMod val="49000"/>
                    <a:lumOff val="51000"/>
                  </a:schemeClr>
                </a:solidFill>
                <a:latin typeface="Arial"/>
                <a:cs typeface="Arial"/>
              </a:rPr>
              <a:t>   Compl</a:t>
            </a:r>
            <a:r>
              <a:rPr lang="en-GB" sz="2000" b="1">
                <a:solidFill>
                  <a:schemeClr val="tx2">
                    <a:lumMod val="49000"/>
                    <a:lumOff val="51000"/>
                  </a:schemeClr>
                </a:solidFill>
                <a:latin typeface="Arial"/>
                <a:cs typeface="Arial"/>
              </a:rPr>
              <a:t>ete reference</a:t>
            </a:r>
            <a:r>
              <a:rPr lang="en-GB" sz="2000" b="1" dirty="0">
                <a:solidFill>
                  <a:schemeClr val="tx2">
                    <a:lumMod val="49000"/>
                    <a:lumOff val="51000"/>
                  </a:schemeClr>
                </a:solidFill>
                <a:latin typeface="Arial"/>
                <a:cs typeface="Arial"/>
              </a:rPr>
              <a:t> List:</a:t>
            </a:r>
          </a:p>
          <a:p>
            <a:pPr marL="0" indent="0">
              <a:buNone/>
            </a:pPr>
            <a:r>
              <a:rPr lang="en-GB" sz="2100" dirty="0" err="1">
                <a:solidFill>
                  <a:srgbClr val="000000"/>
                </a:solidFill>
                <a:latin typeface="Arial"/>
                <a:cs typeface="Arial"/>
              </a:rPr>
              <a:t>Almal</a:t>
            </a:r>
            <a:r>
              <a:rPr lang="en-GB" sz="2100" dirty="0">
                <a:solidFill>
                  <a:srgbClr val="000000"/>
                </a:solidFill>
                <a:latin typeface="Arial"/>
                <a:cs typeface="Arial"/>
              </a:rPr>
              <a:t>, V. (2026). </a:t>
            </a:r>
            <a:r>
              <a:rPr lang="en-GB" sz="2100" i="1" dirty="0">
                <a:solidFill>
                  <a:srgbClr val="000000"/>
                </a:solidFill>
                <a:latin typeface="Arial"/>
                <a:cs typeface="Arial"/>
              </a:rPr>
              <a:t>Manage the Shifts app for your organization - Microsoft Teams.</a:t>
            </a:r>
            <a:r>
              <a:rPr lang="en-GB" sz="2100" dirty="0">
                <a:solidFill>
                  <a:srgbClr val="000000"/>
                </a:solidFill>
                <a:latin typeface="Arial"/>
                <a:cs typeface="Arial"/>
              </a:rPr>
              <a:t> [online] Microsoft.com.   Available at: </a:t>
            </a:r>
            <a:r>
              <a:rPr lang="en-GB" sz="2100" dirty="0">
                <a:solidFill>
                  <a:srgbClr val="000000"/>
                </a:solidFill>
                <a:latin typeface="Arial"/>
                <a:cs typeface="Arial"/>
                <a:hlinkClick r:id="rId2"/>
              </a:rPr>
              <a:t>https://learn.microsoft.com/en-us/microsoftteams/expand-teams-across-your-org/shifts/manage-the-shifts-app-for-your-organization-in-teams</a:t>
            </a:r>
            <a:r>
              <a:rPr lang="en-GB" sz="2100" dirty="0">
                <a:solidFill>
                  <a:srgbClr val="000000"/>
                </a:solidFill>
                <a:latin typeface="Arial"/>
                <a:cs typeface="Arial"/>
              </a:rPr>
              <a:t> (Accessed: 29 May 2026). </a:t>
            </a:r>
            <a:endParaRPr lang="en-GB"/>
          </a:p>
          <a:p>
            <a:pPr marL="0" indent="0">
              <a:buNone/>
            </a:pPr>
            <a:endParaRPr lang="en-GB" sz="2100" dirty="0">
              <a:solidFill>
                <a:srgbClr val="000000"/>
              </a:solidFill>
              <a:latin typeface="Arial"/>
              <a:cs typeface="Arial"/>
            </a:endParaRPr>
          </a:p>
          <a:p>
            <a:pPr>
              <a:buNone/>
            </a:pPr>
            <a:r>
              <a:rPr lang="en-GB" sz="2000" dirty="0">
                <a:solidFill>
                  <a:srgbClr val="000000"/>
                </a:solidFill>
                <a:latin typeface="Arial"/>
                <a:cs typeface="Arial"/>
              </a:rPr>
              <a:t>   Department of Health. (2024). </a:t>
            </a:r>
            <a:r>
              <a:rPr lang="en-GB" sz="2000" i="1" dirty="0">
                <a:solidFill>
                  <a:srgbClr val="000000"/>
                </a:solidFill>
                <a:latin typeface="Arial"/>
                <a:cs typeface="Arial"/>
              </a:rPr>
              <a:t>Improving the Recognition of Malnutrition and Nutritional Care in Nursing Homes-A MUST audit and Training project.</a:t>
            </a:r>
            <a:r>
              <a:rPr lang="en-GB" sz="2000" dirty="0">
                <a:solidFill>
                  <a:srgbClr val="000000"/>
                </a:solidFill>
                <a:latin typeface="Arial"/>
                <a:cs typeface="Arial"/>
              </a:rPr>
              <a:t> [online] Available at: </a:t>
            </a:r>
            <a:r>
              <a:rPr lang="en-GB" sz="2000" dirty="0">
                <a:solidFill>
                  <a:srgbClr val="000000"/>
                </a:solidFill>
                <a:latin typeface="Arial"/>
                <a:cs typeface="Arial"/>
                <a:hlinkClick r:id="rId3"/>
              </a:rPr>
              <a:t>https://www.health-ni.gov.uk/publications/improving-recognition-malnutrition-and-nutritional-care-nursing-homes-must-audit-and-training/</a:t>
            </a:r>
            <a:r>
              <a:rPr lang="en-GB" sz="2000">
                <a:solidFill>
                  <a:srgbClr val="000000"/>
                </a:solidFill>
                <a:latin typeface="Arial"/>
                <a:cs typeface="Arial"/>
              </a:rPr>
              <a:t> (Accessed: 2 June 2026).</a:t>
            </a:r>
            <a:endParaRPr lang="en-US" sz="200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dirty="0">
                <a:solidFill>
                  <a:srgbClr val="000000"/>
                </a:solidFill>
                <a:latin typeface="Arial"/>
                <a:cs typeface="Arial"/>
              </a:rPr>
              <a:t>   Leeds skills for care (2024). </a:t>
            </a:r>
            <a:r>
              <a:rPr lang="en-GB" sz="2000" i="1">
                <a:solidFill>
                  <a:srgbClr val="000000"/>
                </a:solidFill>
                <a:latin typeface="Arial"/>
                <a:cs typeface="Arial"/>
              </a:rPr>
              <a:t>Technology and Digital working in adult social care, 3</a:t>
            </a:r>
            <a:r>
              <a:rPr lang="en-GB" sz="2000" dirty="0">
                <a:solidFill>
                  <a:srgbClr val="000000"/>
                </a:solidFill>
                <a:latin typeface="Arial"/>
                <a:cs typeface="Arial"/>
              </a:rPr>
              <a:t>(2), </a:t>
            </a:r>
            <a:r>
              <a:rPr lang="en-GB" sz="1900">
                <a:solidFill>
                  <a:srgbClr val="000000"/>
                </a:solidFill>
                <a:latin typeface="Arial"/>
                <a:cs typeface="Arial"/>
              </a:rPr>
              <a:t>pp. 6-11. </a:t>
            </a:r>
          </a:p>
          <a:p>
            <a:pPr>
              <a:buNone/>
            </a:pPr>
            <a:endParaRPr lang="en-GB" sz="2000" i="1" dirty="0">
              <a:solidFill>
                <a:srgbClr val="000000"/>
              </a:solidFill>
              <a:latin typeface="Arial"/>
              <a:cs typeface="Arial"/>
            </a:endParaRPr>
          </a:p>
          <a:p>
            <a:pPr>
              <a:buNone/>
            </a:pPr>
            <a:r>
              <a:rPr lang="en-GB" sz="2000">
                <a:solidFill>
                  <a:srgbClr val="000000"/>
                </a:solidFill>
                <a:latin typeface="Arial"/>
                <a:cs typeface="Arial"/>
              </a:rPr>
              <a:t>   London, K.C. (2026). </a:t>
            </a:r>
            <a:r>
              <a:rPr lang="en-GB" sz="2000" i="1">
                <a:solidFill>
                  <a:srgbClr val="000000"/>
                </a:solidFill>
                <a:latin typeface="Arial"/>
                <a:cs typeface="Arial"/>
              </a:rPr>
              <a:t>Management of Sickness Absence in NHS Trusts.</a:t>
            </a:r>
            <a:r>
              <a:rPr lang="en-GB" sz="2000">
                <a:solidFill>
                  <a:srgbClr val="000000"/>
                </a:solidFill>
                <a:latin typeface="Arial"/>
                <a:cs typeface="Arial"/>
              </a:rPr>
              <a:t> [online] King’s College</a:t>
            </a:r>
            <a:endParaRPr lang="en-GB" sz="2000" dirty="0">
              <a:solidFill>
                <a:srgbClr val="000000"/>
              </a:solidFill>
              <a:latin typeface="Arial"/>
              <a:cs typeface="Arial"/>
            </a:endParaRPr>
          </a:p>
          <a:p>
            <a:pPr>
              <a:buNone/>
            </a:pPr>
            <a:r>
              <a:rPr lang="en-GB" sz="2000">
                <a:solidFill>
                  <a:srgbClr val="000000"/>
                </a:solidFill>
                <a:latin typeface="Arial"/>
                <a:cs typeface="Arial"/>
              </a:rPr>
              <a:t>   London. Available at: </a:t>
            </a:r>
            <a:r>
              <a:rPr lang="en-GB" sz="2000" dirty="0">
                <a:solidFill>
                  <a:srgbClr val="467886"/>
                </a:solidFill>
                <a:latin typeface="Arial"/>
                <a:cs typeface="Arial"/>
                <a:hlinkClick r:id="rId4"/>
              </a:rPr>
              <a:t>https://www.kcl.ac.uk/news/management-of-sickness-absence-in-nhs-</a:t>
            </a:r>
            <a:r>
              <a:rPr lang="en-GB" sz="2000" dirty="0">
                <a:solidFill>
                  <a:srgbClr val="000000"/>
                </a:solidFill>
                <a:latin typeface="Arial"/>
                <a:cs typeface="Arial"/>
                <a:hlinkClick r:id="rId4"/>
              </a:rPr>
              <a:t>trusts</a:t>
            </a:r>
            <a:r>
              <a:rPr lang="en-GB" sz="2000" dirty="0">
                <a:solidFill>
                  <a:srgbClr val="000000"/>
                </a:solidFill>
                <a:latin typeface="Arial"/>
                <a:cs typeface="Arial"/>
              </a:rPr>
              <a:t> </a:t>
            </a:r>
            <a:r>
              <a:rPr lang="en-GB" sz="2000">
                <a:solidFill>
                  <a:srgbClr val="000000"/>
                </a:solidFill>
                <a:latin typeface="Arial"/>
                <a:cs typeface="Arial"/>
              </a:rPr>
              <a:t>(Accessed: 23 May 2026). </a:t>
            </a:r>
          </a:p>
          <a:p>
            <a:pPr>
              <a:buNone/>
            </a:pPr>
            <a:endParaRPr lang="en-GB" sz="2000" dirty="0">
              <a:solidFill>
                <a:srgbClr val="000000"/>
              </a:solidFill>
              <a:latin typeface="Arial"/>
              <a:cs typeface="Arial"/>
            </a:endParaRPr>
          </a:p>
          <a:p>
            <a:pPr>
              <a:buNone/>
            </a:pPr>
            <a:r>
              <a:rPr lang="en-GB" sz="2000" dirty="0">
                <a:solidFill>
                  <a:srgbClr val="000000"/>
                </a:solidFill>
                <a:latin typeface="Arial"/>
                <a:cs typeface="Arial"/>
              </a:rPr>
              <a:t>   Melati, R., 2025. </a:t>
            </a:r>
            <a:r>
              <a:rPr lang="en-GB" sz="2000" i="1" dirty="0">
                <a:solidFill>
                  <a:srgbClr val="000000"/>
                </a:solidFill>
                <a:latin typeface="Arial"/>
                <a:cs typeface="Arial"/>
              </a:rPr>
              <a:t>Analysis of the advantages of Microsoft Teams as a corporate communication tool in supporting employee performance.</a:t>
            </a:r>
            <a:r>
              <a:rPr lang="en-GB" sz="2000" dirty="0">
                <a:solidFill>
                  <a:srgbClr val="000000"/>
                </a:solidFill>
                <a:latin typeface="Arial"/>
                <a:cs typeface="Arial"/>
              </a:rPr>
              <a:t> </a:t>
            </a:r>
            <a:r>
              <a:rPr lang="en-GB" sz="2000">
                <a:solidFill>
                  <a:srgbClr val="000000"/>
                </a:solidFill>
                <a:latin typeface="Arial"/>
                <a:cs typeface="Arial"/>
              </a:rPr>
              <a:t>Edu vest</a:t>
            </a:r>
            <a:r>
              <a:rPr lang="en-GB" sz="2000" dirty="0">
                <a:solidFill>
                  <a:srgbClr val="000000"/>
                </a:solidFill>
                <a:latin typeface="Arial"/>
                <a:cs typeface="Arial"/>
              </a:rPr>
              <a:t>-journal of universal studies, 5(3), pp.2893-2899. </a:t>
            </a:r>
          </a:p>
          <a:p>
            <a:pPr>
              <a:buNone/>
            </a:pPr>
            <a:r>
              <a:rPr lang="en-US" sz="2000" dirty="0">
                <a:solidFill>
                  <a:srgbClr val="000000"/>
                </a:solidFill>
                <a:latin typeface="Arial"/>
                <a:ea typeface="Calibri"/>
                <a:cs typeface="Arial"/>
              </a:rPr>
              <a:t>  </a:t>
            </a:r>
            <a:endParaRPr lang="en-GB" dirty="0">
              <a:solidFill>
                <a:srgbClr val="000000"/>
              </a:solidFill>
              <a:latin typeface="Aptos" panose="02110004020202020204"/>
              <a:ea typeface="Calibri"/>
              <a:cs typeface="Arial"/>
            </a:endParaRPr>
          </a:p>
          <a:p>
            <a:pPr>
              <a:buNone/>
            </a:pPr>
            <a:r>
              <a:rPr lang="en-US" sz="2000" dirty="0">
                <a:solidFill>
                  <a:srgbClr val="000000"/>
                </a:solidFill>
                <a:latin typeface="Arial"/>
                <a:ea typeface="Calibri"/>
                <a:cs typeface="Arial"/>
              </a:rPr>
              <a:t>   Microsoft Images, (</a:t>
            </a:r>
            <a:r>
              <a:rPr lang="en-US" sz="2000" dirty="0" err="1">
                <a:solidFill>
                  <a:srgbClr val="000000"/>
                </a:solidFill>
                <a:latin typeface="Arial"/>
                <a:ea typeface="Calibri"/>
                <a:cs typeface="Arial"/>
              </a:rPr>
              <a:t>n.d</a:t>
            </a:r>
            <a:r>
              <a:rPr lang="en-US" sz="2000" dirty="0">
                <a:solidFill>
                  <a:srgbClr val="000000"/>
                </a:solidFill>
                <a:latin typeface="Arial"/>
                <a:ea typeface="Calibri"/>
                <a:cs typeface="Arial"/>
              </a:rPr>
              <a:t>). </a:t>
            </a:r>
            <a:r>
              <a:rPr lang="en-US" sz="2000" i="1" dirty="0">
                <a:solidFill>
                  <a:srgbClr val="000000"/>
                </a:solidFill>
                <a:latin typeface="Arial"/>
                <a:ea typeface="Calibri"/>
                <a:cs typeface="Arial"/>
              </a:rPr>
              <a:t>Microsoft Power Point stock images.</a:t>
            </a:r>
            <a:endParaRPr lang="en-GB"/>
          </a:p>
          <a:p>
            <a:pPr>
              <a:buNone/>
            </a:pPr>
            <a:r>
              <a:rPr lang="en-GB" sz="2000" dirty="0">
                <a:solidFill>
                  <a:srgbClr val="000000"/>
                </a:solidFill>
                <a:latin typeface="Arial"/>
                <a:ea typeface="Calibri"/>
                <a:cs typeface="Arial"/>
              </a:rPr>
              <a:t>  </a:t>
            </a:r>
          </a:p>
          <a:p>
            <a:pPr>
              <a:buNone/>
            </a:pPr>
            <a:r>
              <a:rPr lang="en-GB" sz="2000">
                <a:solidFill>
                  <a:srgbClr val="000000"/>
                </a:solidFill>
                <a:latin typeface="Arial"/>
                <a:ea typeface="Calibri"/>
                <a:cs typeface="Arial"/>
              </a:rPr>
              <a:t>   Microsoft, (2025). </a:t>
            </a:r>
            <a:r>
              <a:rPr lang="en-GB" sz="2000" i="1" dirty="0">
                <a:solidFill>
                  <a:srgbClr val="000000"/>
                </a:solidFill>
                <a:latin typeface="Arial"/>
                <a:ea typeface="Calibri"/>
                <a:cs typeface="Arial"/>
              </a:rPr>
              <a:t>How OneDrive safeguards your data in the cloud</a:t>
            </a:r>
            <a:r>
              <a:rPr lang="en-GB" sz="2000" dirty="0">
                <a:solidFill>
                  <a:srgbClr val="000000"/>
                </a:solidFill>
                <a:latin typeface="Arial"/>
                <a:ea typeface="Calibri"/>
                <a:cs typeface="Arial"/>
              </a:rPr>
              <a:t>. [online] support.microsoft.com. Available at: </a:t>
            </a:r>
            <a:r>
              <a:rPr lang="en-GB" sz="2000" dirty="0">
                <a:solidFill>
                  <a:srgbClr val="000000"/>
                </a:solidFill>
                <a:latin typeface="Arial"/>
                <a:ea typeface="Calibri"/>
                <a:cs typeface="Arial"/>
                <a:hlinkClick r:id="rId5"/>
              </a:rPr>
              <a:t>https://support.microsoft.com/en-us/office/how-onedrive-safeguards-your-data-in-the-cloud-23c6ea94-3608-48d7-8bf0-80e142edd1e1</a:t>
            </a:r>
            <a:r>
              <a:rPr lang="en-GB" sz="2000">
                <a:solidFill>
                  <a:srgbClr val="000000"/>
                </a:solidFill>
                <a:latin typeface="Arial"/>
                <a:ea typeface="Calibri"/>
                <a:cs typeface="Arial"/>
              </a:rPr>
              <a:t> (Accessed: 3 June 2026).</a:t>
            </a:r>
            <a:endParaRPr lang="en-GB"/>
          </a:p>
        </p:txBody>
      </p:sp>
      <mc:AlternateContent xmlns:mc="http://schemas.openxmlformats.org/markup-compatibility/2006" xmlns:p14="http://schemas.microsoft.com/office/powerpoint/2010/main">
        <mc:Choice Requires="p14">
          <p:contentPart p14:bwMode="auto" r:id="rId6">
            <p14:nvContentPartPr>
              <p14:cNvPr id="2" name="Ink 1">
                <a:extLst>
                  <a:ext uri="{FF2B5EF4-FFF2-40B4-BE49-F238E27FC236}">
                    <a16:creationId xmlns:a16="http://schemas.microsoft.com/office/drawing/2014/main" id="{80AD3011-6A71-5350-E24E-A53BDE368DE0}"/>
                  </a:ext>
                </a:extLst>
              </p14:cNvPr>
              <p14:cNvContentPartPr/>
              <p14:nvPr/>
            </p14:nvContentPartPr>
            <p14:xfrm>
              <a:off x="583557" y="5406342"/>
              <a:ext cx="12056" cy="12056"/>
            </p14:xfrm>
          </p:contentPart>
        </mc:Choice>
        <mc:Fallback xmlns="">
          <p:pic>
            <p:nvPicPr>
              <p:cNvPr id="2" name="Ink 1">
                <a:extLst>
                  <a:ext uri="{FF2B5EF4-FFF2-40B4-BE49-F238E27FC236}">
                    <a16:creationId xmlns:a16="http://schemas.microsoft.com/office/drawing/2014/main" id="{80AD3011-6A71-5350-E24E-A53BDE368DE0}"/>
                  </a:ext>
                </a:extLst>
              </p:cNvPr>
              <p:cNvPicPr/>
              <p:nvPr/>
            </p:nvPicPr>
            <p:blipFill>
              <a:blip r:embed="rId7"/>
              <a:stretch>
                <a:fillRect/>
              </a:stretch>
            </p:blipFill>
            <p:spPr>
              <a:xfrm>
                <a:off x="-19243" y="480354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 3">
                <a:extLst>
                  <a:ext uri="{FF2B5EF4-FFF2-40B4-BE49-F238E27FC236}">
                    <a16:creationId xmlns:a16="http://schemas.microsoft.com/office/drawing/2014/main" id="{D9EC01C9-AE4F-F669-0371-9BDAD31BBBF0}"/>
                  </a:ext>
                </a:extLst>
              </p14:cNvPr>
              <p14:cNvContentPartPr/>
              <p14:nvPr/>
            </p14:nvContentPartPr>
            <p14:xfrm>
              <a:off x="1499886" y="5348469"/>
              <a:ext cx="12056" cy="12056"/>
            </p14:xfrm>
          </p:contentPart>
        </mc:Choice>
        <mc:Fallback xmlns="">
          <p:pic>
            <p:nvPicPr>
              <p:cNvPr id="4" name="Ink 3">
                <a:extLst>
                  <a:ext uri="{FF2B5EF4-FFF2-40B4-BE49-F238E27FC236}">
                    <a16:creationId xmlns:a16="http://schemas.microsoft.com/office/drawing/2014/main" id="{D9EC01C9-AE4F-F669-0371-9BDAD31BBBF0}"/>
                  </a:ext>
                </a:extLst>
              </p:cNvPr>
              <p:cNvPicPr/>
              <p:nvPr/>
            </p:nvPicPr>
            <p:blipFill>
              <a:blip r:embed="rId7"/>
              <a:stretch>
                <a:fillRect/>
              </a:stretch>
            </p:blipFill>
            <p:spPr>
              <a:xfrm>
                <a:off x="909142" y="4745669"/>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5" name="Ink 4">
                <a:extLst>
                  <a:ext uri="{FF2B5EF4-FFF2-40B4-BE49-F238E27FC236}">
                    <a16:creationId xmlns:a16="http://schemas.microsoft.com/office/drawing/2014/main" id="{21D0FC61-372E-5979-7449-E9AA28574D8E}"/>
                  </a:ext>
                </a:extLst>
              </p14:cNvPr>
              <p14:cNvContentPartPr/>
              <p14:nvPr/>
            </p14:nvContentPartPr>
            <p14:xfrm>
              <a:off x="979025" y="3448291"/>
              <a:ext cx="12056" cy="12056"/>
            </p14:xfrm>
          </p:contentPart>
        </mc:Choice>
        <mc:Fallback xmlns="">
          <p:pic>
            <p:nvPicPr>
              <p:cNvPr id="5" name="Ink 4">
                <a:extLst>
                  <a:ext uri="{FF2B5EF4-FFF2-40B4-BE49-F238E27FC236}">
                    <a16:creationId xmlns:a16="http://schemas.microsoft.com/office/drawing/2014/main" id="{21D0FC61-372E-5979-7449-E9AA28574D8E}"/>
                  </a:ext>
                </a:extLst>
              </p:cNvPr>
              <p:cNvPicPr/>
              <p:nvPr/>
            </p:nvPicPr>
            <p:blipFill>
              <a:blip r:embed="rId7"/>
              <a:stretch>
                <a:fillRect/>
              </a:stretch>
            </p:blipFill>
            <p:spPr>
              <a:xfrm>
                <a:off x="388281" y="284549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7" name="Ink 6">
                <a:extLst>
                  <a:ext uri="{FF2B5EF4-FFF2-40B4-BE49-F238E27FC236}">
                    <a16:creationId xmlns:a16="http://schemas.microsoft.com/office/drawing/2014/main" id="{EC60ADD5-31A3-7BAE-FFAE-1722AA81D81F}"/>
                  </a:ext>
                </a:extLst>
              </p14:cNvPr>
              <p14:cNvContentPartPr/>
              <p14:nvPr/>
            </p14:nvContentPartPr>
            <p14:xfrm>
              <a:off x="-834341" y="3101051"/>
              <a:ext cx="12056" cy="12056"/>
            </p14:xfrm>
          </p:contentPart>
        </mc:Choice>
        <mc:Fallback xmlns="">
          <p:pic>
            <p:nvPicPr>
              <p:cNvPr id="7" name="Ink 6">
                <a:extLst>
                  <a:ext uri="{FF2B5EF4-FFF2-40B4-BE49-F238E27FC236}">
                    <a16:creationId xmlns:a16="http://schemas.microsoft.com/office/drawing/2014/main" id="{EC60ADD5-31A3-7BAE-FFAE-1722AA81D81F}"/>
                  </a:ext>
                </a:extLst>
              </p:cNvPr>
              <p:cNvPicPr/>
              <p:nvPr/>
            </p:nvPicPr>
            <p:blipFill>
              <a:blip r:embed="rId7"/>
              <a:stretch>
                <a:fillRect/>
              </a:stretch>
            </p:blipFill>
            <p:spPr>
              <a:xfrm>
                <a:off x="-1425085" y="249825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9" name="Ink 8">
                <a:extLst>
                  <a:ext uri="{FF2B5EF4-FFF2-40B4-BE49-F238E27FC236}">
                    <a16:creationId xmlns:a16="http://schemas.microsoft.com/office/drawing/2014/main" id="{6946AF22-A02E-879C-E962-CD2EE01DB1C2}"/>
                  </a:ext>
                </a:extLst>
              </p14:cNvPr>
              <p14:cNvContentPartPr/>
              <p14:nvPr/>
            </p14:nvContentPartPr>
            <p14:xfrm>
              <a:off x="1721734" y="5473861"/>
              <a:ext cx="12056" cy="12056"/>
            </p14:xfrm>
          </p:contentPart>
        </mc:Choice>
        <mc:Fallback xmlns="">
          <p:pic>
            <p:nvPicPr>
              <p:cNvPr id="9" name="Ink 8">
                <a:extLst>
                  <a:ext uri="{FF2B5EF4-FFF2-40B4-BE49-F238E27FC236}">
                    <a16:creationId xmlns:a16="http://schemas.microsoft.com/office/drawing/2014/main" id="{6946AF22-A02E-879C-E962-CD2EE01DB1C2}"/>
                  </a:ext>
                </a:extLst>
              </p:cNvPr>
              <p:cNvPicPr/>
              <p:nvPr/>
            </p:nvPicPr>
            <p:blipFill>
              <a:blip r:embed="rId7"/>
              <a:stretch>
                <a:fillRect/>
              </a:stretch>
            </p:blipFill>
            <p:spPr>
              <a:xfrm>
                <a:off x="1130990" y="487106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0" name="Ink 9">
                <a:extLst>
                  <a:ext uri="{FF2B5EF4-FFF2-40B4-BE49-F238E27FC236}">
                    <a16:creationId xmlns:a16="http://schemas.microsoft.com/office/drawing/2014/main" id="{17F76355-D02D-C7CA-6EDF-BD83E9F27E4D}"/>
                  </a:ext>
                </a:extLst>
              </p14:cNvPr>
              <p14:cNvContentPartPr/>
              <p14:nvPr/>
            </p14:nvContentPartPr>
            <p14:xfrm>
              <a:off x="1721734" y="5473861"/>
              <a:ext cx="12056" cy="12056"/>
            </p14:xfrm>
          </p:contentPart>
        </mc:Choice>
        <mc:Fallback xmlns="">
          <p:pic>
            <p:nvPicPr>
              <p:cNvPr id="10" name="Ink 9">
                <a:extLst>
                  <a:ext uri="{FF2B5EF4-FFF2-40B4-BE49-F238E27FC236}">
                    <a16:creationId xmlns:a16="http://schemas.microsoft.com/office/drawing/2014/main" id="{17F76355-D02D-C7CA-6EDF-BD83E9F27E4D}"/>
                  </a:ext>
                </a:extLst>
              </p:cNvPr>
              <p:cNvPicPr/>
              <p:nvPr/>
            </p:nvPicPr>
            <p:blipFill>
              <a:blip r:embed="rId7"/>
              <a:stretch>
                <a:fillRect/>
              </a:stretch>
            </p:blipFill>
            <p:spPr>
              <a:xfrm>
                <a:off x="1130990" y="487106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1" name="Ink 10">
                <a:extLst>
                  <a:ext uri="{FF2B5EF4-FFF2-40B4-BE49-F238E27FC236}">
                    <a16:creationId xmlns:a16="http://schemas.microsoft.com/office/drawing/2014/main" id="{66920DCC-2FBB-6839-5441-9269DABDA2D3}"/>
                  </a:ext>
                </a:extLst>
              </p14:cNvPr>
              <p14:cNvContentPartPr/>
              <p14:nvPr/>
            </p14:nvContentPartPr>
            <p14:xfrm>
              <a:off x="1721734" y="5473861"/>
              <a:ext cx="12056" cy="12056"/>
            </p14:xfrm>
          </p:contentPart>
        </mc:Choice>
        <mc:Fallback xmlns="">
          <p:pic>
            <p:nvPicPr>
              <p:cNvPr id="11" name="Ink 10">
                <a:extLst>
                  <a:ext uri="{FF2B5EF4-FFF2-40B4-BE49-F238E27FC236}">
                    <a16:creationId xmlns:a16="http://schemas.microsoft.com/office/drawing/2014/main" id="{66920DCC-2FBB-6839-5441-9269DABDA2D3}"/>
                  </a:ext>
                </a:extLst>
              </p:cNvPr>
              <p:cNvPicPr/>
              <p:nvPr/>
            </p:nvPicPr>
            <p:blipFill>
              <a:blip r:embed="rId7"/>
              <a:stretch>
                <a:fillRect/>
              </a:stretch>
            </p:blipFill>
            <p:spPr>
              <a:xfrm>
                <a:off x="1130990" y="4871061"/>
                <a:ext cx="1205600" cy="1205600"/>
              </a:xfrm>
              <a:prstGeom prst="rect">
                <a:avLst/>
              </a:prstGeom>
            </p:spPr>
          </p:pic>
        </mc:Fallback>
      </mc:AlternateContent>
    </p:spTree>
    <p:extLst>
      <p:ext uri="{BB962C8B-B14F-4D97-AF65-F5344CB8AC3E}">
        <p14:creationId xmlns:p14="http://schemas.microsoft.com/office/powerpoint/2010/main" val="40959577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A77DF9-02ED-1E53-741E-5D4F370C872D}"/>
              </a:ext>
            </a:extLst>
          </p:cNvPr>
          <p:cNvSpPr>
            <a:spLocks noGrp="1"/>
          </p:cNvSpPr>
          <p:nvPr>
            <p:ph idx="1"/>
          </p:nvPr>
        </p:nvSpPr>
        <p:spPr>
          <a:xfrm>
            <a:off x="-3544" y="-97095"/>
            <a:ext cx="12199088" cy="6956313"/>
          </a:xfrm>
        </p:spPr>
        <p:txBody>
          <a:bodyPr vert="horz" lIns="91440" tIns="45720" rIns="91440" bIns="45720" rtlCol="0" anchor="t">
            <a:normAutofit fontScale="92500" lnSpcReduction="20000"/>
          </a:bodyPr>
          <a:lstStyle/>
          <a:p>
            <a:pPr>
              <a:buNone/>
            </a:pPr>
            <a:r>
              <a:rPr lang="en-GB" sz="2000" dirty="0">
                <a:latin typeface="Arial"/>
                <a:cs typeface="Arial"/>
              </a:rPr>
              <a:t>   </a:t>
            </a:r>
          </a:p>
          <a:p>
            <a:pPr>
              <a:buNone/>
            </a:pPr>
            <a:r>
              <a:rPr lang="en-GB" sz="2000" dirty="0">
                <a:latin typeface="Arial"/>
                <a:cs typeface="Arial"/>
              </a:rPr>
              <a:t>   </a:t>
            </a:r>
            <a:r>
              <a:rPr lang="en-GB" sz="2000">
                <a:latin typeface="Arial"/>
                <a:cs typeface="Arial"/>
              </a:rPr>
              <a:t>Microsoft.com. (2026). </a:t>
            </a:r>
            <a:r>
              <a:rPr lang="en-GB" sz="2000" i="1">
                <a:latin typeface="Arial"/>
                <a:cs typeface="Arial"/>
              </a:rPr>
              <a:t>Shift Management and Staff Scheduling | Microsoft Teams.</a:t>
            </a:r>
            <a:r>
              <a:rPr lang="en-GB" sz="2000">
                <a:latin typeface="Arial"/>
                <a:cs typeface="Arial"/>
              </a:rPr>
              <a:t> [online] Available at: </a:t>
            </a:r>
            <a:r>
              <a:rPr lang="en-GB" sz="2000" dirty="0">
                <a:latin typeface="Arial"/>
                <a:cs typeface="Arial"/>
                <a:hlinkClick r:id="rId2"/>
              </a:rPr>
              <a:t>https://www.microsoft.com/en-ie/microsoft-teams/staff-scheduling-shift-management</a:t>
            </a:r>
            <a:r>
              <a:rPr lang="en-GB" sz="2000">
                <a:latin typeface="Arial"/>
                <a:cs typeface="Arial"/>
              </a:rPr>
              <a:t> (Accessed: 25 May 2026). </a:t>
            </a:r>
            <a:endParaRPr lang="en-GB" sz="2000" dirty="0">
              <a:latin typeface="Arial"/>
              <a:cs typeface="Arial"/>
            </a:endParaRPr>
          </a:p>
          <a:p>
            <a:pPr>
              <a:buNone/>
            </a:pPr>
            <a:r>
              <a:rPr lang="en-GB" sz="2000">
                <a:latin typeface="Arial"/>
                <a:ea typeface="Verdana"/>
                <a:cs typeface="Arial"/>
              </a:rPr>
              <a:t>   National Care Forum. (2024). Free Digital Tools Training to Support Digital Upskilling in Adult Social Care - </a:t>
            </a:r>
            <a:r>
              <a:rPr lang="en-GB" sz="2000" dirty="0">
                <a:latin typeface="Arial"/>
                <a:ea typeface="Verdana"/>
                <a:cs typeface="Arial"/>
              </a:rPr>
              <a:t>National Care Forum. [online] Available at: </a:t>
            </a:r>
            <a:r>
              <a:rPr lang="en-GB" sz="2000" dirty="0">
                <a:latin typeface="Arial"/>
                <a:ea typeface="Verdana"/>
                <a:cs typeface="Arial"/>
                <a:hlinkClick r:id="rId3"/>
              </a:rPr>
              <a:t>https://www.nationalcareforum.org.uk/digital-transformation/news/resources/free-digital-tools-training-to-support-digital-upskilling-in-adult-social-care/</a:t>
            </a:r>
            <a:r>
              <a:rPr lang="en-GB" sz="2000" dirty="0">
                <a:latin typeface="Arial"/>
                <a:ea typeface="Verdana"/>
                <a:cs typeface="Arial"/>
              </a:rPr>
              <a:t> (Accessed: 28 May 2026)</a:t>
            </a:r>
            <a:br>
              <a:rPr lang="en-GB" sz="2000" dirty="0">
                <a:latin typeface="Arial"/>
                <a:ea typeface="Verdana"/>
                <a:cs typeface="Arial"/>
              </a:rPr>
            </a:br>
            <a:endParaRPr lang="en-GB" sz="2000">
              <a:latin typeface="Arial"/>
              <a:ea typeface="Verdana"/>
              <a:cs typeface="Arial"/>
            </a:endParaRPr>
          </a:p>
          <a:p>
            <a:pPr>
              <a:buNone/>
            </a:pPr>
            <a:r>
              <a:rPr lang="en-GB" sz="2000">
                <a:latin typeface="Arial"/>
                <a:ea typeface="Verdana"/>
                <a:cs typeface="Arial"/>
              </a:rPr>
              <a:t>   NHS England (2023).</a:t>
            </a:r>
            <a:r>
              <a:rPr lang="en-GB" sz="2000" i="1">
                <a:latin typeface="Arial"/>
                <a:ea typeface="Verdana"/>
                <a:cs typeface="Arial"/>
              </a:rPr>
              <a:t> NHS England New NHS software to improve care for millions of patients.</a:t>
            </a:r>
            <a:r>
              <a:rPr lang="en-GB" sz="2000" dirty="0">
                <a:latin typeface="Arial"/>
                <a:ea typeface="Verdana"/>
                <a:cs typeface="Arial"/>
              </a:rPr>
              <a:t> </a:t>
            </a:r>
            <a:r>
              <a:rPr lang="en-GB" sz="2000">
                <a:latin typeface="Arial"/>
                <a:ea typeface="Verdana"/>
                <a:cs typeface="Arial"/>
              </a:rPr>
              <a:t>[online] </a:t>
            </a:r>
            <a:r>
              <a:rPr lang="en-GB" sz="2000" dirty="0">
                <a:latin typeface="Arial"/>
                <a:ea typeface="Verdana"/>
                <a:cs typeface="Arial"/>
                <a:hlinkClick r:id="rId4"/>
              </a:rPr>
              <a:t>www.england.nhs.uk</a:t>
            </a:r>
            <a:r>
              <a:rPr lang="en-GB" sz="2000">
                <a:latin typeface="Arial"/>
                <a:ea typeface="Verdana"/>
                <a:cs typeface="Arial"/>
              </a:rPr>
              <a:t>. Available at: </a:t>
            </a:r>
            <a:r>
              <a:rPr lang="en-GB" sz="2000" dirty="0">
                <a:latin typeface="Arial"/>
                <a:ea typeface="Verdana"/>
                <a:cs typeface="Arial"/>
                <a:hlinkClick r:id="rId5"/>
              </a:rPr>
              <a:t>https://www.england.nhs.uk/2023/11/new-nhs-software-to-improve-care-for-millions-of-patients/</a:t>
            </a:r>
            <a:r>
              <a:rPr lang="en-GB" sz="2000">
                <a:latin typeface="Arial"/>
                <a:ea typeface="Verdana"/>
                <a:cs typeface="Arial"/>
              </a:rPr>
              <a:t>. (Accessed: 3 June 2026)</a:t>
            </a:r>
            <a:br>
              <a:rPr lang="en-GB" sz="2000" dirty="0">
                <a:latin typeface="Arial"/>
                <a:ea typeface="Verdana"/>
                <a:cs typeface="Arial"/>
              </a:rPr>
            </a:br>
            <a:endParaRPr lang="en-GB" sz="2000">
              <a:latin typeface="Arial"/>
              <a:ea typeface="Verdana"/>
              <a:cs typeface="Arial"/>
            </a:endParaRPr>
          </a:p>
          <a:p>
            <a:pPr>
              <a:buNone/>
            </a:pPr>
            <a:r>
              <a:rPr lang="en-GB" sz="2000">
                <a:latin typeface="Arial"/>
                <a:cs typeface="Arial"/>
              </a:rPr>
              <a:t>   NHS mail Support (2022). </a:t>
            </a:r>
            <a:r>
              <a:rPr lang="en-GB" sz="2000" i="1">
                <a:latin typeface="Arial"/>
                <a:cs typeface="Arial"/>
              </a:rPr>
              <a:t>Using MS Shifts to roster health and care staff.</a:t>
            </a:r>
            <a:r>
              <a:rPr lang="en-GB" sz="2000">
                <a:latin typeface="Arial"/>
                <a:cs typeface="Arial"/>
              </a:rPr>
              <a:t> Available at: </a:t>
            </a:r>
            <a:r>
              <a:rPr lang="en-GB" sz="2000" dirty="0">
                <a:latin typeface="Arial"/>
                <a:cs typeface="Arial"/>
                <a:hlinkClick r:id="rId6"/>
              </a:rPr>
              <a:t>https://support.nhs.net/knowledge-base/using-ms-shifts-to-roster-health-and-care-staff/</a:t>
            </a:r>
            <a:r>
              <a:rPr lang="en-GB" sz="2000">
                <a:latin typeface="Arial"/>
                <a:cs typeface="Arial"/>
              </a:rPr>
              <a:t> (Accessed: 27 May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NLG NHS (2021).</a:t>
            </a:r>
            <a:r>
              <a:rPr lang="en-GB" sz="2000" i="1">
                <a:latin typeface="Arial"/>
                <a:cs typeface="Arial"/>
              </a:rPr>
              <a:t> New digital shift scheduling system gives staff gift of time.</a:t>
            </a:r>
            <a:r>
              <a:rPr lang="en-GB" sz="2000">
                <a:latin typeface="Arial"/>
                <a:cs typeface="Arial"/>
              </a:rPr>
              <a:t> Available at: </a:t>
            </a:r>
            <a:r>
              <a:rPr lang="en-GB" sz="2000" dirty="0">
                <a:latin typeface="Arial"/>
                <a:cs typeface="Arial"/>
                <a:hlinkClick r:id="rId7"/>
              </a:rPr>
              <a:t>https://www.nlg.nhs.uk/news/new-digital-shift-scheduling-system-gives-staff-gift-of-time/</a:t>
            </a:r>
            <a:r>
              <a:rPr lang="en-GB" sz="2000">
                <a:latin typeface="Arial"/>
                <a:cs typeface="Arial"/>
              </a:rPr>
              <a:t> (Accessed: 1 June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Obeidat, B. and Muhammad, B.B.,2021. </a:t>
            </a:r>
            <a:r>
              <a:rPr lang="en-GB" sz="2000" i="1">
                <a:latin typeface="Arial"/>
                <a:cs typeface="Arial"/>
              </a:rPr>
              <a:t>A study of communication ties among team members in work environment.</a:t>
            </a:r>
            <a:r>
              <a:rPr lang="en-GB" sz="2000">
                <a:latin typeface="Arial"/>
                <a:cs typeface="Arial"/>
              </a:rPr>
              <a:t> Journal of Engineering Research, 9(3), pp. 1-13. </a:t>
            </a:r>
            <a:endParaRPr lang="en-GB" sz="2000" dirty="0">
              <a:latin typeface="Arial"/>
              <a:cs typeface="Arial"/>
            </a:endParaRPr>
          </a:p>
          <a:p>
            <a:pPr>
              <a:buNone/>
            </a:pPr>
            <a:endParaRPr lang="en-GB" sz="2000" dirty="0">
              <a:latin typeface="Arial"/>
              <a:cs typeface="Arial"/>
            </a:endParaRPr>
          </a:p>
          <a:p>
            <a:pPr>
              <a:buNone/>
            </a:pPr>
            <a:r>
              <a:rPr lang="en-GB" sz="2000" dirty="0">
                <a:latin typeface="Arial"/>
                <a:cs typeface="Arial"/>
              </a:rPr>
              <a:t>   </a:t>
            </a:r>
          </a:p>
        </p:txBody>
      </p:sp>
    </p:spTree>
    <p:extLst>
      <p:ext uri="{BB962C8B-B14F-4D97-AF65-F5344CB8AC3E}">
        <p14:creationId xmlns:p14="http://schemas.microsoft.com/office/powerpoint/2010/main" val="2680986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26</Slides>
  <Notes>0</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Module code #LCHS4007    Digital skills and research methods.  Riverdale Nursing Home group case study. Students: Hafsa Rahmani 2520546 Mamta Kc 2522180 Mufasal Ahmed 2536380 Zunaira 2536986 Lecturer: Bianca Dodgen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Mamta Kc Task 5</vt:lpstr>
      <vt:lpstr>Mamta Kc Task 5</vt:lpstr>
      <vt:lpstr>Mamta Kc Task 5</vt:lpstr>
      <vt:lpstr>Mamta Kc Task 5</vt:lpstr>
      <vt:lpstr>Mamta Kc Task 5</vt:lpstr>
      <vt:lpstr>Mufasal Ahmed 2536380 Task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CHS4007 #tittle# Digital skills and research methods group member names and student numbers lecturers name Bianca Dodgen</dc:title>
  <dc:creator>Mamata Kc (2522180)</dc:creator>
  <cp:lastModifiedBy>Zunaira Mushtaq (2536986)</cp:lastModifiedBy>
  <cp:revision>928</cp:revision>
  <dcterms:created xsi:type="dcterms:W3CDTF">2026-05-20T16:10:42Z</dcterms:created>
  <dcterms:modified xsi:type="dcterms:W3CDTF">2026-06-14T21:41:47Z</dcterms:modified>
</cp:coreProperties>
</file>