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90" y="5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70CE08-C787-4D5C-BEE4-04A8E1F63B3E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3387B07-02BF-4063-A773-4EF7DD914ADB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Findings-</a:t>
          </a:r>
          <a:r>
            <a:rPr lang="en-GB" dirty="0"/>
            <a:t> What did your literature review say?...recap on key themes identified</a:t>
          </a:r>
          <a:endParaRPr lang="en-US" dirty="0"/>
        </a:p>
      </dgm:t>
    </dgm:pt>
    <dgm:pt modelId="{AEF0076C-885B-4769-8A1F-CF4B177B4B50}" type="parTrans" cxnId="{B6BEA02B-6E29-4AB0-BE7C-57ED416222A1}">
      <dgm:prSet/>
      <dgm:spPr/>
      <dgm:t>
        <a:bodyPr/>
        <a:lstStyle/>
        <a:p>
          <a:endParaRPr lang="en-US"/>
        </a:p>
      </dgm:t>
    </dgm:pt>
    <dgm:pt modelId="{1F29072B-E404-445C-B598-5B967EAB2D2B}" type="sibTrans" cxnId="{B6BEA02B-6E29-4AB0-BE7C-57ED416222A1}">
      <dgm:prSet/>
      <dgm:spPr/>
      <dgm:t>
        <a:bodyPr/>
        <a:lstStyle/>
        <a:p>
          <a:endParaRPr lang="en-US"/>
        </a:p>
      </dgm:t>
    </dgm:pt>
    <dgm:pt modelId="{F164FE02-18DD-4E8B-9F18-FDE1D4BF4E40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Recommendations</a:t>
          </a:r>
          <a:r>
            <a:rPr lang="en-GB" dirty="0"/>
            <a:t>- recap on yours from assignment 1-</a:t>
          </a:r>
          <a:endParaRPr lang="en-US" dirty="0"/>
        </a:p>
      </dgm:t>
    </dgm:pt>
    <dgm:pt modelId="{51ADCC56-102B-4BD6-B114-F19156C89685}" type="parTrans" cxnId="{F266ED1D-C49E-4D76-A311-4B2D10477670}">
      <dgm:prSet/>
      <dgm:spPr/>
      <dgm:t>
        <a:bodyPr/>
        <a:lstStyle/>
        <a:p>
          <a:endParaRPr lang="en-US"/>
        </a:p>
      </dgm:t>
    </dgm:pt>
    <dgm:pt modelId="{26720826-F212-49FE-8EBA-E23BDA29BC16}" type="sibTrans" cxnId="{F266ED1D-C49E-4D76-A311-4B2D10477670}">
      <dgm:prSet/>
      <dgm:spPr/>
      <dgm:t>
        <a:bodyPr/>
        <a:lstStyle/>
        <a:p>
          <a:endParaRPr lang="en-US"/>
        </a:p>
      </dgm:t>
    </dgm:pt>
    <dgm:pt modelId="{E642075B-62C2-4FC5-B968-0A20F960914B}" type="pres">
      <dgm:prSet presAssocID="{6470CE08-C787-4D5C-BEE4-04A8E1F63B3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3EAF47-2285-450B-BCB6-D6DE9D68924F}" type="pres">
      <dgm:prSet presAssocID="{F3387B07-02BF-4063-A773-4EF7DD914ADB}" presName="hierRoot1" presStyleCnt="0"/>
      <dgm:spPr/>
    </dgm:pt>
    <dgm:pt modelId="{79A40BCA-2BBC-48E7-9BC4-2AE05E1FE697}" type="pres">
      <dgm:prSet presAssocID="{F3387B07-02BF-4063-A773-4EF7DD914ADB}" presName="composite" presStyleCnt="0"/>
      <dgm:spPr/>
    </dgm:pt>
    <dgm:pt modelId="{51A76A39-D67C-4F91-A0E9-5A4815040A87}" type="pres">
      <dgm:prSet presAssocID="{F3387B07-02BF-4063-A773-4EF7DD914ADB}" presName="background" presStyleLbl="node0" presStyleIdx="0" presStyleCnt="2"/>
      <dgm:spPr/>
    </dgm:pt>
    <dgm:pt modelId="{C4645898-67BD-4CF2-BEB3-26F79FF28E92}" type="pres">
      <dgm:prSet presAssocID="{F3387B07-02BF-4063-A773-4EF7DD914ADB}" presName="text" presStyleLbl="fgAcc0" presStyleIdx="0" presStyleCnt="2" custScaleX="118458" custScaleY="162907" custLinFactNeighborX="-781" custLinFactNeighborY="-4100">
        <dgm:presLayoutVars>
          <dgm:chPref val="3"/>
        </dgm:presLayoutVars>
      </dgm:prSet>
      <dgm:spPr/>
    </dgm:pt>
    <dgm:pt modelId="{2E7F09DB-CF30-4799-A07C-1F90A5D2FB0A}" type="pres">
      <dgm:prSet presAssocID="{F3387B07-02BF-4063-A773-4EF7DD914ADB}" presName="hierChild2" presStyleCnt="0"/>
      <dgm:spPr/>
    </dgm:pt>
    <dgm:pt modelId="{366CB4B1-4D8B-484E-93C7-F5737FBD2713}" type="pres">
      <dgm:prSet presAssocID="{F164FE02-18DD-4E8B-9F18-FDE1D4BF4E40}" presName="hierRoot1" presStyleCnt="0"/>
      <dgm:spPr/>
    </dgm:pt>
    <dgm:pt modelId="{15A9C255-2C42-4807-87D0-58DD3C6A523B}" type="pres">
      <dgm:prSet presAssocID="{F164FE02-18DD-4E8B-9F18-FDE1D4BF4E40}" presName="composite" presStyleCnt="0"/>
      <dgm:spPr/>
    </dgm:pt>
    <dgm:pt modelId="{134A9AF9-1DDA-481A-A1AB-EF891565AB5B}" type="pres">
      <dgm:prSet presAssocID="{F164FE02-18DD-4E8B-9F18-FDE1D4BF4E40}" presName="background" presStyleLbl="node0" presStyleIdx="1" presStyleCnt="2"/>
      <dgm:spPr/>
    </dgm:pt>
    <dgm:pt modelId="{530F6D44-9E37-4E22-B9EB-D44334524A98}" type="pres">
      <dgm:prSet presAssocID="{F164FE02-18DD-4E8B-9F18-FDE1D4BF4E40}" presName="text" presStyleLbl="fgAcc0" presStyleIdx="1" presStyleCnt="2" custScaleX="123106" custScaleY="137801">
        <dgm:presLayoutVars>
          <dgm:chPref val="3"/>
        </dgm:presLayoutVars>
      </dgm:prSet>
      <dgm:spPr/>
    </dgm:pt>
    <dgm:pt modelId="{80B6A12D-9008-4711-8FE7-8D4666F0D460}" type="pres">
      <dgm:prSet presAssocID="{F164FE02-18DD-4E8B-9F18-FDE1D4BF4E40}" presName="hierChild2" presStyleCnt="0"/>
      <dgm:spPr/>
    </dgm:pt>
  </dgm:ptLst>
  <dgm:cxnLst>
    <dgm:cxn modelId="{F266ED1D-C49E-4D76-A311-4B2D10477670}" srcId="{6470CE08-C787-4D5C-BEE4-04A8E1F63B3E}" destId="{F164FE02-18DD-4E8B-9F18-FDE1D4BF4E40}" srcOrd="1" destOrd="0" parTransId="{51ADCC56-102B-4BD6-B114-F19156C89685}" sibTransId="{26720826-F212-49FE-8EBA-E23BDA29BC16}"/>
    <dgm:cxn modelId="{B6BEA02B-6E29-4AB0-BE7C-57ED416222A1}" srcId="{6470CE08-C787-4D5C-BEE4-04A8E1F63B3E}" destId="{F3387B07-02BF-4063-A773-4EF7DD914ADB}" srcOrd="0" destOrd="0" parTransId="{AEF0076C-885B-4769-8A1F-CF4B177B4B50}" sibTransId="{1F29072B-E404-445C-B598-5B967EAB2D2B}"/>
    <dgm:cxn modelId="{E1B5F58B-8903-42EC-81DA-66C0A7EF56F4}" type="presOf" srcId="{F164FE02-18DD-4E8B-9F18-FDE1D4BF4E40}" destId="{530F6D44-9E37-4E22-B9EB-D44334524A98}" srcOrd="0" destOrd="0" presId="urn:microsoft.com/office/officeart/2005/8/layout/hierarchy1"/>
    <dgm:cxn modelId="{87C28FEB-7E49-4036-8DDE-9EFCB18A014E}" type="presOf" srcId="{6470CE08-C787-4D5C-BEE4-04A8E1F63B3E}" destId="{E642075B-62C2-4FC5-B968-0A20F960914B}" srcOrd="0" destOrd="0" presId="urn:microsoft.com/office/officeart/2005/8/layout/hierarchy1"/>
    <dgm:cxn modelId="{2BDCE2F6-495F-4CBD-9CB7-C6395A11B76C}" type="presOf" srcId="{F3387B07-02BF-4063-A773-4EF7DD914ADB}" destId="{C4645898-67BD-4CF2-BEB3-26F79FF28E92}" srcOrd="0" destOrd="0" presId="urn:microsoft.com/office/officeart/2005/8/layout/hierarchy1"/>
    <dgm:cxn modelId="{CC4B744E-9776-4FA8-A529-EB50B13F3730}" type="presParOf" srcId="{E642075B-62C2-4FC5-B968-0A20F960914B}" destId="{F23EAF47-2285-450B-BCB6-D6DE9D68924F}" srcOrd="0" destOrd="0" presId="urn:microsoft.com/office/officeart/2005/8/layout/hierarchy1"/>
    <dgm:cxn modelId="{1A00F776-0925-405C-BFA5-6B1FCC705FC3}" type="presParOf" srcId="{F23EAF47-2285-450B-BCB6-D6DE9D68924F}" destId="{79A40BCA-2BBC-48E7-9BC4-2AE05E1FE697}" srcOrd="0" destOrd="0" presId="urn:microsoft.com/office/officeart/2005/8/layout/hierarchy1"/>
    <dgm:cxn modelId="{14B9ECE1-5E01-46FE-B44B-07E4A79C3349}" type="presParOf" srcId="{79A40BCA-2BBC-48E7-9BC4-2AE05E1FE697}" destId="{51A76A39-D67C-4F91-A0E9-5A4815040A87}" srcOrd="0" destOrd="0" presId="urn:microsoft.com/office/officeart/2005/8/layout/hierarchy1"/>
    <dgm:cxn modelId="{B9356825-9F8A-4817-A17D-3428C5268BF8}" type="presParOf" srcId="{79A40BCA-2BBC-48E7-9BC4-2AE05E1FE697}" destId="{C4645898-67BD-4CF2-BEB3-26F79FF28E92}" srcOrd="1" destOrd="0" presId="urn:microsoft.com/office/officeart/2005/8/layout/hierarchy1"/>
    <dgm:cxn modelId="{30136C25-2507-4771-8E3D-6F267D688346}" type="presParOf" srcId="{F23EAF47-2285-450B-BCB6-D6DE9D68924F}" destId="{2E7F09DB-CF30-4799-A07C-1F90A5D2FB0A}" srcOrd="1" destOrd="0" presId="urn:microsoft.com/office/officeart/2005/8/layout/hierarchy1"/>
    <dgm:cxn modelId="{9CF9327F-85CE-4A9A-9397-FE78AF724ED9}" type="presParOf" srcId="{E642075B-62C2-4FC5-B968-0A20F960914B}" destId="{366CB4B1-4D8B-484E-93C7-F5737FBD2713}" srcOrd="1" destOrd="0" presId="urn:microsoft.com/office/officeart/2005/8/layout/hierarchy1"/>
    <dgm:cxn modelId="{FC4C14BA-AC51-4687-B3B1-E9B3052F338A}" type="presParOf" srcId="{366CB4B1-4D8B-484E-93C7-F5737FBD2713}" destId="{15A9C255-2C42-4807-87D0-58DD3C6A523B}" srcOrd="0" destOrd="0" presId="urn:microsoft.com/office/officeart/2005/8/layout/hierarchy1"/>
    <dgm:cxn modelId="{3519E97D-9E22-41F9-9A10-FF9958EBF887}" type="presParOf" srcId="{15A9C255-2C42-4807-87D0-58DD3C6A523B}" destId="{134A9AF9-1DDA-481A-A1AB-EF891565AB5B}" srcOrd="0" destOrd="0" presId="urn:microsoft.com/office/officeart/2005/8/layout/hierarchy1"/>
    <dgm:cxn modelId="{0861B388-B497-4338-B9CF-8BC4541B2D00}" type="presParOf" srcId="{15A9C255-2C42-4807-87D0-58DD3C6A523B}" destId="{530F6D44-9E37-4E22-B9EB-D44334524A98}" srcOrd="1" destOrd="0" presId="urn:microsoft.com/office/officeart/2005/8/layout/hierarchy1"/>
    <dgm:cxn modelId="{3C039733-2CD8-4F99-B24E-4BDDEEBDC03E}" type="presParOf" srcId="{366CB4B1-4D8B-484E-93C7-F5737FBD2713}" destId="{80B6A12D-9008-4711-8FE7-8D4666F0D4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0FD36A-F019-4CE1-A941-296A333F86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778E28A-A86E-4179-8CED-691E5F6492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Health prevention and promotion- </a:t>
          </a:r>
          <a:r>
            <a:rPr lang="en-GB" dirty="0">
              <a:solidFill>
                <a:srgbClr val="FF0000"/>
              </a:solidFill>
            </a:rPr>
            <a:t>define this term</a:t>
          </a:r>
          <a:endParaRPr lang="en-US" dirty="0">
            <a:solidFill>
              <a:srgbClr val="FF0000"/>
            </a:solidFill>
          </a:endParaRPr>
        </a:p>
      </dgm:t>
    </dgm:pt>
    <dgm:pt modelId="{909954AD-F93E-4C80-9C03-C0B431D83165}" type="parTrans" cxnId="{E13123C2-3ABD-4E29-8EDD-DD0E2AEAF138}">
      <dgm:prSet/>
      <dgm:spPr/>
      <dgm:t>
        <a:bodyPr/>
        <a:lstStyle/>
        <a:p>
          <a:endParaRPr lang="en-US"/>
        </a:p>
      </dgm:t>
    </dgm:pt>
    <dgm:pt modelId="{05C60F26-4E02-492E-9B10-66E8AB33AB5E}" type="sibTrans" cxnId="{E13123C2-3ABD-4E29-8EDD-DD0E2AEAF138}">
      <dgm:prSet/>
      <dgm:spPr/>
      <dgm:t>
        <a:bodyPr/>
        <a:lstStyle/>
        <a:p>
          <a:endParaRPr lang="en-US"/>
        </a:p>
      </dgm:t>
    </dgm:pt>
    <dgm:pt modelId="{DC3A813B-69F5-4611-90CC-D3E56674E6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So what did your further research then find in terms of health prevention and promotion related to your inquiry- </a:t>
          </a:r>
          <a:r>
            <a:rPr lang="en-GB" sz="2000" dirty="0">
              <a:solidFill>
                <a:srgbClr val="FF0000"/>
              </a:solidFill>
            </a:rPr>
            <a:t>Strategies and campaigns</a:t>
          </a:r>
          <a:r>
            <a:rPr lang="en-GB" sz="2000" dirty="0"/>
            <a:t>- </a:t>
          </a:r>
          <a:r>
            <a:rPr lang="en-GB" sz="1900" dirty="0"/>
            <a:t>State the campaigns and strategies you wish to discuss-….</a:t>
          </a:r>
          <a:endParaRPr lang="en-US" sz="1900" dirty="0"/>
        </a:p>
      </dgm:t>
    </dgm:pt>
    <dgm:pt modelId="{70045DD4-C418-494A-8F6F-A1FAC3CA57A1}" type="parTrans" cxnId="{6B97C497-C673-4210-9DC8-9C88DC2BF9C4}">
      <dgm:prSet/>
      <dgm:spPr/>
      <dgm:t>
        <a:bodyPr/>
        <a:lstStyle/>
        <a:p>
          <a:endParaRPr lang="en-US"/>
        </a:p>
      </dgm:t>
    </dgm:pt>
    <dgm:pt modelId="{AE469F9D-8325-46B1-BAB4-D2FA84C787BA}" type="sibTrans" cxnId="{6B97C497-C673-4210-9DC8-9C88DC2BF9C4}">
      <dgm:prSet/>
      <dgm:spPr/>
      <dgm:t>
        <a:bodyPr/>
        <a:lstStyle/>
        <a:p>
          <a:endParaRPr lang="en-US"/>
        </a:p>
      </dgm:t>
    </dgm:pt>
    <dgm:pt modelId="{86C9CBA9-756E-4A26-BBB4-9C129D5E51F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Are they any? Do they work?, you will need to research this and back up your claims……Why do they work?….. Or why not</a:t>
          </a:r>
          <a:r>
            <a:rPr lang="en-GB" sz="1900" dirty="0">
              <a:solidFill>
                <a:srgbClr val="FF0000"/>
              </a:solidFill>
            </a:rPr>
            <a:t>?...</a:t>
          </a:r>
          <a:r>
            <a:rPr lang="en-GB" sz="2000" dirty="0">
              <a:solidFill>
                <a:srgbClr val="FF0000"/>
              </a:solidFill>
            </a:rPr>
            <a:t>reference this throughout </a:t>
          </a:r>
          <a:endParaRPr lang="en-US" sz="2000" dirty="0">
            <a:solidFill>
              <a:srgbClr val="FF0000"/>
            </a:solidFill>
          </a:endParaRPr>
        </a:p>
      </dgm:t>
    </dgm:pt>
    <dgm:pt modelId="{D450C011-7721-46CD-8CFC-8E46735D773D}" type="parTrans" cxnId="{406B751B-AD1F-4490-900D-35730C2AE9CE}">
      <dgm:prSet/>
      <dgm:spPr/>
      <dgm:t>
        <a:bodyPr/>
        <a:lstStyle/>
        <a:p>
          <a:endParaRPr lang="en-US"/>
        </a:p>
      </dgm:t>
    </dgm:pt>
    <dgm:pt modelId="{9C4D82F4-CB25-4AF3-A4C1-F207B7807F7E}" type="sibTrans" cxnId="{406B751B-AD1F-4490-900D-35730C2AE9CE}">
      <dgm:prSet/>
      <dgm:spPr/>
      <dgm:t>
        <a:bodyPr/>
        <a:lstStyle/>
        <a:p>
          <a:endParaRPr lang="en-US"/>
        </a:p>
      </dgm:t>
    </dgm:pt>
    <dgm:pt modelId="{5E55C073-9AF4-4E4A-B18B-AC877E2E06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they reflect your recommendations? </a:t>
          </a:r>
          <a:endParaRPr lang="en-US"/>
        </a:p>
      </dgm:t>
    </dgm:pt>
    <dgm:pt modelId="{9E42AD5D-95C2-4AEC-92BF-D033F66A8769}" type="parTrans" cxnId="{1BEC0F77-6577-46F2-B07A-A0DD3178DDEA}">
      <dgm:prSet/>
      <dgm:spPr/>
      <dgm:t>
        <a:bodyPr/>
        <a:lstStyle/>
        <a:p>
          <a:endParaRPr lang="en-US"/>
        </a:p>
      </dgm:t>
    </dgm:pt>
    <dgm:pt modelId="{857A1072-AC74-4955-874F-5826CBB5D024}" type="sibTrans" cxnId="{1BEC0F77-6577-46F2-B07A-A0DD3178DDEA}">
      <dgm:prSet/>
      <dgm:spPr/>
      <dgm:t>
        <a:bodyPr/>
        <a:lstStyle/>
        <a:p>
          <a:endParaRPr lang="en-US"/>
        </a:p>
      </dgm:t>
    </dgm:pt>
    <dgm:pt modelId="{FF832EEF-B03D-4291-A408-2D1CBE0E63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>
              <a:solidFill>
                <a:srgbClr val="FF0000"/>
              </a:solidFill>
            </a:rPr>
            <a:t>This slide will be the central focus of this assignment, </a:t>
          </a:r>
          <a:r>
            <a:rPr lang="en-GB" dirty="0">
              <a:solidFill>
                <a:srgbClr val="FF0000"/>
              </a:solidFill>
            </a:rPr>
            <a:t>you may use more slides for this information, </a:t>
          </a:r>
          <a:r>
            <a:rPr lang="en-GB" dirty="0">
              <a:solidFill>
                <a:srgbClr val="00B050"/>
              </a:solidFill>
            </a:rPr>
            <a:t>the initial 4 slides above are a build up to this key information here- </a:t>
          </a:r>
          <a:r>
            <a:rPr lang="en-GB" dirty="0">
              <a:solidFill>
                <a:srgbClr val="7030A0"/>
              </a:solidFill>
            </a:rPr>
            <a:t>ensure it is supported by evidence </a:t>
          </a:r>
          <a:r>
            <a:rPr lang="en-GB" dirty="0">
              <a:solidFill>
                <a:srgbClr val="FF0000"/>
              </a:solidFill>
              <a:sym typeface="Wingdings" panose="05000000000000000000" pitchFamily="2" charset="2"/>
            </a:rPr>
            <a:t></a:t>
          </a:r>
          <a:r>
            <a:rPr lang="en-GB" dirty="0">
              <a:solidFill>
                <a:srgbClr val="FF0000"/>
              </a:solidFill>
            </a:rPr>
            <a:t>  </a:t>
          </a:r>
          <a:endParaRPr lang="en-US" dirty="0">
            <a:solidFill>
              <a:srgbClr val="FF0000"/>
            </a:solidFill>
          </a:endParaRPr>
        </a:p>
      </dgm:t>
    </dgm:pt>
    <dgm:pt modelId="{A004BB29-B8AF-4F01-B94C-5DA56141E8AF}" type="parTrans" cxnId="{5647403D-4367-4E24-980A-CC590DDC1988}">
      <dgm:prSet/>
      <dgm:spPr/>
      <dgm:t>
        <a:bodyPr/>
        <a:lstStyle/>
        <a:p>
          <a:endParaRPr lang="en-US"/>
        </a:p>
      </dgm:t>
    </dgm:pt>
    <dgm:pt modelId="{0E6AD484-4E68-4652-8CA4-4981B171586E}" type="sibTrans" cxnId="{5647403D-4367-4E24-980A-CC590DDC1988}">
      <dgm:prSet/>
      <dgm:spPr/>
      <dgm:t>
        <a:bodyPr/>
        <a:lstStyle/>
        <a:p>
          <a:endParaRPr lang="en-US"/>
        </a:p>
      </dgm:t>
    </dgm:pt>
    <dgm:pt modelId="{813DA219-ACEC-4905-B33A-A0A3FF176BFE}" type="pres">
      <dgm:prSet presAssocID="{C80FD36A-F019-4CE1-A941-296A333F86AD}" presName="root" presStyleCnt="0">
        <dgm:presLayoutVars>
          <dgm:dir/>
          <dgm:resizeHandles val="exact"/>
        </dgm:presLayoutVars>
      </dgm:prSet>
      <dgm:spPr/>
    </dgm:pt>
    <dgm:pt modelId="{07513C20-E713-4BDD-83EF-EC3B9028FE21}" type="pres">
      <dgm:prSet presAssocID="{7778E28A-A86E-4179-8CED-691E5F6492FD}" presName="compNode" presStyleCnt="0"/>
      <dgm:spPr/>
    </dgm:pt>
    <dgm:pt modelId="{230AF065-8010-468B-8197-5E53A4455787}" type="pres">
      <dgm:prSet presAssocID="{7778E28A-A86E-4179-8CED-691E5F6492FD}" presName="bgRect" presStyleLbl="bgShp" presStyleIdx="0" presStyleCnt="5"/>
      <dgm:spPr/>
    </dgm:pt>
    <dgm:pt modelId="{0CD01FA3-1F77-434B-BC85-58FC64292789}" type="pres">
      <dgm:prSet presAssocID="{7778E28A-A86E-4179-8CED-691E5F6492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E48874B-DE75-4034-9C03-3FC5435A0C79}" type="pres">
      <dgm:prSet presAssocID="{7778E28A-A86E-4179-8CED-691E5F6492FD}" presName="spaceRect" presStyleCnt="0"/>
      <dgm:spPr/>
    </dgm:pt>
    <dgm:pt modelId="{1318F127-8F37-4232-8360-B5700F55C94E}" type="pres">
      <dgm:prSet presAssocID="{7778E28A-A86E-4179-8CED-691E5F6492FD}" presName="parTx" presStyleLbl="revTx" presStyleIdx="0" presStyleCnt="5">
        <dgm:presLayoutVars>
          <dgm:chMax val="0"/>
          <dgm:chPref val="0"/>
        </dgm:presLayoutVars>
      </dgm:prSet>
      <dgm:spPr/>
    </dgm:pt>
    <dgm:pt modelId="{D874CFE1-EFAE-4EFB-ACCC-436A95A69B08}" type="pres">
      <dgm:prSet presAssocID="{05C60F26-4E02-492E-9B10-66E8AB33AB5E}" presName="sibTrans" presStyleCnt="0"/>
      <dgm:spPr/>
    </dgm:pt>
    <dgm:pt modelId="{C82EF74F-E15D-4F8E-840C-FDFAAF8985AE}" type="pres">
      <dgm:prSet presAssocID="{DC3A813B-69F5-4611-90CC-D3E56674E6E9}" presName="compNode" presStyleCnt="0"/>
      <dgm:spPr/>
    </dgm:pt>
    <dgm:pt modelId="{34E6D1CB-239C-4F9F-B57F-7046C94344B8}" type="pres">
      <dgm:prSet presAssocID="{DC3A813B-69F5-4611-90CC-D3E56674E6E9}" presName="bgRect" presStyleLbl="bgShp" presStyleIdx="1" presStyleCnt="5"/>
      <dgm:spPr/>
    </dgm:pt>
    <dgm:pt modelId="{6A780A7B-AC88-4D25-BE73-DDB14EE66433}" type="pres">
      <dgm:prSet presAssocID="{DC3A813B-69F5-4611-90CC-D3E56674E6E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8053116F-FB17-44C0-B507-42EF24B3C480}" type="pres">
      <dgm:prSet presAssocID="{DC3A813B-69F5-4611-90CC-D3E56674E6E9}" presName="spaceRect" presStyleCnt="0"/>
      <dgm:spPr/>
    </dgm:pt>
    <dgm:pt modelId="{CE0C2DFE-A60D-4823-AFEC-B55E9CED57CF}" type="pres">
      <dgm:prSet presAssocID="{DC3A813B-69F5-4611-90CC-D3E56674E6E9}" presName="parTx" presStyleLbl="revTx" presStyleIdx="1" presStyleCnt="5">
        <dgm:presLayoutVars>
          <dgm:chMax val="0"/>
          <dgm:chPref val="0"/>
        </dgm:presLayoutVars>
      </dgm:prSet>
      <dgm:spPr/>
    </dgm:pt>
    <dgm:pt modelId="{0C0D46AB-2090-4B06-921A-20133BB25C67}" type="pres">
      <dgm:prSet presAssocID="{AE469F9D-8325-46B1-BAB4-D2FA84C787BA}" presName="sibTrans" presStyleCnt="0"/>
      <dgm:spPr/>
    </dgm:pt>
    <dgm:pt modelId="{5BCD7514-4B4A-47F4-909B-C1C7E667267B}" type="pres">
      <dgm:prSet presAssocID="{86C9CBA9-756E-4A26-BBB4-9C129D5E51FC}" presName="compNode" presStyleCnt="0"/>
      <dgm:spPr/>
    </dgm:pt>
    <dgm:pt modelId="{63957C02-FAEE-4F01-96F9-267946A1C819}" type="pres">
      <dgm:prSet presAssocID="{86C9CBA9-756E-4A26-BBB4-9C129D5E51FC}" presName="bgRect" presStyleLbl="bgShp" presStyleIdx="2" presStyleCnt="5"/>
      <dgm:spPr/>
    </dgm:pt>
    <dgm:pt modelId="{8BC18C56-9376-4697-878B-E87E2538CF9C}" type="pres">
      <dgm:prSet presAssocID="{86C9CBA9-756E-4A26-BBB4-9C129D5E51F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A044437B-C4A4-41B8-B461-C1F86A18A9AE}" type="pres">
      <dgm:prSet presAssocID="{86C9CBA9-756E-4A26-BBB4-9C129D5E51FC}" presName="spaceRect" presStyleCnt="0"/>
      <dgm:spPr/>
    </dgm:pt>
    <dgm:pt modelId="{2BCC4B35-E2F8-4766-9F97-59CEF7EACE69}" type="pres">
      <dgm:prSet presAssocID="{86C9CBA9-756E-4A26-BBB4-9C129D5E51FC}" presName="parTx" presStyleLbl="revTx" presStyleIdx="2" presStyleCnt="5">
        <dgm:presLayoutVars>
          <dgm:chMax val="0"/>
          <dgm:chPref val="0"/>
        </dgm:presLayoutVars>
      </dgm:prSet>
      <dgm:spPr/>
    </dgm:pt>
    <dgm:pt modelId="{6EBD479D-96DC-4C1B-9C27-7E441AE659F1}" type="pres">
      <dgm:prSet presAssocID="{9C4D82F4-CB25-4AF3-A4C1-F207B7807F7E}" presName="sibTrans" presStyleCnt="0"/>
      <dgm:spPr/>
    </dgm:pt>
    <dgm:pt modelId="{F197E31C-5EB1-480C-8AE3-CA1BF2477B32}" type="pres">
      <dgm:prSet presAssocID="{5E55C073-9AF4-4E4A-B18B-AC877E2E0614}" presName="compNode" presStyleCnt="0"/>
      <dgm:spPr/>
    </dgm:pt>
    <dgm:pt modelId="{D4FD91D0-2209-4632-8CF6-7C893E773E42}" type="pres">
      <dgm:prSet presAssocID="{5E55C073-9AF4-4E4A-B18B-AC877E2E0614}" presName="bgRect" presStyleLbl="bgShp" presStyleIdx="3" presStyleCnt="5"/>
      <dgm:spPr/>
    </dgm:pt>
    <dgm:pt modelId="{BED80B97-44B5-4F9C-AD0F-8E83DA217801}" type="pres">
      <dgm:prSet presAssocID="{5E55C073-9AF4-4E4A-B18B-AC877E2E061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2443349B-9A8E-4A63-9239-A02E2150A72B}" type="pres">
      <dgm:prSet presAssocID="{5E55C073-9AF4-4E4A-B18B-AC877E2E0614}" presName="spaceRect" presStyleCnt="0"/>
      <dgm:spPr/>
    </dgm:pt>
    <dgm:pt modelId="{027C36DE-CD17-449C-8D0D-AE57C880BF24}" type="pres">
      <dgm:prSet presAssocID="{5E55C073-9AF4-4E4A-B18B-AC877E2E0614}" presName="parTx" presStyleLbl="revTx" presStyleIdx="3" presStyleCnt="5">
        <dgm:presLayoutVars>
          <dgm:chMax val="0"/>
          <dgm:chPref val="0"/>
        </dgm:presLayoutVars>
      </dgm:prSet>
      <dgm:spPr/>
    </dgm:pt>
    <dgm:pt modelId="{A0F9F68B-E743-487E-B6FD-3B139580541D}" type="pres">
      <dgm:prSet presAssocID="{857A1072-AC74-4955-874F-5826CBB5D024}" presName="sibTrans" presStyleCnt="0"/>
      <dgm:spPr/>
    </dgm:pt>
    <dgm:pt modelId="{EFF7A47D-868C-4BB0-9557-B6869A27CF36}" type="pres">
      <dgm:prSet presAssocID="{FF832EEF-B03D-4291-A408-2D1CBE0E6323}" presName="compNode" presStyleCnt="0"/>
      <dgm:spPr/>
    </dgm:pt>
    <dgm:pt modelId="{363FF274-9A46-4769-8DA4-A551E1645F88}" type="pres">
      <dgm:prSet presAssocID="{FF832EEF-B03D-4291-A408-2D1CBE0E6323}" presName="bgRect" presStyleLbl="bgShp" presStyleIdx="4" presStyleCnt="5"/>
      <dgm:spPr/>
    </dgm:pt>
    <dgm:pt modelId="{33375647-690E-47E7-89E5-68F8ADB95CC8}" type="pres">
      <dgm:prSet presAssocID="{FF832EEF-B03D-4291-A408-2D1CBE0E632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621A6709-5AF8-4EE8-B23E-B4C53E077525}" type="pres">
      <dgm:prSet presAssocID="{FF832EEF-B03D-4291-A408-2D1CBE0E6323}" presName="spaceRect" presStyleCnt="0"/>
      <dgm:spPr/>
    </dgm:pt>
    <dgm:pt modelId="{5902AB11-33D2-47C4-B168-68F8DBA1EBD9}" type="pres">
      <dgm:prSet presAssocID="{FF832EEF-B03D-4291-A408-2D1CBE0E632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06B751B-AD1F-4490-900D-35730C2AE9CE}" srcId="{C80FD36A-F019-4CE1-A941-296A333F86AD}" destId="{86C9CBA9-756E-4A26-BBB4-9C129D5E51FC}" srcOrd="2" destOrd="0" parTransId="{D450C011-7721-46CD-8CFC-8E46735D773D}" sibTransId="{9C4D82F4-CB25-4AF3-A4C1-F207B7807F7E}"/>
    <dgm:cxn modelId="{5647403D-4367-4E24-980A-CC590DDC1988}" srcId="{C80FD36A-F019-4CE1-A941-296A333F86AD}" destId="{FF832EEF-B03D-4291-A408-2D1CBE0E6323}" srcOrd="4" destOrd="0" parTransId="{A004BB29-B8AF-4F01-B94C-5DA56141E8AF}" sibTransId="{0E6AD484-4E68-4652-8CA4-4981B171586E}"/>
    <dgm:cxn modelId="{D7390C68-6D75-494D-8B38-DDDBC2959BCA}" type="presOf" srcId="{86C9CBA9-756E-4A26-BBB4-9C129D5E51FC}" destId="{2BCC4B35-E2F8-4766-9F97-59CEF7EACE69}" srcOrd="0" destOrd="0" presId="urn:microsoft.com/office/officeart/2018/2/layout/IconVerticalSolidList"/>
    <dgm:cxn modelId="{1BEC0F77-6577-46F2-B07A-A0DD3178DDEA}" srcId="{C80FD36A-F019-4CE1-A941-296A333F86AD}" destId="{5E55C073-9AF4-4E4A-B18B-AC877E2E0614}" srcOrd="3" destOrd="0" parTransId="{9E42AD5D-95C2-4AEC-92BF-D033F66A8769}" sibTransId="{857A1072-AC74-4955-874F-5826CBB5D024}"/>
    <dgm:cxn modelId="{C2584259-E434-4FDC-8CD5-5D5D9E663272}" type="presOf" srcId="{5E55C073-9AF4-4E4A-B18B-AC877E2E0614}" destId="{027C36DE-CD17-449C-8D0D-AE57C880BF24}" srcOrd="0" destOrd="0" presId="urn:microsoft.com/office/officeart/2018/2/layout/IconVerticalSolidList"/>
    <dgm:cxn modelId="{6B97C497-C673-4210-9DC8-9C88DC2BF9C4}" srcId="{C80FD36A-F019-4CE1-A941-296A333F86AD}" destId="{DC3A813B-69F5-4611-90CC-D3E56674E6E9}" srcOrd="1" destOrd="0" parTransId="{70045DD4-C418-494A-8F6F-A1FAC3CA57A1}" sibTransId="{AE469F9D-8325-46B1-BAB4-D2FA84C787BA}"/>
    <dgm:cxn modelId="{05F1AEC0-5879-47EF-94CE-8A57D39CB9FE}" type="presOf" srcId="{7778E28A-A86E-4179-8CED-691E5F6492FD}" destId="{1318F127-8F37-4232-8360-B5700F55C94E}" srcOrd="0" destOrd="0" presId="urn:microsoft.com/office/officeart/2018/2/layout/IconVerticalSolidList"/>
    <dgm:cxn modelId="{E13123C2-3ABD-4E29-8EDD-DD0E2AEAF138}" srcId="{C80FD36A-F019-4CE1-A941-296A333F86AD}" destId="{7778E28A-A86E-4179-8CED-691E5F6492FD}" srcOrd="0" destOrd="0" parTransId="{909954AD-F93E-4C80-9C03-C0B431D83165}" sibTransId="{05C60F26-4E02-492E-9B10-66E8AB33AB5E}"/>
    <dgm:cxn modelId="{6129A6E0-930F-4E1C-919A-649E7A789856}" type="presOf" srcId="{C80FD36A-F019-4CE1-A941-296A333F86AD}" destId="{813DA219-ACEC-4905-B33A-A0A3FF176BFE}" srcOrd="0" destOrd="0" presId="urn:microsoft.com/office/officeart/2018/2/layout/IconVerticalSolidList"/>
    <dgm:cxn modelId="{D8C06CE4-EAA1-499E-BF33-16AC5E4156A4}" type="presOf" srcId="{DC3A813B-69F5-4611-90CC-D3E56674E6E9}" destId="{CE0C2DFE-A60D-4823-AFEC-B55E9CED57CF}" srcOrd="0" destOrd="0" presId="urn:microsoft.com/office/officeart/2018/2/layout/IconVerticalSolidList"/>
    <dgm:cxn modelId="{C64325F8-A810-439D-AF2C-40B8F2B519D7}" type="presOf" srcId="{FF832EEF-B03D-4291-A408-2D1CBE0E6323}" destId="{5902AB11-33D2-47C4-B168-68F8DBA1EBD9}" srcOrd="0" destOrd="0" presId="urn:microsoft.com/office/officeart/2018/2/layout/IconVerticalSolidList"/>
    <dgm:cxn modelId="{A7977929-16A2-40CA-B0B8-C6712DADBD35}" type="presParOf" srcId="{813DA219-ACEC-4905-B33A-A0A3FF176BFE}" destId="{07513C20-E713-4BDD-83EF-EC3B9028FE21}" srcOrd="0" destOrd="0" presId="urn:microsoft.com/office/officeart/2018/2/layout/IconVerticalSolidList"/>
    <dgm:cxn modelId="{D437985B-83FB-4556-90F2-F539B89B9C6C}" type="presParOf" srcId="{07513C20-E713-4BDD-83EF-EC3B9028FE21}" destId="{230AF065-8010-468B-8197-5E53A4455787}" srcOrd="0" destOrd="0" presId="urn:microsoft.com/office/officeart/2018/2/layout/IconVerticalSolidList"/>
    <dgm:cxn modelId="{60F63EDB-E29A-4D9A-81AC-DD4E9B349526}" type="presParOf" srcId="{07513C20-E713-4BDD-83EF-EC3B9028FE21}" destId="{0CD01FA3-1F77-434B-BC85-58FC64292789}" srcOrd="1" destOrd="0" presId="urn:microsoft.com/office/officeart/2018/2/layout/IconVerticalSolidList"/>
    <dgm:cxn modelId="{4CFE9FDE-3B29-4346-84BC-E8637626DF76}" type="presParOf" srcId="{07513C20-E713-4BDD-83EF-EC3B9028FE21}" destId="{FE48874B-DE75-4034-9C03-3FC5435A0C79}" srcOrd="2" destOrd="0" presId="urn:microsoft.com/office/officeart/2018/2/layout/IconVerticalSolidList"/>
    <dgm:cxn modelId="{3D704EA9-5927-4FA7-8965-93DD13ED652B}" type="presParOf" srcId="{07513C20-E713-4BDD-83EF-EC3B9028FE21}" destId="{1318F127-8F37-4232-8360-B5700F55C94E}" srcOrd="3" destOrd="0" presId="urn:microsoft.com/office/officeart/2018/2/layout/IconVerticalSolidList"/>
    <dgm:cxn modelId="{72761E02-DF31-4091-A2EA-0D473D8150C6}" type="presParOf" srcId="{813DA219-ACEC-4905-B33A-A0A3FF176BFE}" destId="{D874CFE1-EFAE-4EFB-ACCC-436A95A69B08}" srcOrd="1" destOrd="0" presId="urn:microsoft.com/office/officeart/2018/2/layout/IconVerticalSolidList"/>
    <dgm:cxn modelId="{BC8F5004-7714-4C91-A2E0-A1A4D0F22D6B}" type="presParOf" srcId="{813DA219-ACEC-4905-B33A-A0A3FF176BFE}" destId="{C82EF74F-E15D-4F8E-840C-FDFAAF8985AE}" srcOrd="2" destOrd="0" presId="urn:microsoft.com/office/officeart/2018/2/layout/IconVerticalSolidList"/>
    <dgm:cxn modelId="{CD4C3D7F-2FF1-418A-A28A-E2CBD83A542D}" type="presParOf" srcId="{C82EF74F-E15D-4F8E-840C-FDFAAF8985AE}" destId="{34E6D1CB-239C-4F9F-B57F-7046C94344B8}" srcOrd="0" destOrd="0" presId="urn:microsoft.com/office/officeart/2018/2/layout/IconVerticalSolidList"/>
    <dgm:cxn modelId="{B7244880-65C4-4FA4-9AC8-B80112C13ECA}" type="presParOf" srcId="{C82EF74F-E15D-4F8E-840C-FDFAAF8985AE}" destId="{6A780A7B-AC88-4D25-BE73-DDB14EE66433}" srcOrd="1" destOrd="0" presId="urn:microsoft.com/office/officeart/2018/2/layout/IconVerticalSolidList"/>
    <dgm:cxn modelId="{FF154B17-F2C6-4177-ACB5-0415ED029335}" type="presParOf" srcId="{C82EF74F-E15D-4F8E-840C-FDFAAF8985AE}" destId="{8053116F-FB17-44C0-B507-42EF24B3C480}" srcOrd="2" destOrd="0" presId="urn:microsoft.com/office/officeart/2018/2/layout/IconVerticalSolidList"/>
    <dgm:cxn modelId="{9BF1880F-DC5F-4BB2-B81A-0B1318460D82}" type="presParOf" srcId="{C82EF74F-E15D-4F8E-840C-FDFAAF8985AE}" destId="{CE0C2DFE-A60D-4823-AFEC-B55E9CED57CF}" srcOrd="3" destOrd="0" presId="urn:microsoft.com/office/officeart/2018/2/layout/IconVerticalSolidList"/>
    <dgm:cxn modelId="{650139AE-76AE-4763-A4BB-BB275525EAB7}" type="presParOf" srcId="{813DA219-ACEC-4905-B33A-A0A3FF176BFE}" destId="{0C0D46AB-2090-4B06-921A-20133BB25C67}" srcOrd="3" destOrd="0" presId="urn:microsoft.com/office/officeart/2018/2/layout/IconVerticalSolidList"/>
    <dgm:cxn modelId="{B9DA1C78-4C3D-4720-9C65-E18C465A6DE7}" type="presParOf" srcId="{813DA219-ACEC-4905-B33A-A0A3FF176BFE}" destId="{5BCD7514-4B4A-47F4-909B-C1C7E667267B}" srcOrd="4" destOrd="0" presId="urn:microsoft.com/office/officeart/2018/2/layout/IconVerticalSolidList"/>
    <dgm:cxn modelId="{E6F34CBC-9710-44C9-A47F-4E7B72477EF4}" type="presParOf" srcId="{5BCD7514-4B4A-47F4-909B-C1C7E667267B}" destId="{63957C02-FAEE-4F01-96F9-267946A1C819}" srcOrd="0" destOrd="0" presId="urn:microsoft.com/office/officeart/2018/2/layout/IconVerticalSolidList"/>
    <dgm:cxn modelId="{33E7EC6B-1413-4FEE-9191-BB792857853A}" type="presParOf" srcId="{5BCD7514-4B4A-47F4-909B-C1C7E667267B}" destId="{8BC18C56-9376-4697-878B-E87E2538CF9C}" srcOrd="1" destOrd="0" presId="urn:microsoft.com/office/officeart/2018/2/layout/IconVerticalSolidList"/>
    <dgm:cxn modelId="{F6F8877B-AF33-445D-9AEA-88BC662BFBF7}" type="presParOf" srcId="{5BCD7514-4B4A-47F4-909B-C1C7E667267B}" destId="{A044437B-C4A4-41B8-B461-C1F86A18A9AE}" srcOrd="2" destOrd="0" presId="urn:microsoft.com/office/officeart/2018/2/layout/IconVerticalSolidList"/>
    <dgm:cxn modelId="{FE1FB9C4-267E-42EA-93C7-77B7C9DF588B}" type="presParOf" srcId="{5BCD7514-4B4A-47F4-909B-C1C7E667267B}" destId="{2BCC4B35-E2F8-4766-9F97-59CEF7EACE69}" srcOrd="3" destOrd="0" presId="urn:microsoft.com/office/officeart/2018/2/layout/IconVerticalSolidList"/>
    <dgm:cxn modelId="{08557EBE-07E4-4495-912C-5B5E7DA09B81}" type="presParOf" srcId="{813DA219-ACEC-4905-B33A-A0A3FF176BFE}" destId="{6EBD479D-96DC-4C1B-9C27-7E441AE659F1}" srcOrd="5" destOrd="0" presId="urn:microsoft.com/office/officeart/2018/2/layout/IconVerticalSolidList"/>
    <dgm:cxn modelId="{016C1A61-EDBC-4CAC-A980-B3D298D00FE4}" type="presParOf" srcId="{813DA219-ACEC-4905-B33A-A0A3FF176BFE}" destId="{F197E31C-5EB1-480C-8AE3-CA1BF2477B32}" srcOrd="6" destOrd="0" presId="urn:microsoft.com/office/officeart/2018/2/layout/IconVerticalSolidList"/>
    <dgm:cxn modelId="{1B3AC20C-42C4-405A-8649-04F10F607FBC}" type="presParOf" srcId="{F197E31C-5EB1-480C-8AE3-CA1BF2477B32}" destId="{D4FD91D0-2209-4632-8CF6-7C893E773E42}" srcOrd="0" destOrd="0" presId="urn:microsoft.com/office/officeart/2018/2/layout/IconVerticalSolidList"/>
    <dgm:cxn modelId="{211FCB5E-6D8E-42E2-A032-F13A68E5B890}" type="presParOf" srcId="{F197E31C-5EB1-480C-8AE3-CA1BF2477B32}" destId="{BED80B97-44B5-4F9C-AD0F-8E83DA217801}" srcOrd="1" destOrd="0" presId="urn:microsoft.com/office/officeart/2018/2/layout/IconVerticalSolidList"/>
    <dgm:cxn modelId="{BBF1BB3F-1CCD-41BE-A764-6E83CCF2B4E8}" type="presParOf" srcId="{F197E31C-5EB1-480C-8AE3-CA1BF2477B32}" destId="{2443349B-9A8E-4A63-9239-A02E2150A72B}" srcOrd="2" destOrd="0" presId="urn:microsoft.com/office/officeart/2018/2/layout/IconVerticalSolidList"/>
    <dgm:cxn modelId="{59757F25-24D5-4D3A-986A-4FB8D35DF52F}" type="presParOf" srcId="{F197E31C-5EB1-480C-8AE3-CA1BF2477B32}" destId="{027C36DE-CD17-449C-8D0D-AE57C880BF24}" srcOrd="3" destOrd="0" presId="urn:microsoft.com/office/officeart/2018/2/layout/IconVerticalSolidList"/>
    <dgm:cxn modelId="{84AB88EF-36D6-49C9-90B8-6B1F54BE4E09}" type="presParOf" srcId="{813DA219-ACEC-4905-B33A-A0A3FF176BFE}" destId="{A0F9F68B-E743-487E-B6FD-3B139580541D}" srcOrd="7" destOrd="0" presId="urn:microsoft.com/office/officeart/2018/2/layout/IconVerticalSolidList"/>
    <dgm:cxn modelId="{0BA777BE-4B84-4826-BB99-1248C5950361}" type="presParOf" srcId="{813DA219-ACEC-4905-B33A-A0A3FF176BFE}" destId="{EFF7A47D-868C-4BB0-9557-B6869A27CF36}" srcOrd="8" destOrd="0" presId="urn:microsoft.com/office/officeart/2018/2/layout/IconVerticalSolidList"/>
    <dgm:cxn modelId="{06A84F83-9BD0-4AAC-A3E8-863A54C31066}" type="presParOf" srcId="{EFF7A47D-868C-4BB0-9557-B6869A27CF36}" destId="{363FF274-9A46-4769-8DA4-A551E1645F88}" srcOrd="0" destOrd="0" presId="urn:microsoft.com/office/officeart/2018/2/layout/IconVerticalSolidList"/>
    <dgm:cxn modelId="{18011501-5DE7-4102-859C-4C58ED85D9AB}" type="presParOf" srcId="{EFF7A47D-868C-4BB0-9557-B6869A27CF36}" destId="{33375647-690E-47E7-89E5-68F8ADB95CC8}" srcOrd="1" destOrd="0" presId="urn:microsoft.com/office/officeart/2018/2/layout/IconVerticalSolidList"/>
    <dgm:cxn modelId="{10409613-39E6-4A76-8C9F-9DD66A08F249}" type="presParOf" srcId="{EFF7A47D-868C-4BB0-9557-B6869A27CF36}" destId="{621A6709-5AF8-4EE8-B23E-B4C53E077525}" srcOrd="2" destOrd="0" presId="urn:microsoft.com/office/officeart/2018/2/layout/IconVerticalSolidList"/>
    <dgm:cxn modelId="{246C32F3-DA03-4429-AB60-1238E2ED7796}" type="presParOf" srcId="{EFF7A47D-868C-4BB0-9557-B6869A27CF36}" destId="{5902AB11-33D2-47C4-B168-68F8DBA1EB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76A39-D67C-4F91-A0E9-5A4815040A87}">
      <dsp:nvSpPr>
        <dsp:cNvPr id="0" name=""/>
        <dsp:cNvSpPr/>
      </dsp:nvSpPr>
      <dsp:spPr>
        <a:xfrm>
          <a:off x="-15265" y="447729"/>
          <a:ext cx="2778934" cy="24267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4645898-67BD-4CF2-BEB3-26F79FF28E92}">
      <dsp:nvSpPr>
        <dsp:cNvPr id="0" name=""/>
        <dsp:cNvSpPr/>
      </dsp:nvSpPr>
      <dsp:spPr>
        <a:xfrm>
          <a:off x="245392" y="695354"/>
          <a:ext cx="2778934" cy="24267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FF0000"/>
              </a:solidFill>
            </a:rPr>
            <a:t>Findings-</a:t>
          </a:r>
          <a:r>
            <a:rPr lang="en-GB" sz="2500" kern="1200" dirty="0"/>
            <a:t> What did your literature review say?...recap on key themes identified</a:t>
          </a:r>
          <a:endParaRPr lang="en-US" sz="2500" kern="1200" dirty="0"/>
        </a:p>
      </dsp:txBody>
      <dsp:txXfrm>
        <a:off x="316469" y="766431"/>
        <a:ext cx="2636780" cy="2284609"/>
      </dsp:txXfrm>
    </dsp:sp>
    <dsp:sp modelId="{134A9AF9-1DDA-481A-A1AB-EF891565AB5B}">
      <dsp:nvSpPr>
        <dsp:cNvPr id="0" name=""/>
        <dsp:cNvSpPr/>
      </dsp:nvSpPr>
      <dsp:spPr>
        <a:xfrm>
          <a:off x="3303306" y="508805"/>
          <a:ext cx="2887973" cy="2052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30F6D44-9E37-4E22-B9EB-D44334524A98}">
      <dsp:nvSpPr>
        <dsp:cNvPr id="0" name=""/>
        <dsp:cNvSpPr/>
      </dsp:nvSpPr>
      <dsp:spPr>
        <a:xfrm>
          <a:off x="3563965" y="756430"/>
          <a:ext cx="2887973" cy="20527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solidFill>
                <a:srgbClr val="FF0000"/>
              </a:solidFill>
            </a:rPr>
            <a:t>Recommendations</a:t>
          </a:r>
          <a:r>
            <a:rPr lang="en-GB" sz="2500" kern="1200" dirty="0"/>
            <a:t>- recap on yours from assignment 1-</a:t>
          </a:r>
          <a:endParaRPr lang="en-US" sz="2500" kern="1200" dirty="0"/>
        </a:p>
      </dsp:txBody>
      <dsp:txXfrm>
        <a:off x="3624089" y="816554"/>
        <a:ext cx="2767725" cy="19325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AF065-8010-468B-8197-5E53A4455787}">
      <dsp:nvSpPr>
        <dsp:cNvPr id="0" name=""/>
        <dsp:cNvSpPr/>
      </dsp:nvSpPr>
      <dsp:spPr>
        <a:xfrm>
          <a:off x="0" y="5357"/>
          <a:ext cx="8540096" cy="11412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01FA3-1F77-434B-BC85-58FC64292789}">
      <dsp:nvSpPr>
        <dsp:cNvPr id="0" name=""/>
        <dsp:cNvSpPr/>
      </dsp:nvSpPr>
      <dsp:spPr>
        <a:xfrm>
          <a:off x="345217" y="262130"/>
          <a:ext cx="627667" cy="627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8F127-8F37-4232-8360-B5700F55C94E}">
      <dsp:nvSpPr>
        <dsp:cNvPr id="0" name=""/>
        <dsp:cNvSpPr/>
      </dsp:nvSpPr>
      <dsp:spPr>
        <a:xfrm>
          <a:off x="1318102" y="5357"/>
          <a:ext cx="722199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8" tIns="120778" rIns="120778" bIns="1207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Health prevention and promotion- </a:t>
          </a:r>
          <a:r>
            <a:rPr lang="en-GB" sz="1900" kern="1200" dirty="0">
              <a:solidFill>
                <a:srgbClr val="FF0000"/>
              </a:solidFill>
            </a:rPr>
            <a:t>define this term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1318102" y="5357"/>
        <a:ext cx="7221993" cy="1141214"/>
      </dsp:txXfrm>
    </dsp:sp>
    <dsp:sp modelId="{34E6D1CB-239C-4F9F-B57F-7046C94344B8}">
      <dsp:nvSpPr>
        <dsp:cNvPr id="0" name=""/>
        <dsp:cNvSpPr/>
      </dsp:nvSpPr>
      <dsp:spPr>
        <a:xfrm>
          <a:off x="0" y="1431875"/>
          <a:ext cx="8540096" cy="11412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80A7B-AC88-4D25-BE73-DDB14EE66433}">
      <dsp:nvSpPr>
        <dsp:cNvPr id="0" name=""/>
        <dsp:cNvSpPr/>
      </dsp:nvSpPr>
      <dsp:spPr>
        <a:xfrm>
          <a:off x="345217" y="1688648"/>
          <a:ext cx="627667" cy="627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C2DFE-A60D-4823-AFEC-B55E9CED57CF}">
      <dsp:nvSpPr>
        <dsp:cNvPr id="0" name=""/>
        <dsp:cNvSpPr/>
      </dsp:nvSpPr>
      <dsp:spPr>
        <a:xfrm>
          <a:off x="1318102" y="1431875"/>
          <a:ext cx="722199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8" tIns="120778" rIns="120778" bIns="1207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 what did your further research then find in terms of health prevention and promotion related to your inquiry- </a:t>
          </a:r>
          <a:r>
            <a:rPr lang="en-GB" sz="2000" kern="1200" dirty="0">
              <a:solidFill>
                <a:srgbClr val="FF0000"/>
              </a:solidFill>
            </a:rPr>
            <a:t>Strategies and campaigns</a:t>
          </a:r>
          <a:r>
            <a:rPr lang="en-GB" sz="2000" kern="1200" dirty="0"/>
            <a:t>- </a:t>
          </a:r>
          <a:r>
            <a:rPr lang="en-GB" sz="1900" kern="1200" dirty="0"/>
            <a:t>State the campaigns and strategies you wish to discuss-….</a:t>
          </a:r>
          <a:endParaRPr lang="en-US" sz="1900" kern="1200" dirty="0"/>
        </a:p>
      </dsp:txBody>
      <dsp:txXfrm>
        <a:off x="1318102" y="1431875"/>
        <a:ext cx="7221993" cy="1141214"/>
      </dsp:txXfrm>
    </dsp:sp>
    <dsp:sp modelId="{63957C02-FAEE-4F01-96F9-267946A1C819}">
      <dsp:nvSpPr>
        <dsp:cNvPr id="0" name=""/>
        <dsp:cNvSpPr/>
      </dsp:nvSpPr>
      <dsp:spPr>
        <a:xfrm>
          <a:off x="0" y="2858392"/>
          <a:ext cx="8540096" cy="11412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18C56-9376-4697-878B-E87E2538CF9C}">
      <dsp:nvSpPr>
        <dsp:cNvPr id="0" name=""/>
        <dsp:cNvSpPr/>
      </dsp:nvSpPr>
      <dsp:spPr>
        <a:xfrm>
          <a:off x="345217" y="3115166"/>
          <a:ext cx="627667" cy="627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C4B35-E2F8-4766-9F97-59CEF7EACE69}">
      <dsp:nvSpPr>
        <dsp:cNvPr id="0" name=""/>
        <dsp:cNvSpPr/>
      </dsp:nvSpPr>
      <dsp:spPr>
        <a:xfrm>
          <a:off x="1318102" y="2858392"/>
          <a:ext cx="722199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8" tIns="120778" rIns="120778" bIns="1207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Are they any? Do they work?, you will need to research this and back up your claims……Why do they work?….. Or why not</a:t>
          </a:r>
          <a:r>
            <a:rPr lang="en-GB" sz="1900" kern="1200" dirty="0">
              <a:solidFill>
                <a:srgbClr val="FF0000"/>
              </a:solidFill>
            </a:rPr>
            <a:t>?...</a:t>
          </a:r>
          <a:r>
            <a:rPr lang="en-GB" sz="2000" kern="1200" dirty="0">
              <a:solidFill>
                <a:srgbClr val="FF0000"/>
              </a:solidFill>
            </a:rPr>
            <a:t>reference this throughout </a:t>
          </a:r>
          <a:endParaRPr lang="en-US" sz="2000" kern="1200" dirty="0">
            <a:solidFill>
              <a:srgbClr val="FF0000"/>
            </a:solidFill>
          </a:endParaRPr>
        </a:p>
      </dsp:txBody>
      <dsp:txXfrm>
        <a:off x="1318102" y="2858392"/>
        <a:ext cx="7221993" cy="1141214"/>
      </dsp:txXfrm>
    </dsp:sp>
    <dsp:sp modelId="{D4FD91D0-2209-4632-8CF6-7C893E773E42}">
      <dsp:nvSpPr>
        <dsp:cNvPr id="0" name=""/>
        <dsp:cNvSpPr/>
      </dsp:nvSpPr>
      <dsp:spPr>
        <a:xfrm>
          <a:off x="0" y="4284910"/>
          <a:ext cx="8540096" cy="11412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80B97-44B5-4F9C-AD0F-8E83DA217801}">
      <dsp:nvSpPr>
        <dsp:cNvPr id="0" name=""/>
        <dsp:cNvSpPr/>
      </dsp:nvSpPr>
      <dsp:spPr>
        <a:xfrm>
          <a:off x="345217" y="4541683"/>
          <a:ext cx="627667" cy="6276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C36DE-CD17-449C-8D0D-AE57C880BF24}">
      <dsp:nvSpPr>
        <dsp:cNvPr id="0" name=""/>
        <dsp:cNvSpPr/>
      </dsp:nvSpPr>
      <dsp:spPr>
        <a:xfrm>
          <a:off x="1318102" y="4284910"/>
          <a:ext cx="722199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8" tIns="120778" rIns="120778" bIns="1207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 they reflect your recommendations? </a:t>
          </a:r>
          <a:endParaRPr lang="en-US" sz="1900" kern="1200"/>
        </a:p>
      </dsp:txBody>
      <dsp:txXfrm>
        <a:off x="1318102" y="4284910"/>
        <a:ext cx="7221993" cy="1141214"/>
      </dsp:txXfrm>
    </dsp:sp>
    <dsp:sp modelId="{363FF274-9A46-4769-8DA4-A551E1645F88}">
      <dsp:nvSpPr>
        <dsp:cNvPr id="0" name=""/>
        <dsp:cNvSpPr/>
      </dsp:nvSpPr>
      <dsp:spPr>
        <a:xfrm>
          <a:off x="0" y="5711428"/>
          <a:ext cx="8540096" cy="11412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375647-690E-47E7-89E5-68F8ADB95CC8}">
      <dsp:nvSpPr>
        <dsp:cNvPr id="0" name=""/>
        <dsp:cNvSpPr/>
      </dsp:nvSpPr>
      <dsp:spPr>
        <a:xfrm>
          <a:off x="345217" y="5968201"/>
          <a:ext cx="627667" cy="6276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2AB11-33D2-47C4-B168-68F8DBA1EBD9}">
      <dsp:nvSpPr>
        <dsp:cNvPr id="0" name=""/>
        <dsp:cNvSpPr/>
      </dsp:nvSpPr>
      <dsp:spPr>
        <a:xfrm>
          <a:off x="1318102" y="5711428"/>
          <a:ext cx="7221993" cy="11412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78" tIns="120778" rIns="120778" bIns="1207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 dirty="0">
              <a:solidFill>
                <a:srgbClr val="FF0000"/>
              </a:solidFill>
            </a:rPr>
            <a:t>This slide will be the central focus of this assignment, </a:t>
          </a:r>
          <a:r>
            <a:rPr lang="en-GB" sz="1900" kern="1200" dirty="0">
              <a:solidFill>
                <a:srgbClr val="FF0000"/>
              </a:solidFill>
            </a:rPr>
            <a:t>you may use more slides for this information, </a:t>
          </a:r>
          <a:r>
            <a:rPr lang="en-GB" sz="1900" kern="1200" dirty="0">
              <a:solidFill>
                <a:srgbClr val="00B050"/>
              </a:solidFill>
            </a:rPr>
            <a:t>the initial 4 slides above are a build up to this key information here- </a:t>
          </a:r>
          <a:r>
            <a:rPr lang="en-GB" sz="1900" kern="1200" dirty="0">
              <a:solidFill>
                <a:srgbClr val="7030A0"/>
              </a:solidFill>
            </a:rPr>
            <a:t>ensure it is supported by evidence </a:t>
          </a:r>
          <a:r>
            <a:rPr lang="en-GB" sz="1900" kern="1200" dirty="0">
              <a:solidFill>
                <a:srgbClr val="FF0000"/>
              </a:solidFill>
              <a:sym typeface="Wingdings" panose="05000000000000000000" pitchFamily="2" charset="2"/>
            </a:rPr>
            <a:t></a:t>
          </a:r>
          <a:r>
            <a:rPr lang="en-GB" sz="1900" kern="1200" dirty="0">
              <a:solidFill>
                <a:srgbClr val="FF0000"/>
              </a:solidFill>
            </a:rPr>
            <a:t>  </a:t>
          </a:r>
          <a:endParaRPr lang="en-US" sz="1900" kern="1200" dirty="0">
            <a:solidFill>
              <a:srgbClr val="FF0000"/>
            </a:solidFill>
          </a:endParaRPr>
        </a:p>
      </dsp:txBody>
      <dsp:txXfrm>
        <a:off x="1318102" y="5711428"/>
        <a:ext cx="7221993" cy="1141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8/3/2022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tyleguide/chapter/why-is-research-importan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product/research-methodology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romptlings.wordpress.com/2016/01/16/this-light-bulb-moment-brought-to-you-by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agnifying-glass-search-to-find-1019870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F0C7B-3219-9EF4-874A-0BD88E88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8578" y="1265562"/>
            <a:ext cx="10239022" cy="21634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</a:rPr>
              <a:t>Example template </a:t>
            </a:r>
            <a:r>
              <a:rPr lang="en-GB" sz="2400" dirty="0"/>
              <a:t>: What are the main contributing factors of childhood obesity in Wales part 2. </a:t>
            </a:r>
            <a:br>
              <a:rPr lang="en-GB" sz="2400" dirty="0"/>
            </a:br>
            <a:r>
              <a:rPr lang="en-GB" sz="2400" i="1" dirty="0"/>
              <a:t>Health promotion and prevention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E9C95-0EC6-79E7-51E4-688BFD8B74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Rachael Rivers 1503170</a:t>
            </a:r>
          </a:p>
          <a:p>
            <a:r>
              <a:rPr lang="en-GB" sz="2800" dirty="0"/>
              <a:t>BMNS4005</a:t>
            </a:r>
          </a:p>
        </p:txBody>
      </p:sp>
    </p:spTree>
    <p:extLst>
      <p:ext uri="{BB962C8B-B14F-4D97-AF65-F5344CB8AC3E}">
        <p14:creationId xmlns:p14="http://schemas.microsoft.com/office/powerpoint/2010/main" val="503843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B1BDF-DEE9-05AC-A3E1-F3FDD0AEC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/>
              <a:t>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95285-05B4-8CD2-69B8-1725D4336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67" y="2638043"/>
            <a:ext cx="7212631" cy="4056267"/>
          </a:xfrm>
        </p:spPr>
        <p:txBody>
          <a:bodyPr>
            <a:normAutofit/>
          </a:bodyPr>
          <a:lstStyle/>
          <a:p>
            <a:r>
              <a:rPr lang="en-GB" sz="2400" dirty="0"/>
              <a:t>Recap on assignment one- research topic and question,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Chosen papers and briefly state why these were most appropriate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Introduce this your presentation- what is it about and how its linked to assignment one </a:t>
            </a:r>
            <a:r>
              <a:rPr lang="en-GB" sz="2400" dirty="0">
                <a:solidFill>
                  <a:srgbClr val="FF0000"/>
                </a:solidFill>
              </a:rPr>
              <a:t>(GUIDE THE AUDIANCE), imagine they do not know about part 1 therefore you provide key background)</a:t>
            </a:r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476A7E79-A6D9-CE48-620D-2008EFAF62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5890" y="1421844"/>
            <a:ext cx="3328416" cy="402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602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C661-6B97-C10C-66BF-7D849FCB4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Contents page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FA1F11C-CCA1-24AD-42C3-8DACE8C5C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3"/>
            <a:ext cx="5963317" cy="402401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Introduction.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Findings and recommendations.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Health prevention and promotion.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Conclusion.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2400" dirty="0"/>
              <a:t>References.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26F3D69A-33A6-11C0-B4D3-4B19DD926C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2514636-E462-627B-560F-66F7E0BA85DC}"/>
              </a:ext>
            </a:extLst>
          </p:cNvPr>
          <p:cNvSpPr txBox="1"/>
          <p:nvPr/>
        </p:nvSpPr>
        <p:spPr>
          <a:xfrm>
            <a:off x="8753294" y="4897124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searchleap.com/product/research-methodolog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732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A456E-5094-6EE0-0C9A-DB01ECCF1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/>
              <a:t>Findings and recommendations 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clipart, vector graphics&#10;&#10;Description automatically generated">
            <a:extLst>
              <a:ext uri="{FF2B5EF4-FFF2-40B4-BE49-F238E27FC236}">
                <a16:creationId xmlns:a16="http://schemas.microsoft.com/office/drawing/2014/main" id="{49CD8B7D-8184-9A18-F4C8-0B84A47EFD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5364" y="1220787"/>
            <a:ext cx="3355848" cy="4099755"/>
          </a:xfrm>
          <a:prstGeom prst="rect">
            <a:avLst/>
          </a:prstGeom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468620A-950A-38F8-2C7F-2E89274A9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721432"/>
              </p:ext>
            </p:extLst>
          </p:nvPr>
        </p:nvGraphicFramePr>
        <p:xfrm>
          <a:off x="140678" y="2858703"/>
          <a:ext cx="6454994" cy="3691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34387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F1F7F-3B22-249A-CB2B-085CB029A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336" y="2681102"/>
            <a:ext cx="3401568" cy="1495794"/>
          </a:xfrm>
          <a:prstGeom prst="ellipse">
            <a:avLst/>
          </a:prstGeo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GB" sz="1500" dirty="0"/>
              <a:t>Health prevention and promotion </a:t>
            </a: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BC8B1DFC-FDE9-FF54-1D29-867912AB52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368727"/>
              </p:ext>
            </p:extLst>
          </p:nvPr>
        </p:nvGraphicFramePr>
        <p:xfrm>
          <a:off x="3651904" y="0"/>
          <a:ext cx="854009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69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2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88CC9-14D9-0331-F344-404B0338B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BA24F-2286-1920-4813-6E8F16AD0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65" y="2858703"/>
            <a:ext cx="6370820" cy="304254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(Conclude the above) This presentation…****…..Based on the above…****…(So what </a:t>
            </a:r>
            <a:r>
              <a:rPr lang="en-GB" sz="2400" dirty="0" err="1">
                <a:solidFill>
                  <a:srgbClr val="FFFFFF"/>
                </a:solidFill>
              </a:rPr>
              <a:t>now?.new</a:t>
            </a:r>
            <a:r>
              <a:rPr lang="en-GB" sz="2400" dirty="0">
                <a:solidFill>
                  <a:srgbClr val="FFFFFF"/>
                </a:solidFill>
              </a:rPr>
              <a:t> recommendations ?)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9" name="Rectangle 24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holding a magnifying glass&#10;&#10;Description automatically generated with low confidence">
            <a:extLst>
              <a:ext uri="{FF2B5EF4-FFF2-40B4-BE49-F238E27FC236}">
                <a16:creationId xmlns:a16="http://schemas.microsoft.com/office/drawing/2014/main" id="{1E351EA3-7D03-5B60-23FC-42DEFE7D2F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7865364" y="1592741"/>
            <a:ext cx="3355848" cy="335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942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A3121-FA04-6CDF-9494-A5742C943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0A9F1-DAF2-1F4E-B88D-7C616582D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723" y="2638044"/>
            <a:ext cx="10621108" cy="310198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You will find key information in the following regardless of your chosen subject/ question-</a:t>
            </a:r>
          </a:p>
          <a:p>
            <a:r>
              <a:rPr lang="en-GB" sz="2400" dirty="0"/>
              <a:t>Public health</a:t>
            </a:r>
          </a:p>
          <a:p>
            <a:r>
              <a:rPr lang="en-GB" sz="2400" dirty="0"/>
              <a:t>NHS</a:t>
            </a:r>
          </a:p>
          <a:p>
            <a:r>
              <a:rPr lang="en-GB" sz="2400" dirty="0"/>
              <a:t>WHO</a:t>
            </a:r>
          </a:p>
          <a:p>
            <a:r>
              <a:rPr lang="en-GB" sz="2400" dirty="0"/>
              <a:t>Government </a:t>
            </a:r>
          </a:p>
        </p:txBody>
      </p:sp>
    </p:spTree>
    <p:extLst>
      <p:ext uri="{BB962C8B-B14F-4D97-AF65-F5344CB8AC3E}">
        <p14:creationId xmlns:p14="http://schemas.microsoft.com/office/powerpoint/2010/main" val="1615896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1E05-BB84-33C6-982E-35C66FCC0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4ED81-40FB-87EE-705D-67F65C36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166" y="2638044"/>
            <a:ext cx="11507372" cy="3776824"/>
          </a:xfrm>
        </p:spPr>
        <p:txBody>
          <a:bodyPr/>
          <a:lstStyle/>
          <a:p>
            <a:r>
              <a:rPr lang="en-GB" sz="2400" dirty="0"/>
              <a:t>This is a template to guide you, please arrange your slides and design in a way that suits your style. </a:t>
            </a:r>
          </a:p>
          <a:p>
            <a:r>
              <a:rPr lang="en-GB" sz="2400" dirty="0"/>
              <a:t>Ensure that they appropriate, not overly ‘busy’- add key lines of information, you may then add to this verbally. Use more slides if this helps with readability and presentation.</a:t>
            </a:r>
          </a:p>
          <a:p>
            <a:r>
              <a:rPr lang="en-GB" sz="2400" dirty="0"/>
              <a:t>I recommend writing size 20 or 24 for main content, any smaller it is difficult for the audience to read, any bigger is usually better in a heading </a:t>
            </a:r>
          </a:p>
          <a:p>
            <a:r>
              <a:rPr lang="en-GB" sz="2400" dirty="0"/>
              <a:t>Engaging the audience with hand outs, questions </a:t>
            </a:r>
            <a:r>
              <a:rPr lang="en-GB" sz="2400" dirty="0" err="1"/>
              <a:t>ect</a:t>
            </a:r>
            <a:r>
              <a:rPr lang="en-GB" sz="2400" dirty="0"/>
              <a:t> is always a great way to support your work </a:t>
            </a:r>
            <a:r>
              <a:rPr lang="en-GB" sz="2400" dirty="0">
                <a:sym typeface="Wingdings" panose="05000000000000000000" pitchFamily="2" charset="2"/>
              </a:rPr>
              <a:t></a:t>
            </a:r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68740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84</TotalTime>
  <Words>401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Wingdings</vt:lpstr>
      <vt:lpstr>Parcel</vt:lpstr>
      <vt:lpstr>Example template : What are the main contributing factors of childhood obesity in Wales part 2.  Health promotion and prevention </vt:lpstr>
      <vt:lpstr>Introduction </vt:lpstr>
      <vt:lpstr>Contents page </vt:lpstr>
      <vt:lpstr>Findings and recommendations </vt:lpstr>
      <vt:lpstr>Health prevention and promotion </vt:lpstr>
      <vt:lpstr>Conclusion </vt:lpstr>
      <vt:lpstr>References </vt:lpstr>
      <vt:lpstr>Remember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 : What are the main contributing factors of childhood obesity in Wales part 2.  Health promotion and prevention </dc:title>
  <dc:creator>Rachael France</dc:creator>
  <cp:lastModifiedBy>Rachael France</cp:lastModifiedBy>
  <cp:revision>2</cp:revision>
  <dcterms:created xsi:type="dcterms:W3CDTF">2022-08-03T11:28:54Z</dcterms:created>
  <dcterms:modified xsi:type="dcterms:W3CDTF">2022-08-03T12:53:04Z</dcterms:modified>
</cp:coreProperties>
</file>