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494D62-3DEF-47EB-9F44-14AE1A805694}" v="59" dt="2018-10-19T15:20:01.5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eborah Morgan (1806432)" userId="S::1806432@student.uwtsd.ac.uk::0a446f81-0b42-40a6-8202-6e8882d34145" providerId="AD" clId="Web-{3A494D62-3DEF-47EB-9F44-14AE1A805694}"/>
    <pc:docChg chg="addSld delSld modSld">
      <pc:chgData name="Deborah Morgan (1806432)" userId="S::1806432@student.uwtsd.ac.uk::0a446f81-0b42-40a6-8202-6e8882d34145" providerId="AD" clId="Web-{3A494D62-3DEF-47EB-9F44-14AE1A805694}" dt="2018-10-19T15:20:15.342" v="623" actId="20577"/>
      <pc:docMkLst>
        <pc:docMk/>
      </pc:docMkLst>
      <pc:sldChg chg="addSp delSp modSp mod setBg">
        <pc:chgData name="Deborah Morgan (1806432)" userId="S::1806432@student.uwtsd.ac.uk::0a446f81-0b42-40a6-8202-6e8882d34145" providerId="AD" clId="Web-{3A494D62-3DEF-47EB-9F44-14AE1A805694}" dt="2018-10-19T14:50:28.723" v="331" actId="14100"/>
        <pc:sldMkLst>
          <pc:docMk/>
          <pc:sldMk cId="109857222" sldId="256"/>
        </pc:sldMkLst>
        <pc:spChg chg="del mod">
          <ac:chgData name="Deborah Morgan (1806432)" userId="S::1806432@student.uwtsd.ac.uk::0a446f81-0b42-40a6-8202-6e8882d34145" providerId="AD" clId="Web-{3A494D62-3DEF-47EB-9F44-14AE1A805694}" dt="2018-10-19T14:24:11.457" v="22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Deborah Morgan (1806432)" userId="S::1806432@student.uwtsd.ac.uk::0a446f81-0b42-40a6-8202-6e8882d34145" providerId="AD" clId="Web-{3A494D62-3DEF-47EB-9F44-14AE1A805694}" dt="2018-10-19T14:40:31.207" v="234" actId="14100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Deborah Morgan (1806432)" userId="S::1806432@student.uwtsd.ac.uk::0a446f81-0b42-40a6-8202-6e8882d34145" providerId="AD" clId="Web-{3A494D62-3DEF-47EB-9F44-14AE1A805694}" dt="2018-10-19T14:09:41.770" v="134"/>
          <ac:spMkLst>
            <pc:docMk/>
            <pc:sldMk cId="109857222" sldId="256"/>
            <ac:spMk id="6" creationId="{15D644BF-F7A0-43DE-86B8-F2D5EC72E64F}"/>
          </ac:spMkLst>
        </pc:spChg>
        <pc:spChg chg="add mod">
          <ac:chgData name="Deborah Morgan (1806432)" userId="S::1806432@student.uwtsd.ac.uk::0a446f81-0b42-40a6-8202-6e8882d34145" providerId="AD" clId="Web-{3A494D62-3DEF-47EB-9F44-14AE1A805694}" dt="2018-10-19T14:41:58.832" v="252" actId="688"/>
          <ac:spMkLst>
            <pc:docMk/>
            <pc:sldMk cId="109857222" sldId="256"/>
            <ac:spMk id="7" creationId="{3154E748-D47F-473B-A144-17A243CDBCD5}"/>
          </ac:spMkLst>
        </pc:spChg>
        <pc:spChg chg="add">
          <ac:chgData name="Deborah Morgan (1806432)" userId="S::1806432@student.uwtsd.ac.uk::0a446f81-0b42-40a6-8202-6e8882d34145" providerId="AD" clId="Web-{3A494D62-3DEF-47EB-9F44-14AE1A805694}" dt="2018-10-19T13:30:26.332" v="0"/>
          <ac:spMkLst>
            <pc:docMk/>
            <pc:sldMk cId="109857222" sldId="256"/>
            <ac:spMk id="8" creationId="{23962611-DFD5-4092-AAFD-559E3DFCE2C9}"/>
          </ac:spMkLst>
        </pc:spChg>
        <pc:spChg chg="add del">
          <ac:chgData name="Deborah Morgan (1806432)" userId="S::1806432@student.uwtsd.ac.uk::0a446f81-0b42-40a6-8202-6e8882d34145" providerId="AD" clId="Web-{3A494D62-3DEF-47EB-9F44-14AE1A805694}" dt="2018-10-19T13:49:50.645" v="69"/>
          <ac:spMkLst>
            <pc:docMk/>
            <pc:sldMk cId="109857222" sldId="256"/>
            <ac:spMk id="12" creationId="{B79967EA-4728-417A-99B8-D6CE99BC014B}"/>
          </ac:spMkLst>
        </pc:spChg>
        <pc:spChg chg="add mod">
          <ac:chgData name="Deborah Morgan (1806432)" userId="S::1806432@student.uwtsd.ac.uk::0a446f81-0b42-40a6-8202-6e8882d34145" providerId="AD" clId="Web-{3A494D62-3DEF-47EB-9F44-14AE1A805694}" dt="2018-10-19T14:15:14.660" v="146" actId="688"/>
          <ac:spMkLst>
            <pc:docMk/>
            <pc:sldMk cId="109857222" sldId="256"/>
            <ac:spMk id="13" creationId="{DD27165F-8025-4329-BDAA-799805A60AD8}"/>
          </ac:spMkLst>
        </pc:spChg>
        <pc:spChg chg="add mod">
          <ac:chgData name="Deborah Morgan (1806432)" userId="S::1806432@student.uwtsd.ac.uk::0a446f81-0b42-40a6-8202-6e8882d34145" providerId="AD" clId="Web-{3A494D62-3DEF-47EB-9F44-14AE1A805694}" dt="2018-10-19T14:22:26.770" v="217" actId="688"/>
          <ac:spMkLst>
            <pc:docMk/>
            <pc:sldMk cId="109857222" sldId="256"/>
            <ac:spMk id="20" creationId="{38FCB1E5-BA6B-495B-9549-18641974B366}"/>
          </ac:spMkLst>
        </pc:spChg>
        <pc:spChg chg="add del">
          <ac:chgData name="Deborah Morgan (1806432)" userId="S::1806432@student.uwtsd.ac.uk::0a446f81-0b42-40a6-8202-6e8882d34145" providerId="AD" clId="Web-{3A494D62-3DEF-47EB-9F44-14AE1A805694}" dt="2018-10-19T14:43:18.379" v="266"/>
          <ac:spMkLst>
            <pc:docMk/>
            <pc:sldMk cId="109857222" sldId="256"/>
            <ac:spMk id="25" creationId="{3896CBEE-0FC8-420D-A751-34133773BD6E}"/>
          </ac:spMkLst>
        </pc:spChg>
        <pc:spChg chg="add mod">
          <ac:chgData name="Deborah Morgan (1806432)" userId="S::1806432@student.uwtsd.ac.uk::0a446f81-0b42-40a6-8202-6e8882d34145" providerId="AD" clId="Web-{3A494D62-3DEF-47EB-9F44-14AE1A805694}" dt="2018-10-19T14:45:50.098" v="307" actId="14100"/>
          <ac:spMkLst>
            <pc:docMk/>
            <pc:sldMk cId="109857222" sldId="256"/>
            <ac:spMk id="26" creationId="{D26923FA-4F45-4037-9CB4-2FBD1372BB60}"/>
          </ac:spMkLst>
        </pc:spChg>
        <pc:picChg chg="add del mod">
          <ac:chgData name="Deborah Morgan (1806432)" userId="S::1806432@student.uwtsd.ac.uk::0a446f81-0b42-40a6-8202-6e8882d34145" providerId="AD" clId="Web-{3A494D62-3DEF-47EB-9F44-14AE1A805694}" dt="2018-10-19T14:42:13.551" v="254" actId="14100"/>
          <ac:picMkLst>
            <pc:docMk/>
            <pc:sldMk cId="109857222" sldId="256"/>
            <ac:picMk id="4" creationId="{34021260-08C7-453C-8ACE-D5DB30205CC0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18:37.879" v="153" actId="14100"/>
          <ac:picMkLst>
            <pc:docMk/>
            <pc:sldMk cId="109857222" sldId="256"/>
            <ac:picMk id="9" creationId="{911B4911-E9D2-4144-BFE3-73B51989D94A}"/>
          </ac:picMkLst>
        </pc:picChg>
        <pc:picChg chg="add ord">
          <ac:chgData name="Deborah Morgan (1806432)" userId="S::1806432@student.uwtsd.ac.uk::0a446f81-0b42-40a6-8202-6e8882d34145" providerId="AD" clId="Web-{3A494D62-3DEF-47EB-9F44-14AE1A805694}" dt="2018-10-19T14:07:05.723" v="110"/>
          <ac:picMkLst>
            <pc:docMk/>
            <pc:sldMk cId="109857222" sldId="256"/>
            <ac:picMk id="10" creationId="{2270F1FA-0425-408F-9861-80BF5AFB276D}"/>
          </ac:picMkLst>
        </pc:picChg>
        <pc:picChg chg="add del mod">
          <ac:chgData name="Deborah Morgan (1806432)" userId="S::1806432@student.uwtsd.ac.uk::0a446f81-0b42-40a6-8202-6e8882d34145" providerId="AD" clId="Web-{3A494D62-3DEF-47EB-9F44-14AE1A805694}" dt="2018-10-19T13:50:50.332" v="70"/>
          <ac:picMkLst>
            <pc:docMk/>
            <pc:sldMk cId="109857222" sldId="256"/>
            <ac:picMk id="14" creationId="{53D37AF1-1208-4619-9E80-FBB5949F34DF}"/>
          </ac:picMkLst>
        </pc:picChg>
        <pc:picChg chg="add mod ord">
          <ac:chgData name="Deborah Morgan (1806432)" userId="S::1806432@student.uwtsd.ac.uk::0a446f81-0b42-40a6-8202-6e8882d34145" providerId="AD" clId="Web-{3A494D62-3DEF-47EB-9F44-14AE1A805694}" dt="2018-10-19T14:41:38.645" v="248" actId="14100"/>
          <ac:picMkLst>
            <pc:docMk/>
            <pc:sldMk cId="109857222" sldId="256"/>
            <ac:picMk id="16" creationId="{E9ADE796-5F6D-440D-9102-C0B6B5A2B638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22:00.738" v="214" actId="14100"/>
          <ac:picMkLst>
            <pc:docMk/>
            <pc:sldMk cId="109857222" sldId="256"/>
            <ac:picMk id="18" creationId="{D9D74EE4-2FED-4234-B713-0A2BED63F8A8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45:59.879" v="308" actId="14100"/>
          <ac:picMkLst>
            <pc:docMk/>
            <pc:sldMk cId="109857222" sldId="256"/>
            <ac:picMk id="21" creationId="{6B25C8DA-C4AB-47AB-8787-88EE1802B2B1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42:46.832" v="261" actId="14100"/>
          <ac:picMkLst>
            <pc:docMk/>
            <pc:sldMk cId="109857222" sldId="256"/>
            <ac:picMk id="23" creationId="{2512C5C0-87EC-48E2-BFD8-E6F918EF5866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47:33.441" v="313" actId="14100"/>
          <ac:picMkLst>
            <pc:docMk/>
            <pc:sldMk cId="109857222" sldId="256"/>
            <ac:picMk id="27" creationId="{23401C60-C551-41FC-A5B8-7BC62E7C6AD6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48:15.973" v="317" actId="14100"/>
          <ac:picMkLst>
            <pc:docMk/>
            <pc:sldMk cId="109857222" sldId="256"/>
            <ac:picMk id="29" creationId="{80260896-8AE0-4554-BFF9-9B0DF0867194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48:47.785" v="321" actId="14100"/>
          <ac:picMkLst>
            <pc:docMk/>
            <pc:sldMk cId="109857222" sldId="256"/>
            <ac:picMk id="31" creationId="{B5B35B47-8074-48FA-8307-2EB7494DE2E8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49:40.082" v="326" actId="14100"/>
          <ac:picMkLst>
            <pc:docMk/>
            <pc:sldMk cId="109857222" sldId="256"/>
            <ac:picMk id="33" creationId="{91AE9012-242F-408F-98F2-7FF194ECCFB6}"/>
          </ac:picMkLst>
        </pc:picChg>
        <pc:picChg chg="add mod">
          <ac:chgData name="Deborah Morgan (1806432)" userId="S::1806432@student.uwtsd.ac.uk::0a446f81-0b42-40a6-8202-6e8882d34145" providerId="AD" clId="Web-{3A494D62-3DEF-47EB-9F44-14AE1A805694}" dt="2018-10-19T14:50:28.723" v="331" actId="14100"/>
          <ac:picMkLst>
            <pc:docMk/>
            <pc:sldMk cId="109857222" sldId="256"/>
            <ac:picMk id="35" creationId="{77025E8E-8864-4CD3-A618-47635D44DABF}"/>
          </ac:picMkLst>
        </pc:picChg>
      </pc:sldChg>
      <pc:sldChg chg="addSp modSp new del">
        <pc:chgData name="Deborah Morgan (1806432)" userId="S::1806432@student.uwtsd.ac.uk::0a446f81-0b42-40a6-8202-6e8882d34145" providerId="AD" clId="Web-{3A494D62-3DEF-47EB-9F44-14AE1A805694}" dt="2018-10-19T15:16:07.933" v="498"/>
        <pc:sldMkLst>
          <pc:docMk/>
          <pc:sldMk cId="1736521085" sldId="257"/>
        </pc:sldMkLst>
        <pc:spChg chg="add mod">
          <ac:chgData name="Deborah Morgan (1806432)" userId="S::1806432@student.uwtsd.ac.uk::0a446f81-0b42-40a6-8202-6e8882d34145" providerId="AD" clId="Web-{3A494D62-3DEF-47EB-9F44-14AE1A805694}" dt="2018-10-19T15:10:12.209" v="452" actId="14100"/>
          <ac:spMkLst>
            <pc:docMk/>
            <pc:sldMk cId="1736521085" sldId="257"/>
            <ac:spMk id="2" creationId="{1C0698C0-5709-4F08-9D2E-D790BD6D8CBF}"/>
          </ac:spMkLst>
        </pc:spChg>
      </pc:sldChg>
      <pc:sldChg chg="modSp new">
        <pc:chgData name="Deborah Morgan (1806432)" userId="S::1806432@student.uwtsd.ac.uk::0a446f81-0b42-40a6-8202-6e8882d34145" providerId="AD" clId="Web-{3A494D62-3DEF-47EB-9F44-14AE1A805694}" dt="2018-10-19T15:20:15.342" v="622" actId="20577"/>
        <pc:sldMkLst>
          <pc:docMk/>
          <pc:sldMk cId="1742784043" sldId="258"/>
        </pc:sldMkLst>
        <pc:spChg chg="mod">
          <ac:chgData name="Deborah Morgan (1806432)" userId="S::1806432@student.uwtsd.ac.uk::0a446f81-0b42-40a6-8202-6e8882d34145" providerId="AD" clId="Web-{3A494D62-3DEF-47EB-9F44-14AE1A805694}" dt="2018-10-19T15:06:51.285" v="357" actId="20577"/>
          <ac:spMkLst>
            <pc:docMk/>
            <pc:sldMk cId="1742784043" sldId="258"/>
            <ac:spMk id="2" creationId="{40F899E0-FE85-4B8F-8E3D-BA3CFC46A6D3}"/>
          </ac:spMkLst>
        </pc:spChg>
        <pc:spChg chg="mod">
          <ac:chgData name="Deborah Morgan (1806432)" userId="S::1806432@student.uwtsd.ac.uk::0a446f81-0b42-40a6-8202-6e8882d34145" providerId="AD" clId="Web-{3A494D62-3DEF-47EB-9F44-14AE1A805694}" dt="2018-10-19T15:20:15.342" v="622" actId="20577"/>
          <ac:spMkLst>
            <pc:docMk/>
            <pc:sldMk cId="1742784043" sldId="258"/>
            <ac:spMk id="3" creationId="{A65398B1-CF31-41D5-A0DB-B2C686BA2DE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023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014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030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59080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219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131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6326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6616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838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8747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8551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10/19/2018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2681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quotemaster.org/education+and+critical+thinking" TargetMode="External"/><Relationship Id="rId2" Type="http://schemas.openxmlformats.org/officeDocument/2006/relationships/hyperlink" Target="http://ways-improv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hinking-skills-21428929/" TargetMode="External"/><Relationship Id="rId5" Type="http://schemas.openxmlformats.org/officeDocument/2006/relationships/hyperlink" Target="http://the-age-of-the-internet/" TargetMode="External"/><Relationship Id="rId4" Type="http://schemas.openxmlformats.org/officeDocument/2006/relationships/hyperlink" Target="https://apasseducation.com/writing-items-different-blooms-taxonomy-leve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33273" y="5054432"/>
            <a:ext cx="6105194" cy="34341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solidFill>
                  <a:srgbClr val="000000"/>
                </a:solidFill>
                <a:cs typeface="Calibri"/>
              </a:rPr>
              <a:t>www.adam-eason.com</a:t>
            </a:r>
            <a:endParaRPr lang="en-US" dirty="0"/>
          </a:p>
        </p:txBody>
      </p:sp>
      <p:pic>
        <p:nvPicPr>
          <p:cNvPr id="4" name="Picture 4" descr="A drawing of a cartoon character&#10;&#10;Description generated with high confidence">
            <a:extLst>
              <a:ext uri="{FF2B5EF4-FFF2-40B4-BE49-F238E27FC236}">
                <a16:creationId xmlns:a16="http://schemas.microsoft.com/office/drawing/2014/main" id="{34021260-08C7-453C-8ACE-D5DB30205C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60000">
            <a:off x="4714418" y="2689029"/>
            <a:ext cx="2719010" cy="23383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154E748-D47F-473B-A144-17A243CDBCD5}"/>
              </a:ext>
            </a:extLst>
          </p:cNvPr>
          <p:cNvSpPr txBox="1"/>
          <p:nvPr/>
        </p:nvSpPr>
        <p:spPr>
          <a:xfrm>
            <a:off x="4018972" y="2218364"/>
            <a:ext cx="3722915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cs typeface="Calibri"/>
              </a:rPr>
              <a:t>https://apasseducation.com</a:t>
            </a:r>
            <a:endParaRPr lang="en-US" dirty="0"/>
          </a:p>
        </p:txBody>
      </p:sp>
      <p:pic>
        <p:nvPicPr>
          <p:cNvPr id="9" name="Picture 10" descr="A close up of text on a black background&#10;&#10;Description generated with high confidence">
            <a:extLst>
              <a:ext uri="{FF2B5EF4-FFF2-40B4-BE49-F238E27FC236}">
                <a16:creationId xmlns:a16="http://schemas.microsoft.com/office/drawing/2014/main" id="{911B4911-E9D2-4144-BFE3-73B51989D9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6" y="138792"/>
            <a:ext cx="2574772" cy="188746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D27165F-8025-4329-BDAA-799805A60AD8}"/>
              </a:ext>
            </a:extLst>
          </p:cNvPr>
          <p:cNvSpPr txBox="1"/>
          <p:nvPr/>
        </p:nvSpPr>
        <p:spPr>
          <a:xfrm>
            <a:off x="607481" y="2034534"/>
            <a:ext cx="2561772" cy="3693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http://www.quotemaster</a:t>
            </a:r>
            <a:endParaRPr lang="en-US" dirty="0">
              <a:cs typeface="Calibri"/>
            </a:endParaRPr>
          </a:p>
        </p:txBody>
      </p:sp>
      <p:pic>
        <p:nvPicPr>
          <p:cNvPr id="16" name="Picture 16">
            <a:extLst>
              <a:ext uri="{FF2B5EF4-FFF2-40B4-BE49-F238E27FC236}">
                <a16:creationId xmlns:a16="http://schemas.microsoft.com/office/drawing/2014/main" id="{E9ADE796-5F6D-440D-9102-C0B6B5A2B6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2876" y="-2492"/>
            <a:ext cx="3735010" cy="2230508"/>
          </a:xfrm>
          <a:prstGeom prst="rect">
            <a:avLst/>
          </a:prstGeom>
        </p:spPr>
      </p:pic>
      <p:pic>
        <p:nvPicPr>
          <p:cNvPr id="18" name="Picture 18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D9D74EE4-2FED-4234-B713-0A2BED63F8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7352" y="2520648"/>
            <a:ext cx="4025295" cy="4114800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8FCB1E5-BA6B-495B-9549-18641974B366}"/>
              </a:ext>
            </a:extLst>
          </p:cNvPr>
          <p:cNvSpPr txBox="1"/>
          <p:nvPr/>
        </p:nvSpPr>
        <p:spPr>
          <a:xfrm rot="-10800000" flipV="1">
            <a:off x="3176210" y="6149008"/>
            <a:ext cx="429139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https://www.figur8.net/2015/03/09</a:t>
            </a:r>
          </a:p>
        </p:txBody>
      </p:sp>
      <p:pic>
        <p:nvPicPr>
          <p:cNvPr id="21" name="Picture 21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6B25C8DA-C4AB-47AB-8787-88EE1802B2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10211" y="451892"/>
            <a:ext cx="3481008" cy="2966692"/>
          </a:xfrm>
          <a:prstGeom prst="rect">
            <a:avLst/>
          </a:prstGeom>
        </p:spPr>
      </p:pic>
      <p:pic>
        <p:nvPicPr>
          <p:cNvPr id="23" name="Picture 23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2512C5C0-87EC-48E2-BFD8-E6F918EF586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73924" y="3814368"/>
            <a:ext cx="3601961" cy="282154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26923FA-4F45-4037-9CB4-2FBD1372BB60}"/>
              </a:ext>
            </a:extLst>
          </p:cNvPr>
          <p:cNvSpPr txBox="1"/>
          <p:nvPr/>
        </p:nvSpPr>
        <p:spPr>
          <a:xfrm>
            <a:off x="8510209" y="3484638"/>
            <a:ext cx="3481009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/>
              <a:t>https://www.slideshare.net</a:t>
            </a:r>
            <a:endParaRPr lang="en-US" dirty="0">
              <a:cs typeface="Calibri"/>
            </a:endParaRPr>
          </a:p>
        </p:txBody>
      </p:sp>
      <p:pic>
        <p:nvPicPr>
          <p:cNvPr id="27" name="Picture 27">
            <a:extLst>
              <a:ext uri="{FF2B5EF4-FFF2-40B4-BE49-F238E27FC236}">
                <a16:creationId xmlns:a16="http://schemas.microsoft.com/office/drawing/2014/main" id="{23401C60-C551-41FC-A5B8-7BC62E7C6A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27866" y="845533"/>
            <a:ext cx="1054555" cy="1671411"/>
          </a:xfrm>
          <a:prstGeom prst="rect">
            <a:avLst/>
          </a:prstGeom>
        </p:spPr>
      </p:pic>
      <p:pic>
        <p:nvPicPr>
          <p:cNvPr id="29" name="Picture 29">
            <a:extLst>
              <a:ext uri="{FF2B5EF4-FFF2-40B4-BE49-F238E27FC236}">
                <a16:creationId xmlns:a16="http://schemas.microsoft.com/office/drawing/2014/main" id="{80260896-8AE0-4554-BFF9-9B0DF0867194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7866" y="748771"/>
            <a:ext cx="1187602" cy="2143125"/>
          </a:xfrm>
          <a:prstGeom prst="rect">
            <a:avLst/>
          </a:prstGeom>
        </p:spPr>
      </p:pic>
      <p:pic>
        <p:nvPicPr>
          <p:cNvPr id="31" name="Picture 31">
            <a:extLst>
              <a:ext uri="{FF2B5EF4-FFF2-40B4-BE49-F238E27FC236}">
                <a16:creationId xmlns:a16="http://schemas.microsoft.com/office/drawing/2014/main" id="{B5B35B47-8074-48FA-8307-2EB7494DE2E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19295" y="4462009"/>
            <a:ext cx="1078745" cy="2143125"/>
          </a:xfrm>
          <a:prstGeom prst="rect">
            <a:avLst/>
          </a:prstGeom>
        </p:spPr>
      </p:pic>
      <p:pic>
        <p:nvPicPr>
          <p:cNvPr id="33" name="Picture 33">
            <a:extLst>
              <a:ext uri="{FF2B5EF4-FFF2-40B4-BE49-F238E27FC236}">
                <a16:creationId xmlns:a16="http://schemas.microsoft.com/office/drawing/2014/main" id="{91AE9012-242F-408F-98F2-7FF194ECCFB6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739" y="4398661"/>
            <a:ext cx="910621" cy="2390775"/>
          </a:xfrm>
          <a:prstGeom prst="rect">
            <a:avLst/>
          </a:prstGeom>
        </p:spPr>
      </p:pic>
      <p:pic>
        <p:nvPicPr>
          <p:cNvPr id="35" name="Picture 35" descr="A close up of a logo&#10;&#10;Description generated with high confidence">
            <a:extLst>
              <a:ext uri="{FF2B5EF4-FFF2-40B4-BE49-F238E27FC236}">
                <a16:creationId xmlns:a16="http://schemas.microsoft.com/office/drawing/2014/main" id="{77025E8E-8864-4CD3-A618-47635D44DAB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0455200" y="4582961"/>
            <a:ext cx="1514173" cy="1852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F899E0-FE85-4B8F-8E3D-BA3CFC46A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398B1-CF31-41D5-A0DB-B2C686BA2D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3911"/>
            <a:ext cx="10515600" cy="52100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Available at:</a:t>
            </a:r>
            <a:r>
              <a:rPr lang="en-US" sz="1400" dirty="0">
                <a:latin typeface="Arial"/>
                <a:cs typeface="Arial"/>
                <a:hlinkClick r:id="rId2"/>
              </a:rPr>
              <a:t>ttps://www.adam-eason.com/critical-thinking-importance-ways-improve/</a:t>
            </a:r>
            <a:r>
              <a:rPr lang="en-US" sz="1400" dirty="0">
                <a:latin typeface="Arial"/>
                <a:cs typeface="Arial"/>
              </a:rPr>
              <a:t>  (Accessed: 19/10/18).</a:t>
            </a:r>
            <a:endParaRPr lang="en-US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Available at:</a:t>
            </a:r>
            <a:r>
              <a:rPr lang="en-US" sz="1400" dirty="0">
                <a:latin typeface="Arial"/>
                <a:cs typeface="Arial"/>
                <a:hlinkClick r:id="rId3"/>
              </a:rPr>
              <a:t>http://www.quotemaster.org/education+and+critical+thinking</a:t>
            </a:r>
            <a:r>
              <a:rPr lang="en-US" sz="1400" dirty="0">
                <a:latin typeface="Arial"/>
                <a:cs typeface="Arial"/>
              </a:rPr>
              <a:t>  (Accessed: 19/10/18).</a:t>
            </a:r>
            <a:endParaRPr lang="en-US" sz="30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Available at:</a:t>
            </a:r>
            <a:r>
              <a:rPr lang="en-US" sz="1400" dirty="0">
                <a:latin typeface="Arial"/>
                <a:cs typeface="Arial"/>
                <a:hlinkClick r:id="rId4"/>
              </a:rPr>
              <a:t>https://apasseducation.com/writing-items-different-blooms-taxonomy-levels/</a:t>
            </a:r>
            <a:r>
              <a:rPr lang="en-US" sz="1400" dirty="0">
                <a:latin typeface="Arial"/>
                <a:cs typeface="Arial"/>
              </a:rPr>
              <a:t> (Accessed: 19/10/18).</a:t>
            </a:r>
            <a:endParaRPr lang="en-US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Available at:</a:t>
            </a:r>
            <a:r>
              <a:rPr lang="en-US" sz="1400" dirty="0">
                <a:latin typeface="Arial"/>
                <a:cs typeface="Arial"/>
                <a:hlinkClick r:id="rId5"/>
              </a:rPr>
              <a:t>https://www.figur8.net/2015/03/09/critical-thinking-is-vital-in-the-age-of-the-internet/</a:t>
            </a:r>
            <a:r>
              <a:rPr lang="en-US" sz="1400" dirty="0">
                <a:latin typeface="Arial"/>
                <a:cs typeface="Arial"/>
              </a:rPr>
              <a:t>  (Accessed: 19/10/18)</a:t>
            </a:r>
            <a:endParaRPr lang="en-US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Available at:</a:t>
            </a:r>
            <a:r>
              <a:rPr lang="en-US" sz="1400" dirty="0">
                <a:latin typeface="Arial"/>
                <a:cs typeface="Arial"/>
                <a:hlinkClick r:id="rId6"/>
              </a:rPr>
              <a:t>https://www.slideshare.net/notimnaxir/developing-critical-thinking-skills-21428929</a:t>
            </a:r>
            <a:r>
              <a:rPr lang="en-US" sz="1400" dirty="0">
                <a:latin typeface="Arial"/>
                <a:cs typeface="Arial"/>
              </a:rPr>
              <a:t>  (Accessed: 19/10/18).</a:t>
            </a:r>
          </a:p>
          <a:p>
            <a:endParaRPr lang="en-US" sz="1400" dirty="0">
              <a:latin typeface="Arial"/>
              <a:cs typeface="Arial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427840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333</cp:revision>
  <dcterms:created xsi:type="dcterms:W3CDTF">2013-07-15T20:26:40Z</dcterms:created>
  <dcterms:modified xsi:type="dcterms:W3CDTF">2018-10-19T15:20:15Z</dcterms:modified>
</cp:coreProperties>
</file>