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82" d="100"/>
          <a:sy n="82" d="100"/>
        </p:scale>
        <p:origin x="5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il Sroka" userId="cc69d63a00f8a8b1" providerId="LiveId" clId="{287B68B7-BF21-4FFE-926B-CED465143CBC}"/>
    <pc:docChg chg="custSel modSld">
      <pc:chgData name="Kamil Sroka" userId="cc69d63a00f8a8b1" providerId="LiveId" clId="{287B68B7-BF21-4FFE-926B-CED465143CBC}" dt="2026-07-15T17:33:52.068" v="4" actId="313"/>
      <pc:docMkLst>
        <pc:docMk/>
      </pc:docMkLst>
      <pc:sldChg chg="modSp mod">
        <pc:chgData name="Kamil Sroka" userId="cc69d63a00f8a8b1" providerId="LiveId" clId="{287B68B7-BF21-4FFE-926B-CED465143CBC}" dt="2026-07-15T17:33:52.068" v="4" actId="313"/>
        <pc:sldMkLst>
          <pc:docMk/>
          <pc:sldMk cId="2142020597" sldId="258"/>
        </pc:sldMkLst>
        <pc:spChg chg="mod">
          <ac:chgData name="Kamil Sroka" userId="cc69d63a00f8a8b1" providerId="LiveId" clId="{287B68B7-BF21-4FFE-926B-CED465143CBC}" dt="2026-07-15T17:33:52.068" v="4" actId="313"/>
          <ac:spMkLst>
            <pc:docMk/>
            <pc:sldMk cId="2142020597" sldId="258"/>
            <ac:spMk id="33" creationId="{7F20030B-08CE-409D-D948-1D0052EB96B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91757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738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234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8303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180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479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08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15530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2490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5450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40386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8AA868-8872-43E4-8C98-D34DABD1FD38}" type="datetimeFigureOut">
              <a:rPr lang="pl-PL" smtClean="0"/>
              <a:t>15.07.2026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26633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b="1">
                <a:solidFill>
                  <a:schemeClr val="accent3"/>
                </a:solidFill>
              </a:rPr>
              <a:t>Digital Portfolio and Audio Reflection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pl-PL" sz="4000" b="1" dirty="0"/>
              <a:t>Kamil Sroka </a:t>
            </a:r>
            <a:r>
              <a:rPr lang="pl-PL" sz="4000" b="1">
                <a:solidFill>
                  <a:srgbClr val="242130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2541227</a:t>
            </a:r>
            <a:endParaRPr lang="pl-PL" sz="4000" b="1" dirty="0"/>
          </a:p>
          <a:p>
            <a:r>
              <a:rPr lang="pl-PL" sz="4000" b="1"/>
              <a:t>Digital Skills</a:t>
            </a:r>
            <a:endParaRPr lang="pl-PL" b="1" dirty="0"/>
          </a:p>
        </p:txBody>
      </p:sp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A302AC25-F61A-BCB8-5981-B5AAAC025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pl-PL" sz="5400" b="1">
                <a:solidFill>
                  <a:schemeClr val="accent3"/>
                </a:solidFill>
              </a:rPr>
              <a:t>DS1 Project</a:t>
            </a: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Content Placeholder 7">
            <a:extLst>
              <a:ext uri="{FF2B5EF4-FFF2-40B4-BE49-F238E27FC236}">
                <a16:creationId xmlns:a16="http://schemas.microsoft.com/office/drawing/2014/main" id="{25AAD350-C50C-9124-A14E-531F98D50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This is my first homework DS1.</a:t>
            </a:r>
            <a:endParaRPr lang="pl-PL"/>
          </a:p>
          <a:p>
            <a:r>
              <a:rPr lang="en-US" sz="2200">
                <a:ea typeface="+mn-lt"/>
                <a:cs typeface="+mn-lt"/>
              </a:rPr>
              <a:t>I'm showing here how to create a project in PowerPoint</a:t>
            </a:r>
            <a:endParaRPr lang="en-US" sz="2200" dirty="0">
              <a:ea typeface="+mn-lt"/>
              <a:cs typeface="+mn-lt"/>
            </a:endParaRPr>
          </a:p>
          <a:p>
            <a:r>
              <a:rPr lang="en-US" sz="2200">
                <a:ea typeface="+mn-lt"/>
                <a:cs typeface="+mn-lt"/>
              </a:rPr>
              <a:t>I learned how to use headings, fonts, and save my work correctly</a:t>
            </a:r>
            <a:endParaRPr lang="en-US" sz="2200" dirty="0"/>
          </a:p>
          <a:p>
            <a:endParaRPr lang="en-US" sz="2200" dirty="0"/>
          </a:p>
        </p:txBody>
      </p:sp>
      <p:pic>
        <p:nvPicPr>
          <p:cNvPr id="4" name="Symbol zastępczy zawartości 3">
            <a:extLst>
              <a:ext uri="{FF2B5EF4-FFF2-40B4-BE49-F238E27FC236}">
                <a16:creationId xmlns:a16="http://schemas.microsoft.com/office/drawing/2014/main" id="{FBB62C68-A43D-E3CA-EBAE-FCCB5CC9B3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444180"/>
            <a:ext cx="6903720" cy="3969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801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AA55F9DB-9E0A-43FA-CEF5-4667E5BBD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pl-PL" b="1" dirty="0">
                <a:solidFill>
                  <a:schemeClr val="accent3"/>
                </a:solidFill>
              </a:rPr>
              <a:t>FreshBite Menu</a:t>
            </a:r>
            <a:r>
              <a:rPr lang="pl-PL" dirty="0"/>
              <a:t> </a:t>
            </a:r>
            <a:br>
              <a:rPr lang="pl-PL" dirty="0"/>
            </a:br>
            <a:endParaRPr lang="pl-PL" dirty="0"/>
          </a:p>
        </p:txBody>
      </p:sp>
      <p:sp>
        <p:nvSpPr>
          <p:cNvPr id="33" name="Content Placeholder 7">
            <a:extLst>
              <a:ext uri="{FF2B5EF4-FFF2-40B4-BE49-F238E27FC236}">
                <a16:creationId xmlns:a16="http://schemas.microsoft.com/office/drawing/2014/main" id="{7F20030B-08CE-409D-D948-1D0052EB9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ea typeface="+mn-lt"/>
                <a:cs typeface="+mn-lt"/>
              </a:rPr>
              <a:t>My second homework. This project taught me how to work on a higher level using PowerPoint.</a:t>
            </a:r>
          </a:p>
          <a:p>
            <a:r>
              <a:rPr lang="en-US" sz="2000" dirty="0">
                <a:ea typeface="+mn-lt"/>
                <a:cs typeface="+mn-lt"/>
              </a:rPr>
              <a:t>Here I had to help in the development of Fresh Bite Meals' business, I created a professional menu for my Manager that attracts customers' attention.</a:t>
            </a:r>
          </a:p>
          <a:p>
            <a:r>
              <a:rPr lang="en-US" sz="2000" dirty="0">
                <a:ea typeface="+mn-lt"/>
                <a:cs typeface="+mn-lt"/>
              </a:rPr>
              <a:t>While creating this menu, I had to prepare a few photos along with the price list and product descriptions, adding some color and bolding the headings.</a:t>
            </a:r>
          </a:p>
        </p:txBody>
      </p:sp>
      <p:pic>
        <p:nvPicPr>
          <p:cNvPr id="4" name="Symbol zastępczy zawartości 3">
            <a:extLst>
              <a:ext uri="{FF2B5EF4-FFF2-40B4-BE49-F238E27FC236}">
                <a16:creationId xmlns:a16="http://schemas.microsoft.com/office/drawing/2014/main" id="{53681272-3837-9EF2-42BB-4C0562A456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253" y="928244"/>
            <a:ext cx="5978676" cy="4687198"/>
          </a:xfrm>
          <a:prstGeom prst="rect">
            <a:avLst/>
          </a:prstGeom>
        </p:spPr>
      </p:pic>
      <p:sp>
        <p:nvSpPr>
          <p:cNvPr id="34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020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1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65B016DF-BFC8-A010-E53D-B7D0346DB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6" y="457201"/>
            <a:ext cx="5814240" cy="1556870"/>
          </a:xfrm>
        </p:spPr>
        <p:txBody>
          <a:bodyPr anchor="b">
            <a:normAutofit/>
          </a:bodyPr>
          <a:lstStyle/>
          <a:p>
            <a:r>
              <a:rPr lang="pl-PL" sz="4000" b="1">
                <a:solidFill>
                  <a:schemeClr val="accent3"/>
                </a:solidFill>
              </a:rPr>
              <a:t>Word &amp; Power Point Skills</a:t>
            </a:r>
          </a:p>
        </p:txBody>
      </p:sp>
      <p:sp>
        <p:nvSpPr>
          <p:cNvPr id="30" name="Content Placeholder 8">
            <a:extLst>
              <a:ext uri="{FF2B5EF4-FFF2-40B4-BE49-F238E27FC236}">
                <a16:creationId xmlns:a16="http://schemas.microsoft.com/office/drawing/2014/main" id="{B4306C10-3B22-A4E1-649E-1356075119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6" y="2277036"/>
            <a:ext cx="5814239" cy="34611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The first term taught me how to work on Word &amp; PowerPoint</a:t>
            </a:r>
          </a:p>
          <a:p>
            <a:r>
              <a:rPr lang="en-US" sz="2000">
                <a:ea typeface="+mn-lt"/>
                <a:cs typeface="+mn-lt"/>
              </a:rPr>
              <a:t>Greater experience in handling these applications allows me to create great homework as well as work in class.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The beginnings were tough, but each class made me feel more comfortable working in Word &amp; PowerPoint</a:t>
            </a:r>
            <a:endParaRPr lang="en-US" sz="2000" dirty="0"/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0AE94434-FF97-F083-BF16-C912BEF40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9766" y="1215171"/>
            <a:ext cx="3712869" cy="1378541"/>
          </a:xfrm>
          <a:prstGeom prst="rect">
            <a:avLst/>
          </a:prstGeom>
        </p:spPr>
      </p:pic>
      <p:pic>
        <p:nvPicPr>
          <p:cNvPr id="4" name="Symbol zastępczy zawartości 3">
            <a:extLst>
              <a:ext uri="{FF2B5EF4-FFF2-40B4-BE49-F238E27FC236}">
                <a16:creationId xmlns:a16="http://schemas.microsoft.com/office/drawing/2014/main" id="{44173AC3-0CAE-511E-8CAA-C23B8EC62C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410" y="3779401"/>
            <a:ext cx="3712869" cy="143610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66000">
                <a:srgbClr val="000000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5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680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F2D100DC-678E-FE57-727C-EE51A2911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716" y="499397"/>
            <a:ext cx="5929422" cy="1640180"/>
          </a:xfrm>
        </p:spPr>
        <p:txBody>
          <a:bodyPr anchor="b">
            <a:normAutofit/>
          </a:bodyPr>
          <a:lstStyle/>
          <a:p>
            <a:r>
              <a:rPr lang="pl-PL" sz="4800" b="1">
                <a:solidFill>
                  <a:schemeClr val="accent3"/>
                </a:solidFill>
              </a:rPr>
              <a:t>Student Hub</a:t>
            </a:r>
            <a:br>
              <a:rPr lang="pl-PL" sz="4800" b="1" dirty="0">
                <a:solidFill>
                  <a:schemeClr val="accent3"/>
                </a:solidFill>
              </a:rPr>
            </a:br>
            <a:endParaRPr lang="pl-PL" sz="4800" b="1" dirty="0">
              <a:solidFill>
                <a:schemeClr val="accent3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DFDA8F7-693A-81AC-64E5-CDC88300E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9717" y="2423821"/>
            <a:ext cx="5929422" cy="35197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Here is the Students Hub app needed for my study</a:t>
            </a:r>
          </a:p>
          <a:p>
            <a:r>
              <a:rPr lang="en-US" sz="2000">
                <a:ea typeface="+mn-lt"/>
                <a:cs typeface="+mn-lt"/>
              </a:rPr>
              <a:t>Working on this app is important because it has access to information about modules and homework.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The beginnings were hard to understand, but after the second class, I fully understood it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4" name="Symbol zastępczy zawartości 3">
            <a:extLst>
              <a:ext uri="{FF2B5EF4-FFF2-40B4-BE49-F238E27FC236}">
                <a16:creationId xmlns:a16="http://schemas.microsoft.com/office/drawing/2014/main" id="{3FA610B4-DECF-65D3-12F5-F1866B28C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1735" y="277362"/>
            <a:ext cx="5731861" cy="390244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624030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akiet 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223</Words>
  <Application>Microsoft Office PowerPoint</Application>
  <PresentationFormat>Widescreen</PresentationFormat>
  <Paragraphs>19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Source Sans Pro</vt:lpstr>
      <vt:lpstr>Motyw pakietu Office</vt:lpstr>
      <vt:lpstr>Digital Portfolio and Audio Reflection</vt:lpstr>
      <vt:lpstr>DS1 Project</vt:lpstr>
      <vt:lpstr>FreshBite Menu  </vt:lpstr>
      <vt:lpstr>Word &amp; Power Point Skills</vt:lpstr>
      <vt:lpstr>Student Hub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Kamil Sroka</cp:lastModifiedBy>
  <cp:revision>96</cp:revision>
  <dcterms:created xsi:type="dcterms:W3CDTF">2026-07-08T06:16:43Z</dcterms:created>
  <dcterms:modified xsi:type="dcterms:W3CDTF">2026-07-15T17:33:58Z</dcterms:modified>
</cp:coreProperties>
</file>