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3" r:id="rId2"/>
    <p:sldId id="294" r:id="rId3"/>
    <p:sldId id="272" r:id="rId4"/>
    <p:sldId id="274" r:id="rId5"/>
    <p:sldId id="284" r:id="rId6"/>
    <p:sldId id="289" r:id="rId7"/>
    <p:sldId id="290" r:id="rId8"/>
    <p:sldId id="288" r:id="rId9"/>
    <p:sldId id="262" r:id="rId10"/>
    <p:sldId id="279" r:id="rId11"/>
    <p:sldId id="292" r:id="rId12"/>
    <p:sldId id="271" r:id="rId13"/>
    <p:sldId id="293" r:id="rId14"/>
    <p:sldId id="265" r:id="rId15"/>
    <p:sldId id="266" r:id="rId16"/>
    <p:sldId id="27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E99527-5979-FB9E-477D-A92500DC559D}" v="11" dt="2025-11-25T06:11:33.923"/>
    <p1510:client id="{8DB4902A-0C79-0941-AF2A-8732849FE61C}" v="301" dt="2025-11-26T22:04:47.635"/>
    <p1510:client id="{94CA6818-9A1A-E197-288D-AB6DDA014281}" v="30" dt="2025-11-26T05:29:07.4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ta Briz Asis (2333553)" userId="S::2333553@student.uwtsd.ac.uk::520342af-eb63-49ad-a3a1-34700c29f114" providerId="AD" clId="Web-{F416C11E-53BB-FBE1-FF71-CE5B7B003A65}"/>
    <pc:docChg chg="addSld modSld">
      <pc:chgData name="Cristita Briz Asis (2333553)" userId="S::2333553@student.uwtsd.ac.uk::520342af-eb63-49ad-a3a1-34700c29f114" providerId="AD" clId="Web-{F416C11E-53BB-FBE1-FF71-CE5B7B003A65}" dt="2025-11-01T01:23:57.955" v="129"/>
      <pc:docMkLst>
        <pc:docMk/>
      </pc:docMkLst>
      <pc:sldChg chg="addSp delSp modSp new">
        <pc:chgData name="Cristita Briz Asis (2333553)" userId="S::2333553@student.uwtsd.ac.uk::520342af-eb63-49ad-a3a1-34700c29f114" providerId="AD" clId="Web-{F416C11E-53BB-FBE1-FF71-CE5B7B003A65}" dt="2025-11-01T01:23:57.955" v="129"/>
        <pc:sldMkLst>
          <pc:docMk/>
          <pc:sldMk cId="907778648" sldId="284"/>
        </pc:sldMkLst>
        <pc:spChg chg="add mod">
          <ac:chgData name="Cristita Briz Asis (2333553)" userId="S::2333553@student.uwtsd.ac.uk::520342af-eb63-49ad-a3a1-34700c29f114" providerId="AD" clId="Web-{F416C11E-53BB-FBE1-FF71-CE5B7B003A65}" dt="2025-11-01T01:11:41.470" v="16" actId="20577"/>
          <ac:spMkLst>
            <pc:docMk/>
            <pc:sldMk cId="907778648" sldId="284"/>
            <ac:spMk id="54" creationId="{38F57699-5887-5CBD-079A-73A35DF3FC44}"/>
          </ac:spMkLst>
        </pc:spChg>
        <pc:spChg chg="add mod">
          <ac:chgData name="Cristita Briz Asis (2333553)" userId="S::2333553@student.uwtsd.ac.uk::520342af-eb63-49ad-a3a1-34700c29f114" providerId="AD" clId="Web-{F416C11E-53BB-FBE1-FF71-CE5B7B003A65}" dt="2025-11-01T01:22:59.079" v="123" actId="14100"/>
          <ac:spMkLst>
            <pc:docMk/>
            <pc:sldMk cId="907778648" sldId="284"/>
            <ac:spMk id="58" creationId="{C4995F9D-51E9-6305-E756-45BC37322E59}"/>
          </ac:spMkLst>
        </pc:spChg>
        <pc:spChg chg="add mod">
          <ac:chgData name="Cristita Briz Asis (2333553)" userId="S::2333553@student.uwtsd.ac.uk::520342af-eb63-49ad-a3a1-34700c29f114" providerId="AD" clId="Web-{F416C11E-53BB-FBE1-FF71-CE5B7B003A65}" dt="2025-11-01T01:23:17.954" v="126" actId="14100"/>
          <ac:spMkLst>
            <pc:docMk/>
            <pc:sldMk cId="907778648" sldId="284"/>
            <ac:spMk id="59" creationId="{5E7F386D-EFA7-0A35-E21F-9BD981A8EBF3}"/>
          </ac:spMkLst>
        </pc:spChg>
        <pc:spChg chg="add mod">
          <ac:chgData name="Cristita Briz Asis (2333553)" userId="S::2333553@student.uwtsd.ac.uk::520342af-eb63-49ad-a3a1-34700c29f114" providerId="AD" clId="Web-{F416C11E-53BB-FBE1-FF71-CE5B7B003A65}" dt="2025-11-01T01:23:57.955" v="129"/>
          <ac:spMkLst>
            <pc:docMk/>
            <pc:sldMk cId="907778648" sldId="284"/>
            <ac:spMk id="60" creationId="{9DA2B350-B63A-D6E4-731C-945868BED5FD}"/>
          </ac:spMkLst>
        </pc:spChg>
        <pc:spChg chg="add mod">
          <ac:chgData name="Cristita Briz Asis (2333553)" userId="S::2333553@student.uwtsd.ac.uk::520342af-eb63-49ad-a3a1-34700c29f114" providerId="AD" clId="Web-{F416C11E-53BB-FBE1-FF71-CE5B7B003A65}" dt="2025-11-01T01:23:47.595" v="128"/>
          <ac:spMkLst>
            <pc:docMk/>
            <pc:sldMk cId="907778648" sldId="284"/>
            <ac:spMk id="61" creationId="{5EA2B27C-D5DA-1CEF-7307-F25723E97008}"/>
          </ac:spMkLst>
        </pc:spChg>
      </pc:sldChg>
    </pc:docChg>
  </pc:docChgLst>
  <pc:docChgLst>
    <pc:chgData name="Cristita Briz Asis (2333553)" userId="S::2333553@student.uwtsd.ac.uk::520342af-eb63-49ad-a3a1-34700c29f114" providerId="AD" clId="Web-{3BB7A4FD-377B-787B-9798-C9023190D729}"/>
    <pc:docChg chg="addSld delSld modSld">
      <pc:chgData name="Cristita Briz Asis (2333553)" userId="S::2333553@student.uwtsd.ac.uk::520342af-eb63-49ad-a3a1-34700c29f114" providerId="AD" clId="Web-{3BB7A4FD-377B-787B-9798-C9023190D729}" dt="2025-11-01T01:01:43.034" v="180" actId="1076"/>
      <pc:docMkLst>
        <pc:docMk/>
      </pc:docMkLst>
    </pc:docChg>
  </pc:docChgLst>
  <pc:docChgLst>
    <pc:chgData name="Cristita Briz Asis (2333553)" userId="S::2333553@student.uwtsd.ac.uk::520342af-eb63-49ad-a3a1-34700c29f114" providerId="AD" clId="Web-{EB2C5200-3645-2C71-BDF4-3B9E0A6D2049}"/>
    <pc:docChg chg="addSld delSld modSld">
      <pc:chgData name="Cristita Briz Asis (2333553)" userId="S::2333553@student.uwtsd.ac.uk::520342af-eb63-49ad-a3a1-34700c29f114" providerId="AD" clId="Web-{EB2C5200-3645-2C71-BDF4-3B9E0A6D2049}" dt="2025-10-30T00:02:07.397" v="744"/>
      <pc:docMkLst>
        <pc:docMk/>
      </pc:docMkLst>
      <pc:sldChg chg="addSp delSp modSp">
        <pc:chgData name="Cristita Briz Asis (2333553)" userId="S::2333553@student.uwtsd.ac.uk::520342af-eb63-49ad-a3a1-34700c29f114" providerId="AD" clId="Web-{EB2C5200-3645-2C71-BDF4-3B9E0A6D2049}" dt="2025-10-29T23:58:15.668" v="715"/>
        <pc:sldMkLst>
          <pc:docMk/>
          <pc:sldMk cId="2179510877" sldId="274"/>
        </pc:sldMkLst>
        <pc:spChg chg="mod ord">
          <ac:chgData name="Cristita Briz Asis (2333553)" userId="S::2333553@student.uwtsd.ac.uk::520342af-eb63-49ad-a3a1-34700c29f114" providerId="AD" clId="Web-{EB2C5200-3645-2C71-BDF4-3B9E0A6D2049}" dt="2025-10-29T23:55:52.427" v="696"/>
          <ac:spMkLst>
            <pc:docMk/>
            <pc:sldMk cId="2179510877" sldId="274"/>
            <ac:spMk id="2" creationId="{673BCE3C-FFA4-F1A0-DD0E-C2D2F8EB8236}"/>
          </ac:spMkLst>
        </pc:spChg>
        <pc:spChg chg="mod ord">
          <ac:chgData name="Cristita Briz Asis (2333553)" userId="S::2333553@student.uwtsd.ac.uk::520342af-eb63-49ad-a3a1-34700c29f114" providerId="AD" clId="Web-{EB2C5200-3645-2C71-BDF4-3B9E0A6D2049}" dt="2025-10-29T23:57:30.151" v="712" actId="14100"/>
          <ac:spMkLst>
            <pc:docMk/>
            <pc:sldMk cId="2179510877" sldId="274"/>
            <ac:spMk id="3" creationId="{F4488D29-290A-7680-D62C-BB57CDB5E8C2}"/>
          </ac:spMkLst>
        </pc:spChg>
        <pc:picChg chg="mod ord">
          <ac:chgData name="Cristita Briz Asis (2333553)" userId="S::2333553@student.uwtsd.ac.uk::520342af-eb63-49ad-a3a1-34700c29f114" providerId="AD" clId="Web-{EB2C5200-3645-2C71-BDF4-3B9E0A6D2049}" dt="2025-10-29T23:58:15.668" v="715"/>
          <ac:picMkLst>
            <pc:docMk/>
            <pc:sldMk cId="2179510877" sldId="274"/>
            <ac:picMk id="5" creationId="{F586DBA2-7059-0B6D-46F3-E258D9225E6F}"/>
          </ac:picMkLst>
        </pc:picChg>
      </pc:sldChg>
      <pc:sldChg chg="addSp delSp modSp mod setBg">
        <pc:chgData name="Cristita Briz Asis (2333553)" userId="S::2333553@student.uwtsd.ac.uk::520342af-eb63-49ad-a3a1-34700c29f114" providerId="AD" clId="Web-{EB2C5200-3645-2C71-BDF4-3B9E0A6D2049}" dt="2025-10-29T23:46:39.395" v="662" actId="14100"/>
        <pc:sldMkLst>
          <pc:docMk/>
          <pc:sldMk cId="1799252151" sldId="279"/>
        </pc:sldMkLst>
        <pc:spChg chg="mod">
          <ac:chgData name="Cristita Briz Asis (2333553)" userId="S::2333553@student.uwtsd.ac.uk::520342af-eb63-49ad-a3a1-34700c29f114" providerId="AD" clId="Web-{EB2C5200-3645-2C71-BDF4-3B9E0A6D2049}" dt="2025-10-29T23:11:08.571" v="461" actId="14100"/>
          <ac:spMkLst>
            <pc:docMk/>
            <pc:sldMk cId="1799252151" sldId="279"/>
            <ac:spMk id="2" creationId="{9A424EC4-F132-9A98-E277-CC71BEB1B666}"/>
          </ac:spMkLst>
        </pc:spChg>
        <pc:spChg chg="mod ord">
          <ac:chgData name="Cristita Briz Asis (2333553)" userId="S::2333553@student.uwtsd.ac.uk::520342af-eb63-49ad-a3a1-34700c29f114" providerId="AD" clId="Web-{EB2C5200-3645-2C71-BDF4-3B9E0A6D2049}" dt="2025-10-29T23:46:39.395" v="662" actId="14100"/>
          <ac:spMkLst>
            <pc:docMk/>
            <pc:sldMk cId="1799252151" sldId="279"/>
            <ac:spMk id="3" creationId="{C3A72FE2-CD92-0115-0348-0898B6492349}"/>
          </ac:spMkLst>
        </pc:spChg>
        <pc:picChg chg="add mod ord">
          <ac:chgData name="Cristita Briz Asis (2333553)" userId="S::2333553@student.uwtsd.ac.uk::520342af-eb63-49ad-a3a1-34700c29f114" providerId="AD" clId="Web-{EB2C5200-3645-2C71-BDF4-3B9E0A6D2049}" dt="2025-10-29T23:46:34.738" v="661" actId="14100"/>
          <ac:picMkLst>
            <pc:docMk/>
            <pc:sldMk cId="1799252151" sldId="279"/>
            <ac:picMk id="5" creationId="{9BB55BC4-1AD4-448F-674A-195EFC86B3CD}"/>
          </ac:picMkLst>
        </pc:picChg>
      </pc:sldChg>
    </pc:docChg>
  </pc:docChgLst>
  <pc:docChgLst>
    <pc:chgData name="Cristita Briz Asis (2333553)" userId="S::2333553@student.uwtsd.ac.uk::520342af-eb63-49ad-a3a1-34700c29f114" providerId="AD" clId="Web-{99F90818-C2A3-4E6D-5763-72B37885E54D}"/>
    <pc:docChg chg="modSld">
      <pc:chgData name="Cristita Briz Asis (2333553)" userId="S::2333553@student.uwtsd.ac.uk::520342af-eb63-49ad-a3a1-34700c29f114" providerId="AD" clId="Web-{99F90818-C2A3-4E6D-5763-72B37885E54D}" dt="2025-11-08T11:22:33.394" v="3"/>
      <pc:docMkLst>
        <pc:docMk/>
      </pc:docMkLst>
      <pc:sldChg chg="modSp">
        <pc:chgData name="Cristita Briz Asis (2333553)" userId="S::2333553@student.uwtsd.ac.uk::520342af-eb63-49ad-a3a1-34700c29f114" providerId="AD" clId="Web-{99F90818-C2A3-4E6D-5763-72B37885E54D}" dt="2025-11-08T11:22:33.394" v="3"/>
        <pc:sldMkLst>
          <pc:docMk/>
          <pc:sldMk cId="1129575355" sldId="262"/>
        </pc:sldMkLst>
        <pc:picChg chg="mod">
          <ac:chgData name="Cristita Briz Asis (2333553)" userId="S::2333553@student.uwtsd.ac.uk::520342af-eb63-49ad-a3a1-34700c29f114" providerId="AD" clId="Web-{99F90818-C2A3-4E6D-5763-72B37885E54D}" dt="2025-11-08T11:22:33.394" v="3"/>
          <ac:picMkLst>
            <pc:docMk/>
            <pc:sldMk cId="1129575355" sldId="262"/>
            <ac:picMk id="5" creationId="{35B7C1E1-0D00-150E-B9D2-D739152E91F5}"/>
          </ac:picMkLst>
        </pc:picChg>
      </pc:sldChg>
      <pc:sldChg chg="modSp">
        <pc:chgData name="Cristita Briz Asis (2333553)" userId="S::2333553@student.uwtsd.ac.uk::520342af-eb63-49ad-a3a1-34700c29f114" providerId="AD" clId="Web-{99F90818-C2A3-4E6D-5763-72B37885E54D}" dt="2025-11-08T11:15:02.922" v="0" actId="20577"/>
        <pc:sldMkLst>
          <pc:docMk/>
          <pc:sldMk cId="1530014817" sldId="275"/>
        </pc:sldMkLst>
        <pc:spChg chg="mod">
          <ac:chgData name="Cristita Briz Asis (2333553)" userId="S::2333553@student.uwtsd.ac.uk::520342af-eb63-49ad-a3a1-34700c29f114" providerId="AD" clId="Web-{99F90818-C2A3-4E6D-5763-72B37885E54D}" dt="2025-11-08T11:15:02.922" v="0" actId="20577"/>
          <ac:spMkLst>
            <pc:docMk/>
            <pc:sldMk cId="1530014817" sldId="275"/>
            <ac:spMk id="3" creationId="{5E369525-E11A-E856-C481-6F134CE84621}"/>
          </ac:spMkLst>
        </pc:spChg>
      </pc:sldChg>
    </pc:docChg>
  </pc:docChgLst>
  <pc:docChgLst>
    <pc:chgData name="Cristita Briz Asis (2333553)" userId="S::2333553@student.uwtsd.ac.uk::520342af-eb63-49ad-a3a1-34700c29f114" providerId="AD" clId="Web-{94CA6818-9A1A-E197-288D-AB6DDA014281}"/>
    <pc:docChg chg="modSld">
      <pc:chgData name="Cristita Briz Asis (2333553)" userId="S::2333553@student.uwtsd.ac.uk::520342af-eb63-49ad-a3a1-34700c29f114" providerId="AD" clId="Web-{94CA6818-9A1A-E197-288D-AB6DDA014281}" dt="2025-11-26T05:29:07.489" v="29" actId="1076"/>
      <pc:docMkLst>
        <pc:docMk/>
      </pc:docMkLst>
      <pc:sldChg chg="modSp">
        <pc:chgData name="Cristita Briz Asis (2333553)" userId="S::2333553@student.uwtsd.ac.uk::520342af-eb63-49ad-a3a1-34700c29f114" providerId="AD" clId="Web-{94CA6818-9A1A-E197-288D-AB6DDA014281}" dt="2025-11-26T05:29:07.489" v="29" actId="1076"/>
        <pc:sldMkLst>
          <pc:docMk/>
          <pc:sldMk cId="1129575355" sldId="262"/>
        </pc:sldMkLst>
        <pc:spChg chg="mod">
          <ac:chgData name="Cristita Briz Asis (2333553)" userId="S::2333553@student.uwtsd.ac.uk::520342af-eb63-49ad-a3a1-34700c29f114" providerId="AD" clId="Web-{94CA6818-9A1A-E197-288D-AB6DDA014281}" dt="2025-11-26T05:28:53.220" v="27" actId="14100"/>
          <ac:spMkLst>
            <pc:docMk/>
            <pc:sldMk cId="1129575355" sldId="262"/>
            <ac:spMk id="2" creationId="{D44F9D1A-8226-4821-F271-4F9C787E9BFB}"/>
          </ac:spMkLst>
        </pc:spChg>
        <pc:spChg chg="mod">
          <ac:chgData name="Cristita Briz Asis (2333553)" userId="S::2333553@student.uwtsd.ac.uk::520342af-eb63-49ad-a3a1-34700c29f114" providerId="AD" clId="Web-{94CA6818-9A1A-E197-288D-AB6DDA014281}" dt="2025-11-26T05:29:07.489" v="29" actId="1076"/>
          <ac:spMkLst>
            <pc:docMk/>
            <pc:sldMk cId="1129575355" sldId="262"/>
            <ac:spMk id="3" creationId="{58F2D7A5-68BA-1E81-9D4A-442468F0E660}"/>
          </ac:spMkLst>
        </pc:spChg>
      </pc:sldChg>
      <pc:sldChg chg="modSp">
        <pc:chgData name="Cristita Briz Asis (2333553)" userId="S::2333553@student.uwtsd.ac.uk::520342af-eb63-49ad-a3a1-34700c29f114" providerId="AD" clId="Web-{94CA6818-9A1A-E197-288D-AB6DDA014281}" dt="2025-11-26T05:12:46.613" v="2" actId="20577"/>
        <pc:sldMkLst>
          <pc:docMk/>
          <pc:sldMk cId="2179510877" sldId="274"/>
        </pc:sldMkLst>
        <pc:spChg chg="mod">
          <ac:chgData name="Cristita Briz Asis (2333553)" userId="S::2333553@student.uwtsd.ac.uk::520342af-eb63-49ad-a3a1-34700c29f114" providerId="AD" clId="Web-{94CA6818-9A1A-E197-288D-AB6DDA014281}" dt="2025-11-26T05:12:46.613" v="2" actId="20577"/>
          <ac:spMkLst>
            <pc:docMk/>
            <pc:sldMk cId="2179510877" sldId="274"/>
            <ac:spMk id="3" creationId="{F4488D29-290A-7680-D62C-BB57CDB5E8C2}"/>
          </ac:spMkLst>
        </pc:spChg>
      </pc:sldChg>
    </pc:docChg>
  </pc:docChgLst>
  <pc:docChgLst>
    <pc:chgData name="Cristita Briz Asis (2333553)" userId="S::2333553@student.uwtsd.ac.uk::520342af-eb63-49ad-a3a1-34700c29f114" providerId="AD" clId="Web-{A5B8E93C-EDAC-0408-CA8C-7225CC514B44}"/>
    <pc:docChg chg="addSld delSld modSld">
      <pc:chgData name="Cristita Briz Asis (2333553)" userId="S::2333553@student.uwtsd.ac.uk::520342af-eb63-49ad-a3a1-34700c29f114" providerId="AD" clId="Web-{A5B8E93C-EDAC-0408-CA8C-7225CC514B44}" dt="2025-11-01T01:08:30.113" v="14"/>
      <pc:docMkLst>
        <pc:docMk/>
      </pc:docMkLst>
    </pc:docChg>
  </pc:docChgLst>
  <pc:docChgLst>
    <pc:chgData name="Cristita Briz Asis (2333553)" userId="S::2333553@student.uwtsd.ac.uk::520342af-eb63-49ad-a3a1-34700c29f114" providerId="AD" clId="Web-{F403A4CA-C573-4D47-C1E2-E33FECA4BE65}"/>
    <pc:docChg chg="modSld">
      <pc:chgData name="Cristita Briz Asis (2333553)" userId="S::2333553@student.uwtsd.ac.uk::520342af-eb63-49ad-a3a1-34700c29f114" providerId="AD" clId="Web-{F403A4CA-C573-4D47-C1E2-E33FECA4BE65}" dt="2025-11-13T12:40:08.723" v="38" actId="1076"/>
      <pc:docMkLst>
        <pc:docMk/>
      </pc:docMkLst>
      <pc:sldChg chg="modSp">
        <pc:chgData name="Cristita Briz Asis (2333553)" userId="S::2333553@student.uwtsd.ac.uk::520342af-eb63-49ad-a3a1-34700c29f114" providerId="AD" clId="Web-{F403A4CA-C573-4D47-C1E2-E33FECA4BE65}" dt="2025-11-13T12:38:02.719" v="28" actId="1076"/>
        <pc:sldMkLst>
          <pc:docMk/>
          <pc:sldMk cId="1129575355" sldId="262"/>
        </pc:sldMkLst>
        <pc:picChg chg="mod modCrop">
          <ac:chgData name="Cristita Briz Asis (2333553)" userId="S::2333553@student.uwtsd.ac.uk::520342af-eb63-49ad-a3a1-34700c29f114" providerId="AD" clId="Web-{F403A4CA-C573-4D47-C1E2-E33FECA4BE65}" dt="2025-11-13T12:38:02.719" v="28" actId="1076"/>
          <ac:picMkLst>
            <pc:docMk/>
            <pc:sldMk cId="1129575355" sldId="262"/>
            <ac:picMk id="5" creationId="{35B7C1E1-0D00-150E-B9D2-D739152E91F5}"/>
          </ac:picMkLst>
        </pc:picChg>
      </pc:sldChg>
      <pc:sldChg chg="addSp modSp">
        <pc:chgData name="Cristita Briz Asis (2333553)" userId="S::2333553@student.uwtsd.ac.uk::520342af-eb63-49ad-a3a1-34700c29f114" providerId="AD" clId="Web-{F403A4CA-C573-4D47-C1E2-E33FECA4BE65}" dt="2025-11-13T12:36:40.481" v="25"/>
        <pc:sldMkLst>
          <pc:docMk/>
          <pc:sldMk cId="2077980594" sldId="271"/>
        </pc:sldMkLst>
        <pc:spChg chg="mod">
          <ac:chgData name="Cristita Briz Asis (2333553)" userId="S::2333553@student.uwtsd.ac.uk::520342af-eb63-49ad-a3a1-34700c29f114" providerId="AD" clId="Web-{F403A4CA-C573-4D47-C1E2-E33FECA4BE65}" dt="2025-11-13T12:36:09.027" v="24" actId="14100"/>
          <ac:spMkLst>
            <pc:docMk/>
            <pc:sldMk cId="2077980594" sldId="271"/>
            <ac:spMk id="2" creationId="{8A95EC1F-F15D-EA7F-839B-5F6C5A826471}"/>
          </ac:spMkLst>
        </pc:spChg>
        <pc:spChg chg="mod">
          <ac:chgData name="Cristita Briz Asis (2333553)" userId="S::2333553@student.uwtsd.ac.uk::520342af-eb63-49ad-a3a1-34700c29f114" providerId="AD" clId="Web-{F403A4CA-C573-4D47-C1E2-E33FECA4BE65}" dt="2025-11-13T12:35:18.977" v="21" actId="14100"/>
          <ac:spMkLst>
            <pc:docMk/>
            <pc:sldMk cId="2077980594" sldId="271"/>
            <ac:spMk id="3" creationId="{E516C714-AE4A-48EF-64AF-5253BD03B9D8}"/>
          </ac:spMkLst>
        </pc:spChg>
        <pc:picChg chg="add mod modCrop">
          <ac:chgData name="Cristita Briz Asis (2333553)" userId="S::2333553@student.uwtsd.ac.uk::520342af-eb63-49ad-a3a1-34700c29f114" providerId="AD" clId="Web-{F403A4CA-C573-4D47-C1E2-E33FECA4BE65}" dt="2025-11-13T12:36:40.481" v="25"/>
          <ac:picMkLst>
            <pc:docMk/>
            <pc:sldMk cId="2077980594" sldId="271"/>
            <ac:picMk id="4" creationId="{4119FAE3-36AF-032C-8154-986A3E27F05E}"/>
          </ac:picMkLst>
        </pc:picChg>
      </pc:sldChg>
      <pc:sldChg chg="modSp">
        <pc:chgData name="Cristita Briz Asis (2333553)" userId="S::2333553@student.uwtsd.ac.uk::520342af-eb63-49ad-a3a1-34700c29f114" providerId="AD" clId="Web-{F403A4CA-C573-4D47-C1E2-E33FECA4BE65}" dt="2025-11-13T12:40:08.723" v="38" actId="1076"/>
        <pc:sldMkLst>
          <pc:docMk/>
          <pc:sldMk cId="2821602918" sldId="288"/>
        </pc:sldMkLst>
        <pc:picChg chg="mod modCrop">
          <ac:chgData name="Cristita Briz Asis (2333553)" userId="S::2333553@student.uwtsd.ac.uk::520342af-eb63-49ad-a3a1-34700c29f114" providerId="AD" clId="Web-{F403A4CA-C573-4D47-C1E2-E33FECA4BE65}" dt="2025-11-13T12:40:08.723" v="38" actId="1076"/>
          <ac:picMkLst>
            <pc:docMk/>
            <pc:sldMk cId="2821602918" sldId="288"/>
            <ac:picMk id="7" creationId="{F5E91808-FB06-23B8-AD0E-A68BC1C67889}"/>
          </ac:picMkLst>
        </pc:picChg>
      </pc:sldChg>
    </pc:docChg>
  </pc:docChgLst>
  <pc:docChgLst>
    <pc:chgData name="Cristita Briz Asis (2333553)" userId="S::2333553@student.uwtsd.ac.uk::520342af-eb63-49ad-a3a1-34700c29f114" providerId="AD" clId="Web-{C3EE16E7-219A-475E-ED66-68900E4993E3}"/>
    <pc:docChg chg="delSld modSld">
      <pc:chgData name="Cristita Briz Asis (2333553)" userId="S::2333553@student.uwtsd.ac.uk::520342af-eb63-49ad-a3a1-34700c29f114" providerId="AD" clId="Web-{C3EE16E7-219A-475E-ED66-68900E4993E3}" dt="2025-10-31T03:56:37.253" v="556" actId="14100"/>
      <pc:docMkLst>
        <pc:docMk/>
      </pc:docMkLst>
      <pc:sldChg chg="modSp">
        <pc:chgData name="Cristita Briz Asis (2333553)" userId="S::2333553@student.uwtsd.ac.uk::520342af-eb63-49ad-a3a1-34700c29f114" providerId="AD" clId="Web-{C3EE16E7-219A-475E-ED66-68900E4993E3}" dt="2025-10-30T21:03:33.951" v="520" actId="14100"/>
        <pc:sldMkLst>
          <pc:docMk/>
          <pc:sldMk cId="2284219331" sldId="272"/>
        </pc:sldMkLst>
        <pc:spChg chg="mod">
          <ac:chgData name="Cristita Briz Asis (2333553)" userId="S::2333553@student.uwtsd.ac.uk::520342af-eb63-49ad-a3a1-34700c29f114" providerId="AD" clId="Web-{C3EE16E7-219A-475E-ED66-68900E4993E3}" dt="2025-10-30T21:03:27.685" v="519" actId="14100"/>
          <ac:spMkLst>
            <pc:docMk/>
            <pc:sldMk cId="2284219331" sldId="272"/>
            <ac:spMk id="4" creationId="{0F74D443-4561-8504-09A3-D557C7B6E70B}"/>
          </ac:spMkLst>
        </pc:spChg>
        <pc:picChg chg="mod">
          <ac:chgData name="Cristita Briz Asis (2333553)" userId="S::2333553@student.uwtsd.ac.uk::520342af-eb63-49ad-a3a1-34700c29f114" providerId="AD" clId="Web-{C3EE16E7-219A-475E-ED66-68900E4993E3}" dt="2025-10-30T21:03:33.951" v="520" actId="14100"/>
          <ac:picMkLst>
            <pc:docMk/>
            <pc:sldMk cId="2284219331" sldId="272"/>
            <ac:picMk id="3" creationId="{BAFFF200-7705-28E1-415E-81A014052441}"/>
          </ac:picMkLst>
        </pc:picChg>
      </pc:sldChg>
      <pc:sldChg chg="addSp delSp modSp">
        <pc:chgData name="Cristita Briz Asis (2333553)" userId="S::2333553@student.uwtsd.ac.uk::520342af-eb63-49ad-a3a1-34700c29f114" providerId="AD" clId="Web-{C3EE16E7-219A-475E-ED66-68900E4993E3}" dt="2025-10-31T03:56:37.253" v="556" actId="14100"/>
        <pc:sldMkLst>
          <pc:docMk/>
          <pc:sldMk cId="1277102882" sldId="273"/>
        </pc:sldMkLst>
        <pc:spChg chg="add del mod">
          <ac:chgData name="Cristita Briz Asis (2333553)" userId="S::2333553@student.uwtsd.ac.uk::520342af-eb63-49ad-a3a1-34700c29f114" providerId="AD" clId="Web-{C3EE16E7-219A-475E-ED66-68900E4993E3}" dt="2025-10-30T20:54:20.530" v="511" actId="20577"/>
          <ac:spMkLst>
            <pc:docMk/>
            <pc:sldMk cId="1277102882" sldId="273"/>
            <ac:spMk id="2" creationId="{7785D943-53D7-7B38-161C-93A00EF1BFF3}"/>
          </ac:spMkLst>
        </pc:spChg>
        <pc:picChg chg="mod">
          <ac:chgData name="Cristita Briz Asis (2333553)" userId="S::2333553@student.uwtsd.ac.uk::520342af-eb63-49ad-a3a1-34700c29f114" providerId="AD" clId="Web-{C3EE16E7-219A-475E-ED66-68900E4993E3}" dt="2025-10-31T03:56:37.253" v="556" actId="14100"/>
          <ac:picMkLst>
            <pc:docMk/>
            <pc:sldMk cId="1277102882" sldId="273"/>
            <ac:picMk id="13" creationId="{2B16DE34-6E27-BB4A-CAFC-9E92274E21EA}"/>
          </ac:picMkLst>
        </pc:picChg>
      </pc:sldChg>
      <pc:sldChg chg="addSp delSp modSp">
        <pc:chgData name="Cristita Briz Asis (2333553)" userId="S::2333553@student.uwtsd.ac.uk::520342af-eb63-49ad-a3a1-34700c29f114" providerId="AD" clId="Web-{C3EE16E7-219A-475E-ED66-68900E4993E3}" dt="2025-10-30T21:04:12.592" v="527" actId="14100"/>
        <pc:sldMkLst>
          <pc:docMk/>
          <pc:sldMk cId="2179510877" sldId="274"/>
        </pc:sldMkLst>
        <pc:spChg chg="mod">
          <ac:chgData name="Cristita Briz Asis (2333553)" userId="S::2333553@student.uwtsd.ac.uk::520342af-eb63-49ad-a3a1-34700c29f114" providerId="AD" clId="Web-{C3EE16E7-219A-475E-ED66-68900E4993E3}" dt="2025-10-30T20:26:16.122" v="173"/>
          <ac:spMkLst>
            <pc:docMk/>
            <pc:sldMk cId="2179510877" sldId="274"/>
            <ac:spMk id="2" creationId="{673BCE3C-FFA4-F1A0-DD0E-C2D2F8EB8236}"/>
          </ac:spMkLst>
        </pc:spChg>
        <pc:spChg chg="mod">
          <ac:chgData name="Cristita Briz Asis (2333553)" userId="S::2333553@student.uwtsd.ac.uk::520342af-eb63-49ad-a3a1-34700c29f114" providerId="AD" clId="Web-{C3EE16E7-219A-475E-ED66-68900E4993E3}" dt="2025-10-30T21:03:56.873" v="523" actId="14100"/>
          <ac:spMkLst>
            <pc:docMk/>
            <pc:sldMk cId="2179510877" sldId="274"/>
            <ac:spMk id="3" creationId="{F4488D29-290A-7680-D62C-BB57CDB5E8C2}"/>
          </ac:spMkLst>
        </pc:spChg>
        <pc:picChg chg="mod ord">
          <ac:chgData name="Cristita Briz Asis (2333553)" userId="S::2333553@student.uwtsd.ac.uk::520342af-eb63-49ad-a3a1-34700c29f114" providerId="AD" clId="Web-{C3EE16E7-219A-475E-ED66-68900E4993E3}" dt="2025-10-30T21:04:12.592" v="527" actId="14100"/>
          <ac:picMkLst>
            <pc:docMk/>
            <pc:sldMk cId="2179510877" sldId="274"/>
            <ac:picMk id="5" creationId="{F586DBA2-7059-0B6D-46F3-E258D9225E6F}"/>
          </ac:picMkLst>
        </pc:picChg>
      </pc:sldChg>
      <pc:sldChg chg="modSp">
        <pc:chgData name="Cristita Briz Asis (2333553)" userId="S::2333553@student.uwtsd.ac.uk::520342af-eb63-49ad-a3a1-34700c29f114" providerId="AD" clId="Web-{C3EE16E7-219A-475E-ED66-68900E4993E3}" dt="2025-10-30T21:08:11.252" v="554"/>
        <pc:sldMkLst>
          <pc:docMk/>
          <pc:sldMk cId="1799252151" sldId="279"/>
        </pc:sldMkLst>
        <pc:spChg chg="mod">
          <ac:chgData name="Cristita Briz Asis (2333553)" userId="S::2333553@student.uwtsd.ac.uk::520342af-eb63-49ad-a3a1-34700c29f114" providerId="AD" clId="Web-{C3EE16E7-219A-475E-ED66-68900E4993E3}" dt="2025-10-30T20:30:06.003" v="203" actId="20577"/>
          <ac:spMkLst>
            <pc:docMk/>
            <pc:sldMk cId="1799252151" sldId="279"/>
            <ac:spMk id="3" creationId="{C3A72FE2-CD92-0115-0348-0898B6492349}"/>
          </ac:spMkLst>
        </pc:spChg>
        <pc:picChg chg="mod">
          <ac:chgData name="Cristita Briz Asis (2333553)" userId="S::2333553@student.uwtsd.ac.uk::520342af-eb63-49ad-a3a1-34700c29f114" providerId="AD" clId="Web-{C3EE16E7-219A-475E-ED66-68900E4993E3}" dt="2025-10-30T21:08:11.252" v="554"/>
          <ac:picMkLst>
            <pc:docMk/>
            <pc:sldMk cId="1799252151" sldId="279"/>
            <ac:picMk id="5" creationId="{9BB55BC4-1AD4-448F-674A-195EFC86B3CD}"/>
          </ac:picMkLst>
        </pc:picChg>
      </pc:sldChg>
    </pc:docChg>
  </pc:docChgLst>
  <pc:docChgLst>
    <pc:chgData name="Cristita Briz Asis (2333553)" userId="S::2333553@student.uwtsd.ac.uk::520342af-eb63-49ad-a3a1-34700c29f114" providerId="AD" clId="Web-{7C3B381F-D113-BA7A-1954-6499628D19DB}"/>
    <pc:docChg chg="addSld delSld modSld">
      <pc:chgData name="Cristita Briz Asis (2333553)" userId="S::2333553@student.uwtsd.ac.uk::520342af-eb63-49ad-a3a1-34700c29f114" providerId="AD" clId="Web-{7C3B381F-D113-BA7A-1954-6499628D19DB}" dt="2025-11-15T00:10:15.279" v="619" actId="20577"/>
      <pc:docMkLst>
        <pc:docMk/>
      </pc:docMkLst>
      <pc:sldChg chg="modSp">
        <pc:chgData name="Cristita Briz Asis (2333553)" userId="S::2333553@student.uwtsd.ac.uk::520342af-eb63-49ad-a3a1-34700c29f114" providerId="AD" clId="Web-{7C3B381F-D113-BA7A-1954-6499628D19DB}" dt="2025-11-14T23:40:52.081" v="562" actId="1076"/>
        <pc:sldMkLst>
          <pc:docMk/>
          <pc:sldMk cId="1129575355" sldId="262"/>
        </pc:sldMkLst>
        <pc:spChg chg="mod">
          <ac:chgData name="Cristita Briz Asis (2333553)" userId="S::2333553@student.uwtsd.ac.uk::520342af-eb63-49ad-a3a1-34700c29f114" providerId="AD" clId="Web-{7C3B381F-D113-BA7A-1954-6499628D19DB}" dt="2025-11-14T23:40:52.081" v="562" actId="1076"/>
          <ac:spMkLst>
            <pc:docMk/>
            <pc:sldMk cId="1129575355" sldId="262"/>
            <ac:spMk id="2" creationId="{D44F9D1A-8226-4821-F271-4F9C787E9BFB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4T23:25:28.952" v="494" actId="1076"/>
          <ac:spMkLst>
            <pc:docMk/>
            <pc:sldMk cId="1129575355" sldId="262"/>
            <ac:spMk id="3" creationId="{58F2D7A5-68BA-1E81-9D4A-442468F0E660}"/>
          </ac:spMkLst>
        </pc:spChg>
        <pc:picChg chg="mod">
          <ac:chgData name="Cristita Briz Asis (2333553)" userId="S::2333553@student.uwtsd.ac.uk::520342af-eb63-49ad-a3a1-34700c29f114" providerId="AD" clId="Web-{7C3B381F-D113-BA7A-1954-6499628D19DB}" dt="2025-11-14T23:25:48.015" v="496" actId="1076"/>
          <ac:picMkLst>
            <pc:docMk/>
            <pc:sldMk cId="1129575355" sldId="262"/>
            <ac:picMk id="5" creationId="{35B7C1E1-0D00-150E-B9D2-D739152E91F5}"/>
          </ac:picMkLst>
        </pc:picChg>
      </pc:sldChg>
      <pc:sldChg chg="modSp">
        <pc:chgData name="Cristita Briz Asis (2333553)" userId="S::2333553@student.uwtsd.ac.uk::520342af-eb63-49ad-a3a1-34700c29f114" providerId="AD" clId="Web-{7C3B381F-D113-BA7A-1954-6499628D19DB}" dt="2025-11-14T23:16:44.778" v="474" actId="20577"/>
        <pc:sldMkLst>
          <pc:docMk/>
          <pc:sldMk cId="2031653882" sldId="265"/>
        </pc:sldMkLst>
        <pc:spChg chg="mod">
          <ac:chgData name="Cristita Briz Asis (2333553)" userId="S::2333553@student.uwtsd.ac.uk::520342af-eb63-49ad-a3a1-34700c29f114" providerId="AD" clId="Web-{7C3B381F-D113-BA7A-1954-6499628D19DB}" dt="2025-11-14T23:16:44.778" v="474" actId="20577"/>
          <ac:spMkLst>
            <pc:docMk/>
            <pc:sldMk cId="2031653882" sldId="265"/>
            <ac:spMk id="3" creationId="{B48B0E50-5A35-A607-01F2-27C2D7AFB379}"/>
          </ac:spMkLst>
        </pc:spChg>
      </pc:sldChg>
      <pc:sldChg chg="modSp">
        <pc:chgData name="Cristita Briz Asis (2333553)" userId="S::2333553@student.uwtsd.ac.uk::520342af-eb63-49ad-a3a1-34700c29f114" providerId="AD" clId="Web-{7C3B381F-D113-BA7A-1954-6499628D19DB}" dt="2025-11-14T23:17:11.904" v="476" actId="20577"/>
        <pc:sldMkLst>
          <pc:docMk/>
          <pc:sldMk cId="3249266071" sldId="266"/>
        </pc:sldMkLst>
        <pc:spChg chg="mod">
          <ac:chgData name="Cristita Briz Asis (2333553)" userId="S::2333553@student.uwtsd.ac.uk::520342af-eb63-49ad-a3a1-34700c29f114" providerId="AD" clId="Web-{7C3B381F-D113-BA7A-1954-6499628D19DB}" dt="2025-11-14T23:17:11.904" v="476" actId="20577"/>
          <ac:spMkLst>
            <pc:docMk/>
            <pc:sldMk cId="3249266071" sldId="266"/>
            <ac:spMk id="3" creationId="{B827F5D9-0675-B1D2-5A98-E08A3B620D2F}"/>
          </ac:spMkLst>
        </pc:spChg>
      </pc:sldChg>
      <pc:sldChg chg="modSp">
        <pc:chgData name="Cristita Briz Asis (2333553)" userId="S::2333553@student.uwtsd.ac.uk::520342af-eb63-49ad-a3a1-34700c29f114" providerId="AD" clId="Web-{7C3B381F-D113-BA7A-1954-6499628D19DB}" dt="2025-11-15T00:06:49.325" v="606" actId="20577"/>
        <pc:sldMkLst>
          <pc:docMk/>
          <pc:sldMk cId="2284219331" sldId="272"/>
        </pc:sldMkLst>
        <pc:spChg chg="mod">
          <ac:chgData name="Cristita Briz Asis (2333553)" userId="S::2333553@student.uwtsd.ac.uk::520342af-eb63-49ad-a3a1-34700c29f114" providerId="AD" clId="Web-{7C3B381F-D113-BA7A-1954-6499628D19DB}" dt="2025-11-15T00:03:23.307" v="592" actId="1076"/>
          <ac:spMkLst>
            <pc:docMk/>
            <pc:sldMk cId="2284219331" sldId="272"/>
            <ac:spMk id="2" creationId="{9308DAA2-D42F-3EB2-9689-9B59333E4CB9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5T00:06:49.325" v="606" actId="20577"/>
          <ac:spMkLst>
            <pc:docMk/>
            <pc:sldMk cId="2284219331" sldId="272"/>
            <ac:spMk id="4" creationId="{0F74D443-4561-8504-09A3-D557C7B6E70B}"/>
          </ac:spMkLst>
        </pc:spChg>
        <pc:picChg chg="mod">
          <ac:chgData name="Cristita Briz Asis (2333553)" userId="S::2333553@student.uwtsd.ac.uk::520342af-eb63-49ad-a3a1-34700c29f114" providerId="AD" clId="Web-{7C3B381F-D113-BA7A-1954-6499628D19DB}" dt="2025-11-14T21:59:19.019" v="240" actId="1076"/>
          <ac:picMkLst>
            <pc:docMk/>
            <pc:sldMk cId="2284219331" sldId="272"/>
            <ac:picMk id="3" creationId="{BAFFF200-7705-28E1-415E-81A014052441}"/>
          </ac:picMkLst>
        </pc:picChg>
      </pc:sldChg>
      <pc:sldChg chg="modSp">
        <pc:chgData name="Cristita Briz Asis (2333553)" userId="S::2333553@student.uwtsd.ac.uk::520342af-eb63-49ad-a3a1-34700c29f114" providerId="AD" clId="Web-{7C3B381F-D113-BA7A-1954-6499628D19DB}" dt="2025-11-15T00:07:38.688" v="610" actId="1076"/>
        <pc:sldMkLst>
          <pc:docMk/>
          <pc:sldMk cId="2179510877" sldId="274"/>
        </pc:sldMkLst>
        <pc:spChg chg="mod">
          <ac:chgData name="Cristita Briz Asis (2333553)" userId="S::2333553@student.uwtsd.ac.uk::520342af-eb63-49ad-a3a1-34700c29f114" providerId="AD" clId="Web-{7C3B381F-D113-BA7A-1954-6499628D19DB}" dt="2025-11-15T00:07:38.688" v="610" actId="1076"/>
          <ac:spMkLst>
            <pc:docMk/>
            <pc:sldMk cId="2179510877" sldId="274"/>
            <ac:spMk id="2" creationId="{673BCE3C-FFA4-F1A0-DD0E-C2D2F8EB8236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5T00:02:55.635" v="590" actId="20577"/>
          <ac:spMkLst>
            <pc:docMk/>
            <pc:sldMk cId="2179510877" sldId="274"/>
            <ac:spMk id="3" creationId="{F4488D29-290A-7680-D62C-BB57CDB5E8C2}"/>
          </ac:spMkLst>
        </pc:spChg>
      </pc:sldChg>
      <pc:sldChg chg="modSp">
        <pc:chgData name="Cristita Briz Asis (2333553)" userId="S::2333553@student.uwtsd.ac.uk::520342af-eb63-49ad-a3a1-34700c29f114" providerId="AD" clId="Web-{7C3B381F-D113-BA7A-1954-6499628D19DB}" dt="2025-11-14T23:17:39.296" v="478" actId="20577"/>
        <pc:sldMkLst>
          <pc:docMk/>
          <pc:sldMk cId="1530014817" sldId="275"/>
        </pc:sldMkLst>
        <pc:spChg chg="mod">
          <ac:chgData name="Cristita Briz Asis (2333553)" userId="S::2333553@student.uwtsd.ac.uk::520342af-eb63-49ad-a3a1-34700c29f114" providerId="AD" clId="Web-{7C3B381F-D113-BA7A-1954-6499628D19DB}" dt="2025-11-14T23:17:39.296" v="478" actId="20577"/>
          <ac:spMkLst>
            <pc:docMk/>
            <pc:sldMk cId="1530014817" sldId="275"/>
            <ac:spMk id="3" creationId="{5E369525-E11A-E856-C481-6F134CE84621}"/>
          </ac:spMkLst>
        </pc:spChg>
      </pc:sldChg>
      <pc:sldChg chg="addSp modSp">
        <pc:chgData name="Cristita Briz Asis (2333553)" userId="S::2333553@student.uwtsd.ac.uk::520342af-eb63-49ad-a3a1-34700c29f114" providerId="AD" clId="Web-{7C3B381F-D113-BA7A-1954-6499628D19DB}" dt="2025-11-14T22:44:49.350" v="305" actId="14100"/>
        <pc:sldMkLst>
          <pc:docMk/>
          <pc:sldMk cId="907778648" sldId="284"/>
        </pc:sldMkLst>
        <pc:spChg chg="mod">
          <ac:chgData name="Cristita Briz Asis (2333553)" userId="S::2333553@student.uwtsd.ac.uk::520342af-eb63-49ad-a3a1-34700c29f114" providerId="AD" clId="Web-{7C3B381F-D113-BA7A-1954-6499628D19DB}" dt="2025-11-14T22:40:45.318" v="289" actId="20577"/>
          <ac:spMkLst>
            <pc:docMk/>
            <pc:sldMk cId="907778648" sldId="284"/>
            <ac:spMk id="5" creationId="{6C30B752-56F7-76FC-589E-E13C2DE10176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4T22:42:50.078" v="295" actId="20577"/>
          <ac:spMkLst>
            <pc:docMk/>
            <pc:sldMk cId="907778648" sldId="284"/>
            <ac:spMk id="6" creationId="{EF84B27E-F81E-1FEC-EF4C-50C4F6883680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4T22:41:03.226" v="293" actId="20577"/>
          <ac:spMkLst>
            <pc:docMk/>
            <pc:sldMk cId="907778648" sldId="284"/>
            <ac:spMk id="7" creationId="{6E67F30C-C1EF-44ED-0D03-63DE7765EC93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4T22:42:54.703" v="297" actId="20577"/>
          <ac:spMkLst>
            <pc:docMk/>
            <pc:sldMk cId="907778648" sldId="284"/>
            <ac:spMk id="8" creationId="{B6661E90-A087-20B7-AD11-9EADDE695651}"/>
          </ac:spMkLst>
        </pc:spChg>
        <pc:picChg chg="add mod">
          <ac:chgData name="Cristita Briz Asis (2333553)" userId="S::2333553@student.uwtsd.ac.uk::520342af-eb63-49ad-a3a1-34700c29f114" providerId="AD" clId="Web-{7C3B381F-D113-BA7A-1954-6499628D19DB}" dt="2025-11-14T22:44:49.350" v="305" actId="14100"/>
          <ac:picMkLst>
            <pc:docMk/>
            <pc:sldMk cId="907778648" sldId="284"/>
            <ac:picMk id="2" creationId="{A6968BE7-B4BA-EA15-B0CC-19B49EDC4CB1}"/>
          </ac:picMkLst>
        </pc:picChg>
      </pc:sldChg>
      <pc:sldChg chg="modSp">
        <pc:chgData name="Cristita Briz Asis (2333553)" userId="S::2333553@student.uwtsd.ac.uk::520342af-eb63-49ad-a3a1-34700c29f114" providerId="AD" clId="Web-{7C3B381F-D113-BA7A-1954-6499628D19DB}" dt="2025-11-14T23:40:46.019" v="561" actId="1076"/>
        <pc:sldMkLst>
          <pc:docMk/>
          <pc:sldMk cId="2821602918" sldId="288"/>
        </pc:sldMkLst>
        <pc:spChg chg="mod">
          <ac:chgData name="Cristita Briz Asis (2333553)" userId="S::2333553@student.uwtsd.ac.uk::520342af-eb63-49ad-a3a1-34700c29f114" providerId="AD" clId="Web-{7C3B381F-D113-BA7A-1954-6499628D19DB}" dt="2025-11-14T23:40:46.019" v="561" actId="1076"/>
          <ac:spMkLst>
            <pc:docMk/>
            <pc:sldMk cId="2821602918" sldId="288"/>
            <ac:spMk id="2" creationId="{C7AE0D2F-15B6-3647-FEBB-62B809718FC3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4T23:24:38.310" v="484" actId="1076"/>
          <ac:spMkLst>
            <pc:docMk/>
            <pc:sldMk cId="2821602918" sldId="288"/>
            <ac:spMk id="3" creationId="{2203D849-4AC1-530F-12F3-233E66E8DD76}"/>
          </ac:spMkLst>
        </pc:spChg>
        <pc:picChg chg="mod modCrop">
          <ac:chgData name="Cristita Briz Asis (2333553)" userId="S::2333553@student.uwtsd.ac.uk::520342af-eb63-49ad-a3a1-34700c29f114" providerId="AD" clId="Web-{7C3B381F-D113-BA7A-1954-6499628D19DB}" dt="2025-11-14T23:24:57.014" v="488" actId="1076"/>
          <ac:picMkLst>
            <pc:docMk/>
            <pc:sldMk cId="2821602918" sldId="288"/>
            <ac:picMk id="7" creationId="{F5E91808-FB06-23B8-AD0E-A68BC1C67889}"/>
          </ac:picMkLst>
        </pc:picChg>
      </pc:sldChg>
      <pc:sldChg chg="addSp modSp">
        <pc:chgData name="Cristita Briz Asis (2333553)" userId="S::2333553@student.uwtsd.ac.uk::520342af-eb63-49ad-a3a1-34700c29f114" providerId="AD" clId="Web-{7C3B381F-D113-BA7A-1954-6499628D19DB}" dt="2025-11-14T23:42:59.396" v="566" actId="14100"/>
        <pc:sldMkLst>
          <pc:docMk/>
          <pc:sldMk cId="3049996033" sldId="289"/>
        </pc:sldMkLst>
        <pc:spChg chg="mod">
          <ac:chgData name="Cristita Briz Asis (2333553)" userId="S::2333553@student.uwtsd.ac.uk::520342af-eb63-49ad-a3a1-34700c29f114" providerId="AD" clId="Web-{7C3B381F-D113-BA7A-1954-6499628D19DB}" dt="2025-11-14T23:40:36.737" v="560" actId="1076"/>
          <ac:spMkLst>
            <pc:docMk/>
            <pc:sldMk cId="3049996033" sldId="289"/>
            <ac:spMk id="2" creationId="{327DEB0A-3C93-CA86-1353-5D25436A13E0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4T23:36:26.002" v="556" actId="20577"/>
          <ac:spMkLst>
            <pc:docMk/>
            <pc:sldMk cId="3049996033" sldId="289"/>
            <ac:spMk id="3" creationId="{76D6E546-AB9D-71C1-75E6-C8A45E91865B}"/>
          </ac:spMkLst>
        </pc:spChg>
        <pc:picChg chg="add mod">
          <ac:chgData name="Cristita Briz Asis (2333553)" userId="S::2333553@student.uwtsd.ac.uk::520342af-eb63-49ad-a3a1-34700c29f114" providerId="AD" clId="Web-{7C3B381F-D113-BA7A-1954-6499628D19DB}" dt="2025-11-14T23:42:59.396" v="566" actId="14100"/>
          <ac:picMkLst>
            <pc:docMk/>
            <pc:sldMk cId="3049996033" sldId="289"/>
            <ac:picMk id="4" creationId="{2E4F6969-ED35-DAC7-03EC-0EB4D368C0F4}"/>
          </ac:picMkLst>
        </pc:picChg>
        <pc:picChg chg="mod">
          <ac:chgData name="Cristita Briz Asis (2333553)" userId="S::2333553@student.uwtsd.ac.uk::520342af-eb63-49ad-a3a1-34700c29f114" providerId="AD" clId="Web-{7C3B381F-D113-BA7A-1954-6499628D19DB}" dt="2025-11-14T23:34:48.013" v="554" actId="1076"/>
          <ac:picMkLst>
            <pc:docMk/>
            <pc:sldMk cId="3049996033" sldId="289"/>
            <ac:picMk id="5" creationId="{5C80BD09-CAB9-A90A-08B1-849E82CC89AE}"/>
          </ac:picMkLst>
        </pc:picChg>
      </pc:sldChg>
      <pc:sldChg chg="modSp">
        <pc:chgData name="Cristita Briz Asis (2333553)" userId="S::2333553@student.uwtsd.ac.uk::520342af-eb63-49ad-a3a1-34700c29f114" providerId="AD" clId="Web-{7C3B381F-D113-BA7A-1954-6499628D19DB}" dt="2025-11-15T00:10:15.279" v="619" actId="20577"/>
        <pc:sldMkLst>
          <pc:docMk/>
          <pc:sldMk cId="770312057" sldId="290"/>
        </pc:sldMkLst>
        <pc:spChg chg="mod">
          <ac:chgData name="Cristita Briz Asis (2333553)" userId="S::2333553@student.uwtsd.ac.uk::520342af-eb63-49ad-a3a1-34700c29f114" providerId="AD" clId="Web-{7C3B381F-D113-BA7A-1954-6499628D19DB}" dt="2025-11-14T23:23:23.293" v="480" actId="1076"/>
          <ac:spMkLst>
            <pc:docMk/>
            <pc:sldMk cId="770312057" sldId="290"/>
            <ac:spMk id="2" creationId="{C46618DC-F6DA-BC25-62E1-4304FF837C5C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5T00:10:15.279" v="619" actId="20577"/>
          <ac:spMkLst>
            <pc:docMk/>
            <pc:sldMk cId="770312057" sldId="290"/>
            <ac:spMk id="3" creationId="{931C033A-45F6-ED08-A9E8-9E209676697D}"/>
          </ac:spMkLst>
        </pc:spChg>
        <pc:picChg chg="mod">
          <ac:chgData name="Cristita Briz Asis (2333553)" userId="S::2333553@student.uwtsd.ac.uk::520342af-eb63-49ad-a3a1-34700c29f114" providerId="AD" clId="Web-{7C3B381F-D113-BA7A-1954-6499628D19DB}" dt="2025-11-14T23:57:36.180" v="572" actId="1076"/>
          <ac:picMkLst>
            <pc:docMk/>
            <pc:sldMk cId="770312057" sldId="290"/>
            <ac:picMk id="6" creationId="{EFCA3C51-0EE6-AD9B-FA84-1C4EF458B491}"/>
          </ac:picMkLst>
        </pc:picChg>
      </pc:sldChg>
    </pc:docChg>
  </pc:docChgLst>
  <pc:docChgLst>
    <pc:chgData name="Cristita Briz Asis (2333553)" userId="S::2333553@student.uwtsd.ac.uk::520342af-eb63-49ad-a3a1-34700c29f114" providerId="AD" clId="Web-{914C9B61-C782-67CE-E5DC-3D668EABD549}"/>
    <pc:docChg chg="modSld">
      <pc:chgData name="Cristita Briz Asis (2333553)" userId="S::2333553@student.uwtsd.ac.uk::520342af-eb63-49ad-a3a1-34700c29f114" providerId="AD" clId="Web-{914C9B61-C782-67CE-E5DC-3D668EABD549}" dt="2025-10-31T23:06:14.596" v="10" actId="20577"/>
      <pc:docMkLst>
        <pc:docMk/>
      </pc:docMkLst>
    </pc:docChg>
  </pc:docChgLst>
  <pc:docChgLst>
    <pc:chgData name="Cristita Briz Asis (2333553)" userId="S::2333553@student.uwtsd.ac.uk::520342af-eb63-49ad-a3a1-34700c29f114" providerId="AD" clId="Web-{8C42A0DC-AA26-63F0-9FC7-4DAC10391391}"/>
    <pc:docChg chg="addSld modSld">
      <pc:chgData name="Cristita Briz Asis (2333553)" userId="S::2333553@student.uwtsd.ac.uk::520342af-eb63-49ad-a3a1-34700c29f114" providerId="AD" clId="Web-{8C42A0DC-AA26-63F0-9FC7-4DAC10391391}" dt="2025-10-27T20:02:07.429" v="243"/>
      <pc:docMkLst>
        <pc:docMk/>
      </pc:docMkLst>
      <pc:sldChg chg="addSp delSp modSp">
        <pc:chgData name="Cristita Briz Asis (2333553)" userId="S::2333553@student.uwtsd.ac.uk::520342af-eb63-49ad-a3a1-34700c29f114" providerId="AD" clId="Web-{8C42A0DC-AA26-63F0-9FC7-4DAC10391391}" dt="2025-10-27T20:01:44" v="242" actId="14100"/>
        <pc:sldMkLst>
          <pc:docMk/>
          <pc:sldMk cId="1129575355" sldId="262"/>
        </pc:sldMkLst>
        <pc:spChg chg="mod">
          <ac:chgData name="Cristita Briz Asis (2333553)" userId="S::2333553@student.uwtsd.ac.uk::520342af-eb63-49ad-a3a1-34700c29f114" providerId="AD" clId="Web-{8C42A0DC-AA26-63F0-9FC7-4DAC10391391}" dt="2025-10-27T20:01:14.280" v="239" actId="1076"/>
          <ac:spMkLst>
            <pc:docMk/>
            <pc:sldMk cId="1129575355" sldId="262"/>
            <ac:spMk id="2" creationId="{D44F9D1A-8226-4821-F271-4F9C787E9BFB}"/>
          </ac:spMkLst>
        </pc:spChg>
        <pc:picChg chg="mod ord">
          <ac:chgData name="Cristita Briz Asis (2333553)" userId="S::2333553@student.uwtsd.ac.uk::520342af-eb63-49ad-a3a1-34700c29f114" providerId="AD" clId="Web-{8C42A0DC-AA26-63F0-9FC7-4DAC10391391}" dt="2025-10-27T20:01:44" v="242" actId="14100"/>
          <ac:picMkLst>
            <pc:docMk/>
            <pc:sldMk cId="1129575355" sldId="262"/>
            <ac:picMk id="5" creationId="{35B7C1E1-0D00-150E-B9D2-D739152E91F5}"/>
          </ac:picMkLst>
        </pc:picChg>
      </pc:sldChg>
      <pc:sldChg chg="modSp">
        <pc:chgData name="Cristita Briz Asis (2333553)" userId="S::2333553@student.uwtsd.ac.uk::520342af-eb63-49ad-a3a1-34700c29f114" providerId="AD" clId="Web-{8C42A0DC-AA26-63F0-9FC7-4DAC10391391}" dt="2025-10-27T19:53:11.084" v="197" actId="20577"/>
        <pc:sldMkLst>
          <pc:docMk/>
          <pc:sldMk cId="2077980594" sldId="271"/>
        </pc:sldMkLst>
        <pc:spChg chg="mod">
          <ac:chgData name="Cristita Briz Asis (2333553)" userId="S::2333553@student.uwtsd.ac.uk::520342af-eb63-49ad-a3a1-34700c29f114" providerId="AD" clId="Web-{8C42A0DC-AA26-63F0-9FC7-4DAC10391391}" dt="2025-10-27T19:53:11.084" v="197" actId="20577"/>
          <ac:spMkLst>
            <pc:docMk/>
            <pc:sldMk cId="2077980594" sldId="271"/>
            <ac:spMk id="3" creationId="{E516C714-AE4A-48EF-64AF-5253BD03B9D8}"/>
          </ac:spMkLst>
        </pc:spChg>
      </pc:sldChg>
      <pc:sldChg chg="addSp delSp">
        <pc:chgData name="Cristita Briz Asis (2333553)" userId="S::2333553@student.uwtsd.ac.uk::520342af-eb63-49ad-a3a1-34700c29f114" providerId="AD" clId="Web-{8C42A0DC-AA26-63F0-9FC7-4DAC10391391}" dt="2025-10-27T20:02:07.429" v="243"/>
        <pc:sldMkLst>
          <pc:docMk/>
          <pc:sldMk cId="1277102882" sldId="273"/>
        </pc:sldMkLst>
      </pc:sldChg>
    </pc:docChg>
  </pc:docChgLst>
  <pc:docChgLst>
    <pc:chgData name="Cristita Briz Asis (2333553)" userId="S::2333553@student.uwtsd.ac.uk::520342af-eb63-49ad-a3a1-34700c29f114" providerId="AD" clId="Web-{BC7AA92E-75AF-1A62-D070-382A9FDD7F84}"/>
    <pc:docChg chg="modSld">
      <pc:chgData name="Cristita Briz Asis (2333553)" userId="S::2333553@student.uwtsd.ac.uk::520342af-eb63-49ad-a3a1-34700c29f114" providerId="AD" clId="Web-{BC7AA92E-75AF-1A62-D070-382A9FDD7F84}" dt="2025-11-13T06:32:26.767" v="39" actId="14100"/>
      <pc:docMkLst>
        <pc:docMk/>
      </pc:docMkLst>
      <pc:sldChg chg="addSp delSp modSp">
        <pc:chgData name="Cristita Briz Asis (2333553)" userId="S::2333553@student.uwtsd.ac.uk::520342af-eb63-49ad-a3a1-34700c29f114" providerId="AD" clId="Web-{BC7AA92E-75AF-1A62-D070-382A9FDD7F84}" dt="2025-11-13T06:32:26.767" v="39" actId="14100"/>
        <pc:sldMkLst>
          <pc:docMk/>
          <pc:sldMk cId="1129575355" sldId="262"/>
        </pc:sldMkLst>
        <pc:spChg chg="mod">
          <ac:chgData name="Cristita Briz Asis (2333553)" userId="S::2333553@student.uwtsd.ac.uk::520342af-eb63-49ad-a3a1-34700c29f114" providerId="AD" clId="Web-{BC7AA92E-75AF-1A62-D070-382A9FDD7F84}" dt="2025-11-13T06:32:06.033" v="37"/>
          <ac:spMkLst>
            <pc:docMk/>
            <pc:sldMk cId="1129575355" sldId="262"/>
            <ac:spMk id="2" creationId="{D44F9D1A-8226-4821-F271-4F9C787E9BFB}"/>
          </ac:spMkLst>
        </pc:spChg>
        <pc:spChg chg="mod">
          <ac:chgData name="Cristita Briz Asis (2333553)" userId="S::2333553@student.uwtsd.ac.uk::520342af-eb63-49ad-a3a1-34700c29f114" providerId="AD" clId="Web-{BC7AA92E-75AF-1A62-D070-382A9FDD7F84}" dt="2025-11-13T06:32:06.033" v="37"/>
          <ac:spMkLst>
            <pc:docMk/>
            <pc:sldMk cId="1129575355" sldId="262"/>
            <ac:spMk id="3" creationId="{58F2D7A5-68BA-1E81-9D4A-442468F0E660}"/>
          </ac:spMkLst>
        </pc:spChg>
        <pc:spChg chg="add">
          <ac:chgData name="Cristita Briz Asis (2333553)" userId="S::2333553@student.uwtsd.ac.uk::520342af-eb63-49ad-a3a1-34700c29f114" providerId="AD" clId="Web-{BC7AA92E-75AF-1A62-D070-382A9FDD7F84}" dt="2025-11-13T06:32:06.033" v="37"/>
          <ac:spMkLst>
            <pc:docMk/>
            <pc:sldMk cId="1129575355" sldId="262"/>
            <ac:spMk id="57" creationId="{04812C46-200A-4DEB-A05E-3ED6C68C2387}"/>
          </ac:spMkLst>
        </pc:spChg>
        <pc:spChg chg="add">
          <ac:chgData name="Cristita Briz Asis (2333553)" userId="S::2333553@student.uwtsd.ac.uk::520342af-eb63-49ad-a3a1-34700c29f114" providerId="AD" clId="Web-{BC7AA92E-75AF-1A62-D070-382A9FDD7F84}" dt="2025-11-13T06:32:06.033" v="37"/>
          <ac:spMkLst>
            <pc:docMk/>
            <pc:sldMk cId="1129575355" sldId="262"/>
            <ac:spMk id="58" creationId="{D1EA859B-E555-4109-94F3-6700E046E008}"/>
          </ac:spMkLst>
        </pc:spChg>
        <pc:picChg chg="mod">
          <ac:chgData name="Cristita Briz Asis (2333553)" userId="S::2333553@student.uwtsd.ac.uk::520342af-eb63-49ad-a3a1-34700c29f114" providerId="AD" clId="Web-{BC7AA92E-75AF-1A62-D070-382A9FDD7F84}" dt="2025-11-13T06:22:32.699" v="14" actId="1076"/>
          <ac:picMkLst>
            <pc:docMk/>
            <pc:sldMk cId="1129575355" sldId="262"/>
            <ac:picMk id="4" creationId="{C31CA4DD-2702-84C3-3E7B-AB17A1DBF531}"/>
          </ac:picMkLst>
        </pc:picChg>
        <pc:picChg chg="mod ord">
          <ac:chgData name="Cristita Briz Asis (2333553)" userId="S::2333553@student.uwtsd.ac.uk::520342af-eb63-49ad-a3a1-34700c29f114" providerId="AD" clId="Web-{BC7AA92E-75AF-1A62-D070-382A9FDD7F84}" dt="2025-11-13T06:32:26.767" v="39" actId="14100"/>
          <ac:picMkLst>
            <pc:docMk/>
            <pc:sldMk cId="1129575355" sldId="262"/>
            <ac:picMk id="5" creationId="{35B7C1E1-0D00-150E-B9D2-D739152E91F5}"/>
          </ac:picMkLst>
        </pc:picChg>
      </pc:sldChg>
    </pc:docChg>
  </pc:docChgLst>
  <pc:docChgLst>
    <pc:chgData name="Cristita Briz Asis (2333553)" userId="S::2333553@student.uwtsd.ac.uk::520342af-eb63-49ad-a3a1-34700c29f114" providerId="AD" clId="Web-{870C1774-9EFF-1CA8-EC92-0347ACAC673D}"/>
    <pc:docChg chg="modSld">
      <pc:chgData name="Cristita Briz Asis (2333553)" userId="S::2333553@student.uwtsd.ac.uk::520342af-eb63-49ad-a3a1-34700c29f114" providerId="AD" clId="Web-{870C1774-9EFF-1CA8-EC92-0347ACAC673D}" dt="2025-11-07T22:33:48.177" v="329" actId="14100"/>
      <pc:docMkLst>
        <pc:docMk/>
      </pc:docMkLst>
      <pc:sldChg chg="modSp">
        <pc:chgData name="Cristita Briz Asis (2333553)" userId="S::2333553@student.uwtsd.ac.uk::520342af-eb63-49ad-a3a1-34700c29f114" providerId="AD" clId="Web-{870C1774-9EFF-1CA8-EC92-0347ACAC673D}" dt="2025-11-07T22:24:52.607" v="301" actId="20577"/>
        <pc:sldMkLst>
          <pc:docMk/>
          <pc:sldMk cId="3249266071" sldId="266"/>
        </pc:sldMkLst>
        <pc:spChg chg="mod">
          <ac:chgData name="Cristita Briz Asis (2333553)" userId="S::2333553@student.uwtsd.ac.uk::520342af-eb63-49ad-a3a1-34700c29f114" providerId="AD" clId="Web-{870C1774-9EFF-1CA8-EC92-0347ACAC673D}" dt="2025-11-07T22:24:52.607" v="301" actId="20577"/>
          <ac:spMkLst>
            <pc:docMk/>
            <pc:sldMk cId="3249266071" sldId="266"/>
            <ac:spMk id="3" creationId="{B827F5D9-0675-B1D2-5A98-E08A3B620D2F}"/>
          </ac:spMkLst>
        </pc:spChg>
      </pc:sldChg>
      <pc:sldChg chg="modSp">
        <pc:chgData name="Cristita Briz Asis (2333553)" userId="S::2333553@student.uwtsd.ac.uk::520342af-eb63-49ad-a3a1-34700c29f114" providerId="AD" clId="Web-{870C1774-9EFF-1CA8-EC92-0347ACAC673D}" dt="2025-11-07T22:32:49.988" v="320" actId="14100"/>
        <pc:sldMkLst>
          <pc:docMk/>
          <pc:sldMk cId="2284219331" sldId="272"/>
        </pc:sldMkLst>
        <pc:spChg chg="mod">
          <ac:chgData name="Cristita Briz Asis (2333553)" userId="S::2333553@student.uwtsd.ac.uk::520342af-eb63-49ad-a3a1-34700c29f114" providerId="AD" clId="Web-{870C1774-9EFF-1CA8-EC92-0347ACAC673D}" dt="2025-11-07T22:32:49.988" v="320" actId="14100"/>
          <ac:spMkLst>
            <pc:docMk/>
            <pc:sldMk cId="2284219331" sldId="272"/>
            <ac:spMk id="4" creationId="{0F74D443-4561-8504-09A3-D557C7B6E70B}"/>
          </ac:spMkLst>
        </pc:spChg>
        <pc:picChg chg="mod">
          <ac:chgData name="Cristita Briz Asis (2333553)" userId="S::2333553@student.uwtsd.ac.uk::520342af-eb63-49ad-a3a1-34700c29f114" providerId="AD" clId="Web-{870C1774-9EFF-1CA8-EC92-0347ACAC673D}" dt="2025-11-07T22:32:46.285" v="319" actId="14100"/>
          <ac:picMkLst>
            <pc:docMk/>
            <pc:sldMk cId="2284219331" sldId="272"/>
            <ac:picMk id="3" creationId="{BAFFF200-7705-28E1-415E-81A014052441}"/>
          </ac:picMkLst>
        </pc:picChg>
      </pc:sldChg>
      <pc:sldChg chg="modSp">
        <pc:chgData name="Cristita Briz Asis (2333553)" userId="S::2333553@student.uwtsd.ac.uk::520342af-eb63-49ad-a3a1-34700c29f114" providerId="AD" clId="Web-{870C1774-9EFF-1CA8-EC92-0347ACAC673D}" dt="2025-11-07T22:25:03.122" v="302" actId="20577"/>
        <pc:sldMkLst>
          <pc:docMk/>
          <pc:sldMk cId="1530014817" sldId="275"/>
        </pc:sldMkLst>
        <pc:spChg chg="mod">
          <ac:chgData name="Cristita Briz Asis (2333553)" userId="S::2333553@student.uwtsd.ac.uk::520342af-eb63-49ad-a3a1-34700c29f114" providerId="AD" clId="Web-{870C1774-9EFF-1CA8-EC92-0347ACAC673D}" dt="2025-11-07T22:25:03.122" v="302" actId="20577"/>
          <ac:spMkLst>
            <pc:docMk/>
            <pc:sldMk cId="1530014817" sldId="275"/>
            <ac:spMk id="3" creationId="{5E369525-E11A-E856-C481-6F134CE84621}"/>
          </ac:spMkLst>
        </pc:spChg>
      </pc:sldChg>
    </pc:docChg>
  </pc:docChgLst>
  <pc:docChgLst>
    <pc:chgData name="Cristita Briz Asis (2333553)" userId="S::2333553@student.uwtsd.ac.uk::520342af-eb63-49ad-a3a1-34700c29f114" providerId="AD" clId="Web-{F770F247-1BDB-C2C2-4501-0401642B94C7}"/>
    <pc:docChg chg="modSld">
      <pc:chgData name="Cristita Briz Asis (2333553)" userId="S::2333553@student.uwtsd.ac.uk::520342af-eb63-49ad-a3a1-34700c29f114" providerId="AD" clId="Web-{F770F247-1BDB-C2C2-4501-0401642B94C7}" dt="2025-11-08T04:28:44.307" v="1" actId="14100"/>
      <pc:docMkLst>
        <pc:docMk/>
      </pc:docMkLst>
      <pc:sldChg chg="modSp">
        <pc:chgData name="Cristita Briz Asis (2333553)" userId="S::2333553@student.uwtsd.ac.uk::520342af-eb63-49ad-a3a1-34700c29f114" providerId="AD" clId="Web-{F770F247-1BDB-C2C2-4501-0401642B94C7}" dt="2025-11-08T04:28:44.307" v="1" actId="14100"/>
        <pc:sldMkLst>
          <pc:docMk/>
          <pc:sldMk cId="2284219331" sldId="272"/>
        </pc:sldMkLst>
        <pc:picChg chg="mod">
          <ac:chgData name="Cristita Briz Asis (2333553)" userId="S::2333553@student.uwtsd.ac.uk::520342af-eb63-49ad-a3a1-34700c29f114" providerId="AD" clId="Web-{F770F247-1BDB-C2C2-4501-0401642B94C7}" dt="2025-11-08T04:28:44.307" v="1" actId="14100"/>
          <ac:picMkLst>
            <pc:docMk/>
            <pc:sldMk cId="2284219331" sldId="272"/>
            <ac:picMk id="3" creationId="{BAFFF200-7705-28E1-415E-81A014052441}"/>
          </ac:picMkLst>
        </pc:picChg>
      </pc:sldChg>
    </pc:docChg>
  </pc:docChgLst>
  <pc:docChgLst>
    <pc:chgData name="Cristita Briz Asis (2333553)" userId="S::2333553@student.uwtsd.ac.uk::520342af-eb63-49ad-a3a1-34700c29f114" providerId="AD" clId="Web-{70F6572C-135C-C700-F69F-13612A3C7A92}"/>
    <pc:docChg chg="modSld">
      <pc:chgData name="Cristita Briz Asis (2333553)" userId="S::2333553@student.uwtsd.ac.uk::520342af-eb63-49ad-a3a1-34700c29f114" providerId="AD" clId="Web-{70F6572C-135C-C700-F69F-13612A3C7A92}" dt="2025-11-09T11:23:33.152" v="2" actId="20577"/>
      <pc:docMkLst>
        <pc:docMk/>
      </pc:docMkLst>
      <pc:sldChg chg="modSp">
        <pc:chgData name="Cristita Briz Asis (2333553)" userId="S::2333553@student.uwtsd.ac.uk::520342af-eb63-49ad-a3a1-34700c29f114" providerId="AD" clId="Web-{70F6572C-135C-C700-F69F-13612A3C7A92}" dt="2025-11-09T11:23:33.152" v="2" actId="20577"/>
        <pc:sldMkLst>
          <pc:docMk/>
          <pc:sldMk cId="1277102882" sldId="273"/>
        </pc:sldMkLst>
        <pc:spChg chg="mod">
          <ac:chgData name="Cristita Briz Asis (2333553)" userId="S::2333553@student.uwtsd.ac.uk::520342af-eb63-49ad-a3a1-34700c29f114" providerId="AD" clId="Web-{70F6572C-135C-C700-F69F-13612A3C7A92}" dt="2025-11-09T11:23:33.152" v="2" actId="20577"/>
          <ac:spMkLst>
            <pc:docMk/>
            <pc:sldMk cId="1277102882" sldId="273"/>
            <ac:spMk id="2" creationId="{7785D943-53D7-7B38-161C-93A00EF1BFF3}"/>
          </ac:spMkLst>
        </pc:spChg>
      </pc:sldChg>
    </pc:docChg>
  </pc:docChgLst>
  <pc:docChgLst>
    <pc:chgData name="Cristita Briz Asis (2333553)" userId="S::2333553@student.uwtsd.ac.uk::520342af-eb63-49ad-a3a1-34700c29f114" providerId="AD" clId="Web-{418BD263-283E-0A43-8CB3-130B0B4DC839}"/>
    <pc:docChg chg="addSld delSld modSld">
      <pc:chgData name="Cristita Briz Asis (2333553)" userId="S::2333553@student.uwtsd.ac.uk::520342af-eb63-49ad-a3a1-34700c29f114" providerId="AD" clId="Web-{418BD263-283E-0A43-8CB3-130B0B4DC839}" dt="2025-11-15T09:00:45.495" v="447" actId="20577"/>
      <pc:docMkLst>
        <pc:docMk/>
      </pc:docMkLst>
      <pc:sldChg chg="modSp">
        <pc:chgData name="Cristita Briz Asis (2333553)" userId="S::2333553@student.uwtsd.ac.uk::520342af-eb63-49ad-a3a1-34700c29f114" providerId="AD" clId="Web-{418BD263-283E-0A43-8CB3-130B0B4DC839}" dt="2025-11-15T08:13:09.735" v="296" actId="20577"/>
        <pc:sldMkLst>
          <pc:docMk/>
          <pc:sldMk cId="2031653882" sldId="265"/>
        </pc:sldMkLst>
        <pc:spChg chg="mod">
          <ac:chgData name="Cristita Briz Asis (2333553)" userId="S::2333553@student.uwtsd.ac.uk::520342af-eb63-49ad-a3a1-34700c29f114" providerId="AD" clId="Web-{418BD263-283E-0A43-8CB3-130B0B4DC839}" dt="2025-11-15T08:13:09.735" v="296" actId="20577"/>
          <ac:spMkLst>
            <pc:docMk/>
            <pc:sldMk cId="2031653882" sldId="265"/>
            <ac:spMk id="3" creationId="{B48B0E50-5A35-A607-01F2-27C2D7AFB379}"/>
          </ac:spMkLst>
        </pc:spChg>
      </pc:sldChg>
      <pc:sldChg chg="modSp">
        <pc:chgData name="Cristita Briz Asis (2333553)" userId="S::2333553@student.uwtsd.ac.uk::520342af-eb63-49ad-a3a1-34700c29f114" providerId="AD" clId="Web-{418BD263-283E-0A43-8CB3-130B0B4DC839}" dt="2025-11-15T08:15:22.442" v="316" actId="20577"/>
        <pc:sldMkLst>
          <pc:docMk/>
          <pc:sldMk cId="3249266071" sldId="266"/>
        </pc:sldMkLst>
        <pc:spChg chg="mod">
          <ac:chgData name="Cristita Briz Asis (2333553)" userId="S::2333553@student.uwtsd.ac.uk::520342af-eb63-49ad-a3a1-34700c29f114" providerId="AD" clId="Web-{418BD263-283E-0A43-8CB3-130B0B4DC839}" dt="2025-11-15T07:51:12.152" v="161" actId="20577"/>
          <ac:spMkLst>
            <pc:docMk/>
            <pc:sldMk cId="3249266071" sldId="266"/>
            <ac:spMk id="2" creationId="{7CE55BC1-5F10-FA71-40BB-A7CF632A855A}"/>
          </ac:spMkLst>
        </pc:spChg>
        <pc:spChg chg="mod">
          <ac:chgData name="Cristita Briz Asis (2333553)" userId="S::2333553@student.uwtsd.ac.uk::520342af-eb63-49ad-a3a1-34700c29f114" providerId="AD" clId="Web-{418BD263-283E-0A43-8CB3-130B0B4DC839}" dt="2025-11-15T08:15:22.442" v="316" actId="20577"/>
          <ac:spMkLst>
            <pc:docMk/>
            <pc:sldMk cId="3249266071" sldId="266"/>
            <ac:spMk id="3" creationId="{B827F5D9-0675-B1D2-5A98-E08A3B620D2F}"/>
          </ac:spMkLst>
        </pc:spChg>
      </pc:sldChg>
      <pc:sldChg chg="modSp">
        <pc:chgData name="Cristita Briz Asis (2333553)" userId="S::2333553@student.uwtsd.ac.uk::520342af-eb63-49ad-a3a1-34700c29f114" providerId="AD" clId="Web-{418BD263-283E-0A43-8CB3-130B0B4DC839}" dt="2025-11-15T08:18:34.052" v="343" actId="20577"/>
        <pc:sldMkLst>
          <pc:docMk/>
          <pc:sldMk cId="1530014817" sldId="275"/>
        </pc:sldMkLst>
        <pc:spChg chg="mod">
          <ac:chgData name="Cristita Briz Asis (2333553)" userId="S::2333553@student.uwtsd.ac.uk::520342af-eb63-49ad-a3a1-34700c29f114" providerId="AD" clId="Web-{418BD263-283E-0A43-8CB3-130B0B4DC839}" dt="2025-11-15T07:51:30.011" v="168" actId="20577"/>
          <ac:spMkLst>
            <pc:docMk/>
            <pc:sldMk cId="1530014817" sldId="275"/>
            <ac:spMk id="2" creationId="{055DB05A-0FE1-5BFB-38C6-83C381E14113}"/>
          </ac:spMkLst>
        </pc:spChg>
        <pc:spChg chg="mod">
          <ac:chgData name="Cristita Briz Asis (2333553)" userId="S::2333553@student.uwtsd.ac.uk::520342af-eb63-49ad-a3a1-34700c29f114" providerId="AD" clId="Web-{418BD263-283E-0A43-8CB3-130B0B4DC839}" dt="2025-11-15T08:18:34.052" v="343" actId="20577"/>
          <ac:spMkLst>
            <pc:docMk/>
            <pc:sldMk cId="1530014817" sldId="275"/>
            <ac:spMk id="3" creationId="{5E369525-E11A-E856-C481-6F134CE84621}"/>
          </ac:spMkLst>
        </pc:spChg>
      </pc:sldChg>
      <pc:sldChg chg="modSp">
        <pc:chgData name="Cristita Briz Asis (2333553)" userId="S::2333553@student.uwtsd.ac.uk::520342af-eb63-49ad-a3a1-34700c29f114" providerId="AD" clId="Web-{418BD263-283E-0A43-8CB3-130B0B4DC839}" dt="2025-11-15T08:27:08.068" v="352" actId="20577"/>
        <pc:sldMkLst>
          <pc:docMk/>
          <pc:sldMk cId="2821602918" sldId="288"/>
        </pc:sldMkLst>
        <pc:spChg chg="mod">
          <ac:chgData name="Cristita Briz Asis (2333553)" userId="S::2333553@student.uwtsd.ac.uk::520342af-eb63-49ad-a3a1-34700c29f114" providerId="AD" clId="Web-{418BD263-283E-0A43-8CB3-130B0B4DC839}" dt="2025-11-15T08:27:08.068" v="352" actId="20577"/>
          <ac:spMkLst>
            <pc:docMk/>
            <pc:sldMk cId="2821602918" sldId="288"/>
            <ac:spMk id="3" creationId="{2203D849-4AC1-530F-12F3-233E66E8DD76}"/>
          </ac:spMkLst>
        </pc:spChg>
      </pc:sldChg>
      <pc:sldChg chg="modSp">
        <pc:chgData name="Cristita Briz Asis (2333553)" userId="S::2333553@student.uwtsd.ac.uk::520342af-eb63-49ad-a3a1-34700c29f114" providerId="AD" clId="Web-{418BD263-283E-0A43-8CB3-130B0B4DC839}" dt="2025-11-15T08:27:56.100" v="356" actId="20577"/>
        <pc:sldMkLst>
          <pc:docMk/>
          <pc:sldMk cId="770312057" sldId="290"/>
        </pc:sldMkLst>
        <pc:spChg chg="mod">
          <ac:chgData name="Cristita Briz Asis (2333553)" userId="S::2333553@student.uwtsd.ac.uk::520342af-eb63-49ad-a3a1-34700c29f114" providerId="AD" clId="Web-{418BD263-283E-0A43-8CB3-130B0B4DC839}" dt="2025-11-15T08:27:56.100" v="356" actId="20577"/>
          <ac:spMkLst>
            <pc:docMk/>
            <pc:sldMk cId="770312057" sldId="290"/>
            <ac:spMk id="3" creationId="{931C033A-45F6-ED08-A9E8-9E209676697D}"/>
          </ac:spMkLst>
        </pc:spChg>
      </pc:sldChg>
      <pc:sldChg chg="addSp delSp modSp new">
        <pc:chgData name="Cristita Briz Asis (2333553)" userId="S::2333553@student.uwtsd.ac.uk::520342af-eb63-49ad-a3a1-34700c29f114" providerId="AD" clId="Web-{418BD263-283E-0A43-8CB3-130B0B4DC839}" dt="2025-11-15T09:00:45.495" v="447" actId="20577"/>
        <pc:sldMkLst>
          <pc:docMk/>
          <pc:sldMk cId="3094911562" sldId="293"/>
        </pc:sldMkLst>
        <pc:spChg chg="mod">
          <ac:chgData name="Cristita Briz Asis (2333553)" userId="S::2333553@student.uwtsd.ac.uk::520342af-eb63-49ad-a3a1-34700c29f114" providerId="AD" clId="Web-{418BD263-283E-0A43-8CB3-130B0B4DC839}" dt="2025-11-15T08:59:09.752" v="445" actId="14100"/>
          <ac:spMkLst>
            <pc:docMk/>
            <pc:sldMk cId="3094911562" sldId="293"/>
            <ac:spMk id="2" creationId="{9320543C-31D9-CA81-14C8-3F6C6F4DEF5D}"/>
          </ac:spMkLst>
        </pc:spChg>
        <pc:graphicFrameChg chg="add mod modGraphic">
          <ac:chgData name="Cristita Briz Asis (2333553)" userId="S::2333553@student.uwtsd.ac.uk::520342af-eb63-49ad-a3a1-34700c29f114" providerId="AD" clId="Web-{418BD263-283E-0A43-8CB3-130B0B4DC839}" dt="2025-11-15T09:00:45.495" v="447" actId="20577"/>
          <ac:graphicFrameMkLst>
            <pc:docMk/>
            <pc:sldMk cId="3094911562" sldId="293"/>
            <ac:graphicFrameMk id="6" creationId="{3C8A8574-34D5-4BCA-B7BB-69F58335C89D}"/>
          </ac:graphicFrameMkLst>
        </pc:graphicFrameChg>
      </pc:sldChg>
    </pc:docChg>
  </pc:docChgLst>
  <pc:docChgLst>
    <pc:chgData name="Cristita Briz Asis (2333553)" userId="S::2333553@student.uwtsd.ac.uk::520342af-eb63-49ad-a3a1-34700c29f114" providerId="AD" clId="Web-{0164417E-071E-E7B3-E26B-19BBC6653DF9}"/>
    <pc:docChg chg="modSld">
      <pc:chgData name="Cristita Briz Asis (2333553)" userId="S::2333553@student.uwtsd.ac.uk::520342af-eb63-49ad-a3a1-34700c29f114" providerId="AD" clId="Web-{0164417E-071E-E7B3-E26B-19BBC6653DF9}" dt="2025-10-28T05:15:55.031" v="19"/>
      <pc:docMkLst>
        <pc:docMk/>
      </pc:docMkLst>
    </pc:docChg>
  </pc:docChgLst>
  <pc:docChgLst>
    <pc:chgData name="Cristita Briz Asis (2333553)" userId="S::2333553@student.uwtsd.ac.uk::520342af-eb63-49ad-a3a1-34700c29f114" providerId="AD" clId="Web-{B2262966-AFF7-DF15-E569-490E34074869}"/>
    <pc:docChg chg="addSld delSld modSld">
      <pc:chgData name="Cristita Briz Asis (2333553)" userId="S::2333553@student.uwtsd.ac.uk::520342af-eb63-49ad-a3a1-34700c29f114" providerId="AD" clId="Web-{B2262966-AFF7-DF15-E569-490E34074869}" dt="2025-11-13T20:07:27.749" v="515" actId="20577"/>
      <pc:docMkLst>
        <pc:docMk/>
      </pc:docMkLst>
      <pc:sldChg chg="addSp delSp modSp">
        <pc:chgData name="Cristita Briz Asis (2333553)" userId="S::2333553@student.uwtsd.ac.uk::520342af-eb63-49ad-a3a1-34700c29f114" providerId="AD" clId="Web-{B2262966-AFF7-DF15-E569-490E34074869}" dt="2025-11-13T12:28:14.611" v="499" actId="1076"/>
        <pc:sldMkLst>
          <pc:docMk/>
          <pc:sldMk cId="1129575355" sldId="262"/>
        </pc:sldMkLst>
        <pc:spChg chg="mod">
          <ac:chgData name="Cristita Briz Asis (2333553)" userId="S::2333553@student.uwtsd.ac.uk::520342af-eb63-49ad-a3a1-34700c29f114" providerId="AD" clId="Web-{B2262966-AFF7-DF15-E569-490E34074869}" dt="2025-11-13T09:49:58.934" v="167" actId="14100"/>
          <ac:spMkLst>
            <pc:docMk/>
            <pc:sldMk cId="1129575355" sldId="262"/>
            <ac:spMk id="2" creationId="{D44F9D1A-8226-4821-F271-4F9C787E9BFB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09:49:31.058" v="165" actId="14100"/>
          <ac:spMkLst>
            <pc:docMk/>
            <pc:sldMk cId="1129575355" sldId="262"/>
            <ac:spMk id="3" creationId="{58F2D7A5-68BA-1E81-9D4A-442468F0E660}"/>
          </ac:spMkLst>
        </pc:spChg>
        <pc:spChg chg="add del">
          <ac:chgData name="Cristita Briz Asis (2333553)" userId="S::2333553@student.uwtsd.ac.uk::520342af-eb63-49ad-a3a1-34700c29f114" providerId="AD" clId="Web-{B2262966-AFF7-DF15-E569-490E34074869}" dt="2025-11-13T06:38:13.759" v="26"/>
          <ac:spMkLst>
            <pc:docMk/>
            <pc:sldMk cId="1129575355" sldId="262"/>
            <ac:spMk id="57" creationId="{04812C46-200A-4DEB-A05E-3ED6C68C2387}"/>
          </ac:spMkLst>
        </pc:spChg>
        <pc:spChg chg="add del">
          <ac:chgData name="Cristita Briz Asis (2333553)" userId="S::2333553@student.uwtsd.ac.uk::520342af-eb63-49ad-a3a1-34700c29f114" providerId="AD" clId="Web-{B2262966-AFF7-DF15-E569-490E34074869}" dt="2025-11-13T06:38:13.759" v="26"/>
          <ac:spMkLst>
            <pc:docMk/>
            <pc:sldMk cId="1129575355" sldId="262"/>
            <ac:spMk id="58" creationId="{D1EA859B-E555-4109-94F3-6700E046E008}"/>
          </ac:spMkLst>
        </pc:spChg>
        <pc:picChg chg="mod">
          <ac:chgData name="Cristita Briz Asis (2333553)" userId="S::2333553@student.uwtsd.ac.uk::520342af-eb63-49ad-a3a1-34700c29f114" providerId="AD" clId="Web-{B2262966-AFF7-DF15-E569-490E34074869}" dt="2025-11-13T06:35:11.165" v="13" actId="1076"/>
          <ac:picMkLst>
            <pc:docMk/>
            <pc:sldMk cId="1129575355" sldId="262"/>
            <ac:picMk id="4" creationId="{C31CA4DD-2702-84C3-3E7B-AB17A1DBF531}"/>
          </ac:picMkLst>
        </pc:picChg>
        <pc:picChg chg="mod ord modCrop">
          <ac:chgData name="Cristita Briz Asis (2333553)" userId="S::2333553@student.uwtsd.ac.uk::520342af-eb63-49ad-a3a1-34700c29f114" providerId="AD" clId="Web-{B2262966-AFF7-DF15-E569-490E34074869}" dt="2025-11-13T12:28:14.611" v="499" actId="1076"/>
          <ac:picMkLst>
            <pc:docMk/>
            <pc:sldMk cId="1129575355" sldId="262"/>
            <ac:picMk id="5" creationId="{35B7C1E1-0D00-150E-B9D2-D739152E91F5}"/>
          </ac:picMkLst>
        </pc:picChg>
      </pc:sldChg>
      <pc:sldChg chg="delSp modSp">
        <pc:chgData name="Cristita Briz Asis (2333553)" userId="S::2333553@student.uwtsd.ac.uk::520342af-eb63-49ad-a3a1-34700c29f114" providerId="AD" clId="Web-{B2262966-AFF7-DF15-E569-490E34074869}" dt="2025-11-13T12:30:51.885" v="513"/>
        <pc:sldMkLst>
          <pc:docMk/>
          <pc:sldMk cId="2077980594" sldId="271"/>
        </pc:sldMkLst>
      </pc:sldChg>
      <pc:sldChg chg="modSp">
        <pc:chgData name="Cristita Briz Asis (2333553)" userId="S::2333553@student.uwtsd.ac.uk::520342af-eb63-49ad-a3a1-34700c29f114" providerId="AD" clId="Web-{B2262966-AFF7-DF15-E569-490E34074869}" dt="2025-11-13T10:00:34.104" v="197" actId="14100"/>
        <pc:sldMkLst>
          <pc:docMk/>
          <pc:sldMk cId="1799252151" sldId="279"/>
        </pc:sldMkLst>
        <pc:spChg chg="mod">
          <ac:chgData name="Cristita Briz Asis (2333553)" userId="S::2333553@student.uwtsd.ac.uk::520342af-eb63-49ad-a3a1-34700c29f114" providerId="AD" clId="Web-{B2262966-AFF7-DF15-E569-490E34074869}" dt="2025-11-13T10:00:13.448" v="196" actId="1076"/>
          <ac:spMkLst>
            <pc:docMk/>
            <pc:sldMk cId="1799252151" sldId="279"/>
            <ac:spMk id="2" creationId="{9A424EC4-F132-9A98-E277-CC71BEB1B666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00:34.104" v="197" actId="14100"/>
          <ac:spMkLst>
            <pc:docMk/>
            <pc:sldMk cId="1799252151" sldId="279"/>
            <ac:spMk id="3" creationId="{C3A72FE2-CD92-0115-0348-0898B6492349}"/>
          </ac:spMkLst>
        </pc:spChg>
        <pc:picChg chg="mod modCrop">
          <ac:chgData name="Cristita Briz Asis (2333553)" userId="S::2333553@student.uwtsd.ac.uk::520342af-eb63-49ad-a3a1-34700c29f114" providerId="AD" clId="Web-{B2262966-AFF7-DF15-E569-490E34074869}" dt="2025-11-13T09:59:57.885" v="194"/>
          <ac:picMkLst>
            <pc:docMk/>
            <pc:sldMk cId="1799252151" sldId="279"/>
            <ac:picMk id="5" creationId="{9BB55BC4-1AD4-448F-674A-195EFC86B3CD}"/>
          </ac:picMkLst>
        </pc:picChg>
      </pc:sldChg>
      <pc:sldChg chg="modSp">
        <pc:chgData name="Cristita Briz Asis (2333553)" userId="S::2333553@student.uwtsd.ac.uk::520342af-eb63-49ad-a3a1-34700c29f114" providerId="AD" clId="Web-{B2262966-AFF7-DF15-E569-490E34074869}" dt="2025-11-13T10:33:12.357" v="405" actId="1076"/>
        <pc:sldMkLst>
          <pc:docMk/>
          <pc:sldMk cId="907778648" sldId="284"/>
        </pc:sldMkLst>
        <pc:spChg chg="mod">
          <ac:chgData name="Cristita Briz Asis (2333553)" userId="S::2333553@student.uwtsd.ac.uk::520342af-eb63-49ad-a3a1-34700c29f114" providerId="AD" clId="Web-{B2262966-AFF7-DF15-E569-490E34074869}" dt="2025-11-13T10:29:01.744" v="362" actId="1076"/>
          <ac:spMkLst>
            <pc:docMk/>
            <pc:sldMk cId="907778648" sldId="284"/>
            <ac:spMk id="3" creationId="{A9A13B26-FF4B-62A8-FDAC-60D498072B7D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33:04.779" v="404" actId="1076"/>
          <ac:spMkLst>
            <pc:docMk/>
            <pc:sldMk cId="907778648" sldId="284"/>
            <ac:spMk id="5" creationId="{6C30B752-56F7-76FC-589E-E13C2DE10176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33:00.560" v="403" actId="1076"/>
          <ac:spMkLst>
            <pc:docMk/>
            <pc:sldMk cId="907778648" sldId="284"/>
            <ac:spMk id="6" creationId="{EF84B27E-F81E-1FEC-EF4C-50C4F6883680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30:37.011" v="379" actId="20577"/>
          <ac:spMkLst>
            <pc:docMk/>
            <pc:sldMk cId="907778648" sldId="284"/>
            <ac:spMk id="7" creationId="{6E67F30C-C1EF-44ED-0D03-63DE7765EC93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33:12.357" v="405" actId="1076"/>
          <ac:spMkLst>
            <pc:docMk/>
            <pc:sldMk cId="907778648" sldId="284"/>
            <ac:spMk id="8" creationId="{B6661E90-A087-20B7-AD11-9EADDE695651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26:11.411" v="340" actId="20577"/>
          <ac:spMkLst>
            <pc:docMk/>
            <pc:sldMk cId="907778648" sldId="284"/>
            <ac:spMk id="54" creationId="{38F57699-5887-5CBD-079A-73A35DF3FC44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31:08.496" v="384" actId="14100"/>
          <ac:spMkLst>
            <pc:docMk/>
            <pc:sldMk cId="907778648" sldId="284"/>
            <ac:spMk id="58" creationId="{C4995F9D-51E9-6305-E756-45BC37322E59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32:48.654" v="402" actId="1076"/>
          <ac:spMkLst>
            <pc:docMk/>
            <pc:sldMk cId="907778648" sldId="284"/>
            <ac:spMk id="59" creationId="{5E7F386D-EFA7-0A35-E21F-9BD981A8EBF3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31:25.871" v="386" actId="1076"/>
          <ac:spMkLst>
            <pc:docMk/>
            <pc:sldMk cId="907778648" sldId="284"/>
            <ac:spMk id="60" creationId="{9DA2B350-B63A-D6E4-731C-945868BED5FD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31:03.480" v="383" actId="1076"/>
          <ac:spMkLst>
            <pc:docMk/>
            <pc:sldMk cId="907778648" sldId="284"/>
            <ac:spMk id="61" creationId="{5EA2B27C-D5DA-1CEF-7307-F25723E97008}"/>
          </ac:spMkLst>
        </pc:spChg>
      </pc:sldChg>
      <pc:sldChg chg="addSp delSp modSp new">
        <pc:chgData name="Cristita Briz Asis (2333553)" userId="S::2333553@student.uwtsd.ac.uk::520342af-eb63-49ad-a3a1-34700c29f114" providerId="AD" clId="Web-{B2262966-AFF7-DF15-E569-490E34074869}" dt="2025-11-13T09:49:45.809" v="166" actId="14100"/>
        <pc:sldMkLst>
          <pc:docMk/>
          <pc:sldMk cId="2821602918" sldId="288"/>
        </pc:sldMkLst>
        <pc:spChg chg="mod">
          <ac:chgData name="Cristita Briz Asis (2333553)" userId="S::2333553@student.uwtsd.ac.uk::520342af-eb63-49ad-a3a1-34700c29f114" providerId="AD" clId="Web-{B2262966-AFF7-DF15-E569-490E34074869}" dt="2025-11-13T09:49:45.809" v="166" actId="14100"/>
          <ac:spMkLst>
            <pc:docMk/>
            <pc:sldMk cId="2821602918" sldId="288"/>
            <ac:spMk id="2" creationId="{C7AE0D2F-15B6-3647-FEBB-62B809718FC3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09:49:17.698" v="164" actId="14100"/>
          <ac:spMkLst>
            <pc:docMk/>
            <pc:sldMk cId="2821602918" sldId="288"/>
            <ac:spMk id="3" creationId="{2203D849-4AC1-530F-12F3-233E66E8DD76}"/>
          </ac:spMkLst>
        </pc:spChg>
        <pc:picChg chg="add mod modCrop">
          <ac:chgData name="Cristita Briz Asis (2333553)" userId="S::2333553@student.uwtsd.ac.uk::520342af-eb63-49ad-a3a1-34700c29f114" providerId="AD" clId="Web-{B2262966-AFF7-DF15-E569-490E34074869}" dt="2025-11-13T09:45:57.983" v="149"/>
          <ac:picMkLst>
            <pc:docMk/>
            <pc:sldMk cId="2821602918" sldId="288"/>
            <ac:picMk id="7" creationId="{F5E91808-FB06-23B8-AD0E-A68BC1C67889}"/>
          </ac:picMkLst>
        </pc:picChg>
      </pc:sldChg>
      <pc:sldChg chg="addSp delSp modSp new mod setBg">
        <pc:chgData name="Cristita Briz Asis (2333553)" userId="S::2333553@student.uwtsd.ac.uk::520342af-eb63-49ad-a3a1-34700c29f114" providerId="AD" clId="Web-{B2262966-AFF7-DF15-E569-490E34074869}" dt="2025-11-13T12:29:55.117" v="504"/>
        <pc:sldMkLst>
          <pc:docMk/>
          <pc:sldMk cId="3049996033" sldId="289"/>
        </pc:sldMkLst>
        <pc:spChg chg="mod">
          <ac:chgData name="Cristita Briz Asis (2333553)" userId="S::2333553@student.uwtsd.ac.uk::520342af-eb63-49ad-a3a1-34700c29f114" providerId="AD" clId="Web-{B2262966-AFF7-DF15-E569-490E34074869}" dt="2025-11-13T10:19:30.938" v="286" actId="14100"/>
          <ac:spMkLst>
            <pc:docMk/>
            <pc:sldMk cId="3049996033" sldId="289"/>
            <ac:spMk id="2" creationId="{327DEB0A-3C93-CA86-1353-5D25436A13E0}"/>
          </ac:spMkLst>
        </pc:spChg>
        <pc:spChg chg="mod ord">
          <ac:chgData name="Cristita Briz Asis (2333553)" userId="S::2333553@student.uwtsd.ac.uk::520342af-eb63-49ad-a3a1-34700c29f114" providerId="AD" clId="Web-{B2262966-AFF7-DF15-E569-490E34074869}" dt="2025-11-13T10:07:51.618" v="237" actId="14100"/>
          <ac:spMkLst>
            <pc:docMk/>
            <pc:sldMk cId="3049996033" sldId="289"/>
            <ac:spMk id="3" creationId="{76D6E546-AB9D-71C1-75E6-C8A45E91865B}"/>
          </ac:spMkLst>
        </pc:spChg>
        <pc:picChg chg="add mod modCrop">
          <ac:chgData name="Cristita Briz Asis (2333553)" userId="S::2333553@student.uwtsd.ac.uk::520342af-eb63-49ad-a3a1-34700c29f114" providerId="AD" clId="Web-{B2262966-AFF7-DF15-E569-490E34074869}" dt="2025-11-13T12:29:55.117" v="504"/>
          <ac:picMkLst>
            <pc:docMk/>
            <pc:sldMk cId="3049996033" sldId="289"/>
            <ac:picMk id="5" creationId="{5C80BD09-CAB9-A90A-08B1-849E82CC89AE}"/>
          </ac:picMkLst>
        </pc:picChg>
      </pc:sldChg>
      <pc:sldChg chg="addSp delSp modSp new">
        <pc:chgData name="Cristita Briz Asis (2333553)" userId="S::2333553@student.uwtsd.ac.uk::520342af-eb63-49ad-a3a1-34700c29f114" providerId="AD" clId="Web-{B2262966-AFF7-DF15-E569-490E34074869}" dt="2025-11-13T12:29:04.082" v="501"/>
        <pc:sldMkLst>
          <pc:docMk/>
          <pc:sldMk cId="770312057" sldId="290"/>
        </pc:sldMkLst>
        <pc:spChg chg="mod">
          <ac:chgData name="Cristita Briz Asis (2333553)" userId="S::2333553@student.uwtsd.ac.uk::520342af-eb63-49ad-a3a1-34700c29f114" providerId="AD" clId="Web-{B2262966-AFF7-DF15-E569-490E34074869}" dt="2025-11-13T12:25:18.188" v="492" actId="1076"/>
          <ac:spMkLst>
            <pc:docMk/>
            <pc:sldMk cId="770312057" sldId="290"/>
            <ac:spMk id="2" creationId="{C46618DC-F6DA-BC25-62E1-4304FF837C5C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2:25:09.734" v="491" actId="14100"/>
          <ac:spMkLst>
            <pc:docMk/>
            <pc:sldMk cId="770312057" sldId="290"/>
            <ac:spMk id="3" creationId="{931C033A-45F6-ED08-A9E8-9E209676697D}"/>
          </ac:spMkLst>
        </pc:spChg>
        <pc:picChg chg="add mod modCrop">
          <ac:chgData name="Cristita Briz Asis (2333553)" userId="S::2333553@student.uwtsd.ac.uk::520342af-eb63-49ad-a3a1-34700c29f114" providerId="AD" clId="Web-{B2262966-AFF7-DF15-E569-490E34074869}" dt="2025-11-13T12:29:04.082" v="501"/>
          <ac:picMkLst>
            <pc:docMk/>
            <pc:sldMk cId="770312057" sldId="290"/>
            <ac:picMk id="6" creationId="{EFCA3C51-0EE6-AD9B-FA84-1C4EF458B491}"/>
          </ac:picMkLst>
        </pc:picChg>
      </pc:sldChg>
    </pc:docChg>
  </pc:docChgLst>
  <pc:docChgLst>
    <pc:chgData name="Cristita Briz Asis (2333553)" userId="S::2333553@student.uwtsd.ac.uk::520342af-eb63-49ad-a3a1-34700c29f114" providerId="AD" clId="Web-{C5ABC373-CCB2-ABE2-F469-A52ED1CF9815}"/>
    <pc:docChg chg="addSld modSld">
      <pc:chgData name="Cristita Briz Asis (2333553)" userId="S::2333553@student.uwtsd.ac.uk::520342af-eb63-49ad-a3a1-34700c29f114" providerId="AD" clId="Web-{C5ABC373-CCB2-ABE2-F469-A52ED1CF9815}" dt="2025-11-13T20:45:02.882" v="114"/>
      <pc:docMkLst>
        <pc:docMk/>
      </pc:docMkLst>
      <pc:sldChg chg="modSp">
        <pc:chgData name="Cristita Briz Asis (2333553)" userId="S::2333553@student.uwtsd.ac.uk::520342af-eb63-49ad-a3a1-34700c29f114" providerId="AD" clId="Web-{C5ABC373-CCB2-ABE2-F469-A52ED1CF9815}" dt="2025-11-13T20:19:46.623" v="19" actId="20577"/>
        <pc:sldMkLst>
          <pc:docMk/>
          <pc:sldMk cId="1799252151" sldId="279"/>
        </pc:sldMkLst>
        <pc:spChg chg="mod">
          <ac:chgData name="Cristita Briz Asis (2333553)" userId="S::2333553@student.uwtsd.ac.uk::520342af-eb63-49ad-a3a1-34700c29f114" providerId="AD" clId="Web-{C5ABC373-CCB2-ABE2-F469-A52ED1CF9815}" dt="2025-11-13T20:19:46.623" v="19" actId="20577"/>
          <ac:spMkLst>
            <pc:docMk/>
            <pc:sldMk cId="1799252151" sldId="279"/>
            <ac:spMk id="3" creationId="{C3A72FE2-CD92-0115-0348-0898B6492349}"/>
          </ac:spMkLst>
        </pc:spChg>
      </pc:sldChg>
    </pc:docChg>
  </pc:docChgLst>
  <pc:docChgLst>
    <pc:chgData name="Cristita Briz Asis (2333553)" userId="S::2333553@student.uwtsd.ac.uk::520342af-eb63-49ad-a3a1-34700c29f114" providerId="AD" clId="Web-{90B81B4D-4754-CD63-F04A-5B1B9654F312}"/>
    <pc:docChg chg="addSld delSld modSld">
      <pc:chgData name="Cristita Briz Asis (2333553)" userId="S::2333553@student.uwtsd.ac.uk::520342af-eb63-49ad-a3a1-34700c29f114" providerId="AD" clId="Web-{90B81B4D-4754-CD63-F04A-5B1B9654F312}" dt="2025-11-08T07:28:54.114" v="736" actId="20577"/>
      <pc:docMkLst>
        <pc:docMk/>
      </pc:docMkLst>
      <pc:sldChg chg="modSp">
        <pc:chgData name="Cristita Briz Asis (2333553)" userId="S::2333553@student.uwtsd.ac.uk::520342af-eb63-49ad-a3a1-34700c29f114" providerId="AD" clId="Web-{90B81B4D-4754-CD63-F04A-5B1B9654F312}" dt="2025-11-08T06:01:24.803" v="259" actId="20577"/>
        <pc:sldMkLst>
          <pc:docMk/>
          <pc:sldMk cId="2031653882" sldId="265"/>
        </pc:sldMkLst>
        <pc:spChg chg="mod">
          <ac:chgData name="Cristita Briz Asis (2333553)" userId="S::2333553@student.uwtsd.ac.uk::520342af-eb63-49ad-a3a1-34700c29f114" providerId="AD" clId="Web-{90B81B4D-4754-CD63-F04A-5B1B9654F312}" dt="2025-11-08T06:01:24.803" v="259" actId="20577"/>
          <ac:spMkLst>
            <pc:docMk/>
            <pc:sldMk cId="2031653882" sldId="265"/>
            <ac:spMk id="3" creationId="{B48B0E50-5A35-A607-01F2-27C2D7AFB379}"/>
          </ac:spMkLst>
        </pc:spChg>
      </pc:sldChg>
      <pc:sldChg chg="modSp">
        <pc:chgData name="Cristita Briz Asis (2333553)" userId="S::2333553@student.uwtsd.ac.uk::520342af-eb63-49ad-a3a1-34700c29f114" providerId="AD" clId="Web-{90B81B4D-4754-CD63-F04A-5B1B9654F312}" dt="2025-11-08T05:48:16.285" v="142" actId="20577"/>
        <pc:sldMkLst>
          <pc:docMk/>
          <pc:sldMk cId="3249266071" sldId="266"/>
        </pc:sldMkLst>
        <pc:spChg chg="mod">
          <ac:chgData name="Cristita Briz Asis (2333553)" userId="S::2333553@student.uwtsd.ac.uk::520342af-eb63-49ad-a3a1-34700c29f114" providerId="AD" clId="Web-{90B81B4D-4754-CD63-F04A-5B1B9654F312}" dt="2025-11-08T05:48:16.285" v="142" actId="20577"/>
          <ac:spMkLst>
            <pc:docMk/>
            <pc:sldMk cId="3249266071" sldId="266"/>
            <ac:spMk id="3" creationId="{B827F5D9-0675-B1D2-5A98-E08A3B620D2F}"/>
          </ac:spMkLst>
        </pc:spChg>
      </pc:sldChg>
      <pc:sldChg chg="modSp">
        <pc:chgData name="Cristita Briz Asis (2333553)" userId="S::2333553@student.uwtsd.ac.uk::520342af-eb63-49ad-a3a1-34700c29f114" providerId="AD" clId="Web-{90B81B4D-4754-CD63-F04A-5B1B9654F312}" dt="2025-11-08T05:33:44.735" v="18" actId="20577"/>
        <pc:sldMkLst>
          <pc:docMk/>
          <pc:sldMk cId="2284219331" sldId="272"/>
        </pc:sldMkLst>
        <pc:spChg chg="mod">
          <ac:chgData name="Cristita Briz Asis (2333553)" userId="S::2333553@student.uwtsd.ac.uk::520342af-eb63-49ad-a3a1-34700c29f114" providerId="AD" clId="Web-{90B81B4D-4754-CD63-F04A-5B1B9654F312}" dt="2025-11-08T05:33:44.735" v="18" actId="20577"/>
          <ac:spMkLst>
            <pc:docMk/>
            <pc:sldMk cId="2284219331" sldId="272"/>
            <ac:spMk id="4" creationId="{0F74D443-4561-8504-09A3-D557C7B6E70B}"/>
          </ac:spMkLst>
        </pc:spChg>
      </pc:sldChg>
      <pc:sldChg chg="modSp">
        <pc:chgData name="Cristita Briz Asis (2333553)" userId="S::2333553@student.uwtsd.ac.uk::520342af-eb63-49ad-a3a1-34700c29f114" providerId="AD" clId="Web-{90B81B4D-4754-CD63-F04A-5B1B9654F312}" dt="2025-11-08T05:41:14.912" v="139" actId="14100"/>
        <pc:sldMkLst>
          <pc:docMk/>
          <pc:sldMk cId="2179510877" sldId="274"/>
        </pc:sldMkLst>
        <pc:spChg chg="mod">
          <ac:chgData name="Cristita Briz Asis (2333553)" userId="S::2333553@student.uwtsd.ac.uk::520342af-eb63-49ad-a3a1-34700c29f114" providerId="AD" clId="Web-{90B81B4D-4754-CD63-F04A-5B1B9654F312}" dt="2025-11-08T05:41:14.912" v="139" actId="14100"/>
          <ac:spMkLst>
            <pc:docMk/>
            <pc:sldMk cId="2179510877" sldId="274"/>
            <ac:spMk id="3" creationId="{F4488D29-290A-7680-D62C-BB57CDB5E8C2}"/>
          </ac:spMkLst>
        </pc:spChg>
        <pc:picChg chg="mod">
          <ac:chgData name="Cristita Briz Asis (2333553)" userId="S::2333553@student.uwtsd.ac.uk::520342af-eb63-49ad-a3a1-34700c29f114" providerId="AD" clId="Web-{90B81B4D-4754-CD63-F04A-5B1B9654F312}" dt="2025-11-08T05:41:11.302" v="138" actId="1076"/>
          <ac:picMkLst>
            <pc:docMk/>
            <pc:sldMk cId="2179510877" sldId="274"/>
            <ac:picMk id="5" creationId="{F586DBA2-7059-0B6D-46F3-E258D9225E6F}"/>
          </ac:picMkLst>
        </pc:picChg>
      </pc:sldChg>
      <pc:sldChg chg="modSp">
        <pc:chgData name="Cristita Briz Asis (2333553)" userId="S::2333553@student.uwtsd.ac.uk::520342af-eb63-49ad-a3a1-34700c29f114" providerId="AD" clId="Web-{90B81B4D-4754-CD63-F04A-5B1B9654F312}" dt="2025-11-08T07:07:58.226" v="384" actId="20577"/>
        <pc:sldMkLst>
          <pc:docMk/>
          <pc:sldMk cId="1530014817" sldId="275"/>
        </pc:sldMkLst>
        <pc:spChg chg="mod">
          <ac:chgData name="Cristita Briz Asis (2333553)" userId="S::2333553@student.uwtsd.ac.uk::520342af-eb63-49ad-a3a1-34700c29f114" providerId="AD" clId="Web-{90B81B4D-4754-CD63-F04A-5B1B9654F312}" dt="2025-11-08T07:07:58.226" v="384" actId="20577"/>
          <ac:spMkLst>
            <pc:docMk/>
            <pc:sldMk cId="1530014817" sldId="275"/>
            <ac:spMk id="3" creationId="{5E369525-E11A-E856-C481-6F134CE84621}"/>
          </ac:spMkLst>
        </pc:spChg>
      </pc:sldChg>
    </pc:docChg>
  </pc:docChgLst>
  <pc:docChgLst>
    <pc:chgData name="Cristita Briz Asis (2333553)" userId="S::2333553@student.uwtsd.ac.uk::520342af-eb63-49ad-a3a1-34700c29f114" providerId="AD" clId="Web-{40004D70-88D7-A7F5-2AF4-488E805CE218}"/>
    <pc:docChg chg="modSld">
      <pc:chgData name="Cristita Briz Asis (2333553)" userId="S::2333553@student.uwtsd.ac.uk::520342af-eb63-49ad-a3a1-34700c29f114" providerId="AD" clId="Web-{40004D70-88D7-A7F5-2AF4-488E805CE218}" dt="2025-11-06T21:27:07.646" v="505" actId="20577"/>
      <pc:docMkLst>
        <pc:docMk/>
      </pc:docMkLst>
      <pc:sldChg chg="modSp">
        <pc:chgData name="Cristita Briz Asis (2333553)" userId="S::2333553@student.uwtsd.ac.uk::520342af-eb63-49ad-a3a1-34700c29f114" providerId="AD" clId="Web-{40004D70-88D7-A7F5-2AF4-488E805CE218}" dt="2025-11-06T21:27:07.646" v="505" actId="20577"/>
        <pc:sldMkLst>
          <pc:docMk/>
          <pc:sldMk cId="1129575355" sldId="262"/>
        </pc:sldMkLst>
        <pc:spChg chg="mod">
          <ac:chgData name="Cristita Briz Asis (2333553)" userId="S::2333553@student.uwtsd.ac.uk::520342af-eb63-49ad-a3a1-34700c29f114" providerId="AD" clId="Web-{40004D70-88D7-A7F5-2AF4-488E805CE218}" dt="2025-11-06T21:27:07.646" v="505" actId="20577"/>
          <ac:spMkLst>
            <pc:docMk/>
            <pc:sldMk cId="1129575355" sldId="262"/>
            <ac:spMk id="3" creationId="{58F2D7A5-68BA-1E81-9D4A-442468F0E660}"/>
          </ac:spMkLst>
        </pc:spChg>
      </pc:sldChg>
      <pc:sldChg chg="modSp">
        <pc:chgData name="Cristita Briz Asis (2333553)" userId="S::2333553@student.uwtsd.ac.uk::520342af-eb63-49ad-a3a1-34700c29f114" providerId="AD" clId="Web-{40004D70-88D7-A7F5-2AF4-488E805CE218}" dt="2025-11-06T20:54:25.394" v="499" actId="20577"/>
        <pc:sldMkLst>
          <pc:docMk/>
          <pc:sldMk cId="2031653882" sldId="265"/>
        </pc:sldMkLst>
        <pc:spChg chg="mod">
          <ac:chgData name="Cristita Briz Asis (2333553)" userId="S::2333553@student.uwtsd.ac.uk::520342af-eb63-49ad-a3a1-34700c29f114" providerId="AD" clId="Web-{40004D70-88D7-A7F5-2AF4-488E805CE218}" dt="2025-11-06T20:54:25.394" v="499" actId="20577"/>
          <ac:spMkLst>
            <pc:docMk/>
            <pc:sldMk cId="2031653882" sldId="265"/>
            <ac:spMk id="3" creationId="{B48B0E50-5A35-A607-01F2-27C2D7AFB379}"/>
          </ac:spMkLst>
        </pc:spChg>
      </pc:sldChg>
      <pc:sldChg chg="modSp">
        <pc:chgData name="Cristita Briz Asis (2333553)" userId="S::2333553@student.uwtsd.ac.uk::520342af-eb63-49ad-a3a1-34700c29f114" providerId="AD" clId="Web-{40004D70-88D7-A7F5-2AF4-488E805CE218}" dt="2025-11-06T20:44:54.155" v="479" actId="20577"/>
        <pc:sldMkLst>
          <pc:docMk/>
          <pc:sldMk cId="3249266071" sldId="266"/>
        </pc:sldMkLst>
        <pc:spChg chg="mod">
          <ac:chgData name="Cristita Briz Asis (2333553)" userId="S::2333553@student.uwtsd.ac.uk::520342af-eb63-49ad-a3a1-34700c29f114" providerId="AD" clId="Web-{40004D70-88D7-A7F5-2AF4-488E805CE218}" dt="2025-11-06T20:06:51.789" v="66" actId="20577"/>
          <ac:spMkLst>
            <pc:docMk/>
            <pc:sldMk cId="3249266071" sldId="266"/>
            <ac:spMk id="2" creationId="{7CE55BC1-5F10-FA71-40BB-A7CF632A855A}"/>
          </ac:spMkLst>
        </pc:spChg>
        <pc:spChg chg="mod">
          <ac:chgData name="Cristita Briz Asis (2333553)" userId="S::2333553@student.uwtsd.ac.uk::520342af-eb63-49ad-a3a1-34700c29f114" providerId="AD" clId="Web-{40004D70-88D7-A7F5-2AF4-488E805CE218}" dt="2025-11-06T20:44:54.155" v="479" actId="20577"/>
          <ac:spMkLst>
            <pc:docMk/>
            <pc:sldMk cId="3249266071" sldId="266"/>
            <ac:spMk id="3" creationId="{B827F5D9-0675-B1D2-5A98-E08A3B620D2F}"/>
          </ac:spMkLst>
        </pc:spChg>
      </pc:sldChg>
    </pc:docChg>
  </pc:docChgLst>
  <pc:docChgLst>
    <pc:chgData name="Cristita Briz Asis (2333553)" userId="S::2333553@student.uwtsd.ac.uk::520342af-eb63-49ad-a3a1-34700c29f114" providerId="AD" clId="Web-{3F7DE39C-72EB-76D1-6C86-5D410DEC1101}"/>
    <pc:docChg chg="modSld">
      <pc:chgData name="Cristita Briz Asis (2333553)" userId="S::2333553@student.uwtsd.ac.uk::520342af-eb63-49ad-a3a1-34700c29f114" providerId="AD" clId="Web-{3F7DE39C-72EB-76D1-6C86-5D410DEC1101}" dt="2025-11-01T01:49:39.464" v="333" actId="20577"/>
      <pc:docMkLst>
        <pc:docMk/>
      </pc:docMkLst>
      <pc:sldChg chg="addSp delSp modSp">
        <pc:chgData name="Cristita Briz Asis (2333553)" userId="S::2333553@student.uwtsd.ac.uk::520342af-eb63-49ad-a3a1-34700c29f114" providerId="AD" clId="Web-{3F7DE39C-72EB-76D1-6C86-5D410DEC1101}" dt="2025-11-01T01:49:39.464" v="333" actId="20577"/>
        <pc:sldMkLst>
          <pc:docMk/>
          <pc:sldMk cId="907778648" sldId="284"/>
        </pc:sldMkLst>
        <pc:spChg chg="add mod">
          <ac:chgData name="Cristita Briz Asis (2333553)" userId="S::2333553@student.uwtsd.ac.uk::520342af-eb63-49ad-a3a1-34700c29f114" providerId="AD" clId="Web-{3F7DE39C-72EB-76D1-6C86-5D410DEC1101}" dt="2025-11-01T01:44:24.944" v="233" actId="1076"/>
          <ac:spMkLst>
            <pc:docMk/>
            <pc:sldMk cId="907778648" sldId="284"/>
            <ac:spMk id="3" creationId="{A9A13B26-FF4B-62A8-FDAC-60D498072B7D}"/>
          </ac:spMkLst>
        </pc:spChg>
        <pc:spChg chg="add mod">
          <ac:chgData name="Cristita Briz Asis (2333553)" userId="S::2333553@student.uwtsd.ac.uk::520342af-eb63-49ad-a3a1-34700c29f114" providerId="AD" clId="Web-{3F7DE39C-72EB-76D1-6C86-5D410DEC1101}" dt="2025-11-01T01:46:42.586" v="251" actId="1076"/>
          <ac:spMkLst>
            <pc:docMk/>
            <pc:sldMk cId="907778648" sldId="284"/>
            <ac:spMk id="5" creationId="{6C30B752-56F7-76FC-589E-E13C2DE10176}"/>
          </ac:spMkLst>
        </pc:spChg>
        <pc:spChg chg="add mod">
          <ac:chgData name="Cristita Briz Asis (2333553)" userId="S::2333553@student.uwtsd.ac.uk::520342af-eb63-49ad-a3a1-34700c29f114" providerId="AD" clId="Web-{3F7DE39C-72EB-76D1-6C86-5D410DEC1101}" dt="2025-11-01T01:46:49.258" v="252" actId="1076"/>
          <ac:spMkLst>
            <pc:docMk/>
            <pc:sldMk cId="907778648" sldId="284"/>
            <ac:spMk id="6" creationId="{EF84B27E-F81E-1FEC-EF4C-50C4F6883680}"/>
          </ac:spMkLst>
        </pc:spChg>
        <pc:spChg chg="add mod">
          <ac:chgData name="Cristita Briz Asis (2333553)" userId="S::2333553@student.uwtsd.ac.uk::520342af-eb63-49ad-a3a1-34700c29f114" providerId="AD" clId="Web-{3F7DE39C-72EB-76D1-6C86-5D410DEC1101}" dt="2025-11-01T01:46:55.415" v="253" actId="1076"/>
          <ac:spMkLst>
            <pc:docMk/>
            <pc:sldMk cId="907778648" sldId="284"/>
            <ac:spMk id="7" creationId="{6E67F30C-C1EF-44ED-0D03-63DE7765EC93}"/>
          </ac:spMkLst>
        </pc:spChg>
        <pc:spChg chg="add mod">
          <ac:chgData name="Cristita Briz Asis (2333553)" userId="S::2333553@student.uwtsd.ac.uk::520342af-eb63-49ad-a3a1-34700c29f114" providerId="AD" clId="Web-{3F7DE39C-72EB-76D1-6C86-5D410DEC1101}" dt="2025-11-01T01:47:00.556" v="254" actId="1076"/>
          <ac:spMkLst>
            <pc:docMk/>
            <pc:sldMk cId="907778648" sldId="284"/>
            <ac:spMk id="8" creationId="{B6661E90-A087-20B7-AD11-9EADDE695651}"/>
          </ac:spMkLst>
        </pc:spChg>
        <pc:spChg chg="mod">
          <ac:chgData name="Cristita Briz Asis (2333553)" userId="S::2333553@student.uwtsd.ac.uk::520342af-eb63-49ad-a3a1-34700c29f114" providerId="AD" clId="Web-{3F7DE39C-72EB-76D1-6C86-5D410DEC1101}" dt="2025-11-01T01:49:39.464" v="333" actId="20577"/>
          <ac:spMkLst>
            <pc:docMk/>
            <pc:sldMk cId="907778648" sldId="284"/>
            <ac:spMk id="54" creationId="{38F57699-5887-5CBD-079A-73A35DF3FC44}"/>
          </ac:spMkLst>
        </pc:spChg>
        <pc:spChg chg="mod">
          <ac:chgData name="Cristita Briz Asis (2333553)" userId="S::2333553@student.uwtsd.ac.uk::520342af-eb63-49ad-a3a1-34700c29f114" providerId="AD" clId="Web-{3F7DE39C-72EB-76D1-6C86-5D410DEC1101}" dt="2025-11-01T01:46:31.476" v="250" actId="14100"/>
          <ac:spMkLst>
            <pc:docMk/>
            <pc:sldMk cId="907778648" sldId="284"/>
            <ac:spMk id="58" creationId="{C4995F9D-51E9-6305-E756-45BC37322E59}"/>
          </ac:spMkLst>
        </pc:spChg>
        <pc:spChg chg="mod">
          <ac:chgData name="Cristita Briz Asis (2333553)" userId="S::2333553@student.uwtsd.ac.uk::520342af-eb63-49ad-a3a1-34700c29f114" providerId="AD" clId="Web-{3F7DE39C-72EB-76D1-6C86-5D410DEC1101}" dt="2025-11-01T01:46:21.194" v="248" actId="14100"/>
          <ac:spMkLst>
            <pc:docMk/>
            <pc:sldMk cId="907778648" sldId="284"/>
            <ac:spMk id="59" creationId="{5E7F386D-EFA7-0A35-E21F-9BD981A8EBF3}"/>
          </ac:spMkLst>
        </pc:spChg>
        <pc:spChg chg="mod">
          <ac:chgData name="Cristita Briz Asis (2333553)" userId="S::2333553@student.uwtsd.ac.uk::520342af-eb63-49ad-a3a1-34700c29f114" providerId="AD" clId="Web-{3F7DE39C-72EB-76D1-6C86-5D410DEC1101}" dt="2025-11-01T01:45:55.958" v="244" actId="1076"/>
          <ac:spMkLst>
            <pc:docMk/>
            <pc:sldMk cId="907778648" sldId="284"/>
            <ac:spMk id="60" creationId="{9DA2B350-B63A-D6E4-731C-945868BED5FD}"/>
          </ac:spMkLst>
        </pc:spChg>
        <pc:spChg chg="mod">
          <ac:chgData name="Cristita Briz Asis (2333553)" userId="S::2333553@student.uwtsd.ac.uk::520342af-eb63-49ad-a3a1-34700c29f114" providerId="AD" clId="Web-{3F7DE39C-72EB-76D1-6C86-5D410DEC1101}" dt="2025-11-01T01:46:10.631" v="246" actId="14100"/>
          <ac:spMkLst>
            <pc:docMk/>
            <pc:sldMk cId="907778648" sldId="284"/>
            <ac:spMk id="61" creationId="{5EA2B27C-D5DA-1CEF-7307-F25723E97008}"/>
          </ac:spMkLst>
        </pc:spChg>
      </pc:sldChg>
    </pc:docChg>
  </pc:docChgLst>
  <pc:docChgLst>
    <pc:chgData name="Cristita Briz Asis (2333553)" userId="S::2333553@student.uwtsd.ac.uk::520342af-eb63-49ad-a3a1-34700c29f114" providerId="AD" clId="Web-{D27AE2E1-9E7D-3DDC-C377-972381031CA9}"/>
    <pc:docChg chg="addSld modSld">
      <pc:chgData name="Cristita Briz Asis (2333553)" userId="S::2333553@student.uwtsd.ac.uk::520342af-eb63-49ad-a3a1-34700c29f114" providerId="AD" clId="Web-{D27AE2E1-9E7D-3DDC-C377-972381031CA9}" dt="2025-11-20T09:12:00.242" v="246" actId="14100"/>
      <pc:docMkLst>
        <pc:docMk/>
      </pc:docMkLst>
      <pc:sldChg chg="modSp">
        <pc:chgData name="Cristita Briz Asis (2333553)" userId="S::2333553@student.uwtsd.ac.uk::520342af-eb63-49ad-a3a1-34700c29f114" providerId="AD" clId="Web-{D27AE2E1-9E7D-3DDC-C377-972381031CA9}" dt="2025-11-20T00:11:08.784" v="1" actId="14100"/>
        <pc:sldMkLst>
          <pc:docMk/>
          <pc:sldMk cId="907778648" sldId="284"/>
        </pc:sldMkLst>
        <pc:spChg chg="mod">
          <ac:chgData name="Cristita Briz Asis (2333553)" userId="S::2333553@student.uwtsd.ac.uk::520342af-eb63-49ad-a3a1-34700c29f114" providerId="AD" clId="Web-{D27AE2E1-9E7D-3DDC-C377-972381031CA9}" dt="2025-11-20T00:11:08.784" v="1" actId="14100"/>
          <ac:spMkLst>
            <pc:docMk/>
            <pc:sldMk cId="907778648" sldId="284"/>
            <ac:spMk id="54" creationId="{38F57699-5887-5CBD-079A-73A35DF3FC44}"/>
          </ac:spMkLst>
        </pc:spChg>
      </pc:sldChg>
      <pc:sldChg chg="addSp modSp new">
        <pc:chgData name="Cristita Briz Asis (2333553)" userId="S::2333553@student.uwtsd.ac.uk::520342af-eb63-49ad-a3a1-34700c29f114" providerId="AD" clId="Web-{D27AE2E1-9E7D-3DDC-C377-972381031CA9}" dt="2025-11-20T09:12:00.242" v="246" actId="14100"/>
        <pc:sldMkLst>
          <pc:docMk/>
          <pc:sldMk cId="3472564792" sldId="294"/>
        </pc:sldMkLst>
        <pc:spChg chg="mod">
          <ac:chgData name="Cristita Briz Asis (2333553)" userId="S::2333553@student.uwtsd.ac.uk::520342af-eb63-49ad-a3a1-34700c29f114" providerId="AD" clId="Web-{D27AE2E1-9E7D-3DDC-C377-972381031CA9}" dt="2025-11-20T09:12:00.242" v="246" actId="14100"/>
          <ac:spMkLst>
            <pc:docMk/>
            <pc:sldMk cId="3472564792" sldId="294"/>
            <ac:spMk id="2" creationId="{528B5FA2-86F7-BEF2-3EB8-749C26DBB24B}"/>
          </ac:spMkLst>
        </pc:spChg>
        <pc:spChg chg="mod">
          <ac:chgData name="Cristita Briz Asis (2333553)" userId="S::2333553@student.uwtsd.ac.uk::520342af-eb63-49ad-a3a1-34700c29f114" providerId="AD" clId="Web-{D27AE2E1-9E7D-3DDC-C377-972381031CA9}" dt="2025-11-20T00:54:22.671" v="242" actId="20577"/>
          <ac:spMkLst>
            <pc:docMk/>
            <pc:sldMk cId="3472564792" sldId="294"/>
            <ac:spMk id="3" creationId="{94A46908-167C-C588-04DA-B3E88B45E35A}"/>
          </ac:spMkLst>
        </pc:spChg>
        <pc:picChg chg="add mod">
          <ac:chgData name="Cristita Briz Asis (2333553)" userId="S::2333553@student.uwtsd.ac.uk::520342af-eb63-49ad-a3a1-34700c29f114" providerId="AD" clId="Web-{D27AE2E1-9E7D-3DDC-C377-972381031CA9}" dt="2025-11-20T00:54:45.172" v="245" actId="1076"/>
          <ac:picMkLst>
            <pc:docMk/>
            <pc:sldMk cId="3472564792" sldId="294"/>
            <ac:picMk id="4" creationId="{8EE63299-9CF2-80DE-FFC3-89514B3BD6AC}"/>
          </ac:picMkLst>
        </pc:picChg>
      </pc:sldChg>
    </pc:docChg>
  </pc:docChgLst>
  <pc:docChgLst>
    <pc:chgData name="Cristita Briz Asis (2333553)" userId="S::2333553@student.uwtsd.ac.uk::520342af-eb63-49ad-a3a1-34700c29f114" providerId="AD" clId="Web-{EFB4D8B6-5354-4A8B-232B-1F3B8ADE4106}"/>
    <pc:docChg chg="modSld">
      <pc:chgData name="Cristita Briz Asis (2333553)" userId="S::2333553@student.uwtsd.ac.uk::520342af-eb63-49ad-a3a1-34700c29f114" providerId="AD" clId="Web-{EFB4D8B6-5354-4A8B-232B-1F3B8ADE4106}" dt="2025-11-21T18:00:36.299" v="31" actId="14100"/>
      <pc:docMkLst>
        <pc:docMk/>
      </pc:docMkLst>
      <pc:sldChg chg="modSp">
        <pc:chgData name="Cristita Briz Asis (2333553)" userId="S::2333553@student.uwtsd.ac.uk::520342af-eb63-49ad-a3a1-34700c29f114" providerId="AD" clId="Web-{EFB4D8B6-5354-4A8B-232B-1F3B8ADE4106}" dt="2025-11-21T17:59:19.548" v="22" actId="1076"/>
        <pc:sldMkLst>
          <pc:docMk/>
          <pc:sldMk cId="2077980594" sldId="271"/>
        </pc:sldMkLst>
        <pc:picChg chg="mod">
          <ac:chgData name="Cristita Briz Asis (2333553)" userId="S::2333553@student.uwtsd.ac.uk::520342af-eb63-49ad-a3a1-34700c29f114" providerId="AD" clId="Web-{EFB4D8B6-5354-4A8B-232B-1F3B8ADE4106}" dt="2025-11-21T17:59:19.548" v="22" actId="1076"/>
          <ac:picMkLst>
            <pc:docMk/>
            <pc:sldMk cId="2077980594" sldId="271"/>
            <ac:picMk id="8" creationId="{E8AAF8EE-E9FA-65F4-FFF4-809D3D62D417}"/>
          </ac:picMkLst>
        </pc:picChg>
      </pc:sldChg>
      <pc:sldChg chg="modSp">
        <pc:chgData name="Cristita Briz Asis (2333553)" userId="S::2333553@student.uwtsd.ac.uk::520342af-eb63-49ad-a3a1-34700c29f114" providerId="AD" clId="Web-{EFB4D8B6-5354-4A8B-232B-1F3B8ADE4106}" dt="2025-11-21T17:54:31.830" v="15" actId="1076"/>
        <pc:sldMkLst>
          <pc:docMk/>
          <pc:sldMk cId="1277102882" sldId="273"/>
        </pc:sldMkLst>
        <pc:spChg chg="mod">
          <ac:chgData name="Cristita Briz Asis (2333553)" userId="S::2333553@student.uwtsd.ac.uk::520342af-eb63-49ad-a3a1-34700c29f114" providerId="AD" clId="Web-{EFB4D8B6-5354-4A8B-232B-1F3B8ADE4106}" dt="2025-11-21T17:54:31.830" v="15" actId="1076"/>
          <ac:spMkLst>
            <pc:docMk/>
            <pc:sldMk cId="1277102882" sldId="273"/>
            <ac:spMk id="2" creationId="{7785D943-53D7-7B38-161C-93A00EF1BFF3}"/>
          </ac:spMkLst>
        </pc:spChg>
        <pc:picChg chg="mod">
          <ac:chgData name="Cristita Briz Asis (2333553)" userId="S::2333553@student.uwtsd.ac.uk::520342af-eb63-49ad-a3a1-34700c29f114" providerId="AD" clId="Web-{EFB4D8B6-5354-4A8B-232B-1F3B8ADE4106}" dt="2025-11-21T17:52:35.762" v="7" actId="1076"/>
          <ac:picMkLst>
            <pc:docMk/>
            <pc:sldMk cId="1277102882" sldId="273"/>
            <ac:picMk id="13" creationId="{2B16DE34-6E27-BB4A-CAFC-9E92274E21EA}"/>
          </ac:picMkLst>
        </pc:picChg>
      </pc:sldChg>
      <pc:sldChg chg="addSp modSp">
        <pc:chgData name="Cristita Briz Asis (2333553)" userId="S::2333553@student.uwtsd.ac.uk::520342af-eb63-49ad-a3a1-34700c29f114" providerId="AD" clId="Web-{EFB4D8B6-5354-4A8B-232B-1F3B8ADE4106}" dt="2025-11-21T17:59:16.298" v="21" actId="14100"/>
        <pc:sldMkLst>
          <pc:docMk/>
          <pc:sldMk cId="1799252151" sldId="279"/>
        </pc:sldMkLst>
        <pc:picChg chg="add mod">
          <ac:chgData name="Cristita Briz Asis (2333553)" userId="S::2333553@student.uwtsd.ac.uk::520342af-eb63-49ad-a3a1-34700c29f114" providerId="AD" clId="Web-{EFB4D8B6-5354-4A8B-232B-1F3B8ADE4106}" dt="2025-11-21T17:59:16.298" v="21" actId="14100"/>
          <ac:picMkLst>
            <pc:docMk/>
            <pc:sldMk cId="1799252151" sldId="279"/>
            <ac:picMk id="4" creationId="{3D42D935-9FF4-80C1-DDCF-4960F5F56690}"/>
          </ac:picMkLst>
        </pc:picChg>
      </pc:sldChg>
      <pc:sldChg chg="addSp modSp">
        <pc:chgData name="Cristita Briz Asis (2333553)" userId="S::2333553@student.uwtsd.ac.uk::520342af-eb63-49ad-a3a1-34700c29f114" providerId="AD" clId="Web-{EFB4D8B6-5354-4A8B-232B-1F3B8ADE4106}" dt="2025-11-21T18:00:36.299" v="31" actId="14100"/>
        <pc:sldMkLst>
          <pc:docMk/>
          <pc:sldMk cId="1330488337" sldId="292"/>
        </pc:sldMkLst>
        <pc:picChg chg="add mod">
          <ac:chgData name="Cristita Briz Asis (2333553)" userId="S::2333553@student.uwtsd.ac.uk::520342af-eb63-49ad-a3a1-34700c29f114" providerId="AD" clId="Web-{EFB4D8B6-5354-4A8B-232B-1F3B8ADE4106}" dt="2025-11-21T18:00:36.299" v="31" actId="14100"/>
          <ac:picMkLst>
            <pc:docMk/>
            <pc:sldMk cId="1330488337" sldId="292"/>
            <ac:picMk id="5" creationId="{47DFBFCC-8A27-9153-92EE-B2A6C01487D9}"/>
          </ac:picMkLst>
        </pc:picChg>
      </pc:sldChg>
    </pc:docChg>
  </pc:docChgLst>
  <pc:docChgLst>
    <pc:chgData name="Cristita Briz Asis (2333553)" userId="S::2333553@student.uwtsd.ac.uk::520342af-eb63-49ad-a3a1-34700c29f114" providerId="AD" clId="Web-{03910E70-CC98-5796-33F2-D1B66D0DB980}"/>
    <pc:docChg chg="modSld">
      <pc:chgData name="Cristita Briz Asis (2333553)" userId="S::2333553@student.uwtsd.ac.uk::520342af-eb63-49ad-a3a1-34700c29f114" providerId="AD" clId="Web-{03910E70-CC98-5796-33F2-D1B66D0DB980}" dt="2025-10-28T07:14:03.931" v="436" actId="14100"/>
      <pc:docMkLst>
        <pc:docMk/>
      </pc:docMkLst>
      <pc:sldChg chg="modSp">
        <pc:chgData name="Cristita Briz Asis (2333553)" userId="S::2333553@student.uwtsd.ac.uk::520342af-eb63-49ad-a3a1-34700c29f114" providerId="AD" clId="Web-{03910E70-CC98-5796-33F2-D1B66D0DB980}" dt="2025-10-28T06:15:02.382" v="172" actId="20577"/>
        <pc:sldMkLst>
          <pc:docMk/>
          <pc:sldMk cId="2077980594" sldId="271"/>
        </pc:sldMkLst>
        <pc:spChg chg="mod">
          <ac:chgData name="Cristita Briz Asis (2333553)" userId="S::2333553@student.uwtsd.ac.uk::520342af-eb63-49ad-a3a1-34700c29f114" providerId="AD" clId="Web-{03910E70-CC98-5796-33F2-D1B66D0DB980}" dt="2025-10-28T06:15:02.382" v="172" actId="20577"/>
          <ac:spMkLst>
            <pc:docMk/>
            <pc:sldMk cId="2077980594" sldId="271"/>
            <ac:spMk id="3" creationId="{E516C714-AE4A-48EF-64AF-5253BD03B9D8}"/>
          </ac:spMkLst>
        </pc:spChg>
      </pc:sldChg>
      <pc:sldChg chg="addSp delSp modSp">
        <pc:chgData name="Cristita Briz Asis (2333553)" userId="S::2333553@student.uwtsd.ac.uk::520342af-eb63-49ad-a3a1-34700c29f114" providerId="AD" clId="Web-{03910E70-CC98-5796-33F2-D1B66D0DB980}" dt="2025-10-28T06:36:32.513" v="302"/>
        <pc:sldMkLst>
          <pc:docMk/>
          <pc:sldMk cId="2179510877" sldId="274"/>
        </pc:sldMkLst>
        <pc:spChg chg="mod">
          <ac:chgData name="Cristita Briz Asis (2333553)" userId="S::2333553@student.uwtsd.ac.uk::520342af-eb63-49ad-a3a1-34700c29f114" providerId="AD" clId="Web-{03910E70-CC98-5796-33F2-D1B66D0DB980}" dt="2025-10-28T06:20:10.422" v="194" actId="1076"/>
          <ac:spMkLst>
            <pc:docMk/>
            <pc:sldMk cId="2179510877" sldId="274"/>
            <ac:spMk id="2" creationId="{673BCE3C-FFA4-F1A0-DD0E-C2D2F8EB8236}"/>
          </ac:spMkLst>
        </pc:spChg>
        <pc:spChg chg="mod">
          <ac:chgData name="Cristita Briz Asis (2333553)" userId="S::2333553@student.uwtsd.ac.uk::520342af-eb63-49ad-a3a1-34700c29f114" providerId="AD" clId="Web-{03910E70-CC98-5796-33F2-D1B66D0DB980}" dt="2025-10-28T06:36:07.760" v="301" actId="20577"/>
          <ac:spMkLst>
            <pc:docMk/>
            <pc:sldMk cId="2179510877" sldId="274"/>
            <ac:spMk id="3" creationId="{F4488D29-290A-7680-D62C-BB57CDB5E8C2}"/>
          </ac:spMkLst>
        </pc:spChg>
        <pc:picChg chg="mod">
          <ac:chgData name="Cristita Briz Asis (2333553)" userId="S::2333553@student.uwtsd.ac.uk::520342af-eb63-49ad-a3a1-34700c29f114" providerId="AD" clId="Web-{03910E70-CC98-5796-33F2-D1B66D0DB980}" dt="2025-10-28T06:24:18.977" v="215" actId="1076"/>
          <ac:picMkLst>
            <pc:docMk/>
            <pc:sldMk cId="2179510877" sldId="274"/>
            <ac:picMk id="4" creationId="{00323437-3F07-D45F-AF87-F1F968793AA2}"/>
          </ac:picMkLst>
        </pc:picChg>
        <pc:picChg chg="mod">
          <ac:chgData name="Cristita Briz Asis (2333553)" userId="S::2333553@student.uwtsd.ac.uk::520342af-eb63-49ad-a3a1-34700c29f114" providerId="AD" clId="Web-{03910E70-CC98-5796-33F2-D1B66D0DB980}" dt="2025-10-28T06:36:32.513" v="302"/>
          <ac:picMkLst>
            <pc:docMk/>
            <pc:sldMk cId="2179510877" sldId="274"/>
            <ac:picMk id="5" creationId="{F586DBA2-7059-0B6D-46F3-E258D9225E6F}"/>
          </ac:picMkLst>
        </pc:picChg>
      </pc:sldChg>
      <pc:sldChg chg="modSp">
        <pc:chgData name="Cristita Briz Asis (2333553)" userId="S::2333553@student.uwtsd.ac.uk::520342af-eb63-49ad-a3a1-34700c29f114" providerId="AD" clId="Web-{03910E70-CC98-5796-33F2-D1B66D0DB980}" dt="2025-10-28T06:10:34.030" v="110" actId="20577"/>
        <pc:sldMkLst>
          <pc:docMk/>
          <pc:sldMk cId="1799252151" sldId="279"/>
        </pc:sldMkLst>
        <pc:spChg chg="mod">
          <ac:chgData name="Cristita Briz Asis (2333553)" userId="S::2333553@student.uwtsd.ac.uk::520342af-eb63-49ad-a3a1-34700c29f114" providerId="AD" clId="Web-{03910E70-CC98-5796-33F2-D1B66D0DB980}" dt="2025-10-28T06:10:34.030" v="110" actId="20577"/>
          <ac:spMkLst>
            <pc:docMk/>
            <pc:sldMk cId="1799252151" sldId="279"/>
            <ac:spMk id="3" creationId="{C3A72FE2-CD92-0115-0348-0898B6492349}"/>
          </ac:spMkLst>
        </pc:spChg>
      </pc:sldChg>
    </pc:docChg>
  </pc:docChgLst>
  <pc:docChgLst>
    <pc:chgData name="Cristita Briz Asis (2333553)" userId="S::2333553@student.uwtsd.ac.uk::520342af-eb63-49ad-a3a1-34700c29f114" providerId="AD" clId="Web-{51224149-94EE-324C-5799-D91A1DE81E65}"/>
    <pc:docChg chg="delSld">
      <pc:chgData name="Cristita Briz Asis (2333553)" userId="S::2333553@student.uwtsd.ac.uk::520342af-eb63-49ad-a3a1-34700c29f114" providerId="AD" clId="Web-{51224149-94EE-324C-5799-D91A1DE81E65}" dt="2025-11-01T13:09:30.027" v="1"/>
      <pc:docMkLst>
        <pc:docMk/>
      </pc:docMkLst>
    </pc:docChg>
  </pc:docChgLst>
  <pc:docChgLst>
    <pc:chgData name="Cristita Briz Asis (2333553)" userId="S::2333553@student.uwtsd.ac.uk::520342af-eb63-49ad-a3a1-34700c29f114" providerId="AD" clId="Web-{38ADE43E-BE52-1A80-CC6C-3C93AE074951}"/>
    <pc:docChg chg="addSld delSld modSld">
      <pc:chgData name="Cristita Briz Asis (2333553)" userId="S::2333553@student.uwtsd.ac.uk::520342af-eb63-49ad-a3a1-34700c29f114" providerId="AD" clId="Web-{38ADE43E-BE52-1A80-CC6C-3C93AE074951}" dt="2025-11-13T21:47:19.171" v="105"/>
      <pc:docMkLst>
        <pc:docMk/>
      </pc:docMkLst>
      <pc:sldChg chg="modSp">
        <pc:chgData name="Cristita Briz Asis (2333553)" userId="S::2333553@student.uwtsd.ac.uk::520342af-eb63-49ad-a3a1-34700c29f114" providerId="AD" clId="Web-{38ADE43E-BE52-1A80-CC6C-3C93AE074951}" dt="2025-11-13T21:41:47.358" v="87" actId="20577"/>
        <pc:sldMkLst>
          <pc:docMk/>
          <pc:sldMk cId="2077980594" sldId="271"/>
        </pc:sldMkLst>
        <pc:spChg chg="mod">
          <ac:chgData name="Cristita Briz Asis (2333553)" userId="S::2333553@student.uwtsd.ac.uk::520342af-eb63-49ad-a3a1-34700c29f114" providerId="AD" clId="Web-{38ADE43E-BE52-1A80-CC6C-3C93AE074951}" dt="2025-11-13T21:40:47.869" v="80" actId="20577"/>
          <ac:spMkLst>
            <pc:docMk/>
            <pc:sldMk cId="2077980594" sldId="271"/>
            <ac:spMk id="2" creationId="{8A95EC1F-F15D-EA7F-839B-5F6C5A826471}"/>
          </ac:spMkLst>
        </pc:spChg>
        <pc:spChg chg="mod">
          <ac:chgData name="Cristita Briz Asis (2333553)" userId="S::2333553@student.uwtsd.ac.uk::520342af-eb63-49ad-a3a1-34700c29f114" providerId="AD" clId="Web-{38ADE43E-BE52-1A80-CC6C-3C93AE074951}" dt="2025-11-13T21:41:47.358" v="87" actId="20577"/>
          <ac:spMkLst>
            <pc:docMk/>
            <pc:sldMk cId="2077980594" sldId="271"/>
            <ac:spMk id="3" creationId="{E516C714-AE4A-48EF-64AF-5253BD03B9D8}"/>
          </ac:spMkLst>
        </pc:spChg>
      </pc:sldChg>
      <pc:sldChg chg="modSp">
        <pc:chgData name="Cristita Briz Asis (2333553)" userId="S::2333553@student.uwtsd.ac.uk::520342af-eb63-49ad-a3a1-34700c29f114" providerId="AD" clId="Web-{38ADE43E-BE52-1A80-CC6C-3C93AE074951}" dt="2025-11-13T21:45:36.980" v="102" actId="14100"/>
        <pc:sldMkLst>
          <pc:docMk/>
          <pc:sldMk cId="2821602918" sldId="288"/>
        </pc:sldMkLst>
        <pc:spChg chg="mod">
          <ac:chgData name="Cristita Briz Asis (2333553)" userId="S::2333553@student.uwtsd.ac.uk::520342af-eb63-49ad-a3a1-34700c29f114" providerId="AD" clId="Web-{38ADE43E-BE52-1A80-CC6C-3C93AE074951}" dt="2025-11-13T21:45:36.980" v="102" actId="14100"/>
          <ac:spMkLst>
            <pc:docMk/>
            <pc:sldMk cId="2821602918" sldId="288"/>
            <ac:spMk id="3" creationId="{2203D849-4AC1-530F-12F3-233E66E8DD76}"/>
          </ac:spMkLst>
        </pc:spChg>
      </pc:sldChg>
      <pc:sldChg chg="modSp">
        <pc:chgData name="Cristita Briz Asis (2333553)" userId="S::2333553@student.uwtsd.ac.uk::520342af-eb63-49ad-a3a1-34700c29f114" providerId="AD" clId="Web-{38ADE43E-BE52-1A80-CC6C-3C93AE074951}" dt="2025-11-13T21:46:10.903" v="104" actId="14100"/>
        <pc:sldMkLst>
          <pc:docMk/>
          <pc:sldMk cId="3049996033" sldId="289"/>
        </pc:sldMkLst>
        <pc:spChg chg="mod">
          <ac:chgData name="Cristita Briz Asis (2333553)" userId="S::2333553@student.uwtsd.ac.uk::520342af-eb63-49ad-a3a1-34700c29f114" providerId="AD" clId="Web-{38ADE43E-BE52-1A80-CC6C-3C93AE074951}" dt="2025-11-13T21:46:10.903" v="104" actId="14100"/>
          <ac:spMkLst>
            <pc:docMk/>
            <pc:sldMk cId="3049996033" sldId="289"/>
            <ac:spMk id="3" creationId="{76D6E546-AB9D-71C1-75E6-C8A45E91865B}"/>
          </ac:spMkLst>
        </pc:spChg>
      </pc:sldChg>
      <pc:sldChg chg="modSp">
        <pc:chgData name="Cristita Briz Asis (2333553)" userId="S::2333553@student.uwtsd.ac.uk::520342af-eb63-49ad-a3a1-34700c29f114" providerId="AD" clId="Web-{38ADE43E-BE52-1A80-CC6C-3C93AE074951}" dt="2025-11-13T21:45:01.838" v="97" actId="14100"/>
        <pc:sldMkLst>
          <pc:docMk/>
          <pc:sldMk cId="770312057" sldId="290"/>
        </pc:sldMkLst>
        <pc:spChg chg="mod">
          <ac:chgData name="Cristita Briz Asis (2333553)" userId="S::2333553@student.uwtsd.ac.uk::520342af-eb63-49ad-a3a1-34700c29f114" providerId="AD" clId="Web-{38ADE43E-BE52-1A80-CC6C-3C93AE074951}" dt="2025-11-13T21:45:01.838" v="97" actId="14100"/>
          <ac:spMkLst>
            <pc:docMk/>
            <pc:sldMk cId="770312057" sldId="290"/>
            <ac:spMk id="3" creationId="{931C033A-45F6-ED08-A9E8-9E209676697D}"/>
          </ac:spMkLst>
        </pc:spChg>
      </pc:sldChg>
      <pc:sldChg chg="addSp modSp new">
        <pc:chgData name="Cristita Briz Asis (2333553)" userId="S::2333553@student.uwtsd.ac.uk::520342af-eb63-49ad-a3a1-34700c29f114" providerId="AD" clId="Web-{38ADE43E-BE52-1A80-CC6C-3C93AE074951}" dt="2025-11-13T21:41:31.045" v="85" actId="14100"/>
        <pc:sldMkLst>
          <pc:docMk/>
          <pc:sldMk cId="1330488337" sldId="292"/>
        </pc:sldMkLst>
        <pc:spChg chg="mod">
          <ac:chgData name="Cristita Briz Asis (2333553)" userId="S::2333553@student.uwtsd.ac.uk::520342af-eb63-49ad-a3a1-34700c29f114" providerId="AD" clId="Web-{38ADE43E-BE52-1A80-CC6C-3C93AE074951}" dt="2025-11-13T21:41:31.045" v="85" actId="14100"/>
          <ac:spMkLst>
            <pc:docMk/>
            <pc:sldMk cId="1330488337" sldId="292"/>
            <ac:spMk id="2" creationId="{B4D22497-CDDE-2330-E32C-1B5697101443}"/>
          </ac:spMkLst>
        </pc:spChg>
        <pc:spChg chg="mod">
          <ac:chgData name="Cristita Briz Asis (2333553)" userId="S::2333553@student.uwtsd.ac.uk::520342af-eb63-49ad-a3a1-34700c29f114" providerId="AD" clId="Web-{38ADE43E-BE52-1A80-CC6C-3C93AE074951}" dt="2025-11-13T21:41:12.793" v="84" actId="20577"/>
          <ac:spMkLst>
            <pc:docMk/>
            <pc:sldMk cId="1330488337" sldId="292"/>
            <ac:spMk id="3" creationId="{8C38C203-F6B7-DF7F-D69B-13AB23F5EDB2}"/>
          </ac:spMkLst>
        </pc:spChg>
        <pc:picChg chg="add mod modCrop">
          <ac:chgData name="Cristita Briz Asis (2333553)" userId="S::2333553@student.uwtsd.ac.uk::520342af-eb63-49ad-a3a1-34700c29f114" providerId="AD" clId="Web-{38ADE43E-BE52-1A80-CC6C-3C93AE074951}" dt="2025-11-13T21:38:42.199" v="72" actId="1076"/>
          <ac:picMkLst>
            <pc:docMk/>
            <pc:sldMk cId="1330488337" sldId="292"/>
            <ac:picMk id="4" creationId="{3A087636-21C0-0E33-EBD3-5417E76A6A6A}"/>
          </ac:picMkLst>
        </pc:picChg>
      </pc:sldChg>
    </pc:docChg>
  </pc:docChgLst>
  <pc:docChgLst>
    <pc:chgData name="Cristita Briz Asis (2333553)" userId="S::2333553@student.uwtsd.ac.uk::520342af-eb63-49ad-a3a1-34700c29f114" providerId="AD" clId="Web-{FB052ECF-D1E0-C886-7051-26765A949102}"/>
    <pc:docChg chg="delSld modSld">
      <pc:chgData name="Cristita Briz Asis (2333553)" userId="S::2333553@student.uwtsd.ac.uk::520342af-eb63-49ad-a3a1-34700c29f114" providerId="AD" clId="Web-{FB052ECF-D1E0-C886-7051-26765A949102}" dt="2025-11-20T01:13:45.010" v="28" actId="14100"/>
      <pc:docMkLst>
        <pc:docMk/>
      </pc:docMkLst>
      <pc:sldChg chg="modSp">
        <pc:chgData name="Cristita Briz Asis (2333553)" userId="S::2333553@student.uwtsd.ac.uk::520342af-eb63-49ad-a3a1-34700c29f114" providerId="AD" clId="Web-{FB052ECF-D1E0-C886-7051-26765A949102}" dt="2025-11-20T01:12:01.866" v="24" actId="14100"/>
        <pc:sldMkLst>
          <pc:docMk/>
          <pc:sldMk cId="2077980594" sldId="271"/>
        </pc:sldMkLst>
        <pc:spChg chg="mod">
          <ac:chgData name="Cristita Briz Asis (2333553)" userId="S::2333553@student.uwtsd.ac.uk::520342af-eb63-49ad-a3a1-34700c29f114" providerId="AD" clId="Web-{FB052ECF-D1E0-C886-7051-26765A949102}" dt="2025-11-20T01:12:01.866" v="24" actId="14100"/>
          <ac:spMkLst>
            <pc:docMk/>
            <pc:sldMk cId="2077980594" sldId="271"/>
            <ac:spMk id="3" creationId="{E516C714-AE4A-48EF-64AF-5253BD03B9D8}"/>
          </ac:spMkLst>
        </pc:spChg>
      </pc:sldChg>
      <pc:sldChg chg="modSp">
        <pc:chgData name="Cristita Briz Asis (2333553)" userId="S::2333553@student.uwtsd.ac.uk::520342af-eb63-49ad-a3a1-34700c29f114" providerId="AD" clId="Web-{FB052ECF-D1E0-C886-7051-26765A949102}" dt="2025-11-20T01:07:22.011" v="20" actId="14100"/>
        <pc:sldMkLst>
          <pc:docMk/>
          <pc:sldMk cId="2284219331" sldId="272"/>
        </pc:sldMkLst>
        <pc:picChg chg="mod">
          <ac:chgData name="Cristita Briz Asis (2333553)" userId="S::2333553@student.uwtsd.ac.uk::520342af-eb63-49ad-a3a1-34700c29f114" providerId="AD" clId="Web-{FB052ECF-D1E0-C886-7051-26765A949102}" dt="2025-11-20T01:07:22.011" v="20" actId="14100"/>
          <ac:picMkLst>
            <pc:docMk/>
            <pc:sldMk cId="2284219331" sldId="272"/>
            <ac:picMk id="3" creationId="{BAFFF200-7705-28E1-415E-81A014052441}"/>
          </ac:picMkLst>
        </pc:picChg>
      </pc:sldChg>
      <pc:sldChg chg="modSp">
        <pc:chgData name="Cristita Briz Asis (2333553)" userId="S::2333553@student.uwtsd.ac.uk::520342af-eb63-49ad-a3a1-34700c29f114" providerId="AD" clId="Web-{FB052ECF-D1E0-C886-7051-26765A949102}" dt="2025-11-20T01:13:45.010" v="28" actId="14100"/>
        <pc:sldMkLst>
          <pc:docMk/>
          <pc:sldMk cId="1277102882" sldId="273"/>
        </pc:sldMkLst>
        <pc:spChg chg="mod">
          <ac:chgData name="Cristita Briz Asis (2333553)" userId="S::2333553@student.uwtsd.ac.uk::520342af-eb63-49ad-a3a1-34700c29f114" providerId="AD" clId="Web-{FB052ECF-D1E0-C886-7051-26765A949102}" dt="2025-11-20T01:13:45.010" v="28" actId="14100"/>
          <ac:spMkLst>
            <pc:docMk/>
            <pc:sldMk cId="1277102882" sldId="273"/>
            <ac:spMk id="2" creationId="{7785D943-53D7-7B38-161C-93A00EF1BFF3}"/>
          </ac:spMkLst>
        </pc:spChg>
        <pc:picChg chg="mod">
          <ac:chgData name="Cristita Briz Asis (2333553)" userId="S::2333553@student.uwtsd.ac.uk::520342af-eb63-49ad-a3a1-34700c29f114" providerId="AD" clId="Web-{FB052ECF-D1E0-C886-7051-26765A949102}" dt="2025-11-20T01:13:32.415" v="26" actId="1076"/>
          <ac:picMkLst>
            <pc:docMk/>
            <pc:sldMk cId="1277102882" sldId="273"/>
            <ac:picMk id="13" creationId="{2B16DE34-6E27-BB4A-CAFC-9E92274E21EA}"/>
          </ac:picMkLst>
        </pc:picChg>
      </pc:sldChg>
      <pc:sldChg chg="modSp">
        <pc:chgData name="Cristita Briz Asis (2333553)" userId="S::2333553@student.uwtsd.ac.uk::520342af-eb63-49ad-a3a1-34700c29f114" providerId="AD" clId="Web-{FB052ECF-D1E0-C886-7051-26765A949102}" dt="2025-11-20T01:08:37.483" v="21" actId="1076"/>
        <pc:sldMkLst>
          <pc:docMk/>
          <pc:sldMk cId="3472564792" sldId="294"/>
        </pc:sldMkLst>
        <pc:spChg chg="mod">
          <ac:chgData name="Cristita Briz Asis (2333553)" userId="S::2333553@student.uwtsd.ac.uk::520342af-eb63-49ad-a3a1-34700c29f114" providerId="AD" clId="Web-{FB052ECF-D1E0-C886-7051-26765A949102}" dt="2025-11-20T01:05:33.676" v="14" actId="1076"/>
          <ac:spMkLst>
            <pc:docMk/>
            <pc:sldMk cId="3472564792" sldId="294"/>
            <ac:spMk id="2" creationId="{528B5FA2-86F7-BEF2-3EB8-749C26DBB24B}"/>
          </ac:spMkLst>
        </pc:spChg>
        <pc:spChg chg="mod">
          <ac:chgData name="Cristita Briz Asis (2333553)" userId="S::2333553@student.uwtsd.ac.uk::520342af-eb63-49ad-a3a1-34700c29f114" providerId="AD" clId="Web-{FB052ECF-D1E0-C886-7051-26765A949102}" dt="2025-11-20T01:05:22.144" v="12" actId="1076"/>
          <ac:spMkLst>
            <pc:docMk/>
            <pc:sldMk cId="3472564792" sldId="294"/>
            <ac:spMk id="3" creationId="{94A46908-167C-C588-04DA-B3E88B45E35A}"/>
          </ac:spMkLst>
        </pc:spChg>
        <pc:picChg chg="mod">
          <ac:chgData name="Cristita Briz Asis (2333553)" userId="S::2333553@student.uwtsd.ac.uk::520342af-eb63-49ad-a3a1-34700c29f114" providerId="AD" clId="Web-{FB052ECF-D1E0-C886-7051-26765A949102}" dt="2025-11-20T01:08:37.483" v="21" actId="1076"/>
          <ac:picMkLst>
            <pc:docMk/>
            <pc:sldMk cId="3472564792" sldId="294"/>
            <ac:picMk id="4" creationId="{8EE63299-9CF2-80DE-FFC3-89514B3BD6AC}"/>
          </ac:picMkLst>
        </pc:picChg>
      </pc:sldChg>
    </pc:docChg>
  </pc:docChgLst>
  <pc:docChgLst>
    <pc:chgData name="Cristita Briz Asis (2333553)" userId="S::2333553@student.uwtsd.ac.uk::520342af-eb63-49ad-a3a1-34700c29f114" providerId="AD" clId="Web-{22C8E2E6-802D-DFB2-A5FF-6ACB8CBF4637}"/>
    <pc:docChg chg="addSld modSld">
      <pc:chgData name="Cristita Briz Asis (2333553)" userId="S::2333553@student.uwtsd.ac.uk::520342af-eb63-49ad-a3a1-34700c29f114" providerId="AD" clId="Web-{22C8E2E6-802D-DFB2-A5FF-6ACB8CBF4637}" dt="2025-10-29T21:18:22.801" v="498"/>
      <pc:docMkLst>
        <pc:docMk/>
      </pc:docMkLst>
      <pc:sldChg chg="modSp">
        <pc:chgData name="Cristita Briz Asis (2333553)" userId="S::2333553@student.uwtsd.ac.uk::520342af-eb63-49ad-a3a1-34700c29f114" providerId="AD" clId="Web-{22C8E2E6-802D-DFB2-A5FF-6ACB8CBF4637}" dt="2025-10-29T20:33:16.239" v="166" actId="14100"/>
        <pc:sldMkLst>
          <pc:docMk/>
          <pc:sldMk cId="2284219331" sldId="272"/>
        </pc:sldMkLst>
        <pc:spChg chg="mod">
          <ac:chgData name="Cristita Briz Asis (2333553)" userId="S::2333553@student.uwtsd.ac.uk::520342af-eb63-49ad-a3a1-34700c29f114" providerId="AD" clId="Web-{22C8E2E6-802D-DFB2-A5FF-6ACB8CBF4637}" dt="2025-10-29T20:32:44.860" v="162" actId="1076"/>
          <ac:spMkLst>
            <pc:docMk/>
            <pc:sldMk cId="2284219331" sldId="272"/>
            <ac:spMk id="2" creationId="{9308DAA2-D42F-3EB2-9689-9B59333E4CB9}"/>
          </ac:spMkLst>
        </pc:spChg>
        <pc:spChg chg="mod">
          <ac:chgData name="Cristita Briz Asis (2333553)" userId="S::2333553@student.uwtsd.ac.uk::520342af-eb63-49ad-a3a1-34700c29f114" providerId="AD" clId="Web-{22C8E2E6-802D-DFB2-A5FF-6ACB8CBF4637}" dt="2025-10-29T20:33:16.239" v="166" actId="14100"/>
          <ac:spMkLst>
            <pc:docMk/>
            <pc:sldMk cId="2284219331" sldId="272"/>
            <ac:spMk id="4" creationId="{0F74D443-4561-8504-09A3-D557C7B6E70B}"/>
          </ac:spMkLst>
        </pc:spChg>
      </pc:sldChg>
    </pc:docChg>
  </pc:docChgLst>
  <pc:docChgLst>
    <pc:chgData name="Cristita Briz Asis (2333553)" userId="S::2333553@student.uwtsd.ac.uk::520342af-eb63-49ad-a3a1-34700c29f114" providerId="AD" clId="Web-{58947479-26A7-214C-45B9-28832E096B8A}"/>
    <pc:docChg chg="modSld">
      <pc:chgData name="Cristita Briz Asis (2333553)" userId="S::2333553@student.uwtsd.ac.uk::520342af-eb63-49ad-a3a1-34700c29f114" providerId="AD" clId="Web-{58947479-26A7-214C-45B9-28832E096B8A}" dt="2025-11-22T11:38:01.835" v="19" actId="20577"/>
      <pc:docMkLst>
        <pc:docMk/>
      </pc:docMkLst>
      <pc:sldChg chg="modSp">
        <pc:chgData name="Cristita Briz Asis (2333553)" userId="S::2333553@student.uwtsd.ac.uk::520342af-eb63-49ad-a3a1-34700c29f114" providerId="AD" clId="Web-{58947479-26A7-214C-45B9-28832E096B8A}" dt="2025-11-22T11:36:47.254" v="6" actId="20577"/>
        <pc:sldMkLst>
          <pc:docMk/>
          <pc:sldMk cId="2031653882" sldId="265"/>
        </pc:sldMkLst>
        <pc:spChg chg="mod">
          <ac:chgData name="Cristita Briz Asis (2333553)" userId="S::2333553@student.uwtsd.ac.uk::520342af-eb63-49ad-a3a1-34700c29f114" providerId="AD" clId="Web-{58947479-26A7-214C-45B9-28832E096B8A}" dt="2025-11-22T11:36:47.254" v="6" actId="20577"/>
          <ac:spMkLst>
            <pc:docMk/>
            <pc:sldMk cId="2031653882" sldId="265"/>
            <ac:spMk id="3" creationId="{B48B0E50-5A35-A607-01F2-27C2D7AFB379}"/>
          </ac:spMkLst>
        </pc:spChg>
      </pc:sldChg>
      <pc:sldChg chg="modSp">
        <pc:chgData name="Cristita Briz Asis (2333553)" userId="S::2333553@student.uwtsd.ac.uk::520342af-eb63-49ad-a3a1-34700c29f114" providerId="AD" clId="Web-{58947479-26A7-214C-45B9-28832E096B8A}" dt="2025-11-22T11:38:01.835" v="19" actId="20577"/>
        <pc:sldMkLst>
          <pc:docMk/>
          <pc:sldMk cId="3249266071" sldId="266"/>
        </pc:sldMkLst>
        <pc:spChg chg="mod">
          <ac:chgData name="Cristita Briz Asis (2333553)" userId="S::2333553@student.uwtsd.ac.uk::520342af-eb63-49ad-a3a1-34700c29f114" providerId="AD" clId="Web-{58947479-26A7-214C-45B9-28832E096B8A}" dt="2025-11-22T11:38:01.835" v="19" actId="20577"/>
          <ac:spMkLst>
            <pc:docMk/>
            <pc:sldMk cId="3249266071" sldId="266"/>
            <ac:spMk id="3" creationId="{B827F5D9-0675-B1D2-5A98-E08A3B620D2F}"/>
          </ac:spMkLst>
        </pc:spChg>
      </pc:sldChg>
      <pc:sldChg chg="modSp">
        <pc:chgData name="Cristita Briz Asis (2333553)" userId="S::2333553@student.uwtsd.ac.uk::520342af-eb63-49ad-a3a1-34700c29f114" providerId="AD" clId="Web-{58947479-26A7-214C-45B9-28832E096B8A}" dt="2025-11-22T11:37:30.834" v="14" actId="20577"/>
        <pc:sldMkLst>
          <pc:docMk/>
          <pc:sldMk cId="1530014817" sldId="275"/>
        </pc:sldMkLst>
        <pc:spChg chg="mod">
          <ac:chgData name="Cristita Briz Asis (2333553)" userId="S::2333553@student.uwtsd.ac.uk::520342af-eb63-49ad-a3a1-34700c29f114" providerId="AD" clId="Web-{58947479-26A7-214C-45B9-28832E096B8A}" dt="2025-11-22T11:37:30.834" v="14" actId="20577"/>
          <ac:spMkLst>
            <pc:docMk/>
            <pc:sldMk cId="1530014817" sldId="275"/>
            <ac:spMk id="3" creationId="{5E369525-E11A-E856-C481-6F134CE84621}"/>
          </ac:spMkLst>
        </pc:spChg>
      </pc:sldChg>
    </pc:docChg>
  </pc:docChgLst>
  <pc:docChgLst>
    <pc:chgData name="Cristita Briz Asis (2333553)" userId="S::2333553@student.uwtsd.ac.uk::520342af-eb63-49ad-a3a1-34700c29f114" providerId="AD" clId="Web-{45E65978-227E-8CA4-6591-BF72BDEA127B}"/>
    <pc:docChg chg="delSld modSld">
      <pc:chgData name="Cristita Briz Asis (2333553)" userId="S::2333553@student.uwtsd.ac.uk::520342af-eb63-49ad-a3a1-34700c29f114" providerId="AD" clId="Web-{45E65978-227E-8CA4-6591-BF72BDEA127B}" dt="2025-11-13T22:45:26.861" v="189"/>
      <pc:docMkLst>
        <pc:docMk/>
      </pc:docMkLst>
    </pc:docChg>
  </pc:docChgLst>
  <pc:docChgLst>
    <pc:chgData name="Cristita Briz Asis (2333553)" userId="S::2333553@student.uwtsd.ac.uk::520342af-eb63-49ad-a3a1-34700c29f114" providerId="AD" clId="Web-{0F3C0D1A-B30A-127C-63AF-197FC84E867A}"/>
    <pc:docChg chg="modSld">
      <pc:chgData name="Cristita Briz Asis (2333553)" userId="S::2333553@student.uwtsd.ac.uk::520342af-eb63-49ad-a3a1-34700c29f114" providerId="AD" clId="Web-{0F3C0D1A-B30A-127C-63AF-197FC84E867A}" dt="2025-11-23T12:22:18.553" v="33" actId="14100"/>
      <pc:docMkLst>
        <pc:docMk/>
      </pc:docMkLst>
      <pc:sldChg chg="modSp">
        <pc:chgData name="Cristita Briz Asis (2333553)" userId="S::2333553@student.uwtsd.ac.uk::520342af-eb63-49ad-a3a1-34700c29f114" providerId="AD" clId="Web-{0F3C0D1A-B30A-127C-63AF-197FC84E867A}" dt="2025-11-23T12:18:22.447" v="7" actId="14100"/>
        <pc:sldMkLst>
          <pc:docMk/>
          <pc:sldMk cId="1129575355" sldId="262"/>
        </pc:sldMkLst>
        <pc:picChg chg="mod">
          <ac:chgData name="Cristita Briz Asis (2333553)" userId="S::2333553@student.uwtsd.ac.uk::520342af-eb63-49ad-a3a1-34700c29f114" providerId="AD" clId="Web-{0F3C0D1A-B30A-127C-63AF-197FC84E867A}" dt="2025-11-23T12:18:22.447" v="7" actId="14100"/>
          <ac:picMkLst>
            <pc:docMk/>
            <pc:sldMk cId="1129575355" sldId="262"/>
            <ac:picMk id="5" creationId="{35B7C1E1-0D00-150E-B9D2-D739152E91F5}"/>
          </ac:picMkLst>
        </pc:picChg>
      </pc:sldChg>
      <pc:sldChg chg="modSp">
        <pc:chgData name="Cristita Briz Asis (2333553)" userId="S::2333553@student.uwtsd.ac.uk::520342af-eb63-49ad-a3a1-34700c29f114" providerId="AD" clId="Web-{0F3C0D1A-B30A-127C-63AF-197FC84E867A}" dt="2025-11-23T12:18:38.495" v="9" actId="14100"/>
        <pc:sldMkLst>
          <pc:docMk/>
          <pc:sldMk cId="2077980594" sldId="271"/>
        </pc:sldMkLst>
        <pc:picChg chg="mod">
          <ac:chgData name="Cristita Briz Asis (2333553)" userId="S::2333553@student.uwtsd.ac.uk::520342af-eb63-49ad-a3a1-34700c29f114" providerId="AD" clId="Web-{0F3C0D1A-B30A-127C-63AF-197FC84E867A}" dt="2025-11-23T12:18:38.495" v="9" actId="14100"/>
          <ac:picMkLst>
            <pc:docMk/>
            <pc:sldMk cId="2077980594" sldId="271"/>
            <ac:picMk id="4" creationId="{4119FAE3-36AF-032C-8154-986A3E27F05E}"/>
          </ac:picMkLst>
        </pc:picChg>
      </pc:sldChg>
      <pc:sldChg chg="modSp">
        <pc:chgData name="Cristita Briz Asis (2333553)" userId="S::2333553@student.uwtsd.ac.uk::520342af-eb63-49ad-a3a1-34700c29f114" providerId="AD" clId="Web-{0F3C0D1A-B30A-127C-63AF-197FC84E867A}" dt="2025-11-23T12:21:14.504" v="23" actId="1076"/>
        <pc:sldMkLst>
          <pc:docMk/>
          <pc:sldMk cId="2179510877" sldId="274"/>
        </pc:sldMkLst>
        <pc:picChg chg="mod">
          <ac:chgData name="Cristita Briz Asis (2333553)" userId="S::2333553@student.uwtsd.ac.uk::520342af-eb63-49ad-a3a1-34700c29f114" providerId="AD" clId="Web-{0F3C0D1A-B30A-127C-63AF-197FC84E867A}" dt="2025-11-23T12:21:14.504" v="23" actId="1076"/>
          <ac:picMkLst>
            <pc:docMk/>
            <pc:sldMk cId="2179510877" sldId="274"/>
            <ac:picMk id="4" creationId="{00323437-3F07-D45F-AF87-F1F968793AA2}"/>
          </ac:picMkLst>
        </pc:picChg>
      </pc:sldChg>
      <pc:sldChg chg="modSp">
        <pc:chgData name="Cristita Briz Asis (2333553)" userId="S::2333553@student.uwtsd.ac.uk::520342af-eb63-49ad-a3a1-34700c29f114" providerId="AD" clId="Web-{0F3C0D1A-B30A-127C-63AF-197FC84E867A}" dt="2025-11-23T12:18:29.963" v="8" actId="14100"/>
        <pc:sldMkLst>
          <pc:docMk/>
          <pc:sldMk cId="1799252151" sldId="279"/>
        </pc:sldMkLst>
        <pc:picChg chg="mod">
          <ac:chgData name="Cristita Briz Asis (2333553)" userId="S::2333553@student.uwtsd.ac.uk::520342af-eb63-49ad-a3a1-34700c29f114" providerId="AD" clId="Web-{0F3C0D1A-B30A-127C-63AF-197FC84E867A}" dt="2025-11-23T12:18:29.963" v="8" actId="14100"/>
          <ac:picMkLst>
            <pc:docMk/>
            <pc:sldMk cId="1799252151" sldId="279"/>
            <ac:picMk id="5" creationId="{9BB55BC4-1AD4-448F-674A-195EFC86B3CD}"/>
          </ac:picMkLst>
        </pc:picChg>
      </pc:sldChg>
      <pc:sldChg chg="modSp">
        <pc:chgData name="Cristita Briz Asis (2333553)" userId="S::2333553@student.uwtsd.ac.uk::520342af-eb63-49ad-a3a1-34700c29f114" providerId="AD" clId="Web-{0F3C0D1A-B30A-127C-63AF-197FC84E867A}" dt="2025-11-23T12:21:08.317" v="22" actId="1076"/>
        <pc:sldMkLst>
          <pc:docMk/>
          <pc:sldMk cId="907778648" sldId="284"/>
        </pc:sldMkLst>
        <pc:picChg chg="mod">
          <ac:chgData name="Cristita Briz Asis (2333553)" userId="S::2333553@student.uwtsd.ac.uk::520342af-eb63-49ad-a3a1-34700c29f114" providerId="AD" clId="Web-{0F3C0D1A-B30A-127C-63AF-197FC84E867A}" dt="2025-11-23T12:21:08.317" v="22" actId="1076"/>
          <ac:picMkLst>
            <pc:docMk/>
            <pc:sldMk cId="907778648" sldId="284"/>
            <ac:picMk id="2" creationId="{A6968BE7-B4BA-EA15-B0CC-19B49EDC4CB1}"/>
          </ac:picMkLst>
        </pc:picChg>
      </pc:sldChg>
      <pc:sldChg chg="addSp modSp">
        <pc:chgData name="Cristita Briz Asis (2333553)" userId="S::2333553@student.uwtsd.ac.uk::520342af-eb63-49ad-a3a1-34700c29f114" providerId="AD" clId="Web-{0F3C0D1A-B30A-127C-63AF-197FC84E867A}" dt="2025-11-23T12:20:52.738" v="21" actId="1076"/>
        <pc:sldMkLst>
          <pc:docMk/>
          <pc:sldMk cId="2821602918" sldId="288"/>
        </pc:sldMkLst>
        <pc:picChg chg="add mod">
          <ac:chgData name="Cristita Briz Asis (2333553)" userId="S::2333553@student.uwtsd.ac.uk::520342af-eb63-49ad-a3a1-34700c29f114" providerId="AD" clId="Web-{0F3C0D1A-B30A-127C-63AF-197FC84E867A}" dt="2025-11-23T12:20:52.738" v="21" actId="1076"/>
          <ac:picMkLst>
            <pc:docMk/>
            <pc:sldMk cId="2821602918" sldId="288"/>
            <ac:picMk id="4" creationId="{40C4E842-A677-6204-CB11-7E258BEBF3CD}"/>
          </ac:picMkLst>
        </pc:picChg>
        <pc:picChg chg="mod">
          <ac:chgData name="Cristita Briz Asis (2333553)" userId="S::2333553@student.uwtsd.ac.uk::520342af-eb63-49ad-a3a1-34700c29f114" providerId="AD" clId="Web-{0F3C0D1A-B30A-127C-63AF-197FC84E867A}" dt="2025-11-23T12:18:07.884" v="5" actId="14100"/>
          <ac:picMkLst>
            <pc:docMk/>
            <pc:sldMk cId="2821602918" sldId="288"/>
            <ac:picMk id="7" creationId="{F5E91808-FB06-23B8-AD0E-A68BC1C67889}"/>
          </ac:picMkLst>
        </pc:picChg>
      </pc:sldChg>
      <pc:sldChg chg="modSp">
        <pc:chgData name="Cristita Briz Asis (2333553)" userId="S::2333553@student.uwtsd.ac.uk::520342af-eb63-49ad-a3a1-34700c29f114" providerId="AD" clId="Web-{0F3C0D1A-B30A-127C-63AF-197FC84E867A}" dt="2025-11-23T12:17:41.805" v="0" actId="14100"/>
        <pc:sldMkLst>
          <pc:docMk/>
          <pc:sldMk cId="3049996033" sldId="289"/>
        </pc:sldMkLst>
        <pc:picChg chg="mod">
          <ac:chgData name="Cristita Briz Asis (2333553)" userId="S::2333553@student.uwtsd.ac.uk::520342af-eb63-49ad-a3a1-34700c29f114" providerId="AD" clId="Web-{0F3C0D1A-B30A-127C-63AF-197FC84E867A}" dt="2025-11-23T12:17:41.805" v="0" actId="14100"/>
          <ac:picMkLst>
            <pc:docMk/>
            <pc:sldMk cId="3049996033" sldId="289"/>
            <ac:picMk id="5" creationId="{5C80BD09-CAB9-A90A-08B1-849E82CC89AE}"/>
          </ac:picMkLst>
        </pc:picChg>
      </pc:sldChg>
      <pc:sldChg chg="addSp modSp">
        <pc:chgData name="Cristita Briz Asis (2333553)" userId="S::2333553@student.uwtsd.ac.uk::520342af-eb63-49ad-a3a1-34700c29f114" providerId="AD" clId="Web-{0F3C0D1A-B30A-127C-63AF-197FC84E867A}" dt="2025-11-23T12:20:05.455" v="14" actId="14100"/>
        <pc:sldMkLst>
          <pc:docMk/>
          <pc:sldMk cId="770312057" sldId="290"/>
        </pc:sldMkLst>
        <pc:picChg chg="add mod">
          <ac:chgData name="Cristita Briz Asis (2333553)" userId="S::2333553@student.uwtsd.ac.uk::520342af-eb63-49ad-a3a1-34700c29f114" providerId="AD" clId="Web-{0F3C0D1A-B30A-127C-63AF-197FC84E867A}" dt="2025-11-23T12:20:05.455" v="14" actId="14100"/>
          <ac:picMkLst>
            <pc:docMk/>
            <pc:sldMk cId="770312057" sldId="290"/>
            <ac:picMk id="4" creationId="{4D395E1C-A102-68A4-CB95-A7142ED66844}"/>
          </ac:picMkLst>
        </pc:picChg>
        <pc:picChg chg="mod">
          <ac:chgData name="Cristita Briz Asis (2333553)" userId="S::2333553@student.uwtsd.ac.uk::520342af-eb63-49ad-a3a1-34700c29f114" providerId="AD" clId="Web-{0F3C0D1A-B30A-127C-63AF-197FC84E867A}" dt="2025-11-23T12:17:52.211" v="1" actId="14100"/>
          <ac:picMkLst>
            <pc:docMk/>
            <pc:sldMk cId="770312057" sldId="290"/>
            <ac:picMk id="6" creationId="{EFCA3C51-0EE6-AD9B-FA84-1C4EF458B491}"/>
          </ac:picMkLst>
        </pc:picChg>
      </pc:sldChg>
    </pc:docChg>
  </pc:docChgLst>
  <pc:docChgLst>
    <pc:chgData name="Cristita Briz Asis (2333553)" userId="S::2333553@student.uwtsd.ac.uk::520342af-eb63-49ad-a3a1-34700c29f114" providerId="AD" clId="Web-{ADD1AEA2-B2EF-1F3F-1B9F-546ADDC6B587}"/>
    <pc:docChg chg="addSld modSld">
      <pc:chgData name="Cristita Briz Asis (2333553)" userId="S::2333553@student.uwtsd.ac.uk::520342af-eb63-49ad-a3a1-34700c29f114" providerId="AD" clId="Web-{ADD1AEA2-B2EF-1F3F-1B9F-546ADDC6B587}" dt="2025-11-07T07:17:45.422" v="340"/>
      <pc:docMkLst>
        <pc:docMk/>
      </pc:docMkLst>
      <pc:sldChg chg="modSp">
        <pc:chgData name="Cristita Briz Asis (2333553)" userId="S::2333553@student.uwtsd.ac.uk::520342af-eb63-49ad-a3a1-34700c29f114" providerId="AD" clId="Web-{ADD1AEA2-B2EF-1F3F-1B9F-546ADDC6B587}" dt="2025-11-07T06:51:46.692" v="228" actId="20577"/>
        <pc:sldMkLst>
          <pc:docMk/>
          <pc:sldMk cId="2031653882" sldId="265"/>
        </pc:sldMkLst>
        <pc:spChg chg="mod">
          <ac:chgData name="Cristita Briz Asis (2333553)" userId="S::2333553@student.uwtsd.ac.uk::520342af-eb63-49ad-a3a1-34700c29f114" providerId="AD" clId="Web-{ADD1AEA2-B2EF-1F3F-1B9F-546ADDC6B587}" dt="2025-11-07T06:51:46.692" v="228" actId="20577"/>
          <ac:spMkLst>
            <pc:docMk/>
            <pc:sldMk cId="2031653882" sldId="265"/>
            <ac:spMk id="3" creationId="{B48B0E50-5A35-A607-01F2-27C2D7AFB379}"/>
          </ac:spMkLst>
        </pc:spChg>
      </pc:sldChg>
      <pc:sldChg chg="modSp">
        <pc:chgData name="Cristita Briz Asis (2333553)" userId="S::2333553@student.uwtsd.ac.uk::520342af-eb63-49ad-a3a1-34700c29f114" providerId="AD" clId="Web-{ADD1AEA2-B2EF-1F3F-1B9F-546ADDC6B587}" dt="2025-11-07T05:40:50.332" v="77" actId="20577"/>
        <pc:sldMkLst>
          <pc:docMk/>
          <pc:sldMk cId="3249266071" sldId="266"/>
        </pc:sldMkLst>
        <pc:spChg chg="mod">
          <ac:chgData name="Cristita Briz Asis (2333553)" userId="S::2333553@student.uwtsd.ac.uk::520342af-eb63-49ad-a3a1-34700c29f114" providerId="AD" clId="Web-{ADD1AEA2-B2EF-1F3F-1B9F-546ADDC6B587}" dt="2025-11-07T05:40:50.332" v="77" actId="20577"/>
          <ac:spMkLst>
            <pc:docMk/>
            <pc:sldMk cId="3249266071" sldId="266"/>
            <ac:spMk id="3" creationId="{B827F5D9-0675-B1D2-5A98-E08A3B620D2F}"/>
          </ac:spMkLst>
        </pc:spChg>
      </pc:sldChg>
      <pc:sldChg chg="modSp">
        <pc:chgData name="Cristita Briz Asis (2333553)" userId="S::2333553@student.uwtsd.ac.uk::520342af-eb63-49ad-a3a1-34700c29f114" providerId="AD" clId="Web-{ADD1AEA2-B2EF-1F3F-1B9F-546ADDC6B587}" dt="2025-11-07T05:31:31.820" v="48" actId="20577"/>
        <pc:sldMkLst>
          <pc:docMk/>
          <pc:sldMk cId="1799252151" sldId="279"/>
        </pc:sldMkLst>
        <pc:spChg chg="mod">
          <ac:chgData name="Cristita Briz Asis (2333553)" userId="S::2333553@student.uwtsd.ac.uk::520342af-eb63-49ad-a3a1-34700c29f114" providerId="AD" clId="Web-{ADD1AEA2-B2EF-1F3F-1B9F-546ADDC6B587}" dt="2025-11-07T05:31:31.820" v="48" actId="20577"/>
          <ac:spMkLst>
            <pc:docMk/>
            <pc:sldMk cId="1799252151" sldId="279"/>
            <ac:spMk id="3" creationId="{C3A72FE2-CD92-0115-0348-0898B6492349}"/>
          </ac:spMkLst>
        </pc:spChg>
      </pc:sldChg>
    </pc:docChg>
  </pc:docChgLst>
  <pc:docChgLst>
    <pc:chgData name="Cristita Briz Asis (2333553)" userId="S::2333553@student.uwtsd.ac.uk::520342af-eb63-49ad-a3a1-34700c29f114" providerId="AD" clId="Web-{F21A4656-2392-326B-95F9-3AABACDADC05}"/>
    <pc:docChg chg="modSld">
      <pc:chgData name="Cristita Briz Asis (2333553)" userId="S::2333553@student.uwtsd.ac.uk::520342af-eb63-49ad-a3a1-34700c29f114" providerId="AD" clId="Web-{F21A4656-2392-326B-95F9-3AABACDADC05}" dt="2025-11-23T18:55:39.748" v="0" actId="14100"/>
      <pc:docMkLst>
        <pc:docMk/>
      </pc:docMkLst>
      <pc:sldChg chg="modSp">
        <pc:chgData name="Cristita Briz Asis (2333553)" userId="S::2333553@student.uwtsd.ac.uk::520342af-eb63-49ad-a3a1-34700c29f114" providerId="AD" clId="Web-{F21A4656-2392-326B-95F9-3AABACDADC05}" dt="2025-11-23T18:55:39.748" v="0" actId="14100"/>
        <pc:sldMkLst>
          <pc:docMk/>
          <pc:sldMk cId="2179510877" sldId="274"/>
        </pc:sldMkLst>
        <pc:picChg chg="mod">
          <ac:chgData name="Cristita Briz Asis (2333553)" userId="S::2333553@student.uwtsd.ac.uk::520342af-eb63-49ad-a3a1-34700c29f114" providerId="AD" clId="Web-{F21A4656-2392-326B-95F9-3AABACDADC05}" dt="2025-11-23T18:55:39.748" v="0" actId="14100"/>
          <ac:picMkLst>
            <pc:docMk/>
            <pc:sldMk cId="2179510877" sldId="274"/>
            <ac:picMk id="5" creationId="{F586DBA2-7059-0B6D-46F3-E258D9225E6F}"/>
          </ac:picMkLst>
        </pc:picChg>
      </pc:sldChg>
    </pc:docChg>
  </pc:docChgLst>
  <pc:docChgLst>
    <pc:chgData name="Cristita Briz Asis (2333553)" userId="S::2333553@student.uwtsd.ac.uk::520342af-eb63-49ad-a3a1-34700c29f114" providerId="AD" clId="Web-{DC068955-DD33-2F23-2D27-C3A3CEB85EC5}"/>
    <pc:docChg chg="modSld">
      <pc:chgData name="Cristita Briz Asis (2333553)" userId="S::2333553@student.uwtsd.ac.uk::520342af-eb63-49ad-a3a1-34700c29f114" providerId="AD" clId="Web-{DC068955-DD33-2F23-2D27-C3A3CEB85EC5}" dt="2025-11-24T20:25:05.128" v="2" actId="14100"/>
      <pc:docMkLst>
        <pc:docMk/>
      </pc:docMkLst>
      <pc:sldChg chg="modSp">
        <pc:chgData name="Cristita Briz Asis (2333553)" userId="S::2333553@student.uwtsd.ac.uk::520342af-eb63-49ad-a3a1-34700c29f114" providerId="AD" clId="Web-{DC068955-DD33-2F23-2D27-C3A3CEB85EC5}" dt="2025-11-24T20:25:05.128" v="2" actId="14100"/>
        <pc:sldMkLst>
          <pc:docMk/>
          <pc:sldMk cId="3049996033" sldId="289"/>
        </pc:sldMkLst>
        <pc:picChg chg="mod">
          <ac:chgData name="Cristita Briz Asis (2333553)" userId="S::2333553@student.uwtsd.ac.uk::520342af-eb63-49ad-a3a1-34700c29f114" providerId="AD" clId="Web-{DC068955-DD33-2F23-2D27-C3A3CEB85EC5}" dt="2025-11-24T20:25:05.128" v="2" actId="14100"/>
          <ac:picMkLst>
            <pc:docMk/>
            <pc:sldMk cId="3049996033" sldId="289"/>
            <ac:picMk id="4" creationId="{2E4F6969-ED35-DAC7-03EC-0EB4D368C0F4}"/>
          </ac:picMkLst>
        </pc:picChg>
      </pc:sldChg>
    </pc:docChg>
  </pc:docChgLst>
  <pc:docChgLst>
    <pc:chgData name="Cristita Briz Asis (2333553)" userId="S::2333553@student.uwtsd.ac.uk::520342af-eb63-49ad-a3a1-34700c29f114" providerId="AD" clId="Web-{C3825A68-625D-903B-2512-5A775F798DF1}"/>
    <pc:docChg chg="modSld">
      <pc:chgData name="Cristita Briz Asis (2333553)" userId="S::2333553@student.uwtsd.ac.uk::520342af-eb63-49ad-a3a1-34700c29f114" providerId="AD" clId="Web-{C3825A68-625D-903B-2512-5A775F798DF1}" dt="2025-10-29T21:26:39.397" v="17"/>
      <pc:docMkLst>
        <pc:docMk/>
      </pc:docMkLst>
    </pc:docChg>
  </pc:docChgLst>
  <pc:docChgLst>
    <pc:chgData name="Cristita Briz Asis (2333553)" userId="S::2333553@student.uwtsd.ac.uk::520342af-eb63-49ad-a3a1-34700c29f114" providerId="AD" clId="Web-{4F90F0D0-6AAA-5D2A-9EBF-D996473EBFA3}"/>
    <pc:docChg chg="modSld">
      <pc:chgData name="Cristita Briz Asis (2333553)" userId="S::2333553@student.uwtsd.ac.uk::520342af-eb63-49ad-a3a1-34700c29f114" providerId="AD" clId="Web-{4F90F0D0-6AAA-5D2A-9EBF-D996473EBFA3}" dt="2025-10-30T07:14:48.536" v="5" actId="20577"/>
      <pc:docMkLst>
        <pc:docMk/>
      </pc:docMkLst>
    </pc:docChg>
  </pc:docChgLst>
  <pc:docChgLst>
    <pc:chgData name="Cristita Briz Asis (2333553)" userId="S::2333553@student.uwtsd.ac.uk::520342af-eb63-49ad-a3a1-34700c29f114" providerId="AD" clId="Web-{46184312-DD46-3EA5-3F3E-A125728F302B}"/>
    <pc:docChg chg="modSld">
      <pc:chgData name="Cristita Briz Asis (2333553)" userId="S::2333553@student.uwtsd.ac.uk::520342af-eb63-49ad-a3a1-34700c29f114" providerId="AD" clId="Web-{46184312-DD46-3EA5-3F3E-A125728F302B}" dt="2025-11-06T19:36:52.383" v="4" actId="14100"/>
      <pc:docMkLst>
        <pc:docMk/>
      </pc:docMkLst>
    </pc:docChg>
  </pc:docChgLst>
  <pc:docChgLst>
    <pc:chgData name="Cristita Briz Asis (2333553)" userId="S::2333553@student.uwtsd.ac.uk::520342af-eb63-49ad-a3a1-34700c29f114" providerId="AD" clId="Web-{94F22366-2A96-53B3-F4D2-581C5FEB5635}"/>
    <pc:docChg chg="addSld modSld">
      <pc:chgData name="Cristita Briz Asis (2333553)" userId="S::2333553@student.uwtsd.ac.uk::520342af-eb63-49ad-a3a1-34700c29f114" providerId="AD" clId="Web-{94F22366-2A96-53B3-F4D2-581C5FEB5635}" dt="2025-11-13T22:09:04.103" v="37" actId="20577"/>
      <pc:docMkLst>
        <pc:docMk/>
      </pc:docMkLst>
      <pc:sldChg chg="modSp">
        <pc:chgData name="Cristita Briz Asis (2333553)" userId="S::2333553@student.uwtsd.ac.uk::520342af-eb63-49ad-a3a1-34700c29f114" providerId="AD" clId="Web-{94F22366-2A96-53B3-F4D2-581C5FEB5635}" dt="2025-11-13T21:52:54.590" v="29" actId="20577"/>
        <pc:sldMkLst>
          <pc:docMk/>
          <pc:sldMk cId="2031653882" sldId="265"/>
        </pc:sldMkLst>
        <pc:spChg chg="mod">
          <ac:chgData name="Cristita Briz Asis (2333553)" userId="S::2333553@student.uwtsd.ac.uk::520342af-eb63-49ad-a3a1-34700c29f114" providerId="AD" clId="Web-{94F22366-2A96-53B3-F4D2-581C5FEB5635}" dt="2025-11-13T21:51:40.994" v="14" actId="20577"/>
          <ac:spMkLst>
            <pc:docMk/>
            <pc:sldMk cId="2031653882" sldId="265"/>
            <ac:spMk id="2" creationId="{483C823D-50BF-2123-F5EE-A723DDD03283}"/>
          </ac:spMkLst>
        </pc:spChg>
        <pc:spChg chg="mod">
          <ac:chgData name="Cristita Briz Asis (2333553)" userId="S::2333553@student.uwtsd.ac.uk::520342af-eb63-49ad-a3a1-34700c29f114" providerId="AD" clId="Web-{94F22366-2A96-53B3-F4D2-581C5FEB5635}" dt="2025-11-13T21:52:54.590" v="29" actId="20577"/>
          <ac:spMkLst>
            <pc:docMk/>
            <pc:sldMk cId="2031653882" sldId="265"/>
            <ac:spMk id="3" creationId="{B48B0E50-5A35-A607-01F2-27C2D7AFB379}"/>
          </ac:spMkLst>
        </pc:spChg>
      </pc:sldChg>
      <pc:sldChg chg="modSp">
        <pc:chgData name="Cristita Briz Asis (2333553)" userId="S::2333553@student.uwtsd.ac.uk::520342af-eb63-49ad-a3a1-34700c29f114" providerId="AD" clId="Web-{94F22366-2A96-53B3-F4D2-581C5FEB5635}" dt="2025-11-13T21:53:13.966" v="31" actId="20577"/>
        <pc:sldMkLst>
          <pc:docMk/>
          <pc:sldMk cId="3249266071" sldId="266"/>
        </pc:sldMkLst>
        <pc:spChg chg="mod">
          <ac:chgData name="Cristita Briz Asis (2333553)" userId="S::2333553@student.uwtsd.ac.uk::520342af-eb63-49ad-a3a1-34700c29f114" providerId="AD" clId="Web-{94F22366-2A96-53B3-F4D2-581C5FEB5635}" dt="2025-11-13T21:53:13.966" v="31" actId="20577"/>
          <ac:spMkLst>
            <pc:docMk/>
            <pc:sldMk cId="3249266071" sldId="266"/>
            <ac:spMk id="3" creationId="{B827F5D9-0675-B1D2-5A98-E08A3B620D2F}"/>
          </ac:spMkLst>
        </pc:spChg>
      </pc:sldChg>
    </pc:docChg>
  </pc:docChgLst>
  <pc:docChgLst>
    <pc:chgData name="Cristita Briz Asis (2333553)" userId="S::2333553@student.uwtsd.ac.uk::520342af-eb63-49ad-a3a1-34700c29f114" providerId="AD" clId="Web-{486D4553-749F-3C77-B9C4-32AC75527A07}"/>
    <pc:docChg chg="modSld">
      <pc:chgData name="Cristita Briz Asis (2333553)" userId="S::2333553@student.uwtsd.ac.uk::520342af-eb63-49ad-a3a1-34700c29f114" providerId="AD" clId="Web-{486D4553-749F-3C77-B9C4-32AC75527A07}" dt="2025-10-29T07:33:44.803" v="54" actId="20577"/>
      <pc:docMkLst>
        <pc:docMk/>
      </pc:docMkLst>
    </pc:docChg>
  </pc:docChgLst>
  <pc:docChgLst>
    <pc:chgData name="Cristita Briz Asis (2333553)" userId="S::2333553@student.uwtsd.ac.uk::520342af-eb63-49ad-a3a1-34700c29f114" providerId="AD" clId="Web-{C73DD847-A85D-BC3C-171B-74A88B268A7E}"/>
    <pc:docChg chg="addSld delSld modSld">
      <pc:chgData name="Cristita Briz Asis (2333553)" userId="S::2333553@student.uwtsd.ac.uk::520342af-eb63-49ad-a3a1-34700c29f114" providerId="AD" clId="Web-{C73DD847-A85D-BC3C-171B-74A88B268A7E}" dt="2025-11-12T12:29:39.951" v="21" actId="20577"/>
      <pc:docMkLst>
        <pc:docMk/>
      </pc:docMkLst>
    </pc:docChg>
  </pc:docChgLst>
  <pc:docChgLst>
    <pc:chgData name="Cristita Briz Asis (2333553)" userId="S::2333553@student.uwtsd.ac.uk::520342af-eb63-49ad-a3a1-34700c29f114" providerId="AD" clId="Web-{A98987D3-E137-E2BC-23F7-E3BB5DFE5566}"/>
    <pc:docChg chg="modSld">
      <pc:chgData name="Cristita Briz Asis (2333553)" userId="S::2333553@student.uwtsd.ac.uk::520342af-eb63-49ad-a3a1-34700c29f114" providerId="AD" clId="Web-{A98987D3-E137-E2BC-23F7-E3BB5DFE5566}" dt="2025-10-30T07:03:30.607" v="82"/>
      <pc:docMkLst>
        <pc:docMk/>
      </pc:docMkLst>
      <pc:sldChg chg="modSp">
        <pc:chgData name="Cristita Briz Asis (2333553)" userId="S::2333553@student.uwtsd.ac.uk::520342af-eb63-49ad-a3a1-34700c29f114" providerId="AD" clId="Web-{A98987D3-E137-E2BC-23F7-E3BB5DFE5566}" dt="2025-10-30T06:53:55.669" v="36" actId="20577"/>
        <pc:sldMkLst>
          <pc:docMk/>
          <pc:sldMk cId="2031653882" sldId="265"/>
        </pc:sldMkLst>
        <pc:spChg chg="mod">
          <ac:chgData name="Cristita Briz Asis (2333553)" userId="S::2333553@student.uwtsd.ac.uk::520342af-eb63-49ad-a3a1-34700c29f114" providerId="AD" clId="Web-{A98987D3-E137-E2BC-23F7-E3BB5DFE5566}" dt="2025-10-30T06:53:55.669" v="36" actId="20577"/>
          <ac:spMkLst>
            <pc:docMk/>
            <pc:sldMk cId="2031653882" sldId="265"/>
            <ac:spMk id="3" creationId="{B48B0E50-5A35-A607-01F2-27C2D7AFB379}"/>
          </ac:spMkLst>
        </pc:spChg>
      </pc:sldChg>
    </pc:docChg>
  </pc:docChgLst>
  <pc:docChgLst>
    <pc:chgData name="Cristita Briz Asis (2333553)" userId="S::2333553@student.uwtsd.ac.uk::520342af-eb63-49ad-a3a1-34700c29f114" providerId="AD" clId="Web-{4CAF85F7-3A92-97E5-C706-EBA637DD5048}"/>
    <pc:docChg chg="modSld">
      <pc:chgData name="Cristita Briz Asis (2333553)" userId="S::2333553@student.uwtsd.ac.uk::520342af-eb63-49ad-a3a1-34700c29f114" providerId="AD" clId="Web-{4CAF85F7-3A92-97E5-C706-EBA637DD5048}" dt="2025-10-29T10:41:35.408" v="118" actId="14100"/>
      <pc:docMkLst>
        <pc:docMk/>
      </pc:docMkLst>
    </pc:docChg>
  </pc:docChgLst>
  <pc:docChgLst>
    <pc:chgData name="Cristita Briz Asis (2333553)" userId="S::2333553@student.uwtsd.ac.uk::520342af-eb63-49ad-a3a1-34700c29f114" providerId="AD" clId="Web-{4456AAE1-A7A2-3925-707D-BB1982A09351}"/>
    <pc:docChg chg="modSld">
      <pc:chgData name="Cristita Briz Asis (2333553)" userId="S::2333553@student.uwtsd.ac.uk::520342af-eb63-49ad-a3a1-34700c29f114" providerId="AD" clId="Web-{4456AAE1-A7A2-3925-707D-BB1982A09351}" dt="2025-10-31T23:52:45.139" v="168" actId="14100"/>
      <pc:docMkLst>
        <pc:docMk/>
      </pc:docMkLst>
    </pc:docChg>
  </pc:docChgLst>
  <pc:docChgLst>
    <pc:chgData name="Cristita Briz Asis (2333553)" userId="S::2333553@student.uwtsd.ac.uk::520342af-eb63-49ad-a3a1-34700c29f114" providerId="AD" clId="Web-{32E99527-5979-FB9E-477D-A92500DC559D}"/>
    <pc:docChg chg="modSld">
      <pc:chgData name="Cristita Briz Asis (2333553)" userId="S::2333553@student.uwtsd.ac.uk::520342af-eb63-49ad-a3a1-34700c29f114" providerId="AD" clId="Web-{32E99527-5979-FB9E-477D-A92500DC559D}" dt="2025-11-25T06:11:33.923" v="9" actId="20577"/>
      <pc:docMkLst>
        <pc:docMk/>
      </pc:docMkLst>
      <pc:sldChg chg="modSp">
        <pc:chgData name="Cristita Briz Asis (2333553)" userId="S::2333553@student.uwtsd.ac.uk::520342af-eb63-49ad-a3a1-34700c29f114" providerId="AD" clId="Web-{32E99527-5979-FB9E-477D-A92500DC559D}" dt="2025-11-25T06:11:33.923" v="9" actId="20577"/>
        <pc:sldMkLst>
          <pc:docMk/>
          <pc:sldMk cId="2077980594" sldId="271"/>
        </pc:sldMkLst>
        <pc:spChg chg="mod">
          <ac:chgData name="Cristita Briz Asis (2333553)" userId="S::2333553@student.uwtsd.ac.uk::520342af-eb63-49ad-a3a1-34700c29f114" providerId="AD" clId="Web-{32E99527-5979-FB9E-477D-A92500DC559D}" dt="2025-11-25T06:11:33.923" v="9" actId="20577"/>
          <ac:spMkLst>
            <pc:docMk/>
            <pc:sldMk cId="2077980594" sldId="271"/>
            <ac:spMk id="3" creationId="{E516C714-AE4A-48EF-64AF-5253BD03B9D8}"/>
          </ac:spMkLst>
        </pc:spChg>
      </pc:sldChg>
      <pc:sldChg chg="modSp">
        <pc:chgData name="Cristita Briz Asis (2333553)" userId="S::2333553@student.uwtsd.ac.uk::520342af-eb63-49ad-a3a1-34700c29f114" providerId="AD" clId="Web-{32E99527-5979-FB9E-477D-A92500DC559D}" dt="2025-11-24T23:20:12.170" v="6" actId="20577"/>
        <pc:sldMkLst>
          <pc:docMk/>
          <pc:sldMk cId="2821602918" sldId="288"/>
        </pc:sldMkLst>
        <pc:spChg chg="mod">
          <ac:chgData name="Cristita Briz Asis (2333553)" userId="S::2333553@student.uwtsd.ac.uk::520342af-eb63-49ad-a3a1-34700c29f114" providerId="AD" clId="Web-{32E99527-5979-FB9E-477D-A92500DC559D}" dt="2025-11-24T23:20:12.170" v="6" actId="20577"/>
          <ac:spMkLst>
            <pc:docMk/>
            <pc:sldMk cId="2821602918" sldId="288"/>
            <ac:spMk id="3" creationId="{2203D849-4AC1-530F-12F3-233E66E8DD76}"/>
          </ac:spMkLst>
        </pc:spChg>
      </pc:sldChg>
    </pc:docChg>
  </pc:docChgLst>
  <pc:docChgLst>
    <pc:chgData name="Cristita Briz Asis (2333553)" userId="S::2333553@student.uwtsd.ac.uk::520342af-eb63-49ad-a3a1-34700c29f114" providerId="AD" clId="Web-{8DB4902A-0C79-0941-AF2A-8732849FE61C}"/>
    <pc:docChg chg="modSld">
      <pc:chgData name="Cristita Briz Asis (2333553)" userId="S::2333553@student.uwtsd.ac.uk::520342af-eb63-49ad-a3a1-34700c29f114" providerId="AD" clId="Web-{8DB4902A-0C79-0941-AF2A-8732849FE61C}" dt="2025-11-26T22:04:47.635" v="300" actId="14100"/>
      <pc:docMkLst>
        <pc:docMk/>
      </pc:docMkLst>
      <pc:sldChg chg="modSp">
        <pc:chgData name="Cristita Briz Asis (2333553)" userId="S::2333553@student.uwtsd.ac.uk::520342af-eb63-49ad-a3a1-34700c29f114" providerId="AD" clId="Web-{8DB4902A-0C79-0941-AF2A-8732849FE61C}" dt="2025-11-26T06:08:49.317" v="6" actId="20577"/>
        <pc:sldMkLst>
          <pc:docMk/>
          <pc:sldMk cId="2031653882" sldId="265"/>
        </pc:sldMkLst>
        <pc:spChg chg="mod">
          <ac:chgData name="Cristita Briz Asis (2333553)" userId="S::2333553@student.uwtsd.ac.uk::520342af-eb63-49ad-a3a1-34700c29f114" providerId="AD" clId="Web-{8DB4902A-0C79-0941-AF2A-8732849FE61C}" dt="2025-11-26T06:08:49.317" v="6" actId="20577"/>
          <ac:spMkLst>
            <pc:docMk/>
            <pc:sldMk cId="2031653882" sldId="265"/>
            <ac:spMk id="3" creationId="{B48B0E50-5A35-A607-01F2-27C2D7AFB379}"/>
          </ac:spMkLst>
        </pc:spChg>
      </pc:sldChg>
      <pc:sldChg chg="modSp">
        <pc:chgData name="Cristita Briz Asis (2333553)" userId="S::2333553@student.uwtsd.ac.uk::520342af-eb63-49ad-a3a1-34700c29f114" providerId="AD" clId="Web-{8DB4902A-0C79-0941-AF2A-8732849FE61C}" dt="2025-11-26T21:39:52.161" v="249" actId="20577"/>
        <pc:sldMkLst>
          <pc:docMk/>
          <pc:sldMk cId="3249266071" sldId="266"/>
        </pc:sldMkLst>
        <pc:spChg chg="mod">
          <ac:chgData name="Cristita Briz Asis (2333553)" userId="S::2333553@student.uwtsd.ac.uk::520342af-eb63-49ad-a3a1-34700c29f114" providerId="AD" clId="Web-{8DB4902A-0C79-0941-AF2A-8732849FE61C}" dt="2025-11-26T21:39:52.161" v="249" actId="20577"/>
          <ac:spMkLst>
            <pc:docMk/>
            <pc:sldMk cId="3249266071" sldId="266"/>
            <ac:spMk id="3" creationId="{B827F5D9-0675-B1D2-5A98-E08A3B620D2F}"/>
          </ac:spMkLst>
        </pc:spChg>
      </pc:sldChg>
      <pc:sldChg chg="modSp">
        <pc:chgData name="Cristita Briz Asis (2333553)" userId="S::2333553@student.uwtsd.ac.uk::520342af-eb63-49ad-a3a1-34700c29f114" providerId="AD" clId="Web-{8DB4902A-0C79-0941-AF2A-8732849FE61C}" dt="2025-11-26T20:43:07.066" v="123" actId="20577"/>
        <pc:sldMkLst>
          <pc:docMk/>
          <pc:sldMk cId="2284219331" sldId="272"/>
        </pc:sldMkLst>
        <pc:spChg chg="mod">
          <ac:chgData name="Cristita Briz Asis (2333553)" userId="S::2333553@student.uwtsd.ac.uk::520342af-eb63-49ad-a3a1-34700c29f114" providerId="AD" clId="Web-{8DB4902A-0C79-0941-AF2A-8732849FE61C}" dt="2025-11-26T20:43:07.066" v="123" actId="20577"/>
          <ac:spMkLst>
            <pc:docMk/>
            <pc:sldMk cId="2284219331" sldId="272"/>
            <ac:spMk id="4" creationId="{0F74D443-4561-8504-09A3-D557C7B6E70B}"/>
          </ac:spMkLst>
        </pc:spChg>
        <pc:picChg chg="mod">
          <ac:chgData name="Cristita Briz Asis (2333553)" userId="S::2333553@student.uwtsd.ac.uk::520342af-eb63-49ad-a3a1-34700c29f114" providerId="AD" clId="Web-{8DB4902A-0C79-0941-AF2A-8732849FE61C}" dt="2025-11-26T20:41:50.330" v="115" actId="14100"/>
          <ac:picMkLst>
            <pc:docMk/>
            <pc:sldMk cId="2284219331" sldId="272"/>
            <ac:picMk id="3" creationId="{BAFFF200-7705-28E1-415E-81A014052441}"/>
          </ac:picMkLst>
        </pc:picChg>
      </pc:sldChg>
      <pc:sldChg chg="modSp">
        <pc:chgData name="Cristita Briz Asis (2333553)" userId="S::2333553@student.uwtsd.ac.uk::520342af-eb63-49ad-a3a1-34700c29f114" providerId="AD" clId="Web-{8DB4902A-0C79-0941-AF2A-8732849FE61C}" dt="2025-11-26T22:01:28.103" v="296" actId="20577"/>
        <pc:sldMkLst>
          <pc:docMk/>
          <pc:sldMk cId="1799252151" sldId="279"/>
        </pc:sldMkLst>
        <pc:spChg chg="mod">
          <ac:chgData name="Cristita Briz Asis (2333553)" userId="S::2333553@student.uwtsd.ac.uk::520342af-eb63-49ad-a3a1-34700c29f114" providerId="AD" clId="Web-{8DB4902A-0C79-0941-AF2A-8732849FE61C}" dt="2025-11-26T22:01:28.103" v="296" actId="20577"/>
          <ac:spMkLst>
            <pc:docMk/>
            <pc:sldMk cId="1799252151" sldId="279"/>
            <ac:spMk id="3" creationId="{C3A72FE2-CD92-0115-0348-0898B6492349}"/>
          </ac:spMkLst>
        </pc:spChg>
      </pc:sldChg>
      <pc:sldChg chg="modSp">
        <pc:chgData name="Cristita Briz Asis (2333553)" userId="S::2333553@student.uwtsd.ac.uk::520342af-eb63-49ad-a3a1-34700c29f114" providerId="AD" clId="Web-{8DB4902A-0C79-0941-AF2A-8732849FE61C}" dt="2025-11-26T22:02:50.408" v="298" actId="1076"/>
        <pc:sldMkLst>
          <pc:docMk/>
          <pc:sldMk cId="2821602918" sldId="288"/>
        </pc:sldMkLst>
        <pc:spChg chg="mod">
          <ac:chgData name="Cristita Briz Asis (2333553)" userId="S::2333553@student.uwtsd.ac.uk::520342af-eb63-49ad-a3a1-34700c29f114" providerId="AD" clId="Web-{8DB4902A-0C79-0941-AF2A-8732849FE61C}" dt="2025-11-26T22:02:50.408" v="298" actId="1076"/>
          <ac:spMkLst>
            <pc:docMk/>
            <pc:sldMk cId="2821602918" sldId="288"/>
            <ac:spMk id="2" creationId="{C7AE0D2F-15B6-3647-FEBB-62B809718FC3}"/>
          </ac:spMkLst>
        </pc:spChg>
        <pc:spChg chg="mod">
          <ac:chgData name="Cristita Briz Asis (2333553)" userId="S::2333553@student.uwtsd.ac.uk::520342af-eb63-49ad-a3a1-34700c29f114" providerId="AD" clId="Web-{8DB4902A-0C79-0941-AF2A-8732849FE61C}" dt="2025-11-26T22:02:44.548" v="297" actId="14100"/>
          <ac:spMkLst>
            <pc:docMk/>
            <pc:sldMk cId="2821602918" sldId="288"/>
            <ac:spMk id="3" creationId="{2203D849-4AC1-530F-12F3-233E66E8DD76}"/>
          </ac:spMkLst>
        </pc:spChg>
      </pc:sldChg>
      <pc:sldChg chg="modSp">
        <pc:chgData name="Cristita Briz Asis (2333553)" userId="S::2333553@student.uwtsd.ac.uk::520342af-eb63-49ad-a3a1-34700c29f114" providerId="AD" clId="Web-{8DB4902A-0C79-0941-AF2A-8732849FE61C}" dt="2025-11-26T20:53:01.733" v="132" actId="20577"/>
        <pc:sldMkLst>
          <pc:docMk/>
          <pc:sldMk cId="3049996033" sldId="289"/>
        </pc:sldMkLst>
        <pc:spChg chg="mod">
          <ac:chgData name="Cristita Briz Asis (2333553)" userId="S::2333553@student.uwtsd.ac.uk::520342af-eb63-49ad-a3a1-34700c29f114" providerId="AD" clId="Web-{8DB4902A-0C79-0941-AF2A-8732849FE61C}" dt="2025-11-26T20:53:01.733" v="132" actId="20577"/>
          <ac:spMkLst>
            <pc:docMk/>
            <pc:sldMk cId="3049996033" sldId="289"/>
            <ac:spMk id="3" creationId="{76D6E546-AB9D-71C1-75E6-C8A45E91865B}"/>
          </ac:spMkLst>
        </pc:spChg>
      </pc:sldChg>
      <pc:sldChg chg="modSp">
        <pc:chgData name="Cristita Briz Asis (2333553)" userId="S::2333553@student.uwtsd.ac.uk::520342af-eb63-49ad-a3a1-34700c29f114" providerId="AD" clId="Web-{8DB4902A-0C79-0941-AF2A-8732849FE61C}" dt="2025-11-26T22:04:47.635" v="300" actId="14100"/>
        <pc:sldMkLst>
          <pc:docMk/>
          <pc:sldMk cId="770312057" sldId="290"/>
        </pc:sldMkLst>
        <pc:spChg chg="mod">
          <ac:chgData name="Cristita Briz Asis (2333553)" userId="S::2333553@student.uwtsd.ac.uk::520342af-eb63-49ad-a3a1-34700c29f114" providerId="AD" clId="Web-{8DB4902A-0C79-0941-AF2A-8732849FE61C}" dt="2025-11-26T20:52:28.134" v="130" actId="20577"/>
          <ac:spMkLst>
            <pc:docMk/>
            <pc:sldMk cId="770312057" sldId="290"/>
            <ac:spMk id="3" creationId="{931C033A-45F6-ED08-A9E8-9E209676697D}"/>
          </ac:spMkLst>
        </pc:spChg>
        <pc:picChg chg="mod">
          <ac:chgData name="Cristita Briz Asis (2333553)" userId="S::2333553@student.uwtsd.ac.uk::520342af-eb63-49ad-a3a1-34700c29f114" providerId="AD" clId="Web-{8DB4902A-0C79-0941-AF2A-8732849FE61C}" dt="2025-11-26T22:04:47.635" v="300" actId="14100"/>
          <ac:picMkLst>
            <pc:docMk/>
            <pc:sldMk cId="770312057" sldId="290"/>
            <ac:picMk id="4" creationId="{4D395E1C-A102-68A4-CB95-A7142ED66844}"/>
          </ac:picMkLst>
        </pc:picChg>
      </pc:sldChg>
      <pc:sldChg chg="modSp">
        <pc:chgData name="Cristita Briz Asis (2333553)" userId="S::2333553@student.uwtsd.ac.uk::520342af-eb63-49ad-a3a1-34700c29f114" providerId="AD" clId="Web-{8DB4902A-0C79-0941-AF2A-8732849FE61C}" dt="2025-11-26T20:40:21.468" v="109" actId="20577"/>
        <pc:sldMkLst>
          <pc:docMk/>
          <pc:sldMk cId="1330488337" sldId="292"/>
        </pc:sldMkLst>
        <pc:spChg chg="mod">
          <ac:chgData name="Cristita Briz Asis (2333553)" userId="S::2333553@student.uwtsd.ac.uk::520342af-eb63-49ad-a3a1-34700c29f114" providerId="AD" clId="Web-{8DB4902A-0C79-0941-AF2A-8732849FE61C}" dt="2025-11-26T20:40:21.468" v="109" actId="20577"/>
          <ac:spMkLst>
            <pc:docMk/>
            <pc:sldMk cId="1330488337" sldId="292"/>
            <ac:spMk id="3" creationId="{8C38C203-F6B7-DF7F-D69B-13AB23F5EDB2}"/>
          </ac:spMkLst>
        </pc:spChg>
      </pc:sldChg>
    </pc:docChg>
  </pc:docChgLst>
  <pc:docChgLst>
    <pc:chgData name="Cristita Briz Asis (2333553)" userId="S::2333553@student.uwtsd.ac.uk::520342af-eb63-49ad-a3a1-34700c29f114" providerId="AD" clId="Web-{6CE3B0A3-CCA0-3BCF-CCA7-2DF7914A764F}"/>
    <pc:docChg chg="modSld">
      <pc:chgData name="Cristita Briz Asis (2333553)" userId="S::2333553@student.uwtsd.ac.uk::520342af-eb63-49ad-a3a1-34700c29f114" providerId="AD" clId="Web-{6CE3B0A3-CCA0-3BCF-CCA7-2DF7914A764F}" dt="2025-11-01T01:57:16.275" v="17" actId="20577"/>
      <pc:docMkLst>
        <pc:docMk/>
      </pc:docMkLst>
      <pc:sldChg chg="modSp">
        <pc:chgData name="Cristita Briz Asis (2333553)" userId="S::2333553@student.uwtsd.ac.uk::520342af-eb63-49ad-a3a1-34700c29f114" providerId="AD" clId="Web-{6CE3B0A3-CCA0-3BCF-CCA7-2DF7914A764F}" dt="2025-11-01T01:57:16.275" v="17" actId="20577"/>
        <pc:sldMkLst>
          <pc:docMk/>
          <pc:sldMk cId="907778648" sldId="284"/>
        </pc:sldMkLst>
        <pc:spChg chg="mod">
          <ac:chgData name="Cristita Briz Asis (2333553)" userId="S::2333553@student.uwtsd.ac.uk::520342af-eb63-49ad-a3a1-34700c29f114" providerId="AD" clId="Web-{6CE3B0A3-CCA0-3BCF-CCA7-2DF7914A764F}" dt="2025-11-01T01:57:16.275" v="17" actId="20577"/>
          <ac:spMkLst>
            <pc:docMk/>
            <pc:sldMk cId="907778648" sldId="284"/>
            <ac:spMk id="3" creationId="{A9A13B26-FF4B-62A8-FDAC-60D498072B7D}"/>
          </ac:spMkLst>
        </pc:spChg>
        <pc:spChg chg="mod">
          <ac:chgData name="Cristita Briz Asis (2333553)" userId="S::2333553@student.uwtsd.ac.uk::520342af-eb63-49ad-a3a1-34700c29f114" providerId="AD" clId="Web-{6CE3B0A3-CCA0-3BCF-CCA7-2DF7914A764F}" dt="2025-11-01T01:51:37.838" v="5" actId="20577"/>
          <ac:spMkLst>
            <pc:docMk/>
            <pc:sldMk cId="907778648" sldId="284"/>
            <ac:spMk id="54" creationId="{38F57699-5887-5CBD-079A-73A35DF3FC44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70A827-CBDF-45C6-ACDD-C7B4FA7CC56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01B592-7765-4805-81D2-DF13D9D609E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1"/>
              </a:solidFill>
            </a:rPr>
            <a:t>Fayol’s (1916) management functions remain essential in Unilever’s modern operations, supporting coordination, accountability, and </a:t>
          </a:r>
          <a:r>
            <a:rPr lang="en-US" err="1">
              <a:solidFill>
                <a:schemeClr val="tx1"/>
              </a:solidFill>
            </a:rPr>
            <a:t>organisational</a:t>
          </a:r>
          <a:r>
            <a:rPr lang="en-US">
              <a:solidFill>
                <a:schemeClr val="tx1"/>
              </a:solidFill>
            </a:rPr>
            <a:t> effectiveness. </a:t>
          </a:r>
        </a:p>
      </dgm:t>
    </dgm:pt>
    <dgm:pt modelId="{AC614104-DE55-4161-BACE-1BC7285B1307}" type="parTrans" cxnId="{4FDA762F-85C5-4EDE-82FD-C9A62F37663D}">
      <dgm:prSet/>
      <dgm:spPr/>
      <dgm:t>
        <a:bodyPr/>
        <a:lstStyle/>
        <a:p>
          <a:endParaRPr lang="en-US"/>
        </a:p>
      </dgm:t>
    </dgm:pt>
    <dgm:pt modelId="{229C91F0-4D30-464D-9E0D-2589E37AACFB}" type="sibTrans" cxnId="{4FDA762F-85C5-4EDE-82FD-C9A62F37663D}">
      <dgm:prSet/>
      <dgm:spPr/>
      <dgm:t>
        <a:bodyPr/>
        <a:lstStyle/>
        <a:p>
          <a:endParaRPr lang="en-US"/>
        </a:p>
      </dgm:t>
    </dgm:pt>
    <dgm:pt modelId="{0F828EE0-AB35-46A2-AEFA-F96B380028A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1"/>
              </a:solidFill>
            </a:rPr>
            <a:t>Planning aligns long-term sustainability with profitability goals, while </a:t>
          </a:r>
          <a:r>
            <a:rPr lang="en-US" err="1">
              <a:solidFill>
                <a:schemeClr val="tx1"/>
              </a:solidFill>
            </a:rPr>
            <a:t>organising</a:t>
          </a:r>
          <a:r>
            <a:rPr lang="en-US">
              <a:solidFill>
                <a:schemeClr val="tx1"/>
              </a:solidFill>
            </a:rPr>
            <a:t> ensures efficient resource coordination across global markets. </a:t>
          </a:r>
        </a:p>
      </dgm:t>
    </dgm:pt>
    <dgm:pt modelId="{C1A8D2D7-47F6-4D1D-857C-6380B15B8EC9}" type="parTrans" cxnId="{379EC7C3-F07E-414F-BA88-DCE4E3ACB135}">
      <dgm:prSet/>
      <dgm:spPr/>
      <dgm:t>
        <a:bodyPr/>
        <a:lstStyle/>
        <a:p>
          <a:endParaRPr lang="en-US"/>
        </a:p>
      </dgm:t>
    </dgm:pt>
    <dgm:pt modelId="{C2774D43-FF06-4EF2-A4C6-3064B93121B9}" type="sibTrans" cxnId="{379EC7C3-F07E-414F-BA88-DCE4E3ACB135}">
      <dgm:prSet/>
      <dgm:spPr/>
      <dgm:t>
        <a:bodyPr/>
        <a:lstStyle/>
        <a:p>
          <a:endParaRPr lang="en-US"/>
        </a:p>
      </dgm:t>
    </dgm:pt>
    <dgm:pt modelId="{679C3F02-D97E-4A10-ABAD-EB50EAC0642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1"/>
              </a:solidFill>
            </a:rPr>
            <a:t>Leading drives innovation, inclusion, and collaboration, empowering teams to deliver high ethical and performance standards.</a:t>
          </a:r>
        </a:p>
      </dgm:t>
    </dgm:pt>
    <dgm:pt modelId="{2DC90CAA-88F2-4E2D-803D-77216CA316BA}" type="parTrans" cxnId="{BAB1DC48-8001-4483-986E-986617326FD2}">
      <dgm:prSet/>
      <dgm:spPr/>
      <dgm:t>
        <a:bodyPr/>
        <a:lstStyle/>
        <a:p>
          <a:endParaRPr lang="en-US"/>
        </a:p>
      </dgm:t>
    </dgm:pt>
    <dgm:pt modelId="{5BFE8D89-6AAD-44E1-A23C-6272ADE65D60}" type="sibTrans" cxnId="{BAB1DC48-8001-4483-986E-986617326FD2}">
      <dgm:prSet/>
      <dgm:spPr/>
      <dgm:t>
        <a:bodyPr/>
        <a:lstStyle/>
        <a:p>
          <a:endParaRPr lang="en-US"/>
        </a:p>
      </dgm:t>
    </dgm:pt>
    <dgm:pt modelId="{D9A27A3B-8B2E-4447-B8E3-39B244E33A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1"/>
              </a:solidFill>
            </a:rPr>
            <a:t>Controlling enables transparency and continuous improvement through digital systems and performance indicators, ensuring strong governance and accountabili</a:t>
          </a:r>
          <a:r>
            <a:rPr lang="en-US"/>
            <a:t>ty. </a:t>
          </a:r>
        </a:p>
      </dgm:t>
    </dgm:pt>
    <dgm:pt modelId="{47D59435-6689-4EA3-9463-71E76586D04B}" type="parTrans" cxnId="{442C4F61-CD7F-40A0-B2B0-985B110B28D1}">
      <dgm:prSet/>
      <dgm:spPr/>
      <dgm:t>
        <a:bodyPr/>
        <a:lstStyle/>
        <a:p>
          <a:endParaRPr lang="en-US"/>
        </a:p>
      </dgm:t>
    </dgm:pt>
    <dgm:pt modelId="{C448577A-6435-4992-A62E-208CBA714EAA}" type="sibTrans" cxnId="{442C4F61-CD7F-40A0-B2B0-985B110B28D1}">
      <dgm:prSet/>
      <dgm:spPr/>
      <dgm:t>
        <a:bodyPr/>
        <a:lstStyle/>
        <a:p>
          <a:endParaRPr lang="en-US"/>
        </a:p>
      </dgm:t>
    </dgm:pt>
    <dgm:pt modelId="{6C423B45-1E32-47FB-8CCF-099EA9E7BA0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Overall, Unilever effectively integrates classical management.</a:t>
          </a:r>
        </a:p>
      </dgm:t>
    </dgm:pt>
    <dgm:pt modelId="{AAF5FFA9-42B4-4D66-863D-0CB78E1E4F78}" type="parTrans" cxnId="{A0520F8A-9F57-4FC1-920A-BFD1D77551A9}">
      <dgm:prSet/>
      <dgm:spPr/>
      <dgm:t>
        <a:bodyPr/>
        <a:lstStyle/>
        <a:p>
          <a:endParaRPr lang="en-US"/>
        </a:p>
      </dgm:t>
    </dgm:pt>
    <dgm:pt modelId="{4EBEE658-FBE2-4739-B740-FDF9F35980D6}" type="sibTrans" cxnId="{A0520F8A-9F57-4FC1-920A-BFD1D77551A9}">
      <dgm:prSet/>
      <dgm:spPr/>
      <dgm:t>
        <a:bodyPr/>
        <a:lstStyle/>
        <a:p>
          <a:endParaRPr lang="en-US"/>
        </a:p>
      </dgm:t>
    </dgm:pt>
    <dgm:pt modelId="{5AA558F7-C9FF-4952-8E04-0F230FBCCEE0}" type="pres">
      <dgm:prSet presAssocID="{C270A827-CBDF-45C6-ACDD-C7B4FA7CC565}" presName="root" presStyleCnt="0">
        <dgm:presLayoutVars>
          <dgm:dir/>
          <dgm:resizeHandles val="exact"/>
        </dgm:presLayoutVars>
      </dgm:prSet>
      <dgm:spPr/>
    </dgm:pt>
    <dgm:pt modelId="{213111F7-18DF-4B2D-BF0A-A5F656015EBA}" type="pres">
      <dgm:prSet presAssocID="{6601B592-7765-4805-81D2-DF13D9D609E3}" presName="compNode" presStyleCnt="0"/>
      <dgm:spPr/>
    </dgm:pt>
    <dgm:pt modelId="{9FA33A72-DB91-4B14-A237-7A5B4289FB69}" type="pres">
      <dgm:prSet presAssocID="{6601B592-7765-4805-81D2-DF13D9D609E3}" presName="bgRect" presStyleLbl="bgShp" presStyleIdx="0" presStyleCnt="5"/>
      <dgm:spPr/>
    </dgm:pt>
    <dgm:pt modelId="{01CA71CD-746E-462A-ABCD-B09DA3FEDCA7}" type="pres">
      <dgm:prSet presAssocID="{6601B592-7765-4805-81D2-DF13D9D609E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DA688C3-9272-4060-8E04-7C1161A0E3DA}" type="pres">
      <dgm:prSet presAssocID="{6601B592-7765-4805-81D2-DF13D9D609E3}" presName="spaceRect" presStyleCnt="0"/>
      <dgm:spPr/>
    </dgm:pt>
    <dgm:pt modelId="{1840FBF5-7F5D-45BC-A79E-9D61809522C8}" type="pres">
      <dgm:prSet presAssocID="{6601B592-7765-4805-81D2-DF13D9D609E3}" presName="parTx" presStyleLbl="revTx" presStyleIdx="0" presStyleCnt="5">
        <dgm:presLayoutVars>
          <dgm:chMax val="0"/>
          <dgm:chPref val="0"/>
        </dgm:presLayoutVars>
      </dgm:prSet>
      <dgm:spPr/>
    </dgm:pt>
    <dgm:pt modelId="{16032004-0E98-48AE-B478-97B9752A0188}" type="pres">
      <dgm:prSet presAssocID="{229C91F0-4D30-464D-9E0D-2589E37AACFB}" presName="sibTrans" presStyleCnt="0"/>
      <dgm:spPr/>
    </dgm:pt>
    <dgm:pt modelId="{69C08344-4680-40CA-B51D-7E69B35463BD}" type="pres">
      <dgm:prSet presAssocID="{0F828EE0-AB35-46A2-AEFA-F96B380028A4}" presName="compNode" presStyleCnt="0"/>
      <dgm:spPr/>
    </dgm:pt>
    <dgm:pt modelId="{8ECE23D0-8CAC-4648-802C-2E05E803A304}" type="pres">
      <dgm:prSet presAssocID="{0F828EE0-AB35-46A2-AEFA-F96B380028A4}" presName="bgRect" presStyleLbl="bgShp" presStyleIdx="1" presStyleCnt="5"/>
      <dgm:spPr/>
    </dgm:pt>
    <dgm:pt modelId="{3118B3F6-6040-4804-9D97-2E27AE396018}" type="pres">
      <dgm:prSet presAssocID="{0F828EE0-AB35-46A2-AEFA-F96B380028A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AE142DF8-2807-4901-A7A2-0269765B6879}" type="pres">
      <dgm:prSet presAssocID="{0F828EE0-AB35-46A2-AEFA-F96B380028A4}" presName="spaceRect" presStyleCnt="0"/>
      <dgm:spPr/>
    </dgm:pt>
    <dgm:pt modelId="{8B75BCBB-6F01-40D8-A7E2-056D97310C59}" type="pres">
      <dgm:prSet presAssocID="{0F828EE0-AB35-46A2-AEFA-F96B380028A4}" presName="parTx" presStyleLbl="revTx" presStyleIdx="1" presStyleCnt="5">
        <dgm:presLayoutVars>
          <dgm:chMax val="0"/>
          <dgm:chPref val="0"/>
        </dgm:presLayoutVars>
      </dgm:prSet>
      <dgm:spPr/>
    </dgm:pt>
    <dgm:pt modelId="{63A06E4F-4804-4563-88DC-0D7E7D07C804}" type="pres">
      <dgm:prSet presAssocID="{C2774D43-FF06-4EF2-A4C6-3064B93121B9}" presName="sibTrans" presStyleCnt="0"/>
      <dgm:spPr/>
    </dgm:pt>
    <dgm:pt modelId="{6737E6E4-AB79-4D10-AC47-6DB95E67CFFC}" type="pres">
      <dgm:prSet presAssocID="{679C3F02-D97E-4A10-ABAD-EB50EAC06424}" presName="compNode" presStyleCnt="0"/>
      <dgm:spPr/>
    </dgm:pt>
    <dgm:pt modelId="{CE0F3070-D816-47A4-95E8-CC87AD3313BD}" type="pres">
      <dgm:prSet presAssocID="{679C3F02-D97E-4A10-ABAD-EB50EAC06424}" presName="bgRect" presStyleLbl="bgShp" presStyleIdx="2" presStyleCnt="5"/>
      <dgm:spPr/>
    </dgm:pt>
    <dgm:pt modelId="{B7B6E7AB-DB67-4297-BF34-9D74D761B727}" type="pres">
      <dgm:prSet presAssocID="{679C3F02-D97E-4A10-ABAD-EB50EAC0642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57E4A3B-EF50-4F2C-BA37-25E871C71A0D}" type="pres">
      <dgm:prSet presAssocID="{679C3F02-D97E-4A10-ABAD-EB50EAC06424}" presName="spaceRect" presStyleCnt="0"/>
      <dgm:spPr/>
    </dgm:pt>
    <dgm:pt modelId="{E1D2FB38-AAD6-4940-BBE2-23DF48C8978E}" type="pres">
      <dgm:prSet presAssocID="{679C3F02-D97E-4A10-ABAD-EB50EAC06424}" presName="parTx" presStyleLbl="revTx" presStyleIdx="2" presStyleCnt="5">
        <dgm:presLayoutVars>
          <dgm:chMax val="0"/>
          <dgm:chPref val="0"/>
        </dgm:presLayoutVars>
      </dgm:prSet>
      <dgm:spPr/>
    </dgm:pt>
    <dgm:pt modelId="{99A1AC89-CCC1-46D7-A1E8-21E1567DA53D}" type="pres">
      <dgm:prSet presAssocID="{5BFE8D89-6AAD-44E1-A23C-6272ADE65D60}" presName="sibTrans" presStyleCnt="0"/>
      <dgm:spPr/>
    </dgm:pt>
    <dgm:pt modelId="{94F4B98B-D8E2-4104-874E-AF9C120CB0D3}" type="pres">
      <dgm:prSet presAssocID="{D9A27A3B-8B2E-4447-B8E3-39B244E33AEE}" presName="compNode" presStyleCnt="0"/>
      <dgm:spPr/>
    </dgm:pt>
    <dgm:pt modelId="{B496AB1B-0E38-414C-BE01-4B828DE612C4}" type="pres">
      <dgm:prSet presAssocID="{D9A27A3B-8B2E-4447-B8E3-39B244E33AEE}" presName="bgRect" presStyleLbl="bgShp" presStyleIdx="3" presStyleCnt="5"/>
      <dgm:spPr/>
    </dgm:pt>
    <dgm:pt modelId="{BFE7B4B0-D43F-40A7-AC63-A62F0FDCBD37}" type="pres">
      <dgm:prSet presAssocID="{D9A27A3B-8B2E-4447-B8E3-39B244E33AE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FC05F0F7-04AE-4D5E-B84B-38F94337AB14}" type="pres">
      <dgm:prSet presAssocID="{D9A27A3B-8B2E-4447-B8E3-39B244E33AEE}" presName="spaceRect" presStyleCnt="0"/>
      <dgm:spPr/>
    </dgm:pt>
    <dgm:pt modelId="{E2074E95-CF33-460F-8903-EEDB5700E736}" type="pres">
      <dgm:prSet presAssocID="{D9A27A3B-8B2E-4447-B8E3-39B244E33AEE}" presName="parTx" presStyleLbl="revTx" presStyleIdx="3" presStyleCnt="5">
        <dgm:presLayoutVars>
          <dgm:chMax val="0"/>
          <dgm:chPref val="0"/>
        </dgm:presLayoutVars>
      </dgm:prSet>
      <dgm:spPr/>
    </dgm:pt>
    <dgm:pt modelId="{DF6EC96A-195B-4AA4-B4D3-E9264639F4FA}" type="pres">
      <dgm:prSet presAssocID="{C448577A-6435-4992-A62E-208CBA714EAA}" presName="sibTrans" presStyleCnt="0"/>
      <dgm:spPr/>
    </dgm:pt>
    <dgm:pt modelId="{5E54F96A-5C14-41C8-A7F5-ABBCD82A4DBC}" type="pres">
      <dgm:prSet presAssocID="{6C423B45-1E32-47FB-8CCF-099EA9E7BA00}" presName="compNode" presStyleCnt="0"/>
      <dgm:spPr/>
    </dgm:pt>
    <dgm:pt modelId="{F19693CB-C3E0-42FB-9240-5234E96B23A9}" type="pres">
      <dgm:prSet presAssocID="{6C423B45-1E32-47FB-8CCF-099EA9E7BA00}" presName="bgRect" presStyleLbl="bgShp" presStyleIdx="4" presStyleCnt="5"/>
      <dgm:spPr/>
    </dgm:pt>
    <dgm:pt modelId="{FBED1365-50E3-44DB-B08F-D8863DDBF0D8}" type="pres">
      <dgm:prSet presAssocID="{6C423B45-1E32-47FB-8CCF-099EA9E7BA0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B9D393DE-6203-4DE3-8AD7-5992D05F316B}" type="pres">
      <dgm:prSet presAssocID="{6C423B45-1E32-47FB-8CCF-099EA9E7BA00}" presName="spaceRect" presStyleCnt="0"/>
      <dgm:spPr/>
    </dgm:pt>
    <dgm:pt modelId="{B7635D56-59E8-4E60-8EF9-15DF10A3A792}" type="pres">
      <dgm:prSet presAssocID="{6C423B45-1E32-47FB-8CCF-099EA9E7BA0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FDA762F-85C5-4EDE-82FD-C9A62F37663D}" srcId="{C270A827-CBDF-45C6-ACDD-C7B4FA7CC565}" destId="{6601B592-7765-4805-81D2-DF13D9D609E3}" srcOrd="0" destOrd="0" parTransId="{AC614104-DE55-4161-BACE-1BC7285B1307}" sibTransId="{229C91F0-4D30-464D-9E0D-2589E37AACFB}"/>
    <dgm:cxn modelId="{442C4F61-CD7F-40A0-B2B0-985B110B28D1}" srcId="{C270A827-CBDF-45C6-ACDD-C7B4FA7CC565}" destId="{D9A27A3B-8B2E-4447-B8E3-39B244E33AEE}" srcOrd="3" destOrd="0" parTransId="{47D59435-6689-4EA3-9463-71E76586D04B}" sibTransId="{C448577A-6435-4992-A62E-208CBA714EAA}"/>
    <dgm:cxn modelId="{08831E47-CEF6-44E9-8E5C-99F7198CF592}" type="presOf" srcId="{0F828EE0-AB35-46A2-AEFA-F96B380028A4}" destId="{8B75BCBB-6F01-40D8-A7E2-056D97310C59}" srcOrd="0" destOrd="0" presId="urn:microsoft.com/office/officeart/2018/2/layout/IconVerticalSolidList"/>
    <dgm:cxn modelId="{BAB1DC48-8001-4483-986E-986617326FD2}" srcId="{C270A827-CBDF-45C6-ACDD-C7B4FA7CC565}" destId="{679C3F02-D97E-4A10-ABAD-EB50EAC06424}" srcOrd="2" destOrd="0" parTransId="{2DC90CAA-88F2-4E2D-803D-77216CA316BA}" sibTransId="{5BFE8D89-6AAD-44E1-A23C-6272ADE65D60}"/>
    <dgm:cxn modelId="{BE58B24E-663B-412B-8175-690A5F55855A}" type="presOf" srcId="{C270A827-CBDF-45C6-ACDD-C7B4FA7CC565}" destId="{5AA558F7-C9FF-4952-8E04-0F230FBCCEE0}" srcOrd="0" destOrd="0" presId="urn:microsoft.com/office/officeart/2018/2/layout/IconVerticalSolidList"/>
    <dgm:cxn modelId="{A0520F8A-9F57-4FC1-920A-BFD1D77551A9}" srcId="{C270A827-CBDF-45C6-ACDD-C7B4FA7CC565}" destId="{6C423B45-1E32-47FB-8CCF-099EA9E7BA00}" srcOrd="4" destOrd="0" parTransId="{AAF5FFA9-42B4-4D66-863D-0CB78E1E4F78}" sibTransId="{4EBEE658-FBE2-4739-B740-FDF9F35980D6}"/>
    <dgm:cxn modelId="{19D3878C-D4E1-4621-9129-0352809875F7}" type="presOf" srcId="{6C423B45-1E32-47FB-8CCF-099EA9E7BA00}" destId="{B7635D56-59E8-4E60-8EF9-15DF10A3A792}" srcOrd="0" destOrd="0" presId="urn:microsoft.com/office/officeart/2018/2/layout/IconVerticalSolidList"/>
    <dgm:cxn modelId="{8A388EB0-52FF-45CF-8200-533C30D9AB09}" type="presOf" srcId="{D9A27A3B-8B2E-4447-B8E3-39B244E33AEE}" destId="{E2074E95-CF33-460F-8903-EEDB5700E736}" srcOrd="0" destOrd="0" presId="urn:microsoft.com/office/officeart/2018/2/layout/IconVerticalSolidList"/>
    <dgm:cxn modelId="{379EC7C3-F07E-414F-BA88-DCE4E3ACB135}" srcId="{C270A827-CBDF-45C6-ACDD-C7B4FA7CC565}" destId="{0F828EE0-AB35-46A2-AEFA-F96B380028A4}" srcOrd="1" destOrd="0" parTransId="{C1A8D2D7-47F6-4D1D-857C-6380B15B8EC9}" sibTransId="{C2774D43-FF06-4EF2-A4C6-3064B93121B9}"/>
    <dgm:cxn modelId="{C0A184C8-B595-4FFD-A9DA-5FFB515DF5E9}" type="presOf" srcId="{679C3F02-D97E-4A10-ABAD-EB50EAC06424}" destId="{E1D2FB38-AAD6-4940-BBE2-23DF48C8978E}" srcOrd="0" destOrd="0" presId="urn:microsoft.com/office/officeart/2018/2/layout/IconVerticalSolidList"/>
    <dgm:cxn modelId="{564322DC-4CAD-40C0-A65F-56EC85D1E01B}" type="presOf" srcId="{6601B592-7765-4805-81D2-DF13D9D609E3}" destId="{1840FBF5-7F5D-45BC-A79E-9D61809522C8}" srcOrd="0" destOrd="0" presId="urn:microsoft.com/office/officeart/2018/2/layout/IconVerticalSolidList"/>
    <dgm:cxn modelId="{566A62D1-CC99-42AA-BD44-779E36B610C6}" type="presParOf" srcId="{5AA558F7-C9FF-4952-8E04-0F230FBCCEE0}" destId="{213111F7-18DF-4B2D-BF0A-A5F656015EBA}" srcOrd="0" destOrd="0" presId="urn:microsoft.com/office/officeart/2018/2/layout/IconVerticalSolidList"/>
    <dgm:cxn modelId="{27586235-3A22-4D87-BE6B-5121281574F4}" type="presParOf" srcId="{213111F7-18DF-4B2D-BF0A-A5F656015EBA}" destId="{9FA33A72-DB91-4B14-A237-7A5B4289FB69}" srcOrd="0" destOrd="0" presId="urn:microsoft.com/office/officeart/2018/2/layout/IconVerticalSolidList"/>
    <dgm:cxn modelId="{CFDADFBE-2A1A-4F3E-BBA7-65BFB53907D6}" type="presParOf" srcId="{213111F7-18DF-4B2D-BF0A-A5F656015EBA}" destId="{01CA71CD-746E-462A-ABCD-B09DA3FEDCA7}" srcOrd="1" destOrd="0" presId="urn:microsoft.com/office/officeart/2018/2/layout/IconVerticalSolidList"/>
    <dgm:cxn modelId="{412C1F63-9198-4307-8EBD-A514AE561D6C}" type="presParOf" srcId="{213111F7-18DF-4B2D-BF0A-A5F656015EBA}" destId="{8DA688C3-9272-4060-8E04-7C1161A0E3DA}" srcOrd="2" destOrd="0" presId="urn:microsoft.com/office/officeart/2018/2/layout/IconVerticalSolidList"/>
    <dgm:cxn modelId="{38EC515C-C470-4443-9E35-B869EFCC9C8E}" type="presParOf" srcId="{213111F7-18DF-4B2D-BF0A-A5F656015EBA}" destId="{1840FBF5-7F5D-45BC-A79E-9D61809522C8}" srcOrd="3" destOrd="0" presId="urn:microsoft.com/office/officeart/2018/2/layout/IconVerticalSolidList"/>
    <dgm:cxn modelId="{463F0524-44D2-4E22-972A-017640961CF2}" type="presParOf" srcId="{5AA558F7-C9FF-4952-8E04-0F230FBCCEE0}" destId="{16032004-0E98-48AE-B478-97B9752A0188}" srcOrd="1" destOrd="0" presId="urn:microsoft.com/office/officeart/2018/2/layout/IconVerticalSolidList"/>
    <dgm:cxn modelId="{6CD64F43-23AA-49FF-9BD4-AFE188821F24}" type="presParOf" srcId="{5AA558F7-C9FF-4952-8E04-0F230FBCCEE0}" destId="{69C08344-4680-40CA-B51D-7E69B35463BD}" srcOrd="2" destOrd="0" presId="urn:microsoft.com/office/officeart/2018/2/layout/IconVerticalSolidList"/>
    <dgm:cxn modelId="{BCA4FD43-25F8-4E4A-B514-00750A37E4AA}" type="presParOf" srcId="{69C08344-4680-40CA-B51D-7E69B35463BD}" destId="{8ECE23D0-8CAC-4648-802C-2E05E803A304}" srcOrd="0" destOrd="0" presId="urn:microsoft.com/office/officeart/2018/2/layout/IconVerticalSolidList"/>
    <dgm:cxn modelId="{5B3E240A-2E85-4354-81D4-3D07517FF785}" type="presParOf" srcId="{69C08344-4680-40CA-B51D-7E69B35463BD}" destId="{3118B3F6-6040-4804-9D97-2E27AE396018}" srcOrd="1" destOrd="0" presId="urn:microsoft.com/office/officeart/2018/2/layout/IconVerticalSolidList"/>
    <dgm:cxn modelId="{598629E3-D0AB-45C7-9DB4-4FA4E7DEF76A}" type="presParOf" srcId="{69C08344-4680-40CA-B51D-7E69B35463BD}" destId="{AE142DF8-2807-4901-A7A2-0269765B6879}" srcOrd="2" destOrd="0" presId="urn:microsoft.com/office/officeart/2018/2/layout/IconVerticalSolidList"/>
    <dgm:cxn modelId="{314C360D-9204-4C96-AC85-1D7D3B928F93}" type="presParOf" srcId="{69C08344-4680-40CA-B51D-7E69B35463BD}" destId="{8B75BCBB-6F01-40D8-A7E2-056D97310C59}" srcOrd="3" destOrd="0" presId="urn:microsoft.com/office/officeart/2018/2/layout/IconVerticalSolidList"/>
    <dgm:cxn modelId="{5EB33BBE-2C2D-46BE-8AC6-8F45B9E0477F}" type="presParOf" srcId="{5AA558F7-C9FF-4952-8E04-0F230FBCCEE0}" destId="{63A06E4F-4804-4563-88DC-0D7E7D07C804}" srcOrd="3" destOrd="0" presId="urn:microsoft.com/office/officeart/2018/2/layout/IconVerticalSolidList"/>
    <dgm:cxn modelId="{3520E492-0CB4-4393-A136-37110CD62F2D}" type="presParOf" srcId="{5AA558F7-C9FF-4952-8E04-0F230FBCCEE0}" destId="{6737E6E4-AB79-4D10-AC47-6DB95E67CFFC}" srcOrd="4" destOrd="0" presId="urn:microsoft.com/office/officeart/2018/2/layout/IconVerticalSolidList"/>
    <dgm:cxn modelId="{97E09FB9-1E0F-41BC-9F2E-2AC1AED926A1}" type="presParOf" srcId="{6737E6E4-AB79-4D10-AC47-6DB95E67CFFC}" destId="{CE0F3070-D816-47A4-95E8-CC87AD3313BD}" srcOrd="0" destOrd="0" presId="urn:microsoft.com/office/officeart/2018/2/layout/IconVerticalSolidList"/>
    <dgm:cxn modelId="{A39E1255-B05F-430C-BB8E-922C0D23676A}" type="presParOf" srcId="{6737E6E4-AB79-4D10-AC47-6DB95E67CFFC}" destId="{B7B6E7AB-DB67-4297-BF34-9D74D761B727}" srcOrd="1" destOrd="0" presId="urn:microsoft.com/office/officeart/2018/2/layout/IconVerticalSolidList"/>
    <dgm:cxn modelId="{D55DDB42-A99C-4FBA-B8C9-EB6B379924FD}" type="presParOf" srcId="{6737E6E4-AB79-4D10-AC47-6DB95E67CFFC}" destId="{657E4A3B-EF50-4F2C-BA37-25E871C71A0D}" srcOrd="2" destOrd="0" presId="urn:microsoft.com/office/officeart/2018/2/layout/IconVerticalSolidList"/>
    <dgm:cxn modelId="{C325CACF-2B3C-4F1F-AF3D-6B8D314B254E}" type="presParOf" srcId="{6737E6E4-AB79-4D10-AC47-6DB95E67CFFC}" destId="{E1D2FB38-AAD6-4940-BBE2-23DF48C8978E}" srcOrd="3" destOrd="0" presId="urn:microsoft.com/office/officeart/2018/2/layout/IconVerticalSolidList"/>
    <dgm:cxn modelId="{A2ADAC8B-5114-41A6-9691-3B67AC34BF15}" type="presParOf" srcId="{5AA558F7-C9FF-4952-8E04-0F230FBCCEE0}" destId="{99A1AC89-CCC1-46D7-A1E8-21E1567DA53D}" srcOrd="5" destOrd="0" presId="urn:microsoft.com/office/officeart/2018/2/layout/IconVerticalSolidList"/>
    <dgm:cxn modelId="{053DDE86-906F-4F47-8EB5-702E07EF05AB}" type="presParOf" srcId="{5AA558F7-C9FF-4952-8E04-0F230FBCCEE0}" destId="{94F4B98B-D8E2-4104-874E-AF9C120CB0D3}" srcOrd="6" destOrd="0" presId="urn:microsoft.com/office/officeart/2018/2/layout/IconVerticalSolidList"/>
    <dgm:cxn modelId="{A29DBD3D-399D-4B96-8F28-229A86A49DA7}" type="presParOf" srcId="{94F4B98B-D8E2-4104-874E-AF9C120CB0D3}" destId="{B496AB1B-0E38-414C-BE01-4B828DE612C4}" srcOrd="0" destOrd="0" presId="urn:microsoft.com/office/officeart/2018/2/layout/IconVerticalSolidList"/>
    <dgm:cxn modelId="{5E8E79BE-A927-4E4E-8434-66027C1CDE8C}" type="presParOf" srcId="{94F4B98B-D8E2-4104-874E-AF9C120CB0D3}" destId="{BFE7B4B0-D43F-40A7-AC63-A62F0FDCBD37}" srcOrd="1" destOrd="0" presId="urn:microsoft.com/office/officeart/2018/2/layout/IconVerticalSolidList"/>
    <dgm:cxn modelId="{26B0F3BF-C995-4BB4-B159-70037D69861C}" type="presParOf" srcId="{94F4B98B-D8E2-4104-874E-AF9C120CB0D3}" destId="{FC05F0F7-04AE-4D5E-B84B-38F94337AB14}" srcOrd="2" destOrd="0" presId="urn:microsoft.com/office/officeart/2018/2/layout/IconVerticalSolidList"/>
    <dgm:cxn modelId="{35E26002-5A4A-47BE-9F81-A837CD8968D9}" type="presParOf" srcId="{94F4B98B-D8E2-4104-874E-AF9C120CB0D3}" destId="{E2074E95-CF33-460F-8903-EEDB5700E736}" srcOrd="3" destOrd="0" presId="urn:microsoft.com/office/officeart/2018/2/layout/IconVerticalSolidList"/>
    <dgm:cxn modelId="{EBDA7365-489A-451A-A257-91B89ABE764B}" type="presParOf" srcId="{5AA558F7-C9FF-4952-8E04-0F230FBCCEE0}" destId="{DF6EC96A-195B-4AA4-B4D3-E9264639F4FA}" srcOrd="7" destOrd="0" presId="urn:microsoft.com/office/officeart/2018/2/layout/IconVerticalSolidList"/>
    <dgm:cxn modelId="{B806F4DE-E4F3-450B-9FC7-DB5C9E171673}" type="presParOf" srcId="{5AA558F7-C9FF-4952-8E04-0F230FBCCEE0}" destId="{5E54F96A-5C14-41C8-A7F5-ABBCD82A4DBC}" srcOrd="8" destOrd="0" presId="urn:microsoft.com/office/officeart/2018/2/layout/IconVerticalSolidList"/>
    <dgm:cxn modelId="{4A629827-7BF4-4576-B01C-10B7A69207E8}" type="presParOf" srcId="{5E54F96A-5C14-41C8-A7F5-ABBCD82A4DBC}" destId="{F19693CB-C3E0-42FB-9240-5234E96B23A9}" srcOrd="0" destOrd="0" presId="urn:microsoft.com/office/officeart/2018/2/layout/IconVerticalSolidList"/>
    <dgm:cxn modelId="{29D13D49-B1BF-4F69-9D19-6A8A79D99924}" type="presParOf" srcId="{5E54F96A-5C14-41C8-A7F5-ABBCD82A4DBC}" destId="{FBED1365-50E3-44DB-B08F-D8863DDBF0D8}" srcOrd="1" destOrd="0" presId="urn:microsoft.com/office/officeart/2018/2/layout/IconVerticalSolidList"/>
    <dgm:cxn modelId="{5AC85692-1C06-469F-84FB-921B825E9C63}" type="presParOf" srcId="{5E54F96A-5C14-41C8-A7F5-ABBCD82A4DBC}" destId="{B9D393DE-6203-4DE3-8AD7-5992D05F316B}" srcOrd="2" destOrd="0" presId="urn:microsoft.com/office/officeart/2018/2/layout/IconVerticalSolidList"/>
    <dgm:cxn modelId="{10B5FC85-B850-4492-BF21-F1730EF1F230}" type="presParOf" srcId="{5E54F96A-5C14-41C8-A7F5-ABBCD82A4DBC}" destId="{B7635D56-59E8-4E60-8EF9-15DF10A3A79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A33A72-DB91-4B14-A237-7A5B4289FB69}">
      <dsp:nvSpPr>
        <dsp:cNvPr id="0" name=""/>
        <dsp:cNvSpPr/>
      </dsp:nvSpPr>
      <dsp:spPr>
        <a:xfrm>
          <a:off x="0" y="3652"/>
          <a:ext cx="10515600" cy="7780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CA71CD-746E-462A-ABCD-B09DA3FEDCA7}">
      <dsp:nvSpPr>
        <dsp:cNvPr id="0" name=""/>
        <dsp:cNvSpPr/>
      </dsp:nvSpPr>
      <dsp:spPr>
        <a:xfrm>
          <a:off x="235367" y="178719"/>
          <a:ext cx="427941" cy="4279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40FBF5-7F5D-45BC-A79E-9D61809522C8}">
      <dsp:nvSpPr>
        <dsp:cNvPr id="0" name=""/>
        <dsp:cNvSpPr/>
      </dsp:nvSpPr>
      <dsp:spPr>
        <a:xfrm>
          <a:off x="898676" y="3652"/>
          <a:ext cx="9616923" cy="778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46" tIns="82346" rIns="82346" bIns="8234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chemeClr val="tx1"/>
              </a:solidFill>
            </a:rPr>
            <a:t>Fayol’s (1916) management functions remain essential in Unilever’s modern operations, supporting coordination, accountability, and </a:t>
          </a:r>
          <a:r>
            <a:rPr lang="en-US" sz="1900" kern="1200" err="1">
              <a:solidFill>
                <a:schemeClr val="tx1"/>
              </a:solidFill>
            </a:rPr>
            <a:t>organisational</a:t>
          </a:r>
          <a:r>
            <a:rPr lang="en-US" sz="1900" kern="1200">
              <a:solidFill>
                <a:schemeClr val="tx1"/>
              </a:solidFill>
            </a:rPr>
            <a:t> effectiveness. </a:t>
          </a:r>
        </a:p>
      </dsp:txBody>
      <dsp:txXfrm>
        <a:off x="898676" y="3652"/>
        <a:ext cx="9616923" cy="778074"/>
      </dsp:txXfrm>
    </dsp:sp>
    <dsp:sp modelId="{8ECE23D0-8CAC-4648-802C-2E05E803A304}">
      <dsp:nvSpPr>
        <dsp:cNvPr id="0" name=""/>
        <dsp:cNvSpPr/>
      </dsp:nvSpPr>
      <dsp:spPr>
        <a:xfrm>
          <a:off x="0" y="976246"/>
          <a:ext cx="10515600" cy="7780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18B3F6-6040-4804-9D97-2E27AE396018}">
      <dsp:nvSpPr>
        <dsp:cNvPr id="0" name=""/>
        <dsp:cNvSpPr/>
      </dsp:nvSpPr>
      <dsp:spPr>
        <a:xfrm>
          <a:off x="235367" y="1151313"/>
          <a:ext cx="427941" cy="4279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75BCBB-6F01-40D8-A7E2-056D97310C59}">
      <dsp:nvSpPr>
        <dsp:cNvPr id="0" name=""/>
        <dsp:cNvSpPr/>
      </dsp:nvSpPr>
      <dsp:spPr>
        <a:xfrm>
          <a:off x="898676" y="976246"/>
          <a:ext cx="9616923" cy="778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46" tIns="82346" rIns="82346" bIns="8234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chemeClr val="tx1"/>
              </a:solidFill>
            </a:rPr>
            <a:t>Planning aligns long-term sustainability with profitability goals, while </a:t>
          </a:r>
          <a:r>
            <a:rPr lang="en-US" sz="1900" kern="1200" err="1">
              <a:solidFill>
                <a:schemeClr val="tx1"/>
              </a:solidFill>
            </a:rPr>
            <a:t>organising</a:t>
          </a:r>
          <a:r>
            <a:rPr lang="en-US" sz="1900" kern="1200">
              <a:solidFill>
                <a:schemeClr val="tx1"/>
              </a:solidFill>
            </a:rPr>
            <a:t> ensures efficient resource coordination across global markets. </a:t>
          </a:r>
        </a:p>
      </dsp:txBody>
      <dsp:txXfrm>
        <a:off x="898676" y="976246"/>
        <a:ext cx="9616923" cy="778074"/>
      </dsp:txXfrm>
    </dsp:sp>
    <dsp:sp modelId="{CE0F3070-D816-47A4-95E8-CC87AD3313BD}">
      <dsp:nvSpPr>
        <dsp:cNvPr id="0" name=""/>
        <dsp:cNvSpPr/>
      </dsp:nvSpPr>
      <dsp:spPr>
        <a:xfrm>
          <a:off x="0" y="1948839"/>
          <a:ext cx="10515600" cy="7780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B6E7AB-DB67-4297-BF34-9D74D761B727}">
      <dsp:nvSpPr>
        <dsp:cNvPr id="0" name=""/>
        <dsp:cNvSpPr/>
      </dsp:nvSpPr>
      <dsp:spPr>
        <a:xfrm>
          <a:off x="235367" y="2123906"/>
          <a:ext cx="427941" cy="4279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2FB38-AAD6-4940-BBE2-23DF48C8978E}">
      <dsp:nvSpPr>
        <dsp:cNvPr id="0" name=""/>
        <dsp:cNvSpPr/>
      </dsp:nvSpPr>
      <dsp:spPr>
        <a:xfrm>
          <a:off x="898676" y="1948839"/>
          <a:ext cx="9616923" cy="778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46" tIns="82346" rIns="82346" bIns="8234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chemeClr val="tx1"/>
              </a:solidFill>
            </a:rPr>
            <a:t>Leading drives innovation, inclusion, and collaboration, empowering teams to deliver high ethical and performance standards.</a:t>
          </a:r>
        </a:p>
      </dsp:txBody>
      <dsp:txXfrm>
        <a:off x="898676" y="1948839"/>
        <a:ext cx="9616923" cy="778074"/>
      </dsp:txXfrm>
    </dsp:sp>
    <dsp:sp modelId="{B496AB1B-0E38-414C-BE01-4B828DE612C4}">
      <dsp:nvSpPr>
        <dsp:cNvPr id="0" name=""/>
        <dsp:cNvSpPr/>
      </dsp:nvSpPr>
      <dsp:spPr>
        <a:xfrm>
          <a:off x="0" y="2921433"/>
          <a:ext cx="10515600" cy="7780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E7B4B0-D43F-40A7-AC63-A62F0FDCBD37}">
      <dsp:nvSpPr>
        <dsp:cNvPr id="0" name=""/>
        <dsp:cNvSpPr/>
      </dsp:nvSpPr>
      <dsp:spPr>
        <a:xfrm>
          <a:off x="235367" y="3096499"/>
          <a:ext cx="427941" cy="4279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074E95-CF33-460F-8903-EEDB5700E736}">
      <dsp:nvSpPr>
        <dsp:cNvPr id="0" name=""/>
        <dsp:cNvSpPr/>
      </dsp:nvSpPr>
      <dsp:spPr>
        <a:xfrm>
          <a:off x="898676" y="2921433"/>
          <a:ext cx="9616923" cy="778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46" tIns="82346" rIns="82346" bIns="8234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chemeClr val="tx1"/>
              </a:solidFill>
            </a:rPr>
            <a:t>Controlling enables transparency and continuous improvement through digital systems and performance indicators, ensuring strong governance and accountabili</a:t>
          </a:r>
          <a:r>
            <a:rPr lang="en-US" sz="1900" kern="1200"/>
            <a:t>ty. </a:t>
          </a:r>
        </a:p>
      </dsp:txBody>
      <dsp:txXfrm>
        <a:off x="898676" y="2921433"/>
        <a:ext cx="9616923" cy="778074"/>
      </dsp:txXfrm>
    </dsp:sp>
    <dsp:sp modelId="{F19693CB-C3E0-42FB-9240-5234E96B23A9}">
      <dsp:nvSpPr>
        <dsp:cNvPr id="0" name=""/>
        <dsp:cNvSpPr/>
      </dsp:nvSpPr>
      <dsp:spPr>
        <a:xfrm>
          <a:off x="0" y="3894026"/>
          <a:ext cx="10515600" cy="7780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ED1365-50E3-44DB-B08F-D8863DDBF0D8}">
      <dsp:nvSpPr>
        <dsp:cNvPr id="0" name=""/>
        <dsp:cNvSpPr/>
      </dsp:nvSpPr>
      <dsp:spPr>
        <a:xfrm>
          <a:off x="235367" y="4069093"/>
          <a:ext cx="427941" cy="42794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635D56-59E8-4E60-8EF9-15DF10A3A792}">
      <dsp:nvSpPr>
        <dsp:cNvPr id="0" name=""/>
        <dsp:cNvSpPr/>
      </dsp:nvSpPr>
      <dsp:spPr>
        <a:xfrm>
          <a:off x="898676" y="3894026"/>
          <a:ext cx="9616923" cy="778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46" tIns="82346" rIns="82346" bIns="8234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Overall, Unilever effectively integrates classical management.</a:t>
          </a:r>
        </a:p>
      </dsp:txBody>
      <dsp:txXfrm>
        <a:off x="898676" y="3894026"/>
        <a:ext cx="9616923" cy="7780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6969C-7CE0-6839-C772-4062157474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68FC33-8ED3-218D-185F-5FEFDE27BD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1D41A-F8A7-580A-923C-C02D7932D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4B6C-901E-9D4B-9216-10021E68C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11E3E2-6DC0-018D-45CE-B9A3F1CC2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2749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0F94C-0D4E-D6DB-C899-71679CEB8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464A9-5C93-4DEB-B42A-B14D3EF2EA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99C24-89A4-CE42-5053-5DA8A63B8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DBA0DC-5099-D342-7609-ADE12C3175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4A1089-5E69-A333-912E-353FA8A55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657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C72F0-2CF0-A00D-F1F1-87168A0B2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D15A0A-B0C1-F6A1-0D92-BE2CCBB0F1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8123DB-3B61-048E-D2CE-6869BC51BC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DEF397-27E9-BE89-DEA3-B6D8F6B80C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EF24E-3254-C55A-C5A3-E4DA6FEE4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830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10C9E-7B72-6289-2377-FAA8A2A0F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4C121-8E37-0351-8EFC-00F99007FC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E16450-E140-2B20-4664-F30EACAC51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74805A-EDB9-064F-2C11-2E93D53BB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082C9B-98A5-DBAF-7192-D7B1ED805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D47903-4294-5021-B04B-24E865968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157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E33FC-B017-32B0-D106-D82955C9C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DE76EB-9FA9-091A-D01D-F1A42595A8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DAF7B5-F762-3DFD-4999-821062CCF1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603B5C-4699-3025-CFF4-B72169A81B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C4DEED-F05E-C01D-CBB6-6B42B98FCC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7DAAF1-9614-649E-426D-F5330C34D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A4ED5A-7457-1B9D-962C-AF2286376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6E8F25-D877-756D-DE6D-7D5398EAB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546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F5C6C-3419-7748-4201-2A496929E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EB0F74-91DA-13E6-6871-CB33402711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20EED1-E0B4-23EC-4D0A-437C95376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165F4D-3153-8029-A59A-FE3B2C0DC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163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8548FA-BD0C-01B0-29C1-82291296B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A964BA-F5DD-E8DA-671D-34DCA560A8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DB481C-73A9-C478-EDD5-06C391C3D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158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DFD70-5B32-D481-3391-6117E8E86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09C38-5101-7EAF-8CE3-E3E16FC2D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5A882F-D6F6-148A-FBB0-CF060311FE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857046-7DD9-1A9D-144E-162E37DB4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91E0DE-E015-D13C-7A52-CDD0EBA8C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904520-4217-2A78-880C-8F510FE4B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969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0EA5D-8A89-F428-F217-4FC07E60D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ACA35B-2708-84C7-BEBC-30601F0E69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F2C23F-D902-A28D-711A-1BC4C419D2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C29F2F-89D2-6DEA-C0EF-88D341CF0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694852-A0D5-75E7-A96B-FE98037E0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12D015-DE3E-326E-4B8E-7B9ED641F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336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E0D55-60E9-073A-F4AE-0CDAF0D8F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44FE42-E1CB-6D61-EFD9-7490DE548A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828636-66D5-FCE8-977E-E65E4D4AC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95CF75-EC84-86BA-1559-AA37DB9E8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ABCA8-E012-D349-F948-3C9E7857B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328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837B54-5E56-BE73-D565-4015D05FD1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5327BE-688E-441D-C089-6C85CADB98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6DD6AA-3CA0-6F0E-54BB-C70CD9663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CB54A2-9FE4-7F6C-1EED-FABC13A13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EE398-1385-5F0B-8FDC-C1E05882F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232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9EC654-1F5F-2593-2E87-41B761345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91857-0FDA-4500-B12F-90C6ECA22E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0FACB-3095-876C-0AF2-C9EDED7DB7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4EF342-20F1-5740-A4DE-6900A7439700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BAEF6E-FC52-0E28-575A-A66F55E388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46F57C-C9D0-0024-F898-55810BE20A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282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microsoft.com/office/2007/relationships/hdphoto" Target="../media/hdphoto4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lever.com/" TargetMode="External"/><Relationship Id="rId2" Type="http://schemas.openxmlformats.org/officeDocument/2006/relationships/hyperlink" Target="https://www.unilever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nilever.com/investors/results-presentations-webcasts/overview-q4-202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2B16DE34-6E27-BB4A-CAFC-9E92274E21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-2556" r="204" b="-621"/>
          <a:stretch>
            <a:fillRect/>
          </a:stretch>
        </p:blipFill>
        <p:spPr>
          <a:xfrm>
            <a:off x="4098097" y="763512"/>
            <a:ext cx="3996047" cy="127647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85D943-53D7-7B38-161C-93A00EF1BFF3}"/>
              </a:ext>
            </a:extLst>
          </p:cNvPr>
          <p:cNvSpPr txBox="1"/>
          <p:nvPr/>
        </p:nvSpPr>
        <p:spPr>
          <a:xfrm>
            <a:off x="877824" y="2575245"/>
            <a:ext cx="11021568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dirty="0">
                <a:latin typeface="Aptos Display"/>
              </a:rPr>
              <a:t>Module Code: LCBB4015</a:t>
            </a:r>
            <a:endParaRPr lang="en-US" dirty="0"/>
          </a:p>
          <a:p>
            <a:pPr algn="ctr"/>
            <a:r>
              <a:rPr lang="en-US" sz="2000" b="1" dirty="0">
                <a:latin typeface="Aptos Display"/>
              </a:rPr>
              <a:t>Module Name: Introduction to Leadership and Management </a:t>
            </a:r>
          </a:p>
          <a:p>
            <a:pPr algn="ctr"/>
            <a:r>
              <a:rPr lang="en-US" sz="2000" b="1" dirty="0">
                <a:latin typeface="Aptos Display"/>
              </a:rPr>
              <a:t>Topic: Applying Fayol's Management Functions to Achieve Business Goals</a:t>
            </a:r>
          </a:p>
          <a:p>
            <a:endParaRPr lang="en-US" sz="2000" dirty="0">
              <a:latin typeface="Aptos Display"/>
            </a:endParaRPr>
          </a:p>
          <a:p>
            <a:r>
              <a:rPr lang="en-US" sz="2000" dirty="0">
                <a:latin typeface="Aptos Display"/>
              </a:rPr>
              <a:t>Presented by: 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sz="2000" dirty="0">
                <a:latin typeface="Aptos Display"/>
              </a:rPr>
              <a:t>Alina Cretu - 2437801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latin typeface="Aptos Display"/>
              </a:rPr>
              <a:t>Maki Salomon </a:t>
            </a:r>
            <a:r>
              <a:rPr lang="en-US" sz="2000" dirty="0" err="1">
                <a:latin typeface="Aptos Display"/>
              </a:rPr>
              <a:t>Mandefro</a:t>
            </a:r>
            <a:r>
              <a:rPr lang="en-US" sz="2000" dirty="0">
                <a:latin typeface="Aptos Display"/>
              </a:rPr>
              <a:t> – 2442578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latin typeface="Aptos Display"/>
              </a:rPr>
              <a:t>Yazin Farooq – 2337209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latin typeface="Aptos Display"/>
              </a:rPr>
              <a:t>Cristita Asis – 2333553</a:t>
            </a:r>
          </a:p>
          <a:p>
            <a:r>
              <a:rPr lang="en-US" sz="2000" dirty="0">
                <a:latin typeface="Aptos Display"/>
              </a:rPr>
              <a:t>Lecturer: Dr. Dudley Ofori</a:t>
            </a:r>
          </a:p>
          <a:p>
            <a:r>
              <a:rPr lang="en-US" sz="2000" dirty="0">
                <a:latin typeface="Aptos Display"/>
              </a:rPr>
              <a:t>Date: 29 </a:t>
            </a:r>
            <a:r>
              <a:rPr lang="en-US" sz="2000" dirty="0" err="1">
                <a:latin typeface="Aptos Display"/>
              </a:rPr>
              <a:t>Novemeber</a:t>
            </a:r>
            <a:r>
              <a:rPr lang="en-US" sz="2000" dirty="0">
                <a:latin typeface="Aptos Display"/>
              </a:rPr>
              <a:t> 2025 </a:t>
            </a:r>
          </a:p>
          <a:p>
            <a:endParaRPr lang="en-US" sz="2000">
              <a:latin typeface="Aptos Display"/>
            </a:endParaRPr>
          </a:p>
        </p:txBody>
      </p:sp>
    </p:spTree>
    <p:extLst>
      <p:ext uri="{BB962C8B-B14F-4D97-AF65-F5344CB8AC3E}">
        <p14:creationId xmlns:p14="http://schemas.microsoft.com/office/powerpoint/2010/main" val="12771028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B5FA2-86F7-BEF2-3EB8-749C26DBB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7699" y="493624"/>
            <a:ext cx="10292256" cy="1325563"/>
          </a:xfrm>
        </p:spPr>
        <p:txBody>
          <a:bodyPr>
            <a:normAutofit/>
          </a:bodyPr>
          <a:lstStyle/>
          <a:p>
            <a:r>
              <a:rPr lang="en-US" sz="4000" b="1"/>
              <a:t>Introduction to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46908-167C-C588-04DA-B3E88B45E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3588" y="1567481"/>
            <a:ext cx="8567658" cy="482073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400" b="1">
                <a:latin typeface="Aptos Display"/>
              </a:rPr>
              <a:t>Purpose:</a:t>
            </a:r>
            <a:r>
              <a:rPr lang="en-US" sz="2400">
                <a:latin typeface="Aptos Display"/>
              </a:rPr>
              <a:t> </a:t>
            </a:r>
            <a:endParaRPr lang="en-US" sz="2400">
              <a:latin typeface="Aptos" panose="02110004020202020204"/>
            </a:endParaRPr>
          </a:p>
          <a:p>
            <a:r>
              <a:rPr lang="en-US" sz="2400">
                <a:latin typeface="Aptos Display"/>
              </a:rPr>
              <a:t>To explain how Unilever applies Henry Fayol's management functions in its Consumer Goods Division.</a:t>
            </a:r>
            <a:endParaRPr lang="en-US" sz="2400"/>
          </a:p>
          <a:p>
            <a:pPr marL="0" indent="0">
              <a:buNone/>
            </a:pPr>
            <a:r>
              <a:rPr lang="en-US" sz="2400" b="1">
                <a:latin typeface="Aptos Display"/>
              </a:rPr>
              <a:t>Focus:</a:t>
            </a:r>
            <a:r>
              <a:rPr lang="en-US" sz="2400">
                <a:latin typeface="Aptos Display"/>
              </a:rPr>
              <a:t> </a:t>
            </a:r>
          </a:p>
          <a:p>
            <a:r>
              <a:rPr lang="en-US" sz="2400">
                <a:latin typeface="Aptos Display"/>
              </a:rPr>
              <a:t>Planning </a:t>
            </a:r>
            <a:endParaRPr lang="en-US" sz="2400">
              <a:latin typeface="Aptos" panose="02110004020202020204"/>
            </a:endParaRPr>
          </a:p>
          <a:p>
            <a:r>
              <a:rPr lang="en-US" sz="2400" dirty="0" err="1">
                <a:latin typeface="Aptos Display"/>
              </a:rPr>
              <a:t>Organising</a:t>
            </a:r>
            <a:r>
              <a:rPr lang="en-US" sz="2400" dirty="0">
                <a:latin typeface="Aptos Display"/>
              </a:rPr>
              <a:t> </a:t>
            </a:r>
            <a:endParaRPr lang="en-US" sz="2400" dirty="0">
              <a:latin typeface="Aptos" panose="02110004020202020204"/>
            </a:endParaRPr>
          </a:p>
          <a:p>
            <a:r>
              <a:rPr lang="en-US" sz="2400">
                <a:latin typeface="Aptos Display"/>
              </a:rPr>
              <a:t>Leading </a:t>
            </a:r>
            <a:endParaRPr lang="en-US" sz="2400">
              <a:latin typeface="Aptos" panose="02110004020202020204"/>
            </a:endParaRPr>
          </a:p>
          <a:p>
            <a:r>
              <a:rPr lang="en-US" sz="2400">
                <a:latin typeface="Aptos Display"/>
              </a:rPr>
              <a:t>Controlling</a:t>
            </a:r>
            <a:endParaRPr lang="en-US" sz="2400">
              <a:latin typeface="Aptos" panose="02110004020202020204"/>
            </a:endParaRPr>
          </a:p>
          <a:p>
            <a:r>
              <a:rPr lang="en-US" sz="2400">
                <a:latin typeface="Aptos Display"/>
              </a:rPr>
              <a:t>Key Managerial Skills</a:t>
            </a:r>
            <a:endParaRPr lang="en-US" sz="2400"/>
          </a:p>
          <a:p>
            <a:pPr marL="0" indent="0">
              <a:buNone/>
            </a:pPr>
            <a:r>
              <a:rPr lang="en-US" sz="2400" b="1">
                <a:latin typeface="Aptos Display"/>
              </a:rPr>
              <a:t>Goal:</a:t>
            </a:r>
            <a:r>
              <a:rPr lang="en-US" sz="2400">
                <a:latin typeface="Aptos Display"/>
              </a:rPr>
              <a:t> </a:t>
            </a:r>
          </a:p>
          <a:p>
            <a:r>
              <a:rPr lang="en-US" sz="2400">
                <a:latin typeface="Aptos Display"/>
              </a:rPr>
              <a:t>To show how this functions support Unilever in achieving sustainability, productivity, and global competitiveness.</a:t>
            </a:r>
            <a:endParaRPr lang="en-US" sz="2400"/>
          </a:p>
        </p:txBody>
      </p:sp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8EE63299-9CF2-80DE-FFC3-89514B3BD6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120" y="2162209"/>
            <a:ext cx="2866149" cy="3069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564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08DAA2-D42F-3EB2-9689-9B59333E4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5823" y="-3026"/>
            <a:ext cx="6119589" cy="1210056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 b="1"/>
              <a:t>Overview of the Company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74D443-4561-8504-09A3-D557C7B6E70B}"/>
              </a:ext>
            </a:extLst>
          </p:cNvPr>
          <p:cNvSpPr txBox="1"/>
          <p:nvPr/>
        </p:nvSpPr>
        <p:spPr>
          <a:xfrm>
            <a:off x="4258507" y="1115375"/>
            <a:ext cx="7420008" cy="51578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ptos Display"/>
              </a:rPr>
              <a:t>Founded: </a:t>
            </a:r>
            <a:r>
              <a:rPr lang="en-US" sz="2400" dirty="0">
                <a:latin typeface="Aptos Display"/>
              </a:rPr>
              <a:t>In 1929 through the merger of Margarine </a:t>
            </a:r>
            <a:r>
              <a:rPr lang="en-US" sz="2400" dirty="0" err="1">
                <a:latin typeface="Aptos Display"/>
              </a:rPr>
              <a:t>Unie</a:t>
            </a:r>
            <a:r>
              <a:rPr lang="en-US" sz="2400" dirty="0">
                <a:latin typeface="Aptos Display"/>
              </a:rPr>
              <a:t> (Netherlands) and Lever Brothers (UK).</a:t>
            </a:r>
            <a:endParaRPr lang="en-US" sz="2400" dirty="0"/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ptos Display"/>
              </a:rPr>
              <a:t>Headquarters:</a:t>
            </a:r>
            <a:r>
              <a:rPr lang="en-US" sz="2400" dirty="0">
                <a:latin typeface="Aptos Display"/>
              </a:rPr>
              <a:t> London, United Kingdom.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ptos Display"/>
              </a:rPr>
              <a:t> Brands: </a:t>
            </a:r>
            <a:r>
              <a:rPr lang="en-US" sz="2400" dirty="0">
                <a:latin typeface="Aptos Display"/>
              </a:rPr>
              <a:t>A diverse portfolio of brands across the personal care, home care, and food sectors (Needle &amp; Burns, 2019; Unilever, 2024).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ptos Display"/>
              </a:rPr>
              <a:t>Operation:</a:t>
            </a:r>
            <a:r>
              <a:rPr lang="en-US" sz="2400" dirty="0">
                <a:latin typeface="Aptos Display"/>
              </a:rPr>
              <a:t> Present  in </a:t>
            </a:r>
            <a:r>
              <a:rPr lang="en-US" sz="2400" b="1" dirty="0">
                <a:latin typeface="Aptos Display"/>
              </a:rPr>
              <a:t>over 190 countries</a:t>
            </a:r>
            <a:r>
              <a:rPr lang="en-US" sz="2400" dirty="0">
                <a:latin typeface="Aptos Display"/>
              </a:rPr>
              <a:t> (Unilever, 2024).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ptos Display"/>
              </a:rPr>
              <a:t>Consumers:</a:t>
            </a:r>
            <a:r>
              <a:rPr lang="en-US" sz="2400" dirty="0">
                <a:latin typeface="Aptos Display"/>
              </a:rPr>
              <a:t> Approx. 4.3 billion consumers daily (Unilever, 2024).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ptos Display"/>
              </a:rPr>
              <a:t>Financials</a:t>
            </a:r>
            <a:r>
              <a:rPr lang="en-US" sz="2400" dirty="0">
                <a:latin typeface="Aptos Display"/>
              </a:rPr>
              <a:t>: Revenue of </a:t>
            </a:r>
            <a:r>
              <a:rPr lang="en-US" sz="2400" b="1" dirty="0">
                <a:latin typeface="Aptos Display"/>
              </a:rPr>
              <a:t>€60.8 billion </a:t>
            </a:r>
            <a:r>
              <a:rPr lang="en-US" sz="2400" dirty="0">
                <a:latin typeface="Aptos Display"/>
              </a:rPr>
              <a:t>in 2024, a </a:t>
            </a:r>
            <a:r>
              <a:rPr lang="en-US" sz="2400" b="1" dirty="0">
                <a:latin typeface="Aptos Display"/>
              </a:rPr>
              <a:t>1.9%</a:t>
            </a:r>
            <a:r>
              <a:rPr lang="en-US" sz="2400" dirty="0">
                <a:latin typeface="Aptos Display"/>
              </a:rPr>
              <a:t> </a:t>
            </a:r>
            <a:r>
              <a:rPr lang="en-US" sz="2400" b="1" dirty="0">
                <a:latin typeface="Aptos Display"/>
              </a:rPr>
              <a:t>increase </a:t>
            </a:r>
            <a:r>
              <a:rPr lang="en-US" sz="2400" dirty="0">
                <a:latin typeface="Aptos Display"/>
              </a:rPr>
              <a:t>from 2023, signifying stable sales growth (Unilever, 2025).</a:t>
            </a:r>
          </a:p>
          <a:p>
            <a:pPr marL="57150">
              <a:lnSpc>
                <a:spcPct val="110000"/>
              </a:lnSpc>
              <a:spcAft>
                <a:spcPts val="600"/>
              </a:spcAft>
            </a:pPr>
            <a:endParaRPr lang="en-US" sz="2400" i="1">
              <a:latin typeface="Aptos Display"/>
            </a:endParaRPr>
          </a:p>
          <a:p>
            <a:pPr marL="57150">
              <a:lnSpc>
                <a:spcPct val="110000"/>
              </a:lnSpc>
              <a:spcAft>
                <a:spcPts val="600"/>
              </a:spcAft>
            </a:pPr>
            <a:endParaRPr lang="en-US" sz="2400">
              <a:latin typeface="Aptos Display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i="1">
              <a:latin typeface="Aptos Display"/>
            </a:endParaRPr>
          </a:p>
        </p:txBody>
      </p:sp>
      <p:pic>
        <p:nvPicPr>
          <p:cNvPr id="3" name="Picture 2" descr="A white sign with blue text in front of a building&#10;&#10;AI-generated content may be incorrect.">
            <a:extLst>
              <a:ext uri="{FF2B5EF4-FFF2-40B4-BE49-F238E27FC236}">
                <a16:creationId xmlns:a16="http://schemas.microsoft.com/office/drawing/2014/main" id="{BAFFF200-7705-28E1-415E-81A01405244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-3444" t="4546" r="-2189" b="4958"/>
          <a:stretch>
            <a:fillRect/>
          </a:stretch>
        </p:blipFill>
        <p:spPr>
          <a:xfrm>
            <a:off x="627888" y="1731647"/>
            <a:ext cx="3411404" cy="3757389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838200" dir="2100000" algn="r" rotWithShape="0">
              <a:srgbClr val="156082">
                <a:alpha val="30000"/>
              </a:srgbClr>
            </a:outerShdw>
          </a:effectLst>
        </p:spPr>
      </p:pic>
      <p:pic>
        <p:nvPicPr>
          <p:cNvPr id="5" name="Picture 4" descr="A blue and white logo&#10;&#10;AI-generated content may be incorrect.">
            <a:extLst>
              <a:ext uri="{FF2B5EF4-FFF2-40B4-BE49-F238E27FC236}">
                <a16:creationId xmlns:a16="http://schemas.microsoft.com/office/drawing/2014/main" id="{BF124296-EA7E-3F62-AAED-1BC8A4F4AD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8" y="6137471"/>
            <a:ext cx="835145" cy="720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219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3BCE3C-FFA4-F1A0-DD0E-C2D2F8EB8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8371" y="260023"/>
            <a:ext cx="7188182" cy="985080"/>
          </a:xfrm>
        </p:spPr>
        <p:txBody>
          <a:bodyPr>
            <a:normAutofit/>
          </a:bodyPr>
          <a:lstStyle/>
          <a:p>
            <a:r>
              <a:rPr lang="en-US" b="1"/>
              <a:t>Overview of the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88D29-290A-7680-D62C-BB57CDB5E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5315" y="1242596"/>
            <a:ext cx="7624682" cy="548343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2400" b="1" dirty="0">
                <a:latin typeface="Aptos Display"/>
              </a:rPr>
              <a:t>Main Products:</a:t>
            </a:r>
            <a:r>
              <a:rPr lang="en-US" sz="2400" dirty="0">
                <a:latin typeface="Aptos Display"/>
              </a:rPr>
              <a:t> Foods, beverages, cleaning agents, and personal care items.</a:t>
            </a:r>
            <a:endParaRPr lang="en-US" sz="2400" dirty="0"/>
          </a:p>
          <a:p>
            <a:pPr>
              <a:lnSpc>
                <a:spcPct val="100000"/>
              </a:lnSpc>
            </a:pPr>
            <a:r>
              <a:rPr lang="en-US" sz="2400" b="1" dirty="0">
                <a:latin typeface="Aptos Display"/>
              </a:rPr>
              <a:t>Key Brands: </a:t>
            </a:r>
            <a:r>
              <a:rPr lang="en-US" sz="2400" dirty="0">
                <a:latin typeface="Aptos Display"/>
              </a:rPr>
              <a:t>Dove, </a:t>
            </a:r>
            <a:r>
              <a:rPr lang="en-US" sz="2400" dirty="0" err="1">
                <a:latin typeface="Aptos Display"/>
              </a:rPr>
              <a:t>knorr</a:t>
            </a:r>
            <a:r>
              <a:rPr lang="en-US" sz="2400" dirty="0">
                <a:latin typeface="Aptos Display"/>
              </a:rPr>
              <a:t>, lux, Surf, </a:t>
            </a:r>
            <a:r>
              <a:rPr lang="en-US" sz="2400" dirty="0" err="1">
                <a:latin typeface="Aptos Display"/>
              </a:rPr>
              <a:t>Lifeboy</a:t>
            </a:r>
            <a:r>
              <a:rPr lang="en-US" sz="2400" dirty="0">
                <a:latin typeface="Aptos Display"/>
              </a:rPr>
              <a:t>, Magnum, and Vaseline.</a:t>
            </a:r>
          </a:p>
          <a:p>
            <a:pPr>
              <a:lnSpc>
                <a:spcPct val="100000"/>
              </a:lnSpc>
            </a:pPr>
            <a:r>
              <a:rPr lang="en-US" sz="2400" b="1" dirty="0">
                <a:latin typeface="Aptos Display"/>
              </a:rPr>
              <a:t>Employees:</a:t>
            </a:r>
            <a:r>
              <a:rPr lang="en-US" sz="2400" dirty="0">
                <a:latin typeface="Aptos Display"/>
              </a:rPr>
              <a:t> Around 127,000 globally (Unilever Annual Report, 2024).</a:t>
            </a:r>
          </a:p>
          <a:p>
            <a:pPr>
              <a:lnSpc>
                <a:spcPct val="100000"/>
              </a:lnSpc>
            </a:pPr>
            <a:r>
              <a:rPr lang="en-US" sz="2400" b="1" dirty="0">
                <a:latin typeface="Aptos Display"/>
              </a:rPr>
              <a:t>Mission:</a:t>
            </a:r>
            <a:r>
              <a:rPr lang="en-US" sz="2400" dirty="0">
                <a:latin typeface="Aptos Display"/>
              </a:rPr>
              <a:t> To "make sustainable living commonplace," which reflects Fayol's principles of effective management and long-term planning (Needle &amp; Burns, 2019; Unilever, 20214)</a:t>
            </a:r>
          </a:p>
          <a:p>
            <a:pPr>
              <a:lnSpc>
                <a:spcPct val="100000"/>
              </a:lnSpc>
            </a:pPr>
            <a:r>
              <a:rPr lang="en-US" sz="2400" b="1" dirty="0">
                <a:latin typeface="Aptos Display"/>
              </a:rPr>
              <a:t>Management Approach</a:t>
            </a:r>
            <a:r>
              <a:rPr lang="en-US" sz="2400" dirty="0">
                <a:latin typeface="Aptos Display"/>
              </a:rPr>
              <a:t>: Fayol's management functions guide Unilever's global operations by supporting coordination, control, efficiency, and  innovation. (Needle &amp; Burns, 2019).</a:t>
            </a:r>
          </a:p>
          <a:p>
            <a:pPr marL="2857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endParaRPr lang="en-US" sz="2400">
              <a:latin typeface="Aptos Display"/>
            </a:endParaRPr>
          </a:p>
          <a:p>
            <a:pPr>
              <a:lnSpc>
                <a:spcPct val="150000"/>
              </a:lnSpc>
            </a:pPr>
            <a:endParaRPr lang="en-US" sz="2400">
              <a:latin typeface="Aptos Display"/>
            </a:endParaRPr>
          </a:p>
          <a:p>
            <a:endParaRPr lang="en-US" sz="2000">
              <a:latin typeface="Aptos Display"/>
            </a:endParaRPr>
          </a:p>
        </p:txBody>
      </p:sp>
      <p:pic>
        <p:nvPicPr>
          <p:cNvPr id="5" name="Picture 4" descr="A group of products on a white background&#10;&#10;AI-generated content may be incorrect.">
            <a:extLst>
              <a:ext uri="{FF2B5EF4-FFF2-40B4-BE49-F238E27FC236}">
                <a16:creationId xmlns:a16="http://schemas.microsoft.com/office/drawing/2014/main" id="{F586DBA2-7059-0B6D-46F3-E258D9225E6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/>
                    </a14:imgEffect>
                    <a14:imgEffect>
                      <a14:brightnessContrast bright="8000"/>
                    </a14:imgEffect>
                  </a14:imgLayer>
                </a14:imgProps>
              </a:ext>
            </a:extLst>
          </a:blip>
          <a:srcRect l="2542" t="-467" r="-119" b="-1477"/>
          <a:stretch>
            <a:fillRect/>
          </a:stretch>
        </p:blipFill>
        <p:spPr>
          <a:xfrm>
            <a:off x="602572" y="1880646"/>
            <a:ext cx="3475510" cy="3542342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00323437-3F07-D45F-AF87-F1F968793A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941" y="5972433"/>
            <a:ext cx="762266" cy="759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510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Content Placeholder 53">
            <a:extLst>
              <a:ext uri="{FF2B5EF4-FFF2-40B4-BE49-F238E27FC236}">
                <a16:creationId xmlns:a16="http://schemas.microsoft.com/office/drawing/2014/main" id="{38F57699-5887-5CBD-079A-73A35DF3FC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0412" y="578189"/>
            <a:ext cx="9442707" cy="55512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 b="1">
              <a:latin typeface="Aptos Display"/>
            </a:endParaRPr>
          </a:p>
          <a:p>
            <a:pPr marL="0" indent="0">
              <a:buNone/>
            </a:pPr>
            <a:r>
              <a:rPr lang="en-US" sz="2400" b="1">
                <a:latin typeface="Aptos Display"/>
              </a:rPr>
              <a:t>Fayol (1969)</a:t>
            </a:r>
            <a:r>
              <a:rPr lang="en-US" sz="2400">
                <a:latin typeface="Aptos Display"/>
              </a:rPr>
              <a:t> identified four essential functions of management that remain relevant today. These from the foundation of modern management theory (Needle &amp; Burns, 2019).</a:t>
            </a:r>
            <a:endParaRPr lang="en-US">
              <a:latin typeface="Aptos Display"/>
            </a:endParaRPr>
          </a:p>
        </p:txBody>
      </p:sp>
      <p:sp>
        <p:nvSpPr>
          <p:cNvPr id="58" name="Arrow: Curved Down 57">
            <a:extLst>
              <a:ext uri="{FF2B5EF4-FFF2-40B4-BE49-F238E27FC236}">
                <a16:creationId xmlns:a16="http://schemas.microsoft.com/office/drawing/2014/main" id="{C4995F9D-51E9-6305-E756-45BC37322E59}"/>
              </a:ext>
            </a:extLst>
          </p:cNvPr>
          <p:cNvSpPr/>
          <p:nvPr/>
        </p:nvSpPr>
        <p:spPr>
          <a:xfrm rot="2760000">
            <a:off x="6427188" y="2884299"/>
            <a:ext cx="1775038" cy="987279"/>
          </a:xfrm>
          <a:prstGeom prst="curved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9" name="Arrow: Curved Down 58">
            <a:extLst>
              <a:ext uri="{FF2B5EF4-FFF2-40B4-BE49-F238E27FC236}">
                <a16:creationId xmlns:a16="http://schemas.microsoft.com/office/drawing/2014/main" id="{5E7F386D-EFA7-0A35-E21F-9BD981A8EBF3}"/>
              </a:ext>
            </a:extLst>
          </p:cNvPr>
          <p:cNvSpPr/>
          <p:nvPr/>
        </p:nvSpPr>
        <p:spPr>
          <a:xfrm rot="9660000">
            <a:off x="5956382" y="4430696"/>
            <a:ext cx="1737469" cy="935448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0" name="Arrow: Curved Up 59">
            <a:extLst>
              <a:ext uri="{FF2B5EF4-FFF2-40B4-BE49-F238E27FC236}">
                <a16:creationId xmlns:a16="http://schemas.microsoft.com/office/drawing/2014/main" id="{9DA2B350-B63A-D6E4-731C-945868BED5FD}"/>
              </a:ext>
            </a:extLst>
          </p:cNvPr>
          <p:cNvSpPr/>
          <p:nvPr/>
        </p:nvSpPr>
        <p:spPr>
          <a:xfrm rot="2880000" flipH="1">
            <a:off x="4294643" y="4013117"/>
            <a:ext cx="1693653" cy="819432"/>
          </a:xfrm>
          <a:prstGeom prst="curvedUpArrow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1" name="Arrow: Curved Down 60">
            <a:extLst>
              <a:ext uri="{FF2B5EF4-FFF2-40B4-BE49-F238E27FC236}">
                <a16:creationId xmlns:a16="http://schemas.microsoft.com/office/drawing/2014/main" id="{5EA2B27C-D5DA-1CEF-7307-F25723E97008}"/>
              </a:ext>
            </a:extLst>
          </p:cNvPr>
          <p:cNvSpPr/>
          <p:nvPr/>
        </p:nvSpPr>
        <p:spPr>
          <a:xfrm rot="20880000">
            <a:off x="4670373" y="2655965"/>
            <a:ext cx="1633879" cy="828222"/>
          </a:xfrm>
          <a:prstGeom prst="curvedDownArrow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A13B26-FF4B-62A8-FDAC-60D498072B7D}"/>
              </a:ext>
            </a:extLst>
          </p:cNvPr>
          <p:cNvSpPr txBox="1"/>
          <p:nvPr/>
        </p:nvSpPr>
        <p:spPr>
          <a:xfrm>
            <a:off x="5061916" y="3189638"/>
            <a:ext cx="2412264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/>
              <a:t>Henry Fayol's Management Functions (1969)</a:t>
            </a:r>
            <a:endParaRPr lang="en-US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30B752-56F7-76FC-589E-E13C2DE10176}"/>
              </a:ext>
            </a:extLst>
          </p:cNvPr>
          <p:cNvSpPr txBox="1"/>
          <p:nvPr/>
        </p:nvSpPr>
        <p:spPr>
          <a:xfrm>
            <a:off x="2209966" y="2497781"/>
            <a:ext cx="265064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/>
              <a:t>Planning</a:t>
            </a:r>
          </a:p>
          <a:p>
            <a:r>
              <a:rPr lang="en-US" sz="2400"/>
              <a:t>Setting objectives and forecastin</a:t>
            </a:r>
            <a:r>
              <a:rPr lang="en-US" sz="2000"/>
              <a:t>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84B27E-F81E-1FEC-EF4C-50C4F6883680}"/>
              </a:ext>
            </a:extLst>
          </p:cNvPr>
          <p:cNvSpPr txBox="1"/>
          <p:nvPr/>
        </p:nvSpPr>
        <p:spPr>
          <a:xfrm>
            <a:off x="2335823" y="4175604"/>
            <a:ext cx="2401976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Aptos Display"/>
              </a:rPr>
              <a:t>Controlling</a:t>
            </a:r>
          </a:p>
          <a:p>
            <a:r>
              <a:rPr lang="en-US" sz="2400"/>
              <a:t>Monitoring progress</a:t>
            </a:r>
          </a:p>
          <a:p>
            <a:r>
              <a:rPr lang="en-US" sz="2400"/>
              <a:t>ensuring improvement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67F30C-C1EF-44ED-0D03-63DE7765EC93}"/>
              </a:ext>
            </a:extLst>
          </p:cNvPr>
          <p:cNvSpPr txBox="1"/>
          <p:nvPr/>
        </p:nvSpPr>
        <p:spPr>
          <a:xfrm>
            <a:off x="7932435" y="2440797"/>
            <a:ext cx="280897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err="1">
                <a:latin typeface="Aptos Display"/>
              </a:rPr>
              <a:t>Organising</a:t>
            </a:r>
            <a:endParaRPr lang="en-US" sz="2400" b="1">
              <a:latin typeface="Aptos Display"/>
            </a:endParaRPr>
          </a:p>
          <a:p>
            <a:r>
              <a:rPr lang="en-US" sz="2400">
                <a:latin typeface="Aptos Display"/>
              </a:rPr>
              <a:t>Structuring teams and resources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6661E90-A087-20B7-AD11-9EADDE695651}"/>
              </a:ext>
            </a:extLst>
          </p:cNvPr>
          <p:cNvSpPr txBox="1"/>
          <p:nvPr/>
        </p:nvSpPr>
        <p:spPr>
          <a:xfrm>
            <a:off x="7930211" y="4360489"/>
            <a:ext cx="295582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Aptos Display"/>
              </a:rPr>
              <a:t>Leading</a:t>
            </a:r>
          </a:p>
          <a:p>
            <a:r>
              <a:rPr lang="en-US" sz="2400">
                <a:latin typeface="Aptos Display"/>
              </a:rPr>
              <a:t>Motivating and guiding employees</a:t>
            </a:r>
          </a:p>
        </p:txBody>
      </p:sp>
      <p:pic>
        <p:nvPicPr>
          <p:cNvPr id="2" name="Picture 1" descr="A blue and white logo&#10;&#10;AI-generated content may be incorrect.">
            <a:extLst>
              <a:ext uri="{FF2B5EF4-FFF2-40B4-BE49-F238E27FC236}">
                <a16:creationId xmlns:a16="http://schemas.microsoft.com/office/drawing/2014/main" id="{A6968BE7-B4BA-EA15-B0CC-19B49EDC4C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06" y="6048130"/>
            <a:ext cx="755432" cy="80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7786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DEB0A-3C93-CA86-1353-5D25436A1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7848" y="732848"/>
            <a:ext cx="5772062" cy="1051895"/>
          </a:xfrm>
        </p:spPr>
        <p:txBody>
          <a:bodyPr/>
          <a:lstStyle/>
          <a:p>
            <a:r>
              <a:rPr lang="en-US" sz="4000" b="1"/>
              <a:t>Planning at Unilever</a:t>
            </a:r>
            <a:endParaRPr lang="en-US" sz="4000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6E546-AB9D-71C1-75E6-C8A45E918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8338" y="1259720"/>
            <a:ext cx="7482690" cy="577725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Manages set long-term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sustainability 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and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innovation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goals through the Compass Strategy (Unilever, 2024).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Includes net-zero emissions targets by 2039 and responsible sourcing strategies. (Unilever, 2024).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Uses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strategic collaborations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, such as with GSK in healthcare, to expand capabilities (</a:t>
            </a:r>
            <a:r>
              <a:rPr lang="en-US" sz="2400" dirty="0" err="1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Maggon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 &amp; Ngugi, 2021a).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Effective planning links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sustainability 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with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profitability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and brand image.(Iglesias, Mingione &amp; Ind, 2023).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Reflects 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Fayol's planning function 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of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forecasting 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and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coordination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, enabling Unilever to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anticipate challenges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and achieve 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strategic efficiency.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(Needle &amp; Burns, 2010; Cole &amp; Kelly, 2020).</a:t>
            </a:r>
          </a:p>
          <a:p>
            <a:endParaRPr lang="en-US" sz="2400">
              <a:latin typeface="Aptos Display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80BD09-CAB9-A90A-08B1-849E82CC89A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422" t="-3398" r="2414" b="-2505"/>
          <a:stretch>
            <a:fillRect/>
          </a:stretch>
        </p:blipFill>
        <p:spPr>
          <a:xfrm>
            <a:off x="438334" y="1808200"/>
            <a:ext cx="3478258" cy="3523249"/>
          </a:xfrm>
          <a:prstGeom prst="rect">
            <a:avLst/>
          </a:prstGeom>
        </p:spPr>
      </p:pic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2E4F6969-ED35-DAC7-03EC-0EB4D368C0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43" y="6119999"/>
            <a:ext cx="727464" cy="738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996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618DC-F6DA-BC25-62E1-4304FF837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4952" y="417676"/>
            <a:ext cx="7114435" cy="1069372"/>
          </a:xfrm>
        </p:spPr>
        <p:txBody>
          <a:bodyPr>
            <a:normAutofit/>
          </a:bodyPr>
          <a:lstStyle/>
          <a:p>
            <a:r>
              <a:rPr lang="en-US" sz="4000" b="1" err="1"/>
              <a:t>Organising</a:t>
            </a:r>
            <a:r>
              <a:rPr lang="en-US" sz="4000" b="1"/>
              <a:t> at Unilever</a:t>
            </a: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C033A-45F6-ED08-A9E8-9E20967669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5112" y="1101480"/>
            <a:ext cx="8136602" cy="575351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Unilever applies a 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divisional </a:t>
            </a:r>
            <a:r>
              <a:rPr lang="en-US" sz="2400" b="1" dirty="0" err="1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organisational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 structure,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enabling flexibility and accountability across product categories (Van Beek, 2012, p. 45).</a:t>
            </a:r>
            <a:endParaRPr lang="en-US" sz="24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Managers coordinate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global resources and regional teams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for efficient supply chain and brand standard management (Unilever, 2024; Needle &amp; Burns, 2010).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Collaboration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between R&amp;D, marketing, and production ensures consistency in brand standards (Needle &amp; Burns, 2010, p. 210).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This structure supports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 innovation 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while maintaining control in complex global markets. (Van Beek, 2012, p. 45; Toldbod &amp; Laursen 2024; Needle &amp; Burns, 2010).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This reflects 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Fayol's </a:t>
            </a:r>
            <a:r>
              <a:rPr lang="en-US" sz="2400" b="1" dirty="0" err="1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organising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 function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, where coordination of people and resources improves efficiency (Needle &amp; Burns, 2010).</a:t>
            </a:r>
          </a:p>
          <a:p>
            <a:pPr>
              <a:lnSpc>
                <a:spcPct val="100000"/>
              </a:lnSpc>
            </a:pPr>
            <a:endParaRPr lang="en-US" sz="2400">
              <a:latin typeface="Aptos Display"/>
            </a:endParaRPr>
          </a:p>
        </p:txBody>
      </p:sp>
      <p:pic>
        <p:nvPicPr>
          <p:cNvPr id="6" name="Picture 5" descr="A diagram of a company&#10;&#10;AI-generated content may be incorrect.">
            <a:extLst>
              <a:ext uri="{FF2B5EF4-FFF2-40B4-BE49-F238E27FC236}">
                <a16:creationId xmlns:a16="http://schemas.microsoft.com/office/drawing/2014/main" id="{EFCA3C51-0EE6-AD9B-FA84-1C4EF458B4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02" t="11496" r="12090" b="19792"/>
          <a:stretch>
            <a:fillRect/>
          </a:stretch>
        </p:blipFill>
        <p:spPr>
          <a:xfrm>
            <a:off x="518160" y="2064914"/>
            <a:ext cx="2929215" cy="3561694"/>
          </a:xfrm>
          <a:prstGeom prst="rect">
            <a:avLst/>
          </a:prstGeom>
        </p:spPr>
      </p:pic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4D395E1C-A102-68A4-CB95-A7142ED668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2" y="5928871"/>
            <a:ext cx="831049" cy="823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3120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E0D2F-15B6-3647-FEBB-62B809718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1204" y="409186"/>
            <a:ext cx="6509442" cy="1182216"/>
          </a:xfrm>
        </p:spPr>
        <p:txBody>
          <a:bodyPr/>
          <a:lstStyle/>
          <a:p>
            <a:r>
              <a:rPr lang="en-US" sz="4000" b="1"/>
              <a:t>Leading at Unilever</a:t>
            </a:r>
            <a:endParaRPr lang="en-US" sz="4000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3D849-4AC1-530F-12F3-233E66E8D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1205" y="1145580"/>
            <a:ext cx="6961070" cy="570941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Unilever leaders apply 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transformational leadership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  motivating teams through vision and trust to achieve innovation and sustainability (Van Beek, M., 2012).</a:t>
            </a:r>
            <a:endParaRPr lang="en-US" sz="24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Leadership development and 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ethical 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practices enhance motivation and trust (</a:t>
            </a:r>
            <a:r>
              <a:rPr lang="en-US" sz="2400" dirty="0" err="1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Maggon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 &amp; Ngugi, 2021b).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Leadership focuses on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inclusion, sustainability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, and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employee empowerment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(Iglesias, Mingionei &amp; Ind, 2023).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This reflects Fayol’s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Leading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function, which focuses on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motivating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,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communicating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, and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guiding employees 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to achieve </a:t>
            </a:r>
            <a:r>
              <a:rPr lang="en-US" sz="2400" dirty="0" err="1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organisational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 goals efficiently (Needle &amp; Burns, 2019, p. 210)</a:t>
            </a:r>
          </a:p>
          <a:p>
            <a:endParaRPr lang="en-US"/>
          </a:p>
        </p:txBody>
      </p:sp>
      <p:pic>
        <p:nvPicPr>
          <p:cNvPr id="7" name="Picture 6" descr="A person standing in front of a group of people&#10;&#10;AI-generated content may be incorrect.">
            <a:extLst>
              <a:ext uri="{FF2B5EF4-FFF2-40B4-BE49-F238E27FC236}">
                <a16:creationId xmlns:a16="http://schemas.microsoft.com/office/drawing/2014/main" id="{F5E91808-FB06-23B8-AD0E-A68BC1C6788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/>
                    </a14:imgEffect>
                  </a14:imgLayer>
                </a14:imgProps>
              </a:ext>
            </a:extLst>
          </a:blip>
          <a:srcRect l="-605" t="-2564" r="-6250" b="4931"/>
          <a:stretch>
            <a:fillRect/>
          </a:stretch>
        </p:blipFill>
        <p:spPr>
          <a:xfrm>
            <a:off x="685816" y="1802263"/>
            <a:ext cx="3481101" cy="3447559"/>
          </a:xfrm>
          <a:prstGeom prst="rect">
            <a:avLst/>
          </a:prstGeom>
        </p:spPr>
      </p:pic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40C4E842-A677-6204-CB11-7E258BEBF3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1" y="5952652"/>
            <a:ext cx="762001" cy="769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602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 up of man finger on stock market charts">
            <a:extLst>
              <a:ext uri="{FF2B5EF4-FFF2-40B4-BE49-F238E27FC236}">
                <a16:creationId xmlns:a16="http://schemas.microsoft.com/office/drawing/2014/main" id="{35B7C1E1-0D00-150E-B9D2-D739152E91F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"/>
                    </a14:imgEffect>
                  </a14:imgLayer>
                </a14:imgProps>
              </a:ext>
            </a:extLst>
          </a:blip>
          <a:srcRect l="4175" t="1408" r="4374" b="10801"/>
          <a:stretch>
            <a:fillRect/>
          </a:stretch>
        </p:blipFill>
        <p:spPr>
          <a:xfrm>
            <a:off x="886059" y="2104448"/>
            <a:ext cx="3470144" cy="3472978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4F9D1A-8226-4821-F271-4F9C787E9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4512" y="397969"/>
            <a:ext cx="6321247" cy="1417698"/>
          </a:xfrm>
        </p:spPr>
        <p:txBody>
          <a:bodyPr>
            <a:normAutofit/>
          </a:bodyPr>
          <a:lstStyle/>
          <a:p>
            <a:r>
              <a:rPr lang="en-US" sz="4000" b="1"/>
              <a:t>Controlling at Unilever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2D7A5-68BA-1E81-9D4A-442468F0E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536" y="1715031"/>
            <a:ext cx="5653708" cy="465106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latin typeface="Aptos Display"/>
              </a:rPr>
              <a:t>Managers monitor performance using KPI (Key Performance Indicators)  in quality, finance, and sustainability (</a:t>
            </a:r>
            <a:r>
              <a:rPr lang="en-US" sz="2400" dirty="0" err="1">
                <a:latin typeface="Aptos Display"/>
              </a:rPr>
              <a:t>Maggon</a:t>
            </a:r>
            <a:r>
              <a:rPr lang="en-US" sz="2400" dirty="0">
                <a:latin typeface="Aptos Display"/>
              </a:rPr>
              <a:t> &amp; Ngugi, 2021a; Toldbod &amp; Laursen, 2024).</a:t>
            </a:r>
          </a:p>
          <a:p>
            <a:r>
              <a:rPr lang="en-US" sz="2400" dirty="0">
                <a:latin typeface="Aptos Display"/>
              </a:rPr>
              <a:t>Internal audits and feedback loops support corrective action and continuous improvement (Needle &amp; Burns, 2019, p. 317).</a:t>
            </a:r>
          </a:p>
          <a:p>
            <a:r>
              <a:rPr lang="en-US" sz="2400" dirty="0">
                <a:latin typeface="Aptos Display"/>
              </a:rPr>
              <a:t>Digital control systems ensure transparency across divisions and suppliers (Iglesias, Mingione &amp; Ind, 2023, pp. 38-89).</a:t>
            </a:r>
          </a:p>
        </p:txBody>
      </p:sp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C31CA4DD-2702-84C3-3E7B-AB17A1DBF5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78" y="5859469"/>
            <a:ext cx="689779" cy="713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5753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24EC4-F132-9A98-E277-CC71BEB1B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0515" y="-3142"/>
            <a:ext cx="6608958" cy="1317084"/>
          </a:xfrm>
        </p:spPr>
        <p:txBody>
          <a:bodyPr anchor="b">
            <a:normAutofit/>
          </a:bodyPr>
          <a:lstStyle/>
          <a:p>
            <a:r>
              <a:rPr lang="en-US" sz="4000" b="1"/>
              <a:t>Cont. Controlling at Unilever</a:t>
            </a:r>
          </a:p>
        </p:txBody>
      </p:sp>
      <p:pic>
        <p:nvPicPr>
          <p:cNvPr id="5" name="Picture 4" descr="A person standing in front of a group of people&#10;&#10;AI-generated content may be incorrect.">
            <a:extLst>
              <a:ext uri="{FF2B5EF4-FFF2-40B4-BE49-F238E27FC236}">
                <a16:creationId xmlns:a16="http://schemas.microsoft.com/office/drawing/2014/main" id="{9BB55BC4-1AD4-448F-674A-195EFC86B3C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</a:blip>
          <a:srcRect l="8727" t="1844" r="5273" b="8811"/>
          <a:stretch>
            <a:fillRect/>
          </a:stretch>
        </p:blipFill>
        <p:spPr>
          <a:xfrm>
            <a:off x="678534" y="1834379"/>
            <a:ext cx="3563679" cy="3441535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72FE2-CD92-0115-0348-0898B64923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1937" y="1437091"/>
            <a:ext cx="7037460" cy="49303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Aptos Display"/>
              </a:rPr>
              <a:t>Strong control processes maintain Unilever’s reputation for quality and ethical standards (Iglesias, Mingione &amp; Ind, 2023; </a:t>
            </a:r>
            <a:r>
              <a:rPr lang="en-US" sz="2400" dirty="0" err="1">
                <a:latin typeface="Aptos Display"/>
              </a:rPr>
              <a:t>Maggon</a:t>
            </a:r>
            <a:r>
              <a:rPr lang="en-US" sz="2400" dirty="0">
                <a:latin typeface="Aptos Display"/>
              </a:rPr>
              <a:t> &amp; Ngugi, 2021; Needle &amp; Burns, 2019, p. 317; Toldbod, 2024).</a:t>
            </a:r>
          </a:p>
          <a:p>
            <a:r>
              <a:rPr lang="en-US" sz="2400" dirty="0">
                <a:latin typeface="Aptos Display"/>
              </a:rPr>
              <a:t>Digital control systems ensure transparency across divisions and suppliers (Iglesias, Mingione &amp; Ind, 2023).</a:t>
            </a:r>
          </a:p>
          <a:p>
            <a:r>
              <a:rPr lang="en-US" sz="2400" dirty="0">
                <a:latin typeface="Aptos Display"/>
              </a:rPr>
              <a:t>Consistent control mechanism align with Fayol's controlling function, ensuring accountability and continuous improvement (Needle &amp; Burns 2019, p. 317).</a:t>
            </a:r>
          </a:p>
          <a:p>
            <a:pPr marL="0" indent="0">
              <a:buNone/>
            </a:pPr>
            <a:endParaRPr lang="en-US" sz="2400">
              <a:latin typeface="Aptos Display"/>
            </a:endParaRPr>
          </a:p>
        </p:txBody>
      </p:sp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3D42D935-9FF4-80C1-DDCF-4960F5F566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1" y="6035642"/>
            <a:ext cx="814813" cy="822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252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22497-CDDE-2330-E32C-1B5697101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0553" y="365125"/>
            <a:ext cx="6493247" cy="1339675"/>
          </a:xfrm>
        </p:spPr>
        <p:txBody>
          <a:bodyPr>
            <a:normAutofit/>
          </a:bodyPr>
          <a:lstStyle/>
          <a:p>
            <a:r>
              <a:rPr lang="en-US" sz="4000" b="1"/>
              <a:t>Key Managerial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8C203-F6B7-DF7F-D69B-13AB23F5ED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0422" y="1576005"/>
            <a:ext cx="6493378" cy="460095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Communication: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Global teams rely on clear communication and cross-cultural understanding (Van Beek, 2012).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Decision-making: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Managers use data-driven decisions to manage supply chain risks (</a:t>
            </a:r>
            <a:r>
              <a:rPr lang="en-US" sz="2400" dirty="0" err="1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Maggon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&amp; Ngugi, 2021a).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Adaptability: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Leadership adapts to emerging market trends and technologies (Iglesias, Mingione &amp; Ind, 2023)</a:t>
            </a:r>
            <a:endParaRPr lang="en-US" sz="2400" dirty="0">
              <a:latin typeface="Aptos Display"/>
            </a:endParaRPr>
          </a:p>
        </p:txBody>
      </p:sp>
      <p:pic>
        <p:nvPicPr>
          <p:cNvPr id="4" name="Picture 3" descr="A group of people with different thoughts&#10;&#10;AI-generated content may be incorrect.">
            <a:extLst>
              <a:ext uri="{FF2B5EF4-FFF2-40B4-BE49-F238E27FC236}">
                <a16:creationId xmlns:a16="http://schemas.microsoft.com/office/drawing/2014/main" id="{3A087636-21C0-0E33-EBD3-5417E76A6A6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rcRect l="1234" t="6602" r="3909" b="15620"/>
          <a:stretch>
            <a:fillRect/>
          </a:stretch>
        </p:blipFill>
        <p:spPr>
          <a:xfrm>
            <a:off x="1042355" y="1572286"/>
            <a:ext cx="3477134" cy="3310060"/>
          </a:xfrm>
          <a:prstGeom prst="rect">
            <a:avLst/>
          </a:prstGeom>
          <a:effectLst>
            <a:outerShdw blurRad="101600" dist="50800" dir="2700000">
              <a:srgbClr val="FFFFFF">
                <a:alpha val="35000"/>
              </a:srgbClr>
            </a:outerShdw>
          </a:effectLst>
        </p:spPr>
      </p:pic>
      <p:pic>
        <p:nvPicPr>
          <p:cNvPr id="5" name="Picture 4" descr="A blue and white logo&#10;&#10;AI-generated content may be incorrect.">
            <a:extLst>
              <a:ext uri="{FF2B5EF4-FFF2-40B4-BE49-F238E27FC236}">
                <a16:creationId xmlns:a16="http://schemas.microsoft.com/office/drawing/2014/main" id="{47DFBFCC-8A27-9153-92EE-B2A6C01487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1" y="6126176"/>
            <a:ext cx="762001" cy="731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4883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95EC1F-F15D-EA7F-839B-5F6C5A826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4121" y="719155"/>
            <a:ext cx="5910340" cy="1344774"/>
          </a:xfrm>
        </p:spPr>
        <p:txBody>
          <a:bodyPr>
            <a:normAutofit/>
          </a:bodyPr>
          <a:lstStyle/>
          <a:p>
            <a:r>
              <a:rPr lang="en-US" sz="4000" b="1"/>
              <a:t>Cont. Key Managerial Skills at Unilever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6C714-AE4A-48EF-64AF-5253BD03B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8865" y="2290908"/>
            <a:ext cx="6255095" cy="37261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latin typeface="Aptos Display"/>
              </a:rPr>
              <a:t>Ethical leadership:</a:t>
            </a:r>
            <a:r>
              <a:rPr lang="en-US" sz="2400" dirty="0">
                <a:latin typeface="Aptos Display"/>
              </a:rPr>
              <a:t> Managers embed sustainability into decision-making (Toldbod &amp; Laursen, 2024)</a:t>
            </a:r>
          </a:p>
          <a:p>
            <a:r>
              <a:rPr lang="en-US" sz="2400" dirty="0">
                <a:latin typeface="Aptos Display"/>
              </a:rPr>
              <a:t>These skill support high </a:t>
            </a:r>
            <a:r>
              <a:rPr lang="en-US" sz="2400" b="1" err="1">
                <a:latin typeface="Aptos Display"/>
              </a:rPr>
              <a:t>oragisational</a:t>
            </a:r>
            <a:r>
              <a:rPr lang="en-US" sz="2400" dirty="0">
                <a:latin typeface="Aptos Display"/>
              </a:rPr>
              <a:t> </a:t>
            </a:r>
            <a:r>
              <a:rPr lang="en-US" sz="2400" b="1" dirty="0">
                <a:latin typeface="Aptos Display"/>
              </a:rPr>
              <a:t>performance and global competitiveness.</a:t>
            </a:r>
            <a:r>
              <a:rPr lang="en-US" sz="2400" dirty="0">
                <a:latin typeface="Aptos Display"/>
              </a:rPr>
              <a:t> (Van Beek, 2012; </a:t>
            </a:r>
            <a:r>
              <a:rPr lang="en-US" sz="2400" err="1">
                <a:latin typeface="Aptos Display"/>
              </a:rPr>
              <a:t>Maggon</a:t>
            </a:r>
            <a:r>
              <a:rPr lang="en-US" sz="2400" dirty="0">
                <a:latin typeface="Aptos Display"/>
              </a:rPr>
              <a:t> &amp;  Ngugi, 2021b; Iglesias, Mingione &amp;  Ind, 2023 )</a:t>
            </a:r>
          </a:p>
        </p:txBody>
      </p:sp>
      <p:pic>
        <p:nvPicPr>
          <p:cNvPr id="8" name="Picture 7" descr="A blue and white logo&#10;&#10;AI-generated content may be incorrect.">
            <a:extLst>
              <a:ext uri="{FF2B5EF4-FFF2-40B4-BE49-F238E27FC236}">
                <a16:creationId xmlns:a16="http://schemas.microsoft.com/office/drawing/2014/main" id="{E8AAF8EE-E9FA-65F4-FFF4-809D3D62D4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471" y="6137042"/>
            <a:ext cx="708411" cy="723878"/>
          </a:xfrm>
          <a:prstGeom prst="rect">
            <a:avLst/>
          </a:prstGeom>
        </p:spPr>
      </p:pic>
      <p:pic>
        <p:nvPicPr>
          <p:cNvPr id="4" name="Picture 3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4119FAE3-36AF-032C-8154-986A3E27F05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5000"/>
                    </a14:imgEffect>
                  </a14:imgLayer>
                </a14:imgProps>
              </a:ext>
            </a:extLst>
          </a:blip>
          <a:srcRect l="-244" t="6140" r="9044" b="7459"/>
          <a:stretch>
            <a:fillRect/>
          </a:stretch>
        </p:blipFill>
        <p:spPr>
          <a:xfrm>
            <a:off x="1130476" y="1715632"/>
            <a:ext cx="3471096" cy="3405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9805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0543C-31D9-CA81-14C8-3F6C6F4DE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744" y="365125"/>
            <a:ext cx="10508056" cy="1159583"/>
          </a:xfrm>
        </p:spPr>
        <p:txBody>
          <a:bodyPr>
            <a:normAutofit/>
          </a:bodyPr>
          <a:lstStyle/>
          <a:p>
            <a:r>
              <a:rPr lang="en-US" sz="4000" b="1"/>
              <a:t>Conclusion 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C8A8574-34D5-4BCA-B7BB-69F58335C8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985073"/>
              </p:ext>
            </p:extLst>
          </p:nvPr>
        </p:nvGraphicFramePr>
        <p:xfrm>
          <a:off x="838200" y="1667189"/>
          <a:ext cx="10515600" cy="4675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49115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C823D-50BF-2123-F5EE-A723DDD03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B0E50-5A35-A607-01F2-27C2D7AFB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5744" y="1584200"/>
            <a:ext cx="10508056" cy="475874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/>
              <a:t>Cole, G.A., and Kelly, P., 2020. </a:t>
            </a:r>
            <a:r>
              <a:rPr lang="en-US" sz="2400" i="1" dirty="0"/>
              <a:t>Management:</a:t>
            </a:r>
            <a:r>
              <a:rPr lang="en-US" sz="2400" dirty="0"/>
              <a:t> </a:t>
            </a:r>
            <a:r>
              <a:rPr lang="en-US" sz="2400" i="1" dirty="0"/>
              <a:t>Theory and Practice</a:t>
            </a:r>
            <a:r>
              <a:rPr lang="en-US" sz="2400" dirty="0"/>
              <a:t>. 9th ed. Andover: Cengage Learning EMEA.</a:t>
            </a:r>
          </a:p>
          <a:p>
            <a:r>
              <a:rPr lang="en-US" sz="2400" dirty="0"/>
              <a:t>Fayol,</a:t>
            </a:r>
            <a:r>
              <a:rPr lang="en-US" sz="2400" dirty="0">
                <a:solidFill>
                  <a:schemeClr val="accent3"/>
                </a:solidFill>
              </a:rPr>
              <a:t> </a:t>
            </a:r>
            <a:r>
              <a:rPr lang="en-US" sz="2400" dirty="0"/>
              <a:t>H., 1916. </a:t>
            </a:r>
            <a:r>
              <a:rPr lang="en-US" sz="2400" i="1" dirty="0"/>
              <a:t>General and Industrial Management</a:t>
            </a:r>
            <a:r>
              <a:rPr lang="en-US" sz="2400" dirty="0"/>
              <a:t>. London: Pitman.</a:t>
            </a:r>
          </a:p>
          <a:p>
            <a:r>
              <a:rPr lang="en-US" sz="2400" dirty="0"/>
              <a:t>Igle</a:t>
            </a:r>
            <a:r>
              <a:rPr lang="en-US" sz="2400" dirty="0">
                <a:solidFill>
                  <a:srgbClr val="000000"/>
                </a:solidFill>
              </a:rPr>
              <a:t>si</a:t>
            </a:r>
            <a:r>
              <a:rPr lang="en-US" sz="2400" dirty="0"/>
              <a:t>as, O., Mingione, M. and Ind, N., 2023. How to build a conscientious culture for brand ethics: The Unilever case', </a:t>
            </a:r>
            <a:r>
              <a:rPr lang="en-US" sz="2400" i="1" dirty="0"/>
              <a:t>Industrial Marketing Management,</a:t>
            </a:r>
            <a:r>
              <a:rPr lang="en-US" sz="2400" dirty="0"/>
              <a:t> 36(6), p. 392-418.</a:t>
            </a:r>
          </a:p>
          <a:p>
            <a:r>
              <a:rPr lang="en-US" sz="2400" dirty="0"/>
              <a:t>Needle, D. and Burns, J., 2010. Business in Context: An Introduction to Business and Its Environment. 5th ed. Andover: Cengage Learning EMEA.</a:t>
            </a:r>
          </a:p>
          <a:p>
            <a:r>
              <a:rPr lang="en-US" sz="2400" dirty="0" err="1"/>
              <a:t>Maggon</a:t>
            </a:r>
            <a:r>
              <a:rPr lang="en-US" sz="2400" dirty="0"/>
              <a:t>, G.S. and Ngugi, L., 2021a. </a:t>
            </a:r>
            <a:r>
              <a:rPr lang="en-US" sz="2400" i="1" dirty="0"/>
              <a:t>Influence of project management practices on performance of projects in Unilever Kenya Ltd. International Academic Journal of Information Sciences and Project Management, 3(6), pp.392–418.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16538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55BC1-5F10-FA71-40BB-A7CF632A8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/>
              <a:t>Reference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7F5D9-0675-B1D2-5A98-E08A3B620D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7763"/>
            <a:ext cx="10515600" cy="490963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 err="1">
                <a:latin typeface="Aptos"/>
              </a:rPr>
              <a:t>Maggon</a:t>
            </a:r>
            <a:r>
              <a:rPr lang="en-US" sz="2400" dirty="0">
                <a:latin typeface="Aptos"/>
              </a:rPr>
              <a:t>, G. S. and Ngugi, L., 2021b. Leadership development and ethical business practices.</a:t>
            </a:r>
            <a:r>
              <a:rPr lang="en-US" sz="2400" i="1" dirty="0">
                <a:latin typeface="Aptos"/>
              </a:rPr>
              <a:t> International Journal of Management Studies 28(4), pp. 94-104.</a:t>
            </a:r>
            <a:endParaRPr lang="en-US" sz="2400" dirty="0">
              <a:latin typeface="Aptos"/>
            </a:endParaRPr>
          </a:p>
          <a:p>
            <a:r>
              <a:rPr lang="en-US" sz="2400" dirty="0" err="1">
                <a:latin typeface="Aptos Display"/>
              </a:rPr>
              <a:t>Maggon</a:t>
            </a:r>
            <a:r>
              <a:rPr lang="en-US" sz="2400" dirty="0">
                <a:latin typeface="Aptos Display"/>
              </a:rPr>
              <a:t>, G. S. and  Ngugi L. , 2021.</a:t>
            </a:r>
            <a:r>
              <a:rPr lang="en-US" sz="2400" i="1" dirty="0">
                <a:latin typeface="Aptos Display"/>
              </a:rPr>
              <a:t> Strategic Partnership in Global Healthcare Markets. Journal of Business Strategy,</a:t>
            </a:r>
            <a:r>
              <a:rPr lang="en-US" sz="2400" dirty="0">
                <a:latin typeface="Aptos Display"/>
              </a:rPr>
              <a:t> 12(3), pp. 55-67</a:t>
            </a:r>
          </a:p>
          <a:p>
            <a:r>
              <a:rPr lang="en-US" sz="2400" dirty="0">
                <a:latin typeface="Aptos Display"/>
              </a:rPr>
              <a:t>Needle, D. and Burns, J., 2010. </a:t>
            </a:r>
            <a:r>
              <a:rPr lang="en-US" sz="2400" i="1" dirty="0">
                <a:latin typeface="Aptos Display"/>
              </a:rPr>
              <a:t>Business in Context: An Introduction to Business and Its Environment. </a:t>
            </a:r>
            <a:r>
              <a:rPr lang="en-US" sz="2400" dirty="0">
                <a:latin typeface="Aptos Display"/>
              </a:rPr>
              <a:t>5th ed.  Andover: Cengage Learning EMEA.</a:t>
            </a:r>
          </a:p>
          <a:p>
            <a:r>
              <a:rPr lang="en-US" sz="2400" dirty="0">
                <a:latin typeface="Aptos Display"/>
              </a:rPr>
              <a:t>Toldbod, T. and Laursen, L.N., 2024. Time and the sequential integration of management controls in open innovation between Unilever and its partners: A procedural perspective.</a:t>
            </a:r>
            <a:r>
              <a:rPr lang="en-US" sz="2400" i="1" dirty="0">
                <a:latin typeface="Aptos Display"/>
              </a:rPr>
              <a:t> Journal of Accounting and </a:t>
            </a:r>
            <a:r>
              <a:rPr lang="en-US" sz="2400" i="1" dirty="0" err="1">
                <a:latin typeface="Aptos Display"/>
              </a:rPr>
              <a:t>Organisational</a:t>
            </a:r>
            <a:r>
              <a:rPr lang="en-US" sz="2400" i="1" dirty="0">
                <a:latin typeface="Aptos Display"/>
              </a:rPr>
              <a:t> Change,</a:t>
            </a:r>
            <a:r>
              <a:rPr lang="en-US" sz="2400" dirty="0">
                <a:latin typeface="Aptos Display"/>
              </a:rPr>
              <a:t> [online ahead of print] Available at: https://vbn.aau.dk [Accessed 6 November 2025]</a:t>
            </a:r>
          </a:p>
          <a:p>
            <a:endParaRPr lang="en-US" sz="2400">
              <a:latin typeface="Aptos Display"/>
            </a:endParaRPr>
          </a:p>
        </p:txBody>
      </p:sp>
    </p:spTree>
    <p:extLst>
      <p:ext uri="{BB962C8B-B14F-4D97-AF65-F5344CB8AC3E}">
        <p14:creationId xmlns:p14="http://schemas.microsoft.com/office/powerpoint/2010/main" val="32492660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DB05A-0FE1-5BFB-38C6-83C381E14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/>
              <a:t>Reference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69525-E11A-E856-C481-6F134CE84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3953"/>
            <a:ext cx="10515600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2400" dirty="0">
                <a:latin typeface="Aptos Display"/>
                <a:ea typeface="+mn-lt"/>
                <a:cs typeface="+mn-lt"/>
              </a:rPr>
              <a:t> Unil</a:t>
            </a:r>
            <a:r>
              <a:rPr lang="en-US" sz="2400" dirty="0">
                <a:solidFill>
                  <a:srgbClr val="000000"/>
                </a:solidFill>
                <a:latin typeface="Aptos Display"/>
                <a:ea typeface="+mn-lt"/>
                <a:cs typeface="+mn-lt"/>
              </a:rPr>
              <a:t>ever, 2024. </a:t>
            </a:r>
            <a:r>
              <a:rPr lang="en-US" sz="2400" i="1" dirty="0">
                <a:solidFill>
                  <a:srgbClr val="000000"/>
                </a:solidFill>
                <a:latin typeface="Aptos Display"/>
                <a:ea typeface="+mn-lt"/>
                <a:cs typeface="+mn-lt"/>
              </a:rPr>
              <a:t>Annual Report and Accounts 2024.</a:t>
            </a:r>
            <a:r>
              <a:rPr lang="en-US" sz="2400" dirty="0">
                <a:solidFill>
                  <a:srgbClr val="000000"/>
                </a:solidFill>
                <a:latin typeface="Aptos Display"/>
                <a:ea typeface="+mn-lt"/>
                <a:cs typeface="+mn-lt"/>
              </a:rPr>
              <a:t> [online] Available at: </a:t>
            </a:r>
            <a:r>
              <a:rPr lang="en-US" sz="2400" dirty="0">
                <a:solidFill>
                  <a:srgbClr val="000000"/>
                </a:solidFill>
                <a:latin typeface="Aptos Display"/>
                <a:ea typeface="+mn-lt"/>
                <a:cs typeface="+mn-lt"/>
                <a:hlinkClick r:id="rId2"/>
              </a:rPr>
              <a:t>https://www.unilever.com</a:t>
            </a:r>
            <a:r>
              <a:rPr lang="en-US" sz="2400" dirty="0">
                <a:solidFill>
                  <a:srgbClr val="000000"/>
                </a:solidFill>
                <a:latin typeface="Aptos Display"/>
                <a:ea typeface="+mn-lt"/>
                <a:cs typeface="+mn-lt"/>
              </a:rPr>
              <a:t> [Accessed 19 October 2025].</a:t>
            </a:r>
            <a:endParaRPr lang="en-US" sz="2400" dirty="0">
              <a:solidFill>
                <a:srgbClr val="C00000"/>
              </a:solidFill>
              <a:latin typeface="Aptos Display"/>
              <a:ea typeface="+mn-lt"/>
              <a:cs typeface="+mn-lt"/>
            </a:endParaRPr>
          </a:p>
          <a:p>
            <a:r>
              <a:rPr lang="en-US" sz="2400" dirty="0">
                <a:latin typeface="Aptos"/>
                <a:ea typeface="+mn-lt"/>
                <a:cs typeface="+mn-lt"/>
              </a:rPr>
              <a:t>Uni</a:t>
            </a:r>
            <a:r>
              <a:rPr lang="en-US" sz="2400" dirty="0">
                <a:solidFill>
                  <a:schemeClr val="accent3"/>
                </a:solidFill>
                <a:latin typeface="Aptos"/>
                <a:ea typeface="+mn-lt"/>
                <a:cs typeface="+mn-lt"/>
              </a:rPr>
              <a:t>l</a:t>
            </a:r>
            <a:r>
              <a:rPr lang="en-US" sz="2400" dirty="0">
                <a:latin typeface="Aptos"/>
                <a:ea typeface="+mn-lt"/>
                <a:cs typeface="+mn-lt"/>
              </a:rPr>
              <a:t>ever, 2024. </a:t>
            </a:r>
            <a:r>
              <a:rPr lang="en-US" sz="2400" i="1" dirty="0">
                <a:latin typeface="Aptos"/>
                <a:ea typeface="+mn-lt"/>
                <a:cs typeface="+mn-lt"/>
              </a:rPr>
              <a:t>Unilever at a Glance</a:t>
            </a:r>
            <a:r>
              <a:rPr lang="en-US" sz="2400" dirty="0">
                <a:latin typeface="Aptos"/>
                <a:ea typeface="+mn-lt"/>
                <a:cs typeface="+mn-lt"/>
              </a:rPr>
              <a:t>. Available at: </a:t>
            </a:r>
            <a:r>
              <a:rPr lang="en-US" sz="2400" dirty="0">
                <a:latin typeface="Aptos"/>
                <a:ea typeface="+mn-lt"/>
                <a:cs typeface="+mn-lt"/>
                <a:hlinkClick r:id="rId3"/>
              </a:rPr>
              <a:t>https://www.unilever.com</a:t>
            </a:r>
            <a:r>
              <a:rPr lang="en-US" sz="2400" dirty="0">
                <a:latin typeface="Aptos"/>
                <a:ea typeface="+mn-lt"/>
                <a:cs typeface="+mn-lt"/>
              </a:rPr>
              <a:t> (Accessed: 14 November 2025).</a:t>
            </a:r>
            <a:endParaRPr lang="en-US" dirty="0"/>
          </a:p>
          <a:p>
            <a:r>
              <a:rPr lang="en-US" sz="2400" dirty="0">
                <a:latin typeface="Aptos"/>
                <a:ea typeface="+mn-lt"/>
                <a:cs typeface="+mn-lt"/>
              </a:rPr>
              <a:t>Unilever, 2024. Unilever </a:t>
            </a:r>
            <a:r>
              <a:rPr lang="en-US" sz="2400" i="1" dirty="0">
                <a:latin typeface="Aptos"/>
                <a:ea typeface="+mn-lt"/>
                <a:cs typeface="+mn-lt"/>
              </a:rPr>
              <a:t>Compass Strategy and </a:t>
            </a:r>
            <a:r>
              <a:rPr lang="en-US" sz="2400" i="1" err="1">
                <a:latin typeface="Aptos"/>
                <a:ea typeface="+mn-lt"/>
                <a:cs typeface="+mn-lt"/>
              </a:rPr>
              <a:t>Organisational</a:t>
            </a:r>
            <a:r>
              <a:rPr lang="en-US" sz="2400" i="1" dirty="0">
                <a:latin typeface="Aptos"/>
                <a:ea typeface="+mn-lt"/>
                <a:cs typeface="+mn-lt"/>
              </a:rPr>
              <a:t> Report 2024.</a:t>
            </a:r>
            <a:r>
              <a:rPr lang="en-US" sz="2400" dirty="0">
                <a:latin typeface="Aptos"/>
                <a:ea typeface="+mn-lt"/>
                <a:cs typeface="+mn-lt"/>
              </a:rPr>
              <a:t> [online] Available at: htpps//www.unilever.com [Accessed 6 November 2025].</a:t>
            </a:r>
          </a:p>
          <a:p>
            <a:r>
              <a:rPr lang="en-US" sz="2400" dirty="0">
                <a:latin typeface="Aptos Display"/>
                <a:ea typeface="+mn-lt"/>
                <a:cs typeface="+mn-lt"/>
              </a:rPr>
              <a:t>Unilever, 2025</a:t>
            </a:r>
            <a:r>
              <a:rPr lang="en-US" sz="2400" i="1" dirty="0">
                <a:latin typeface="Aptos Display"/>
                <a:ea typeface="+mn-lt"/>
                <a:cs typeface="+mn-lt"/>
              </a:rPr>
              <a:t>. Fourth Quarter 2024 Results.</a:t>
            </a:r>
            <a:r>
              <a:rPr lang="en-US" sz="2400" dirty="0">
                <a:latin typeface="Aptos Display"/>
                <a:ea typeface="+mn-lt"/>
                <a:cs typeface="+mn-lt"/>
              </a:rPr>
              <a:t> [online] Available at: ⁦</a:t>
            </a:r>
            <a:r>
              <a:rPr lang="en-US" sz="2400" dirty="0">
                <a:latin typeface="Aptos Display"/>
                <a:ea typeface="+mn-lt"/>
                <a:cs typeface="+mn-lt"/>
                <a:hlinkClick r:id="rId4"/>
              </a:rPr>
              <a:t>https://www.unilever.com/investors/results-presentations-webcasts/overview-q4-2024/</a:t>
            </a:r>
            <a:r>
              <a:rPr lang="en-US" sz="2400" dirty="0">
                <a:latin typeface="Aptos Display"/>
                <a:ea typeface="+mn-lt"/>
                <a:cs typeface="+mn-lt"/>
              </a:rPr>
              <a:t>⁩ [Accessed 25 October 2025].</a:t>
            </a:r>
            <a:endParaRPr lang="en-US" dirty="0"/>
          </a:p>
          <a:p>
            <a:r>
              <a:rPr lang="en-US" sz="2400" dirty="0">
                <a:ea typeface="+mn-lt"/>
                <a:cs typeface="+mn-lt"/>
              </a:rPr>
              <a:t>Van Beek, K., 2012. </a:t>
            </a:r>
            <a:r>
              <a:rPr lang="en-US" sz="2400" i="1" dirty="0" err="1">
                <a:ea typeface="+mn-lt"/>
                <a:cs typeface="+mn-lt"/>
              </a:rPr>
              <a:t>Organisational</a:t>
            </a:r>
            <a:r>
              <a:rPr lang="en-US" sz="2400" i="1" dirty="0">
                <a:ea typeface="+mn-lt"/>
                <a:cs typeface="+mn-lt"/>
              </a:rPr>
              <a:t> Structure in Global Corporations.</a:t>
            </a:r>
            <a:r>
              <a:rPr lang="en-US" sz="2400" dirty="0">
                <a:ea typeface="+mn-lt"/>
                <a:cs typeface="+mn-lt"/>
              </a:rPr>
              <a:t> Amsterdam: Springer.</a:t>
            </a:r>
            <a:endParaRPr lang="en-US" sz="2400" dirty="0">
              <a:latin typeface="Aptos Display"/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 </a:t>
            </a:r>
            <a:r>
              <a:rPr lang="en-US" sz="2400" dirty="0">
                <a:ea typeface="+mn-lt"/>
                <a:cs typeface="+mn-lt"/>
              </a:rPr>
              <a:t>Van Beek, M., 2012.</a:t>
            </a:r>
            <a:r>
              <a:rPr lang="en-US" sz="2400" i="1" dirty="0">
                <a:ea typeface="+mn-lt"/>
                <a:cs typeface="+mn-lt"/>
              </a:rPr>
              <a:t> Transformational Leadership and </a:t>
            </a:r>
            <a:r>
              <a:rPr lang="en-US" sz="2400" i="1" err="1">
                <a:ea typeface="+mn-lt"/>
                <a:cs typeface="+mn-lt"/>
              </a:rPr>
              <a:t>Organisational</a:t>
            </a:r>
            <a:r>
              <a:rPr lang="en-US" sz="2400" i="1" dirty="0">
                <a:ea typeface="+mn-lt"/>
                <a:cs typeface="+mn-lt"/>
              </a:rPr>
              <a:t> Effectiveness.</a:t>
            </a:r>
            <a:r>
              <a:rPr lang="en-US" sz="2400" dirty="0">
                <a:ea typeface="+mn-lt"/>
                <a:cs typeface="+mn-lt"/>
              </a:rPr>
              <a:t> London: Routledge.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0014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Introduction to the presentation</vt:lpstr>
      <vt:lpstr>Overview of the Company</vt:lpstr>
      <vt:lpstr>Overview of the Company</vt:lpstr>
      <vt:lpstr>PowerPoint Presentation</vt:lpstr>
      <vt:lpstr>Planning at Unilever </vt:lpstr>
      <vt:lpstr>Organising at Unilever </vt:lpstr>
      <vt:lpstr>Leading at Unilever </vt:lpstr>
      <vt:lpstr>Controlling at Unilever</vt:lpstr>
      <vt:lpstr>Cont. Controlling at Unilever</vt:lpstr>
      <vt:lpstr>Key Managerial skills</vt:lpstr>
      <vt:lpstr>Cont. Key Managerial Skills at Unilever</vt:lpstr>
      <vt:lpstr>Conclusion </vt:lpstr>
      <vt:lpstr>References </vt:lpstr>
      <vt:lpstr>Reference </vt:lpstr>
      <vt:lpstr>Reference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Cristita Briz Asis (2333553)</dc:creator>
  <cp:revision>207</cp:revision>
  <dcterms:created xsi:type="dcterms:W3CDTF">2025-10-19T22:44:48Z</dcterms:created>
  <dcterms:modified xsi:type="dcterms:W3CDTF">2025-11-26T22:04:47Z</dcterms:modified>
</cp:coreProperties>
</file>