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81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1pPr>
    <a:lvl2pPr marL="0" marR="0" indent="457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2pPr>
    <a:lvl3pPr marL="0" marR="0" indent="914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3pPr>
    <a:lvl4pPr marL="0" marR="0" indent="1371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4pPr>
    <a:lvl5pPr marL="0" marR="0" indent="18288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5pPr>
    <a:lvl6pPr marL="0" marR="0" indent="22860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6pPr>
    <a:lvl7pPr marL="0" marR="0" indent="2743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7pPr>
    <a:lvl8pPr marL="0" marR="0" indent="3200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8pPr>
    <a:lvl9pPr marL="0" marR="0" indent="3657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Century Gothic"/>
        <a:ea typeface="Century Gothic"/>
        <a:cs typeface="Century Gothic"/>
        <a:sym typeface="Century Gothic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ED2E2"/>
          </a:solidFill>
        </a:fill>
      </a:tcStyle>
    </a:wholeTbl>
    <a:band2H>
      <a:tcTxStyle/>
      <a:tcStyle>
        <a:tcBdr/>
        <a:fill>
          <a:solidFill>
            <a:srgbClr val="E8EAF1"/>
          </a:solidFill>
        </a:fill>
      </a:tcStyle>
    </a:band2H>
    <a:firstCol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BD7EF"/>
          </a:solidFill>
        </a:fill>
      </a:tcStyle>
    </a:wholeTbl>
    <a:band2H>
      <a:tcTxStyle/>
      <a:tcStyle>
        <a:tcBdr/>
        <a:fill>
          <a:solidFill>
            <a:srgbClr val="E7ECF7"/>
          </a:solidFill>
        </a:fill>
      </a:tcStyle>
    </a:band2H>
    <a:firstCol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DBDF"/>
          </a:solidFill>
        </a:fill>
      </a:tcStyle>
    </a:wholeTbl>
    <a:band2H>
      <a:tcTxStyle/>
      <a:tcStyle>
        <a:tcBdr/>
        <a:fill>
          <a:solidFill>
            <a:srgbClr val="EFEEF0"/>
          </a:solidFill>
        </a:fill>
      </a:tcStyle>
    </a:band2H>
    <a:firstCol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Century Gothic"/>
          <a:ea typeface="Century Gothic"/>
          <a:cs typeface="Century Gothic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Century Gothic"/>
          <a:ea typeface="Century Gothic"/>
          <a:cs typeface="Century Gothic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brahim Kudu Uthman (2514082)" userId="cd35c025-cc99-4e68-9753-3d27b40119b2" providerId="ADAL" clId="{14B6CD7B-43DF-4CA2-8977-D1187FEE08D8}"/>
    <pc:docChg chg="undo custSel mod modSld addMainMaster delMainMaster">
      <pc:chgData name="Ibrahim Kudu Uthman (2514082)" userId="cd35c025-cc99-4e68-9753-3d27b40119b2" providerId="ADAL" clId="{14B6CD7B-43DF-4CA2-8977-D1187FEE08D8}" dt="2026-03-09T17:10:01.721" v="2576" actId="2711"/>
      <pc:docMkLst>
        <pc:docMk/>
      </pc:docMkLst>
      <pc:sldChg chg="modSp mod">
        <pc:chgData name="Ibrahim Kudu Uthman (2514082)" userId="cd35c025-cc99-4e68-9753-3d27b40119b2" providerId="ADAL" clId="{14B6CD7B-43DF-4CA2-8977-D1187FEE08D8}" dt="2026-03-09T16:49:13.482" v="1903" actId="20577"/>
        <pc:sldMkLst>
          <pc:docMk/>
          <pc:sldMk cId="0" sldId="256"/>
        </pc:sldMkLst>
        <pc:spChg chg="mod">
          <ac:chgData name="Ibrahim Kudu Uthman (2514082)" userId="cd35c025-cc99-4e68-9753-3d27b40119b2" providerId="ADAL" clId="{14B6CD7B-43DF-4CA2-8977-D1187FEE08D8}" dt="2026-03-09T16:49:13.482" v="1903" actId="20577"/>
          <ac:spMkLst>
            <pc:docMk/>
            <pc:sldMk cId="0" sldId="256"/>
            <ac:spMk id="398" creationId="{00000000-0000-0000-0000-000000000000}"/>
          </ac:spMkLst>
        </pc:spChg>
      </pc:sldChg>
      <pc:sldChg chg="modSp mod">
        <pc:chgData name="Ibrahim Kudu Uthman (2514082)" userId="cd35c025-cc99-4e68-9753-3d27b40119b2" providerId="ADAL" clId="{14B6CD7B-43DF-4CA2-8977-D1187FEE08D8}" dt="2026-03-09T16:48:48.305" v="1888" actId="27636"/>
        <pc:sldMkLst>
          <pc:docMk/>
          <pc:sldMk cId="0" sldId="257"/>
        </pc:sldMkLst>
        <pc:spChg chg="mod">
          <ac:chgData name="Ibrahim Kudu Uthman (2514082)" userId="cd35c025-cc99-4e68-9753-3d27b40119b2" providerId="ADAL" clId="{14B6CD7B-43DF-4CA2-8977-D1187FEE08D8}" dt="2026-03-09T16:48:48.305" v="1888" actId="27636"/>
          <ac:spMkLst>
            <pc:docMk/>
            <pc:sldMk cId="0" sldId="257"/>
            <ac:spMk id="400" creationId="{00000000-0000-0000-0000-000000000000}"/>
          </ac:spMkLst>
        </pc:spChg>
        <pc:spChg chg="mod">
          <ac:chgData name="Ibrahim Kudu Uthman (2514082)" userId="cd35c025-cc99-4e68-9753-3d27b40119b2" providerId="ADAL" clId="{14B6CD7B-43DF-4CA2-8977-D1187FEE08D8}" dt="2026-03-09T16:48:48.304" v="1887" actId="27636"/>
          <ac:spMkLst>
            <pc:docMk/>
            <pc:sldMk cId="0" sldId="257"/>
            <ac:spMk id="401" creationId="{00000000-0000-0000-0000-000000000000}"/>
          </ac:spMkLst>
        </pc:spChg>
      </pc:sldChg>
      <pc:sldChg chg="addSp modSp mod">
        <pc:chgData name="Ibrahim Kudu Uthman (2514082)" userId="cd35c025-cc99-4e68-9753-3d27b40119b2" providerId="ADAL" clId="{14B6CD7B-43DF-4CA2-8977-D1187FEE08D8}" dt="2026-03-09T17:08:11.523" v="2575" actId="20577"/>
        <pc:sldMkLst>
          <pc:docMk/>
          <pc:sldMk cId="0" sldId="258"/>
        </pc:sldMkLst>
        <pc:spChg chg="add">
          <ac:chgData name="Ibrahim Kudu Uthman (2514082)" userId="cd35c025-cc99-4e68-9753-3d27b40119b2" providerId="ADAL" clId="{14B6CD7B-43DF-4CA2-8977-D1187FEE08D8}" dt="2026-03-09T16:28:22.957" v="1813" actId="22"/>
          <ac:spMkLst>
            <pc:docMk/>
            <pc:sldMk cId="0" sldId="258"/>
            <ac:spMk id="5" creationId="{973DD76F-A104-6D86-413C-AC23A76B7C56}"/>
          </ac:spMkLst>
        </pc:spChg>
        <pc:spChg chg="mod">
          <ac:chgData name="Ibrahim Kudu Uthman (2514082)" userId="cd35c025-cc99-4e68-9753-3d27b40119b2" providerId="ADAL" clId="{14B6CD7B-43DF-4CA2-8977-D1187FEE08D8}" dt="2026-03-09T17:08:11.523" v="2575" actId="20577"/>
          <ac:spMkLst>
            <pc:docMk/>
            <pc:sldMk cId="0" sldId="258"/>
            <ac:spMk id="404" creationId="{00000000-0000-0000-0000-000000000000}"/>
          </ac:spMkLst>
        </pc:spChg>
      </pc:sldChg>
      <pc:sldChg chg="modSp mod">
        <pc:chgData name="Ibrahim Kudu Uthman (2514082)" userId="cd35c025-cc99-4e68-9753-3d27b40119b2" providerId="ADAL" clId="{14B6CD7B-43DF-4CA2-8977-D1187FEE08D8}" dt="2026-03-09T16:48:09.140" v="1884" actId="20577"/>
        <pc:sldMkLst>
          <pc:docMk/>
          <pc:sldMk cId="0" sldId="259"/>
        </pc:sldMkLst>
        <pc:spChg chg="mod">
          <ac:chgData name="Ibrahim Kudu Uthman (2514082)" userId="cd35c025-cc99-4e68-9753-3d27b40119b2" providerId="ADAL" clId="{14B6CD7B-43DF-4CA2-8977-D1187FEE08D8}" dt="2026-03-09T16:47:54.673" v="1882" actId="255"/>
          <ac:spMkLst>
            <pc:docMk/>
            <pc:sldMk cId="0" sldId="259"/>
            <ac:spMk id="407" creationId="{00000000-0000-0000-0000-000000000000}"/>
          </ac:spMkLst>
        </pc:spChg>
        <pc:spChg chg="mod">
          <ac:chgData name="Ibrahim Kudu Uthman (2514082)" userId="cd35c025-cc99-4e68-9753-3d27b40119b2" providerId="ADAL" clId="{14B6CD7B-43DF-4CA2-8977-D1187FEE08D8}" dt="2026-03-09T16:48:09.140" v="1884" actId="20577"/>
          <ac:spMkLst>
            <pc:docMk/>
            <pc:sldMk cId="0" sldId="259"/>
            <ac:spMk id="408" creationId="{00000000-0000-0000-0000-000000000000}"/>
          </ac:spMkLst>
        </pc:spChg>
      </pc:sldChg>
      <pc:sldChg chg="modSp mod">
        <pc:chgData name="Ibrahim Kudu Uthman (2514082)" userId="cd35c025-cc99-4e68-9753-3d27b40119b2" providerId="ADAL" clId="{14B6CD7B-43DF-4CA2-8977-D1187FEE08D8}" dt="2026-03-09T16:58:58.581" v="2117" actId="20577"/>
        <pc:sldMkLst>
          <pc:docMk/>
          <pc:sldMk cId="0" sldId="260"/>
        </pc:sldMkLst>
        <pc:spChg chg="mod">
          <ac:chgData name="Ibrahim Kudu Uthman (2514082)" userId="cd35c025-cc99-4e68-9753-3d27b40119b2" providerId="ADAL" clId="{14B6CD7B-43DF-4CA2-8977-D1187FEE08D8}" dt="2026-03-09T16:48:48.314" v="1890" actId="27636"/>
          <ac:spMkLst>
            <pc:docMk/>
            <pc:sldMk cId="0" sldId="260"/>
            <ac:spMk id="410" creationId="{00000000-0000-0000-0000-000000000000}"/>
          </ac:spMkLst>
        </pc:spChg>
        <pc:spChg chg="mod">
          <ac:chgData name="Ibrahim Kudu Uthman (2514082)" userId="cd35c025-cc99-4e68-9753-3d27b40119b2" providerId="ADAL" clId="{14B6CD7B-43DF-4CA2-8977-D1187FEE08D8}" dt="2026-03-09T16:58:58.581" v="2117" actId="20577"/>
          <ac:spMkLst>
            <pc:docMk/>
            <pc:sldMk cId="0" sldId="260"/>
            <ac:spMk id="411" creationId="{00000000-0000-0000-0000-000000000000}"/>
          </ac:spMkLst>
        </pc:spChg>
      </pc:sldChg>
      <pc:sldChg chg="modSp mod">
        <pc:chgData name="Ibrahim Kudu Uthman (2514082)" userId="cd35c025-cc99-4e68-9753-3d27b40119b2" providerId="ADAL" clId="{14B6CD7B-43DF-4CA2-8977-D1187FEE08D8}" dt="2026-03-09T17:00:31.965" v="2120" actId="1076"/>
        <pc:sldMkLst>
          <pc:docMk/>
          <pc:sldMk cId="0" sldId="261"/>
        </pc:sldMkLst>
        <pc:spChg chg="mod">
          <ac:chgData name="Ibrahim Kudu Uthman (2514082)" userId="cd35c025-cc99-4e68-9753-3d27b40119b2" providerId="ADAL" clId="{14B6CD7B-43DF-4CA2-8977-D1187FEE08D8}" dt="2026-03-09T16:43:22.485" v="1850" actId="1076"/>
          <ac:spMkLst>
            <pc:docMk/>
            <pc:sldMk cId="0" sldId="261"/>
            <ac:spMk id="413" creationId="{00000000-0000-0000-0000-000000000000}"/>
          </ac:spMkLst>
        </pc:spChg>
        <pc:spChg chg="mod">
          <ac:chgData name="Ibrahim Kudu Uthman (2514082)" userId="cd35c025-cc99-4e68-9753-3d27b40119b2" providerId="ADAL" clId="{14B6CD7B-43DF-4CA2-8977-D1187FEE08D8}" dt="2026-03-09T17:00:31.965" v="2120" actId="1076"/>
          <ac:spMkLst>
            <pc:docMk/>
            <pc:sldMk cId="0" sldId="261"/>
            <ac:spMk id="414" creationId="{00000000-0000-0000-0000-000000000000}"/>
          </ac:spMkLst>
        </pc:spChg>
      </pc:sldChg>
      <pc:sldChg chg="modSp mod">
        <pc:chgData name="Ibrahim Kudu Uthman (2514082)" userId="cd35c025-cc99-4e68-9753-3d27b40119b2" providerId="ADAL" clId="{14B6CD7B-43DF-4CA2-8977-D1187FEE08D8}" dt="2026-03-09T17:10:01.721" v="2576" actId="2711"/>
        <pc:sldMkLst>
          <pc:docMk/>
          <pc:sldMk cId="0" sldId="262"/>
        </pc:sldMkLst>
        <pc:spChg chg="mod">
          <ac:chgData name="Ibrahim Kudu Uthman (2514082)" userId="cd35c025-cc99-4e68-9753-3d27b40119b2" providerId="ADAL" clId="{14B6CD7B-43DF-4CA2-8977-D1187FEE08D8}" dt="2026-03-09T16:49:54.664" v="1907" actId="255"/>
          <ac:spMkLst>
            <pc:docMk/>
            <pc:sldMk cId="0" sldId="262"/>
            <ac:spMk id="416" creationId="{00000000-0000-0000-0000-000000000000}"/>
          </ac:spMkLst>
        </pc:spChg>
        <pc:spChg chg="mod">
          <ac:chgData name="Ibrahim Kudu Uthman (2514082)" userId="cd35c025-cc99-4e68-9753-3d27b40119b2" providerId="ADAL" clId="{14B6CD7B-43DF-4CA2-8977-D1187FEE08D8}" dt="2026-03-09T17:10:01.721" v="2576" actId="2711"/>
          <ac:spMkLst>
            <pc:docMk/>
            <pc:sldMk cId="0" sldId="262"/>
            <ac:spMk id="417" creationId="{00000000-0000-0000-0000-000000000000}"/>
          </ac:spMkLst>
        </pc:spChg>
      </pc:sldChg>
      <pc:sldChg chg="addSp delSp modSp mod">
        <pc:chgData name="Ibrahim Kudu Uthman (2514082)" userId="cd35c025-cc99-4e68-9753-3d27b40119b2" providerId="ADAL" clId="{14B6CD7B-43DF-4CA2-8977-D1187FEE08D8}" dt="2026-03-02T17:27:20.470" v="1527" actId="14100"/>
        <pc:sldMkLst>
          <pc:docMk/>
          <pc:sldMk cId="0" sldId="263"/>
        </pc:sldMkLst>
        <pc:spChg chg="add mod">
          <ac:chgData name="Ibrahim Kudu Uthman (2514082)" userId="cd35c025-cc99-4e68-9753-3d27b40119b2" providerId="ADAL" clId="{14B6CD7B-43DF-4CA2-8977-D1187FEE08D8}" dt="2026-03-02T17:26:55.575" v="1519" actId="14100"/>
          <ac:spMkLst>
            <pc:docMk/>
            <pc:sldMk cId="0" sldId="263"/>
            <ac:spMk id="2" creationId="{52ED0584-84E2-67EB-0E2D-06FD33C646CA}"/>
          </ac:spMkLst>
        </pc:spChg>
        <pc:spChg chg="add mod">
          <ac:chgData name="Ibrahim Kudu Uthman (2514082)" userId="cd35c025-cc99-4e68-9753-3d27b40119b2" providerId="ADAL" clId="{14B6CD7B-43DF-4CA2-8977-D1187FEE08D8}" dt="2026-03-02T17:26:25.376" v="1508" actId="1076"/>
          <ac:spMkLst>
            <pc:docMk/>
            <pc:sldMk cId="0" sldId="263"/>
            <ac:spMk id="25" creationId="{AE05DE85-D368-C930-218B-2D5C627D0F38}"/>
          </ac:spMkLst>
        </pc:spChg>
        <pc:spChg chg="add mod">
          <ac:chgData name="Ibrahim Kudu Uthman (2514082)" userId="cd35c025-cc99-4e68-9753-3d27b40119b2" providerId="ADAL" clId="{14B6CD7B-43DF-4CA2-8977-D1187FEE08D8}" dt="2026-03-02T17:27:15.937" v="1525" actId="1076"/>
          <ac:spMkLst>
            <pc:docMk/>
            <pc:sldMk cId="0" sldId="263"/>
            <ac:spMk id="26" creationId="{66F87CFC-C25C-A799-ED21-473BD55A2A6B}"/>
          </ac:spMkLst>
        </pc:spChg>
        <pc:spChg chg="add mod">
          <ac:chgData name="Ibrahim Kudu Uthman (2514082)" userId="cd35c025-cc99-4e68-9753-3d27b40119b2" providerId="ADAL" clId="{14B6CD7B-43DF-4CA2-8977-D1187FEE08D8}" dt="2026-03-02T17:25:24.613" v="1494" actId="1076"/>
          <ac:spMkLst>
            <pc:docMk/>
            <pc:sldMk cId="0" sldId="263"/>
            <ac:spMk id="28" creationId="{758238BB-2A16-0581-D195-9414D14E823C}"/>
          </ac:spMkLst>
        </pc:spChg>
        <pc:spChg chg="add mod">
          <ac:chgData name="Ibrahim Kudu Uthman (2514082)" userId="cd35c025-cc99-4e68-9753-3d27b40119b2" providerId="ADAL" clId="{14B6CD7B-43DF-4CA2-8977-D1187FEE08D8}" dt="2026-03-02T17:27:03.206" v="1520" actId="1076"/>
          <ac:spMkLst>
            <pc:docMk/>
            <pc:sldMk cId="0" sldId="263"/>
            <ac:spMk id="30" creationId="{DE0F2309-0254-EB1D-0624-4CA0A843809B}"/>
          </ac:spMkLst>
        </pc:spChg>
        <pc:spChg chg="add mod">
          <ac:chgData name="Ibrahim Kudu Uthman (2514082)" userId="cd35c025-cc99-4e68-9753-3d27b40119b2" providerId="ADAL" clId="{14B6CD7B-43DF-4CA2-8977-D1187FEE08D8}" dt="2026-03-02T17:25:30.344" v="1495" actId="1076"/>
          <ac:spMkLst>
            <pc:docMk/>
            <pc:sldMk cId="0" sldId="263"/>
            <ac:spMk id="31" creationId="{51F7A051-3B88-4787-F8E0-EA499B9EA0F1}"/>
          </ac:spMkLst>
        </pc:spChg>
        <pc:spChg chg="add mod">
          <ac:chgData name="Ibrahim Kudu Uthman (2514082)" userId="cd35c025-cc99-4e68-9753-3d27b40119b2" providerId="ADAL" clId="{14B6CD7B-43DF-4CA2-8977-D1187FEE08D8}" dt="2026-03-02T17:24:31.333" v="1483" actId="1076"/>
          <ac:spMkLst>
            <pc:docMk/>
            <pc:sldMk cId="0" sldId="263"/>
            <ac:spMk id="33" creationId="{239FAB93-20FF-A405-0BAF-A80FE59FE33C}"/>
          </ac:spMkLst>
        </pc:spChg>
        <pc:spChg chg="add mod">
          <ac:chgData name="Ibrahim Kudu Uthman (2514082)" userId="cd35c025-cc99-4e68-9753-3d27b40119b2" providerId="ADAL" clId="{14B6CD7B-43DF-4CA2-8977-D1187FEE08D8}" dt="2026-03-02T17:24:05.550" v="1480" actId="20577"/>
          <ac:spMkLst>
            <pc:docMk/>
            <pc:sldMk cId="0" sldId="263"/>
            <ac:spMk id="34" creationId="{BD644615-D66E-2FC8-BC89-0B045CAAD4C2}"/>
          </ac:spMkLst>
        </pc:spChg>
        <pc:spChg chg="add mod">
          <ac:chgData name="Ibrahim Kudu Uthman (2514082)" userId="cd35c025-cc99-4e68-9753-3d27b40119b2" providerId="ADAL" clId="{14B6CD7B-43DF-4CA2-8977-D1187FEE08D8}" dt="2026-03-02T15:30:02.599" v="364" actId="1076"/>
          <ac:spMkLst>
            <pc:docMk/>
            <pc:sldMk cId="0" sldId="263"/>
            <ac:spMk id="44" creationId="{E868D9D4-0006-8154-4C4B-310C8D67DA50}"/>
          </ac:spMkLst>
        </pc:spChg>
        <pc:spChg chg="add mod">
          <ac:chgData name="Ibrahim Kudu Uthman (2514082)" userId="cd35c025-cc99-4e68-9753-3d27b40119b2" providerId="ADAL" clId="{14B6CD7B-43DF-4CA2-8977-D1187FEE08D8}" dt="2026-03-02T16:10:14.769" v="394" actId="1076"/>
          <ac:spMkLst>
            <pc:docMk/>
            <pc:sldMk cId="0" sldId="263"/>
            <ac:spMk id="45" creationId="{021DC152-9811-2D4F-EC5D-23C945CC677B}"/>
          </ac:spMkLst>
        </pc:spChg>
        <pc:spChg chg="add mod">
          <ac:chgData name="Ibrahim Kudu Uthman (2514082)" userId="cd35c025-cc99-4e68-9753-3d27b40119b2" providerId="ADAL" clId="{14B6CD7B-43DF-4CA2-8977-D1187FEE08D8}" dt="2026-03-02T15:30:13.665" v="370" actId="1076"/>
          <ac:spMkLst>
            <pc:docMk/>
            <pc:sldMk cId="0" sldId="263"/>
            <ac:spMk id="46" creationId="{0FF7EDFD-CED4-7063-C01F-EF6557C54715}"/>
          </ac:spMkLst>
        </pc:spChg>
        <pc:spChg chg="add mod">
          <ac:chgData name="Ibrahim Kudu Uthman (2514082)" userId="cd35c025-cc99-4e68-9753-3d27b40119b2" providerId="ADAL" clId="{14B6CD7B-43DF-4CA2-8977-D1187FEE08D8}" dt="2026-03-02T15:30:17.597" v="372" actId="1076"/>
          <ac:spMkLst>
            <pc:docMk/>
            <pc:sldMk cId="0" sldId="263"/>
            <ac:spMk id="47" creationId="{A9FA8626-952B-B4CD-792C-D9E979E36D6C}"/>
          </ac:spMkLst>
        </pc:spChg>
        <pc:spChg chg="mod">
          <ac:chgData name="Ibrahim Kudu Uthman (2514082)" userId="cd35c025-cc99-4e68-9753-3d27b40119b2" providerId="ADAL" clId="{14B6CD7B-43DF-4CA2-8977-D1187FEE08D8}" dt="2026-03-02T17:26:46.056" v="1516" actId="1076"/>
          <ac:spMkLst>
            <pc:docMk/>
            <pc:sldMk cId="0" sldId="263"/>
            <ac:spMk id="420" creationId="{00000000-0000-0000-0000-000000000000}"/>
          </ac:spMkLst>
        </pc:spChg>
        <pc:cxnChg chg="add mod">
          <ac:chgData name="Ibrahim Kudu Uthman (2514082)" userId="cd35c025-cc99-4e68-9753-3d27b40119b2" providerId="ADAL" clId="{14B6CD7B-43DF-4CA2-8977-D1187FEE08D8}" dt="2026-03-02T17:26:55.575" v="1519" actId="14100"/>
          <ac:cxnSpMkLst>
            <pc:docMk/>
            <pc:sldMk cId="0" sldId="263"/>
            <ac:cxnSpMk id="3" creationId="{1DC7AEA5-9885-1F64-2C67-694D0805BF67}"/>
          </ac:cxnSpMkLst>
        </pc:cxnChg>
        <pc:cxnChg chg="add mod">
          <ac:chgData name="Ibrahim Kudu Uthman (2514082)" userId="cd35c025-cc99-4e68-9753-3d27b40119b2" providerId="ADAL" clId="{14B6CD7B-43DF-4CA2-8977-D1187FEE08D8}" dt="2026-03-02T17:23:42.886" v="1477" actId="14100"/>
          <ac:cxnSpMkLst>
            <pc:docMk/>
            <pc:sldMk cId="0" sldId="263"/>
            <ac:cxnSpMk id="6" creationId="{ACD7212F-D84D-233B-18EE-3FBB08488DD3}"/>
          </ac:cxnSpMkLst>
        </pc:cxnChg>
        <pc:cxnChg chg="add mod">
          <ac:chgData name="Ibrahim Kudu Uthman (2514082)" userId="cd35c025-cc99-4e68-9753-3d27b40119b2" providerId="ADAL" clId="{14B6CD7B-43DF-4CA2-8977-D1187FEE08D8}" dt="2026-03-02T16:04:00.861" v="380" actId="14100"/>
          <ac:cxnSpMkLst>
            <pc:docMk/>
            <pc:sldMk cId="0" sldId="263"/>
            <ac:cxnSpMk id="7" creationId="{967B100E-7B15-2A7D-074E-DD81790D7237}"/>
          </ac:cxnSpMkLst>
        </pc:cxnChg>
        <pc:cxnChg chg="add mod">
          <ac:chgData name="Ibrahim Kudu Uthman (2514082)" userId="cd35c025-cc99-4e68-9753-3d27b40119b2" providerId="ADAL" clId="{14B6CD7B-43DF-4CA2-8977-D1187FEE08D8}" dt="2026-03-02T17:27:09.438" v="1522" actId="14100"/>
          <ac:cxnSpMkLst>
            <pc:docMk/>
            <pc:sldMk cId="0" sldId="263"/>
            <ac:cxnSpMk id="22" creationId="{2256905A-9FE2-674B-DEB1-F5F962CD49C5}"/>
          </ac:cxnSpMkLst>
        </pc:cxnChg>
        <pc:cxnChg chg="add mod">
          <ac:chgData name="Ibrahim Kudu Uthman (2514082)" userId="cd35c025-cc99-4e68-9753-3d27b40119b2" providerId="ADAL" clId="{14B6CD7B-43DF-4CA2-8977-D1187FEE08D8}" dt="2026-03-02T17:27:20.470" v="1527" actId="14100"/>
          <ac:cxnSpMkLst>
            <pc:docMk/>
            <pc:sldMk cId="0" sldId="263"/>
            <ac:cxnSpMk id="27" creationId="{A73B4561-DB7E-515F-A983-9DF071AB7A24}"/>
          </ac:cxnSpMkLst>
        </pc:cxnChg>
        <pc:cxnChg chg="add mod">
          <ac:chgData name="Ibrahim Kudu Uthman (2514082)" userId="cd35c025-cc99-4e68-9753-3d27b40119b2" providerId="ADAL" clId="{14B6CD7B-43DF-4CA2-8977-D1187FEE08D8}" dt="2026-03-02T14:53:32.855" v="75" actId="14100"/>
          <ac:cxnSpMkLst>
            <pc:docMk/>
            <pc:sldMk cId="0" sldId="263"/>
            <ac:cxnSpMk id="32" creationId="{DE1A0334-A070-C229-A3BB-30F0DA0D74A4}"/>
          </ac:cxnSpMkLst>
        </pc:cxnChg>
      </pc:sldChg>
      <pc:sldChg chg="modSp mod">
        <pc:chgData name="Ibrahim Kudu Uthman (2514082)" userId="cd35c025-cc99-4e68-9753-3d27b40119b2" providerId="ADAL" clId="{14B6CD7B-43DF-4CA2-8977-D1187FEE08D8}" dt="2026-03-09T16:46:32.656" v="1871" actId="1076"/>
        <pc:sldMkLst>
          <pc:docMk/>
          <pc:sldMk cId="0" sldId="264"/>
        </pc:sldMkLst>
        <pc:spChg chg="mod">
          <ac:chgData name="Ibrahim Kudu Uthman (2514082)" userId="cd35c025-cc99-4e68-9753-3d27b40119b2" providerId="ADAL" clId="{14B6CD7B-43DF-4CA2-8977-D1187FEE08D8}" dt="2026-03-09T16:46:32.656" v="1871" actId="1076"/>
          <ac:spMkLst>
            <pc:docMk/>
            <pc:sldMk cId="0" sldId="264"/>
            <ac:spMk id="423" creationId="{00000000-0000-0000-0000-000000000000}"/>
          </ac:spMkLst>
        </pc:spChg>
      </pc:sldChg>
      <pc:sldChg chg="addSp modSp mod">
        <pc:chgData name="Ibrahim Kudu Uthman (2514082)" userId="cd35c025-cc99-4e68-9753-3d27b40119b2" providerId="ADAL" clId="{14B6CD7B-43DF-4CA2-8977-D1187FEE08D8}" dt="2026-03-09T16:48:48.322" v="1892" actId="27636"/>
        <pc:sldMkLst>
          <pc:docMk/>
          <pc:sldMk cId="0" sldId="265"/>
        </pc:sldMkLst>
        <pc:spChg chg="add mod">
          <ac:chgData name="Ibrahim Kudu Uthman (2514082)" userId="cd35c025-cc99-4e68-9753-3d27b40119b2" providerId="ADAL" clId="{14B6CD7B-43DF-4CA2-8977-D1187FEE08D8}" dt="2026-03-09T16:45:33.233" v="1869" actId="20577"/>
          <ac:spMkLst>
            <pc:docMk/>
            <pc:sldMk cId="0" sldId="265"/>
            <ac:spMk id="3" creationId="{27D975B4-A2E4-4B29-B358-565A49EDB011}"/>
          </ac:spMkLst>
        </pc:spChg>
        <pc:spChg chg="mod">
          <ac:chgData name="Ibrahim Kudu Uthman (2514082)" userId="cd35c025-cc99-4e68-9753-3d27b40119b2" providerId="ADAL" clId="{14B6CD7B-43DF-4CA2-8977-D1187FEE08D8}" dt="2026-03-09T16:48:48.322" v="1892" actId="27636"/>
          <ac:spMkLst>
            <pc:docMk/>
            <pc:sldMk cId="0" sldId="265"/>
            <ac:spMk id="425" creationId="{00000000-0000-0000-0000-000000000000}"/>
          </ac:spMkLst>
        </pc:spChg>
        <pc:spChg chg="mod">
          <ac:chgData name="Ibrahim Kudu Uthman (2514082)" userId="cd35c025-cc99-4e68-9753-3d27b40119b2" providerId="ADAL" clId="{14B6CD7B-43DF-4CA2-8977-D1187FEE08D8}" dt="2026-03-09T16:44:40.541" v="1857" actId="20577"/>
          <ac:spMkLst>
            <pc:docMk/>
            <pc:sldMk cId="0" sldId="265"/>
            <ac:spMk id="426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Shape 39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96" name="Shape 39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Aptos"/>
      </a:defRPr>
    </a:lvl1pPr>
    <a:lvl2pPr indent="228600" latinLnBrk="0">
      <a:defRPr sz="1200">
        <a:latin typeface="+mn-lt"/>
        <a:ea typeface="+mn-ea"/>
        <a:cs typeface="+mn-cs"/>
        <a:sym typeface="Aptos"/>
      </a:defRPr>
    </a:lvl2pPr>
    <a:lvl3pPr indent="457200" latinLnBrk="0">
      <a:defRPr sz="1200">
        <a:latin typeface="+mn-lt"/>
        <a:ea typeface="+mn-ea"/>
        <a:cs typeface="+mn-cs"/>
        <a:sym typeface="Aptos"/>
      </a:defRPr>
    </a:lvl3pPr>
    <a:lvl4pPr indent="685800" latinLnBrk="0">
      <a:defRPr sz="1200">
        <a:latin typeface="+mn-lt"/>
        <a:ea typeface="+mn-ea"/>
        <a:cs typeface="+mn-cs"/>
        <a:sym typeface="Aptos"/>
      </a:defRPr>
    </a:lvl4pPr>
    <a:lvl5pPr indent="914400" latinLnBrk="0">
      <a:defRPr sz="1200">
        <a:latin typeface="+mn-lt"/>
        <a:ea typeface="+mn-ea"/>
        <a:cs typeface="+mn-cs"/>
        <a:sym typeface="Aptos"/>
      </a:defRPr>
    </a:lvl5pPr>
    <a:lvl6pPr indent="1143000" latinLnBrk="0">
      <a:defRPr sz="1200">
        <a:latin typeface="+mn-lt"/>
        <a:ea typeface="+mn-ea"/>
        <a:cs typeface="+mn-cs"/>
        <a:sym typeface="Aptos"/>
      </a:defRPr>
    </a:lvl6pPr>
    <a:lvl7pPr indent="1371600" latinLnBrk="0">
      <a:defRPr sz="1200">
        <a:latin typeface="+mn-lt"/>
        <a:ea typeface="+mn-ea"/>
        <a:cs typeface="+mn-cs"/>
        <a:sym typeface="Aptos"/>
      </a:defRPr>
    </a:lvl7pPr>
    <a:lvl8pPr indent="1600200" latinLnBrk="0">
      <a:defRPr sz="1200">
        <a:latin typeface="+mn-lt"/>
        <a:ea typeface="+mn-ea"/>
        <a:cs typeface="+mn-cs"/>
        <a:sym typeface="Aptos"/>
      </a:defRPr>
    </a:lvl8pPr>
    <a:lvl9pPr indent="1828800" latinLnBrk="0">
      <a:defRPr sz="1200">
        <a:latin typeface="+mn-lt"/>
        <a:ea typeface="+mn-ea"/>
        <a:cs typeface="+mn-cs"/>
        <a:sym typeface="Apto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557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0740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9566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734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3/9/26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1891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3/9/26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5952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3/9/26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2507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872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9528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994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5162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0196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ns.gov.uk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Title 1"/>
          <p:cNvSpPr txBox="1">
            <a:spLocks noGrp="1"/>
          </p:cNvSpPr>
          <p:nvPr>
            <p:ph type="ctrTitle"/>
          </p:nvPr>
        </p:nvSpPr>
        <p:spPr>
          <a:xfrm>
            <a:off x="2240280" y="1122362"/>
            <a:ext cx="8427720" cy="3586800"/>
          </a:xfrm>
          <a:prstGeom prst="rect">
            <a:avLst/>
          </a:prstGeom>
        </p:spPr>
        <p:txBody>
          <a:bodyPr/>
          <a:lstStyle/>
          <a:p>
            <a:pPr>
              <a:defRPr sz="3200">
                <a:latin typeface="A"/>
                <a:ea typeface="A"/>
                <a:cs typeface="A"/>
                <a:sym typeface="A"/>
              </a:defRPr>
            </a:pPr>
            <a:r>
              <a:rPr dirty="0"/>
              <a:t>MODULE NAME: Problem solving and decision making </a:t>
            </a:r>
            <a:br>
              <a:rPr dirty="0"/>
            </a:br>
            <a:r>
              <a:rPr dirty="0"/>
              <a:t>MODULE CODE: LCLM4004</a:t>
            </a:r>
            <a:br>
              <a:rPr dirty="0"/>
            </a:br>
            <a:r>
              <a:rPr dirty="0"/>
              <a:t>STUDENT NAME: Ibrahim</a:t>
            </a:r>
            <a:r>
              <a:rPr lang="en-GB" dirty="0"/>
              <a:t> K</a:t>
            </a:r>
            <a:r>
              <a:rPr dirty="0" err="1"/>
              <a:t>udu</a:t>
            </a:r>
            <a:r>
              <a:rPr lang="en-GB" dirty="0"/>
              <a:t> </a:t>
            </a:r>
            <a:r>
              <a:rPr dirty="0" err="1"/>
              <a:t>Uthman</a:t>
            </a:r>
            <a:br>
              <a:rPr dirty="0"/>
            </a:br>
            <a:r>
              <a:rPr dirty="0"/>
              <a:t>STUDENT ID: 2514082</a:t>
            </a:r>
            <a:br>
              <a:rPr dirty="0"/>
            </a:br>
            <a:r>
              <a:rPr dirty="0"/>
              <a:t>LECTURER: Anita </a:t>
            </a:r>
            <a:r>
              <a:rPr lang="en-GB" dirty="0"/>
              <a:t>N</a:t>
            </a:r>
            <a:r>
              <a:rPr dirty="0"/>
              <a:t>an</a:t>
            </a:r>
            <a:br>
              <a:rPr dirty="0"/>
            </a:br>
            <a:r>
              <a:rPr dirty="0"/>
              <a:t>Assignment 1: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Title 1"/>
          <p:cNvSpPr txBox="1">
            <a:spLocks noGrp="1"/>
          </p:cNvSpPr>
          <p:nvPr>
            <p:ph type="title"/>
          </p:nvPr>
        </p:nvSpPr>
        <p:spPr>
          <a:xfrm>
            <a:off x="684213" y="650530"/>
            <a:ext cx="8534401" cy="868681"/>
          </a:xfrm>
          <a:prstGeom prst="rect">
            <a:avLst/>
          </a:prstGeom>
        </p:spPr>
        <p:txBody>
          <a:bodyPr>
            <a:normAutofit fontScale="90000"/>
          </a:bodyPr>
          <a:lstStyle>
            <a:lvl1pPr algn="ctr">
              <a:defRPr b="1"/>
            </a:lvl1pPr>
          </a:lstStyle>
          <a:p>
            <a:r>
              <a:t>OVERVIEW</a:t>
            </a:r>
          </a:p>
        </p:txBody>
      </p:sp>
      <p:sp>
        <p:nvSpPr>
          <p:cNvPr id="401" name="Text Placeholder 2"/>
          <p:cNvSpPr txBox="1">
            <a:spLocks noGrp="1"/>
          </p:cNvSpPr>
          <p:nvPr>
            <p:ph type="body" idx="1"/>
          </p:nvPr>
        </p:nvSpPr>
        <p:spPr>
          <a:xfrm>
            <a:off x="1614568" y="1901951"/>
            <a:ext cx="7604046" cy="4092449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 sz="2400" b="1"/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>
              <a:defRPr sz="2400" b="1"/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pPr>
              <a:defRPr sz="2400" b="1"/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pPr>
              <a:defRPr sz="2400" b="1"/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</a:p>
          <a:p>
            <a:pPr>
              <a:defRPr sz="2400" b="1"/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pPr>
              <a:defRPr sz="2400" b="1"/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defRPr sz="2400" b="1"/>
            </a:pPr>
            <a:r>
              <a:rPr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Title 1"/>
          <p:cNvSpPr txBox="1">
            <a:spLocks noGrp="1"/>
          </p:cNvSpPr>
          <p:nvPr>
            <p:ph type="title"/>
          </p:nvPr>
        </p:nvSpPr>
        <p:spPr>
          <a:xfrm>
            <a:off x="2589211" y="484631"/>
            <a:ext cx="8915400" cy="557785"/>
          </a:xfrm>
          <a:prstGeom prst="rect">
            <a:avLst/>
          </a:prstGeom>
        </p:spPr>
        <p:txBody>
          <a:bodyPr/>
          <a:lstStyle>
            <a:lvl1pPr defTabSz="342900">
              <a:defRPr sz="3000" b="1"/>
            </a:lvl1pPr>
          </a:lstStyle>
          <a:p>
            <a:r>
              <a:t>Introduction</a:t>
            </a:r>
          </a:p>
        </p:txBody>
      </p:sp>
      <p:sp>
        <p:nvSpPr>
          <p:cNvPr id="404" name="Text Placeholder 2"/>
          <p:cNvSpPr txBox="1"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7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 sz="2400" b="1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defRPr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 this presentation, I will analyse and identify the main issues affecting Green Haven Florists.</a:t>
            </a:r>
          </a:p>
          <a:p>
            <a:pPr>
              <a:defRPr sz="2400" b="1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defRPr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will examine the nature and scope of these problems and explore the reasons behind the decline in sales.</a:t>
            </a:r>
          </a:p>
          <a:p>
            <a:pPr>
              <a:defRPr sz="2400" b="1">
                <a:solidFill>
                  <a:srgbClr val="111111"/>
                </a:solidFill>
                <a:latin typeface="Roboto"/>
                <a:ea typeface="Roboto"/>
                <a:cs typeface="Roboto"/>
                <a:sym typeface="Roboto"/>
              </a:defRPr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will use several business analysis tools, including the 5W2H framework, and a fishbone Diagram. These tools will help identify the root causes of the business declining sales.</a:t>
            </a:r>
          </a:p>
        </p:txBody>
      </p:sp>
      <p:graphicFrame>
        <p:nvGraphicFramePr>
          <p:cNvPr id="405" name="Table 1"/>
          <p:cNvGraphicFramePr/>
          <p:nvPr/>
        </p:nvGraphicFramePr>
        <p:xfrm>
          <a:off x="2886299" y="11250129"/>
          <a:ext cx="9808632" cy="5067300"/>
        </p:xfrm>
        <a:graphic>
          <a:graphicData uri="http://schemas.openxmlformats.org/drawingml/2006/table">
            <a:tbl>
              <a:tblPr firstRow="1" bandRow="1">
                <a:tableStyleId>{4C3C2611-4C71-4FC5-86AE-919BDF0F9419}</a:tableStyleId>
              </a:tblPr>
              <a:tblGrid>
                <a:gridCol w="24521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521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521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5215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013460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13460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13460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13460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13460"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tc>
                  <a:txBody>
                    <a:bodyPr/>
                    <a:lstStyle/>
                    <a:p>
                      <a:pPr algn="l">
                        <a:defRPr sz="1800"/>
                      </a:pPr>
                      <a:endParaRPr/>
                    </a:p>
                  </a:txBody>
                  <a:tcPr marL="0" marR="0" marT="0" marB="0"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73DD76F-A104-6D86-413C-AC23A76B7C56}"/>
              </a:ext>
            </a:extLst>
          </p:cNvPr>
          <p:cNvSpPr txBox="1"/>
          <p:nvPr/>
        </p:nvSpPr>
        <p:spPr>
          <a:xfrm>
            <a:off x="3172376" y="7981119"/>
            <a:ext cx="6365744" cy="36933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lang="en-GB" dirty="0"/>
              <a:t>profitability.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Title 1"/>
          <p:cNvSpPr txBox="1">
            <a:spLocks noGrp="1"/>
          </p:cNvSpPr>
          <p:nvPr>
            <p:ph type="title"/>
          </p:nvPr>
        </p:nvSpPr>
        <p:spPr>
          <a:xfrm>
            <a:off x="2589211" y="1"/>
            <a:ext cx="8915400" cy="661240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sz="1800"/>
              <a:t>Company background</a:t>
            </a:r>
          </a:p>
        </p:txBody>
      </p:sp>
      <p:sp>
        <p:nvSpPr>
          <p:cNvPr id="408" name="Text Placeholder 2"/>
          <p:cNvSpPr txBox="1">
            <a:spLocks noGrp="1"/>
          </p:cNvSpPr>
          <p:nvPr>
            <p:ph type="body" idx="1"/>
          </p:nvPr>
        </p:nvSpPr>
        <p:spPr>
          <a:xfrm>
            <a:off x="687389" y="633952"/>
            <a:ext cx="10474876" cy="5965851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defRPr sz="2400" b="1"/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endParaRPr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Clr>
                <a:schemeClr val="accent1"/>
              </a:buClr>
              <a:buSzPct val="100000"/>
              <a:buFont typeface="Arial"/>
              <a:buChar char="•"/>
              <a:defRPr b="1"/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Founded in 2016</a:t>
            </a:r>
          </a:p>
          <a:p>
            <a:pPr marL="342900" indent="-342900">
              <a:buClr>
                <a:schemeClr val="accent1"/>
              </a:buClr>
              <a:buSzPct val="100000"/>
              <a:buFont typeface="Arial"/>
              <a:buChar char="•"/>
              <a:defRPr b="1"/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Owners: Liam and Priya Patel</a:t>
            </a:r>
          </a:p>
          <a:p>
            <a:pPr marL="342900" indent="-342900">
              <a:buClr>
                <a:schemeClr val="accent1"/>
              </a:buClr>
              <a:buSzPct val="100000"/>
              <a:buFont typeface="Arial"/>
              <a:buChar char="•"/>
              <a:defRPr b="1"/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Sells … Fresh Flowers, bouquets and floral arrangements</a:t>
            </a:r>
          </a:p>
          <a:p>
            <a:pPr marL="342900" indent="-342900">
              <a:buClr>
                <a:schemeClr val="accent1"/>
              </a:buClr>
              <a:buSzPct val="100000"/>
              <a:buFont typeface="Arial"/>
              <a:buChar char="•"/>
              <a:defRPr b="1"/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strong community ties…. Yes it does have a strong </a:t>
            </a:r>
            <a:r>
              <a:rPr sz="2400" dirty="0" err="1">
                <a:latin typeface="Arial" panose="020B0604020202020204" pitchFamily="34" charset="0"/>
                <a:cs typeface="Arial" panose="020B0604020202020204" pitchFamily="34" charset="0"/>
              </a:rPr>
              <a:t>communit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Clr>
                <a:schemeClr val="accent1"/>
              </a:buClr>
              <a:buSzPct val="100000"/>
              <a:buFont typeface="Arial"/>
              <a:buChar char="•"/>
              <a:defRPr b="1">
                <a:solidFill>
                  <a:srgbClr val="5C5C5C"/>
                </a:solidFill>
              </a:defRPr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As a small independent florist, they priorities high-quality products and exceptional customer service. Furthermore they maintain strong community ties by supporting local events and offering reliable delivery services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Title 1"/>
          <p:cNvSpPr txBox="1">
            <a:spLocks noGrp="1"/>
          </p:cNvSpPr>
          <p:nvPr>
            <p:ph type="title"/>
          </p:nvPr>
        </p:nvSpPr>
        <p:spPr>
          <a:xfrm>
            <a:off x="2589212" y="389272"/>
            <a:ext cx="8915401" cy="713233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t>Problem: nature and scope</a:t>
            </a:r>
          </a:p>
        </p:txBody>
      </p:sp>
      <p:sp>
        <p:nvSpPr>
          <p:cNvPr id="411" name="Text Placeholder 2"/>
          <p:cNvSpPr txBox="1"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  <a:prstGeom prst="rect">
            <a:avLst/>
          </a:prstGeom>
        </p:spPr>
        <p:txBody>
          <a:bodyPr/>
          <a:lstStyle/>
          <a:p>
            <a:pPr>
              <a:defRPr sz="2400" b="1">
                <a:solidFill>
                  <a:srgbClr val="474747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5W2H</a:t>
            </a:r>
          </a:p>
          <a:p>
            <a:pPr>
              <a:defRPr sz="2400">
                <a:solidFill>
                  <a:srgbClr val="000000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Who: Liam and Priya Patel</a:t>
            </a:r>
          </a:p>
          <a:p>
            <a:pPr>
              <a:defRPr sz="2400">
                <a:solidFill>
                  <a:srgbClr val="000000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What: 30% decrease</a:t>
            </a:r>
          </a:p>
          <a:p>
            <a:pPr>
              <a:defRPr sz="2400">
                <a:solidFill>
                  <a:srgbClr val="000000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Where: Green Haven physical store in Norwich uk</a:t>
            </a:r>
          </a:p>
          <a:p>
            <a:pPr>
              <a:defRPr sz="2400">
                <a:solidFill>
                  <a:srgbClr val="000000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Why: 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downturn in sales due to the inflation and chain costs, and outdated digital presence</a:t>
            </a:r>
            <a:endParaRPr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2400">
                <a:solidFill>
                  <a:srgbClr val="000000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When: Over the past year</a:t>
            </a:r>
          </a:p>
          <a:p>
            <a:pPr>
              <a:defRPr sz="2400">
                <a:solidFill>
                  <a:srgbClr val="000000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How: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Operational cost rise faster than sales.(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ons,2024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2400">
                <a:solidFill>
                  <a:srgbClr val="000000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How much: 30%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" name="Title 1"/>
          <p:cNvSpPr txBox="1">
            <a:spLocks noGrp="1"/>
          </p:cNvSpPr>
          <p:nvPr>
            <p:ph type="title"/>
          </p:nvPr>
        </p:nvSpPr>
        <p:spPr>
          <a:xfrm>
            <a:off x="1299753" y="239366"/>
            <a:ext cx="9988451" cy="479401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182880">
              <a:defRPr sz="1440" b="1"/>
            </a:pPr>
            <a:r>
              <a:rPr dirty="0"/>
              <a:t>PESTLE ANALYSIS: Green Haven Florists</a:t>
            </a:r>
            <a:br>
              <a:rPr dirty="0"/>
            </a:br>
            <a:endParaRPr dirty="0"/>
          </a:p>
        </p:txBody>
      </p:sp>
      <p:sp>
        <p:nvSpPr>
          <p:cNvPr id="414" name="Text Placeholder 2"/>
          <p:cNvSpPr txBox="1">
            <a:spLocks noGrp="1"/>
          </p:cNvSpPr>
          <p:nvPr>
            <p:ph type="body" idx="1"/>
          </p:nvPr>
        </p:nvSpPr>
        <p:spPr>
          <a:xfrm>
            <a:off x="294696" y="591968"/>
            <a:ext cx="11422984" cy="5951156"/>
          </a:xfrm>
          <a:prstGeom prst="rect">
            <a:avLst/>
          </a:prstGeom>
        </p:spPr>
        <p:txBody>
          <a:bodyPr>
            <a:noAutofit/>
          </a:bodyPr>
          <a:lstStyle/>
          <a:p>
            <a:pPr defTabSz="233172">
              <a:spcBef>
                <a:spcPts val="500"/>
              </a:spcBef>
              <a:defRPr sz="1224" b="1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defTabSz="233172">
              <a:spcBef>
                <a:spcPts val="500"/>
              </a:spcBef>
              <a:defRPr sz="1224" b="1">
                <a:solidFill>
                  <a:srgbClr val="474747"/>
                </a:solidFill>
              </a:defRPr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Trade: policies such as import tariffs on flowers and plants can impact costs pricing strategies. The effects on local florists depend on the competitive landscape.</a:t>
            </a:r>
          </a:p>
          <a:p>
            <a:pPr defTabSz="233172">
              <a:spcBef>
                <a:spcPts val="500"/>
              </a:spcBef>
              <a:defRPr sz="1224" b="1">
                <a:solidFill>
                  <a:srgbClr val="474747"/>
                </a:solidFill>
              </a:defRPr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Regulations: Green Haven Florists operation are influenced by local laws covering business, labour and </a:t>
            </a:r>
            <a:r>
              <a:rPr sz="1800" dirty="0" err="1">
                <a:latin typeface="Arial" panose="020B0604020202020204" pitchFamily="34" charset="0"/>
                <a:cs typeface="Arial" panose="020B0604020202020204" pitchFamily="34" charset="0"/>
              </a:rPr>
              <a:t>enviromental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 regulations.</a:t>
            </a:r>
          </a:p>
          <a:p>
            <a:pPr defTabSz="233172">
              <a:spcBef>
                <a:spcPts val="500"/>
              </a:spcBef>
              <a:defRPr sz="1224" b="1"/>
            </a:pP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233172">
              <a:spcBef>
                <a:spcPts val="500"/>
              </a:spcBef>
              <a:defRPr sz="1224" b="1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defTabSz="233172">
              <a:spcBef>
                <a:spcPts val="500"/>
              </a:spcBef>
              <a:defRPr sz="1224" b="1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Seasonality: Flower demand peaks during holidays and special occasions impacting revenue.  This seasonal pattern necessitates strategic planning for inventory and staffing.</a:t>
            </a:r>
          </a:p>
          <a:p>
            <a:pPr defTabSz="233172">
              <a:spcBef>
                <a:spcPts val="500"/>
              </a:spcBef>
              <a:defRPr sz="1224" b="1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Economic conditions: Since flowers are considered discretionary goods, fluctuations in disposable income directly impact sales.</a:t>
            </a:r>
          </a:p>
          <a:p>
            <a:pPr defTabSz="233172">
              <a:spcBef>
                <a:spcPts val="500"/>
              </a:spcBef>
              <a:defRPr sz="1224" b="1"/>
            </a:pP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233172">
              <a:spcBef>
                <a:spcPts val="500"/>
              </a:spcBef>
              <a:defRPr sz="1224" b="1"/>
            </a:pP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233172">
              <a:spcBef>
                <a:spcPts val="500"/>
              </a:spcBef>
              <a:defRPr sz="1224" b="1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defTabSz="233172">
              <a:spcBef>
                <a:spcPts val="500"/>
              </a:spcBef>
              <a:defRPr sz="1224" b="1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Cultural Events: Different cultures have unique flora traditions that influence product offerings. Understanding these cultural nuances allows for tailored marketing strategies and product lines.</a:t>
            </a:r>
          </a:p>
          <a:p>
            <a:pPr defTabSz="233172">
              <a:spcBef>
                <a:spcPts val="500"/>
              </a:spcBef>
              <a:defRPr sz="1224" b="1"/>
            </a:pP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233172">
              <a:spcBef>
                <a:spcPts val="500"/>
              </a:spcBef>
              <a:defRPr sz="1020" b="1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Consumer Trends: Increasing interest in sustainable and locally sourced products can affect purchasing decisions. Florists may need to adapt by offering more eco-friendly options to meet consumer demand.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" name="Title 1"/>
          <p:cNvSpPr txBox="1">
            <a:spLocks noGrp="1"/>
          </p:cNvSpPr>
          <p:nvPr>
            <p:ph type="title"/>
          </p:nvPr>
        </p:nvSpPr>
        <p:spPr>
          <a:xfrm>
            <a:off x="1583219" y="545786"/>
            <a:ext cx="9921394" cy="419834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defRPr b="1"/>
            </a:pPr>
            <a:r>
              <a:rPr sz="1800" dirty="0"/>
              <a:t>PESTLE ANALYSIS: Green Haven Florists</a:t>
            </a:r>
            <a:br>
              <a:rPr sz="1800" dirty="0"/>
            </a:br>
            <a:endParaRPr sz="1800" dirty="0"/>
          </a:p>
        </p:txBody>
      </p:sp>
      <p:sp>
        <p:nvSpPr>
          <p:cNvPr id="417" name="Content Placeholder 2"/>
          <p:cNvSpPr txBox="1">
            <a:spLocks noGrp="1"/>
          </p:cNvSpPr>
          <p:nvPr>
            <p:ph idx="1"/>
          </p:nvPr>
        </p:nvSpPr>
        <p:spPr>
          <a:xfrm>
            <a:off x="863360" y="965619"/>
            <a:ext cx="10975979" cy="5762232"/>
          </a:xfrm>
          <a:prstGeom prst="rect">
            <a:avLst/>
          </a:prstGeom>
        </p:spPr>
        <p:txBody>
          <a:bodyPr>
            <a:noAutofit/>
          </a:bodyPr>
          <a:lstStyle/>
          <a:p>
            <a:pPr marL="214884" indent="-214884" defTabSz="214884">
              <a:spcBef>
                <a:spcPts val="400"/>
              </a:spcBef>
              <a:defRPr sz="1128" b="1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 marL="214884" indent="-214884" defTabSz="214884">
              <a:spcBef>
                <a:spcPts val="400"/>
              </a:spcBef>
              <a:defRPr sz="1128" b="1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Supply Chain Demand: In logistics enhance inventory management and delivery efficiency. This is vital for preserving the freshness and quality of flora products.</a:t>
            </a:r>
          </a:p>
          <a:p>
            <a:pPr marL="214884" indent="-214884" defTabSz="214884">
              <a:spcBef>
                <a:spcPts val="400"/>
              </a:spcBef>
              <a:defRPr sz="1128" b="1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E-commerce: the growth of online shopping demands a robust online presence and effective digital marketing strategies. Florists should </a:t>
            </a:r>
            <a:r>
              <a:rPr sz="1800" dirty="0" err="1">
                <a:latin typeface="Arial" panose="020B0604020202020204" pitchFamily="34" charset="0"/>
                <a:cs typeface="Arial" panose="020B0604020202020204" pitchFamily="34" charset="0"/>
              </a:rPr>
              <a:t>utilise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 technology to improve customer experience and streamline their operations.</a:t>
            </a:r>
          </a:p>
          <a:p>
            <a:pPr marL="214884" indent="-214884" defTabSz="214884">
              <a:spcBef>
                <a:spcPts val="400"/>
              </a:spcBef>
              <a:defRPr sz="1128" b="1"/>
            </a:pP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14884" indent="-214884" defTabSz="214884">
              <a:spcBef>
                <a:spcPts val="400"/>
              </a:spcBef>
              <a:defRPr sz="1128" b="1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 marL="214884" indent="-214884" defTabSz="214884">
              <a:spcBef>
                <a:spcPts val="400"/>
              </a:spcBef>
              <a:defRPr sz="1128" b="1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Intellectual Property: Protecting unique floral designs branding can be crucial for competitive advantage, especially in a market where differentiation is essential.</a:t>
            </a:r>
          </a:p>
          <a:p>
            <a:pPr marL="214884" indent="-214884" defTabSz="214884">
              <a:spcBef>
                <a:spcPts val="400"/>
              </a:spcBef>
              <a:defRPr sz="1128" b="1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Health and Safety Regulations: Compliance with health and safety regulations is essential for handling and selling flowers. These regulations ensure the safety and quality of floral products.</a:t>
            </a:r>
          </a:p>
          <a:p>
            <a:pPr marL="214884" indent="-214884" defTabSz="214884">
              <a:spcBef>
                <a:spcPts val="400"/>
              </a:spcBef>
              <a:defRPr sz="1128" b="1"/>
            </a:pP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14884" indent="-214884" defTabSz="214884">
              <a:spcBef>
                <a:spcPts val="400"/>
              </a:spcBef>
              <a:defRPr sz="1128" b="1"/>
            </a:pP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14884" indent="-214884" defTabSz="214884">
              <a:spcBef>
                <a:spcPts val="400"/>
              </a:spcBef>
              <a:defRPr sz="1128" b="1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pPr marL="214884" indent="-214884" defTabSz="214884">
              <a:spcBef>
                <a:spcPts val="400"/>
              </a:spcBef>
              <a:defRPr sz="1128" b="1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Climate Change: Can impact flower production and availability, leading to challenges in maintaining consistent supply and pricing .</a:t>
            </a:r>
          </a:p>
          <a:p>
            <a:pPr marL="214884" indent="-214884" defTabSz="214884">
              <a:spcBef>
                <a:spcPts val="400"/>
              </a:spcBef>
              <a:defRPr sz="1128" b="1"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Sustainability: As awareness of environmental issues may lead to a demand for eco-friendly products and practices. Florists can capitalize on this trend by adopting sustainable practices in sourcing and packaging.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Title 1"/>
          <p:cNvSpPr txBox="1">
            <a:spLocks noGrp="1"/>
          </p:cNvSpPr>
          <p:nvPr>
            <p:ph type="title"/>
          </p:nvPr>
        </p:nvSpPr>
        <p:spPr>
          <a:xfrm>
            <a:off x="1416903" y="651980"/>
            <a:ext cx="10087709" cy="741970"/>
          </a:xfrm>
          <a:prstGeom prst="rect">
            <a:avLst/>
          </a:prstGeom>
        </p:spPr>
        <p:txBody>
          <a:bodyPr/>
          <a:lstStyle>
            <a:lvl1pPr defTabSz="288036">
              <a:defRPr sz="2016" b="1"/>
            </a:lvl1pPr>
          </a:lstStyle>
          <a:p>
            <a:r>
              <a:t>Cause and effect analysis: Fishbone diagram</a:t>
            </a:r>
            <a:endParaRPr>
              <a:solidFill>
                <a:srgbClr val="000000"/>
              </a:solidFill>
            </a:endParaRPr>
          </a:p>
        </p:txBody>
      </p:sp>
      <p:sp>
        <p:nvSpPr>
          <p:cNvPr id="420" name="Text Placeholder 2"/>
          <p:cNvSpPr txBox="1">
            <a:spLocks noGrp="1"/>
          </p:cNvSpPr>
          <p:nvPr>
            <p:ph type="body" idx="1"/>
          </p:nvPr>
        </p:nvSpPr>
        <p:spPr>
          <a:xfrm>
            <a:off x="-9745113" y="-1496930"/>
            <a:ext cx="25414252" cy="8329409"/>
          </a:xfrm>
          <a:prstGeom prst="rect">
            <a:avLst/>
          </a:prstGeom>
        </p:spPr>
        <p:txBody>
          <a:bodyPr/>
          <a:lstStyle/>
          <a:p>
            <a:endParaRPr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52ED0584-84E2-67EB-0E2D-06FD33C646CA}"/>
              </a:ext>
            </a:extLst>
          </p:cNvPr>
          <p:cNvSpPr/>
          <p:nvPr/>
        </p:nvSpPr>
        <p:spPr>
          <a:xfrm>
            <a:off x="10253073" y="2807084"/>
            <a:ext cx="1863365" cy="1298374"/>
          </a:xfrm>
          <a:prstGeom prst="ellipse">
            <a:avLst/>
          </a:prstGeom>
          <a:solidFill>
            <a:srgbClr val="FFFFFF"/>
          </a:solidFill>
          <a:ln w="15875" cap="rnd">
            <a:solidFill>
              <a:schemeClr val="accent1"/>
            </a:solidFill>
            <a:prstDash val="solid"/>
            <a:round/>
          </a:ln>
          <a:effectLst>
            <a:outerShdw blurRad="38100" dist="25400" dir="5400000" rotWithShape="0">
              <a:srgbClr val="000000">
                <a:alpha val="25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entury Gothic"/>
                <a:ea typeface="Century Gothic"/>
                <a:cs typeface="Century Gothic"/>
                <a:sym typeface="Century Gothic"/>
              </a:rPr>
              <a:t>Decrease in sale</a:t>
            </a:r>
          </a:p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1DC7AEA5-9885-1F64-2C67-694D0805BF67}"/>
              </a:ext>
            </a:extLst>
          </p:cNvPr>
          <p:cNvCxnSpPr>
            <a:cxnSpLocks/>
            <a:endCxn id="2" idx="2"/>
          </p:cNvCxnSpPr>
          <p:nvPr/>
        </p:nvCxnSpPr>
        <p:spPr>
          <a:xfrm flipV="1">
            <a:off x="2228412" y="3456271"/>
            <a:ext cx="8024661" cy="105128"/>
          </a:xfrm>
          <a:prstGeom prst="straightConnector1">
            <a:avLst/>
          </a:prstGeom>
          <a:noFill/>
          <a:ln w="15875" cap="rnd">
            <a:solidFill>
              <a:schemeClr val="accent1"/>
            </a:solidFill>
            <a:prstDash val="solid"/>
            <a:round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CD7212F-D84D-233B-18EE-3FBB08488DD3}"/>
              </a:ext>
            </a:extLst>
          </p:cNvPr>
          <p:cNvCxnSpPr>
            <a:cxnSpLocks/>
          </p:cNvCxnSpPr>
          <p:nvPr/>
        </p:nvCxnSpPr>
        <p:spPr>
          <a:xfrm>
            <a:off x="2486873" y="1928886"/>
            <a:ext cx="1388359" cy="1477778"/>
          </a:xfrm>
          <a:prstGeom prst="straightConnector1">
            <a:avLst/>
          </a:prstGeom>
          <a:noFill/>
          <a:ln w="15875" cap="rnd">
            <a:solidFill>
              <a:schemeClr val="accent1"/>
            </a:solidFill>
            <a:prstDash val="solid"/>
            <a:round/>
            <a:headEnd type="triangle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2256905A-9FE2-674B-DEB1-F5F962CD49C5}"/>
              </a:ext>
            </a:extLst>
          </p:cNvPr>
          <p:cNvCxnSpPr>
            <a:cxnSpLocks/>
          </p:cNvCxnSpPr>
          <p:nvPr/>
        </p:nvCxnSpPr>
        <p:spPr>
          <a:xfrm>
            <a:off x="6818287" y="2108439"/>
            <a:ext cx="1155675" cy="1293290"/>
          </a:xfrm>
          <a:prstGeom prst="straightConnector1">
            <a:avLst/>
          </a:prstGeom>
          <a:noFill/>
          <a:ln w="15875" cap="rnd">
            <a:solidFill>
              <a:schemeClr val="accent1"/>
            </a:solidFill>
            <a:prstDash val="solid"/>
            <a:round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A73B4561-DB7E-515F-A983-9DF071AB7A24}"/>
              </a:ext>
            </a:extLst>
          </p:cNvPr>
          <p:cNvCxnSpPr>
            <a:cxnSpLocks/>
          </p:cNvCxnSpPr>
          <p:nvPr/>
        </p:nvCxnSpPr>
        <p:spPr>
          <a:xfrm flipH="1">
            <a:off x="7202556" y="3429000"/>
            <a:ext cx="845801" cy="2071613"/>
          </a:xfrm>
          <a:prstGeom prst="straightConnector1">
            <a:avLst/>
          </a:prstGeom>
          <a:noFill/>
          <a:ln w="15875" cap="rnd">
            <a:solidFill>
              <a:schemeClr val="accent1"/>
            </a:solidFill>
            <a:prstDash val="solid"/>
            <a:round/>
            <a:headEnd type="triangle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DE1A0334-A070-C229-A3BB-30F0DA0D74A4}"/>
              </a:ext>
            </a:extLst>
          </p:cNvPr>
          <p:cNvCxnSpPr>
            <a:cxnSpLocks/>
          </p:cNvCxnSpPr>
          <p:nvPr/>
        </p:nvCxnSpPr>
        <p:spPr>
          <a:xfrm flipH="1">
            <a:off x="2328824" y="3535272"/>
            <a:ext cx="1565143" cy="1964563"/>
          </a:xfrm>
          <a:prstGeom prst="straightConnector1">
            <a:avLst/>
          </a:prstGeom>
          <a:noFill/>
          <a:ln w="15875" cap="rnd">
            <a:solidFill>
              <a:schemeClr val="accent1"/>
            </a:solidFill>
            <a:prstDash val="solid"/>
            <a:round/>
            <a:headEnd type="triangle"/>
            <a:tailEnd type="triangle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E868D9D4-0006-8154-4C4B-310C8D67DA50}"/>
              </a:ext>
            </a:extLst>
          </p:cNvPr>
          <p:cNvSpPr/>
          <p:nvPr/>
        </p:nvSpPr>
        <p:spPr>
          <a:xfrm>
            <a:off x="6095999" y="1501756"/>
            <a:ext cx="2749947" cy="369330"/>
          </a:xfrm>
          <a:prstGeom prst="rect">
            <a:avLst/>
          </a:prstGeom>
          <a:solidFill>
            <a:srgbClr val="FFFFFF"/>
          </a:solidFill>
          <a:ln w="15875" cap="rnd">
            <a:solidFill>
              <a:schemeClr val="accent1"/>
            </a:solidFill>
            <a:prstDash val="solid"/>
            <a:round/>
          </a:ln>
          <a:effectLst>
            <a:outerShdw blurRad="38100" dist="25400" dir="5400000" rotWithShape="0">
              <a:srgbClr val="000000">
                <a:alpha val="25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entury Gothic"/>
                <a:ea typeface="Century Gothic"/>
                <a:cs typeface="Century Gothic"/>
                <a:sym typeface="Century Gothic"/>
              </a:rPr>
              <a:t>Machine </a:t>
            </a:r>
            <a:endParaRPr kumimoji="0" lang="en-US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021DC152-9811-2D4F-EC5D-23C945CC677B}"/>
              </a:ext>
            </a:extLst>
          </p:cNvPr>
          <p:cNvSpPr/>
          <p:nvPr/>
        </p:nvSpPr>
        <p:spPr>
          <a:xfrm rot="10800000" flipH="1" flipV="1">
            <a:off x="847118" y="1567141"/>
            <a:ext cx="1805891" cy="369330"/>
          </a:xfrm>
          <a:prstGeom prst="rect">
            <a:avLst/>
          </a:prstGeom>
          <a:solidFill>
            <a:srgbClr val="FFFFFF"/>
          </a:solidFill>
          <a:ln w="15875" cap="rnd">
            <a:solidFill>
              <a:schemeClr val="accent1"/>
            </a:solidFill>
            <a:prstDash val="solid"/>
            <a:round/>
          </a:ln>
          <a:effectLst>
            <a:outerShdw blurRad="38100" dist="25400" dir="5400000" rotWithShape="0">
              <a:srgbClr val="000000">
                <a:alpha val="25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entury Gothic"/>
                <a:ea typeface="Century Gothic"/>
                <a:cs typeface="Century Gothic"/>
                <a:sym typeface="Century Gothic"/>
              </a:rPr>
              <a:t>Man</a:t>
            </a:r>
            <a:endParaRPr kumimoji="0" lang="en-US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FF7EDFD-CED4-7063-C01F-EF6557C54715}"/>
              </a:ext>
            </a:extLst>
          </p:cNvPr>
          <p:cNvSpPr/>
          <p:nvPr/>
        </p:nvSpPr>
        <p:spPr>
          <a:xfrm>
            <a:off x="6498544" y="5499835"/>
            <a:ext cx="2731443" cy="369330"/>
          </a:xfrm>
          <a:prstGeom prst="rect">
            <a:avLst/>
          </a:prstGeom>
          <a:solidFill>
            <a:srgbClr val="FFFFFF"/>
          </a:solidFill>
          <a:ln w="15875" cap="rnd">
            <a:solidFill>
              <a:schemeClr val="accent1"/>
            </a:solidFill>
            <a:prstDash val="solid"/>
            <a:round/>
          </a:ln>
          <a:effectLst>
            <a:outerShdw blurRad="38100" dist="25400" dir="5400000" rotWithShape="0">
              <a:srgbClr val="000000">
                <a:alpha val="25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entury Gothic"/>
                <a:ea typeface="Century Gothic"/>
                <a:cs typeface="Century Gothic"/>
                <a:sym typeface="Century Gothic"/>
              </a:rPr>
              <a:t>Method</a:t>
            </a:r>
            <a:endParaRPr kumimoji="0" lang="en-US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A9FA8626-952B-B4CD-792C-D9E979E36D6C}"/>
              </a:ext>
            </a:extLst>
          </p:cNvPr>
          <p:cNvSpPr/>
          <p:nvPr/>
        </p:nvSpPr>
        <p:spPr>
          <a:xfrm flipH="1">
            <a:off x="878004" y="5646403"/>
            <a:ext cx="3006837" cy="369331"/>
          </a:xfrm>
          <a:prstGeom prst="rect">
            <a:avLst/>
          </a:prstGeom>
          <a:solidFill>
            <a:srgbClr val="FFFFFF"/>
          </a:solidFill>
          <a:ln w="15875" cap="rnd">
            <a:solidFill>
              <a:schemeClr val="accent1"/>
            </a:solidFill>
            <a:prstDash val="solid"/>
            <a:round/>
          </a:ln>
          <a:effectLst>
            <a:outerShdw blurRad="38100" dist="25400" dir="5400000" rotWithShape="0">
              <a:srgbClr val="000000">
                <a:alpha val="25000"/>
              </a:srgbClr>
            </a:outerShdw>
          </a:effectLst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ctr">
            <a:spAutoFit/>
          </a:bodyPr>
          <a:lstStyle/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entury Gothic"/>
                <a:ea typeface="Century Gothic"/>
                <a:cs typeface="Century Gothic"/>
                <a:sym typeface="Century Gothic"/>
              </a:rPr>
              <a:t>Material</a:t>
            </a:r>
            <a:endParaRPr kumimoji="0" lang="en-US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67B100E-7B15-2A7D-074E-DD81790D7237}"/>
              </a:ext>
            </a:extLst>
          </p:cNvPr>
          <p:cNvCxnSpPr>
            <a:cxnSpLocks/>
          </p:cNvCxnSpPr>
          <p:nvPr/>
        </p:nvCxnSpPr>
        <p:spPr>
          <a:xfrm flipV="1">
            <a:off x="13706058" y="8190494"/>
            <a:ext cx="0" cy="554812"/>
          </a:xfrm>
          <a:prstGeom prst="straightConnector1">
            <a:avLst/>
          </a:prstGeom>
          <a:noFill/>
          <a:ln w="15875" cap="rnd">
            <a:solidFill>
              <a:schemeClr val="accent1"/>
            </a:solidFill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AE05DE85-D368-C930-218B-2D5C627D0F38}"/>
              </a:ext>
            </a:extLst>
          </p:cNvPr>
          <p:cNvSpPr txBox="1"/>
          <p:nvPr/>
        </p:nvSpPr>
        <p:spPr>
          <a:xfrm>
            <a:off x="7973962" y="3934243"/>
            <a:ext cx="2551847" cy="147732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entury Gothic"/>
                <a:ea typeface="Century Gothic"/>
                <a:cs typeface="Century Gothic"/>
                <a:sym typeface="Century Gothic"/>
              </a:rPr>
              <a:t>Poor stock management.</a:t>
            </a:r>
          </a:p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GB" dirty="0"/>
              <a:t>Limited delivery options.</a:t>
            </a:r>
            <a:endParaRPr kumimoji="0" lang="en-US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6F87CFC-C25C-A799-ED21-473BD55A2A6B}"/>
              </a:ext>
            </a:extLst>
          </p:cNvPr>
          <p:cNvSpPr txBox="1"/>
          <p:nvPr/>
        </p:nvSpPr>
        <p:spPr>
          <a:xfrm>
            <a:off x="8382710" y="3738288"/>
            <a:ext cx="1863366" cy="182880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58238BB-2A16-0581-D195-9414D14E823C}"/>
              </a:ext>
            </a:extLst>
          </p:cNvPr>
          <p:cNvSpPr txBox="1"/>
          <p:nvPr/>
        </p:nvSpPr>
        <p:spPr>
          <a:xfrm>
            <a:off x="10304553" y="2762676"/>
            <a:ext cx="1828800" cy="182880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E0F2309-0254-EB1D-0624-4CA0A843809B}"/>
              </a:ext>
            </a:extLst>
          </p:cNvPr>
          <p:cNvSpPr txBox="1"/>
          <p:nvPr/>
        </p:nvSpPr>
        <p:spPr>
          <a:xfrm>
            <a:off x="7831724" y="1863688"/>
            <a:ext cx="2359659" cy="147732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entury Gothic"/>
                <a:ea typeface="Century Gothic"/>
                <a:cs typeface="Century Gothic"/>
                <a:sym typeface="Century Gothic"/>
              </a:rPr>
              <a:t>No online ordering system.</a:t>
            </a:r>
          </a:p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entury Gothic"/>
                <a:ea typeface="Century Gothic"/>
                <a:cs typeface="Century Gothic"/>
                <a:sym typeface="Century Gothic"/>
              </a:rPr>
              <a:t>Outdated payment systems.</a:t>
            </a:r>
            <a:endParaRPr kumimoji="0" lang="en-US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1F7A051-3B88-4787-F8E0-EA499B9EA0F1}"/>
              </a:ext>
            </a:extLst>
          </p:cNvPr>
          <p:cNvSpPr txBox="1"/>
          <p:nvPr/>
        </p:nvSpPr>
        <p:spPr>
          <a:xfrm>
            <a:off x="9973339" y="2243151"/>
            <a:ext cx="1828800" cy="1828800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39FAB93-20FF-A405-0BAF-A80FE59FE33C}"/>
              </a:ext>
            </a:extLst>
          </p:cNvPr>
          <p:cNvSpPr txBox="1"/>
          <p:nvPr/>
        </p:nvSpPr>
        <p:spPr>
          <a:xfrm>
            <a:off x="3694945" y="1863688"/>
            <a:ext cx="2510611" cy="1200327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entury Gothic"/>
                <a:ea typeface="Century Gothic"/>
                <a:cs typeface="Century Gothic"/>
                <a:sym typeface="Century Gothic"/>
              </a:rPr>
              <a:t>Poor customer service</a:t>
            </a:r>
            <a:r>
              <a:rPr lang="en-GB" dirty="0"/>
              <a:t>.</a:t>
            </a:r>
          </a:p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GB" dirty="0"/>
          </a:p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entury Gothic"/>
                <a:ea typeface="Century Gothic"/>
                <a:cs typeface="Century Gothic"/>
                <a:sym typeface="Century Gothic"/>
              </a:rPr>
              <a:t>Lack of staff training.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D644615-D66E-2FC8-BC89-0B045CAAD4C2}"/>
              </a:ext>
            </a:extLst>
          </p:cNvPr>
          <p:cNvSpPr txBox="1"/>
          <p:nvPr/>
        </p:nvSpPr>
        <p:spPr>
          <a:xfrm>
            <a:off x="3432149" y="4096367"/>
            <a:ext cx="2623836" cy="1477325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/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spc="0" normalizeH="0" baseline="0" dirty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entury Gothic"/>
                <a:ea typeface="Century Gothic"/>
                <a:cs typeface="Century Gothic"/>
                <a:sym typeface="Century Gothic"/>
              </a:rPr>
              <a:t>Poor packaging or presentation.</a:t>
            </a:r>
          </a:p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indent="0" algn="l" defTabSz="4572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GB" dirty="0"/>
              <a:t>Limited variety of arrangements</a:t>
            </a:r>
            <a:endParaRPr kumimoji="0" lang="en-US" sz="18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Title 1"/>
          <p:cNvSpPr txBox="1">
            <a:spLocks noGrp="1"/>
          </p:cNvSpPr>
          <p:nvPr>
            <p:ph type="title"/>
          </p:nvPr>
        </p:nvSpPr>
        <p:spPr>
          <a:xfrm>
            <a:off x="2589211" y="338327"/>
            <a:ext cx="8915400" cy="932689"/>
          </a:xfrm>
          <a:prstGeom prst="rect">
            <a:avLst/>
          </a:prstGeom>
        </p:spPr>
        <p:txBody>
          <a:bodyPr/>
          <a:lstStyle>
            <a:lvl1pPr>
              <a:defRPr b="1"/>
            </a:lvl1pPr>
          </a:lstStyle>
          <a:p>
            <a:r>
              <a:t>Conclusion</a:t>
            </a:r>
          </a:p>
        </p:txBody>
      </p:sp>
      <p:sp>
        <p:nvSpPr>
          <p:cNvPr id="423" name="Text Placeholder 2"/>
          <p:cNvSpPr txBox="1">
            <a:spLocks noGrp="1"/>
          </p:cNvSpPr>
          <p:nvPr>
            <p:ph type="body" idx="1"/>
          </p:nvPr>
        </p:nvSpPr>
        <p:spPr>
          <a:xfrm>
            <a:off x="758281" y="1271016"/>
            <a:ext cx="10675437" cy="4745737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Green Haven Florists has shown steady growth and success since being founded in 2016 by Liam and Priya Patel. Their strong local reputation stems from providing high-quality fresh flowers and customised arrangements for various occasions. Focusing on excellent customer service reliable delivery and attentive customer needs has fostered loyalty in a competitive market. Despite challenges like competition and economic shifts, the company’s strong community ties and commitment to quality give it a competitive edge. Green Haven Florists exemplifies how a small independent business can thrive through dedication, solid relationships and consistent service.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Title 1"/>
          <p:cNvSpPr txBox="1">
            <a:spLocks noGrp="1"/>
          </p:cNvSpPr>
          <p:nvPr>
            <p:ph type="title"/>
          </p:nvPr>
        </p:nvSpPr>
        <p:spPr>
          <a:xfrm>
            <a:off x="2589211" y="521208"/>
            <a:ext cx="8915400" cy="860401"/>
          </a:xfrm>
          <a:prstGeom prst="rect">
            <a:avLst/>
          </a:prstGeom>
        </p:spPr>
        <p:txBody>
          <a:bodyPr>
            <a:normAutofit fontScale="90000"/>
          </a:bodyPr>
          <a:lstStyle>
            <a:lvl1pPr>
              <a:defRPr b="1"/>
            </a:lvl1pPr>
          </a:lstStyle>
          <a:p>
            <a:r>
              <a:t>References </a:t>
            </a:r>
          </a:p>
        </p:txBody>
      </p:sp>
      <p:sp>
        <p:nvSpPr>
          <p:cNvPr id="426" name="Text Placeholder 2"/>
          <p:cNvSpPr txBox="1">
            <a:spLocks noGrp="1"/>
          </p:cNvSpPr>
          <p:nvPr>
            <p:ph type="body" idx="1"/>
          </p:nvPr>
        </p:nvSpPr>
        <p:spPr>
          <a:xfrm>
            <a:off x="1589706" y="1600200"/>
            <a:ext cx="10323104" cy="5348064"/>
          </a:xfrm>
          <a:prstGeom prst="rect">
            <a:avLst/>
          </a:prstGeom>
        </p:spPr>
        <p:txBody>
          <a:bodyPr/>
          <a:lstStyle/>
          <a:p>
            <a:pPr>
              <a:defRPr b="1">
                <a:solidFill>
                  <a:srgbClr val="111111"/>
                </a:solidFill>
                <a:latin typeface="Arial"/>
                <a:ea typeface="Arial"/>
                <a:cs typeface="Arial"/>
                <a:sym typeface="Arial"/>
              </a:defRPr>
            </a:pPr>
            <a:br>
              <a:rPr dirty="0"/>
            </a:br>
            <a:endParaRPr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D975B4-A2E4-4B29-B358-565A49EDB011}"/>
              </a:ext>
            </a:extLst>
          </p:cNvPr>
          <p:cNvSpPr txBox="1"/>
          <p:nvPr/>
        </p:nvSpPr>
        <p:spPr>
          <a:xfrm>
            <a:off x="1711351" y="2736885"/>
            <a:ext cx="8343689" cy="147732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UICTFontTextStyleBody"/>
              </a:rPr>
              <a:t>University of wales Trinity Saint David (2024) </a:t>
            </a:r>
            <a:r>
              <a:rPr lang="en-GB" b="0" i="1" dirty="0">
                <a:effectLst/>
                <a:latin typeface="UICTFontTextStyleBody"/>
              </a:rPr>
              <a:t>Case Study: Green Haven Florist.</a:t>
            </a:r>
            <a:br>
              <a:rPr lang="en-GB" b="0" i="0" dirty="0">
                <a:effectLst/>
                <a:latin typeface="UICTFontTextStyleBody"/>
              </a:rPr>
            </a:br>
            <a:r>
              <a:rPr lang="en-GB" b="0" i="0" dirty="0">
                <a:effectLst/>
                <a:latin typeface="UICTFontTextStyleBody"/>
              </a:rPr>
              <a:t>(Internal Module Document).</a:t>
            </a:r>
          </a:p>
          <a:p>
            <a:pPr>
              <a:buFont typeface="Arial" panose="020B0604020202020204" pitchFamily="34" charset="0"/>
              <a:buChar char="•"/>
            </a:pPr>
            <a:br>
              <a:rPr lang="en-GB" b="0" i="0" dirty="0">
                <a:effectLst/>
                <a:latin typeface="UICTFontTextStyleBody"/>
              </a:rPr>
            </a:br>
            <a:r>
              <a:rPr lang="en-GB" b="0" i="0" dirty="0">
                <a:effectLst/>
                <a:latin typeface="UICTFontTextStyleBody"/>
              </a:rPr>
              <a:t>Office for National Statistics (2024). Consumer price inflation, uk: 2024. (Online).</a:t>
            </a:r>
            <a:br>
              <a:rPr lang="en-GB" b="0" i="0" dirty="0">
                <a:effectLst/>
                <a:latin typeface="UICTFontTextStyleBody"/>
              </a:rPr>
            </a:br>
            <a:r>
              <a:rPr lang="en-GB" b="0" i="0" dirty="0">
                <a:effectLst/>
                <a:latin typeface="UICTFontTextStyleBody"/>
              </a:rPr>
              <a:t>Available at: </a:t>
            </a:r>
            <a:r>
              <a:rPr lang="en-GB" b="0" i="0" dirty="0">
                <a:effectLst/>
                <a:latin typeface="UICTFontTextStyleBody"/>
                <a:hlinkClick r:id="rId2"/>
              </a:rPr>
              <a:t>https://www.ons.gov.uk</a:t>
            </a:r>
            <a:r>
              <a:rPr lang="en-GB" b="0" i="0" dirty="0">
                <a:effectLst/>
                <a:latin typeface="UICTFontTextStyleBody"/>
              </a:rPr>
              <a:t>  (Accessed: 5 </a:t>
            </a:r>
            <a:r>
              <a:rPr lang="en-GB" dirty="0">
                <a:latin typeface="UICTFontTextStyleBody"/>
              </a:rPr>
              <a:t>Ma</a:t>
            </a:r>
            <a:r>
              <a:rPr lang="en-GB" b="0" i="0" dirty="0">
                <a:effectLst/>
                <a:latin typeface="UICTFontTextStyleBody"/>
              </a:rPr>
              <a:t>rch 2026)</a:t>
            </a:r>
            <a:endParaRPr lang="en-GB" dirty="0">
              <a:latin typeface=".AppleSystemUIFon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0" name="Group 1067"/>
          <p:cNvGrpSpPr/>
          <p:nvPr/>
        </p:nvGrpSpPr>
        <p:grpSpPr>
          <a:xfrm>
            <a:off x="9" y="228599"/>
            <a:ext cx="2851524" cy="6638627"/>
            <a:chOff x="0" y="0"/>
            <a:chExt cx="2851523" cy="6638624"/>
          </a:xfrm>
        </p:grpSpPr>
        <p:sp>
          <p:nvSpPr>
            <p:cNvPr id="428" name="Freeform 11"/>
            <p:cNvSpPr/>
            <p:nvPr/>
          </p:nvSpPr>
          <p:spPr>
            <a:xfrm>
              <a:off x="-1" y="2346442"/>
              <a:ext cx="100643" cy="6262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21600"/>
                  </a:moveTo>
                  <a:cubicBezTo>
                    <a:pt x="19636" y="18582"/>
                    <a:pt x="18655" y="15724"/>
                    <a:pt x="16691" y="12706"/>
                  </a:cubicBezTo>
                  <a:cubicBezTo>
                    <a:pt x="10800" y="8576"/>
                    <a:pt x="5891" y="4288"/>
                    <a:pt x="0" y="0"/>
                  </a:cubicBezTo>
                  <a:cubicBezTo>
                    <a:pt x="0" y="5559"/>
                    <a:pt x="0" y="5559"/>
                    <a:pt x="0" y="5559"/>
                  </a:cubicBezTo>
                  <a:cubicBezTo>
                    <a:pt x="5891" y="10165"/>
                    <a:pt x="12764" y="14929"/>
                    <a:pt x="19636" y="19694"/>
                  </a:cubicBezTo>
                  <a:cubicBezTo>
                    <a:pt x="19636" y="20329"/>
                    <a:pt x="20618" y="20965"/>
                    <a:pt x="21600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29" name="Freeform 12"/>
            <p:cNvSpPr/>
            <p:nvPr/>
          </p:nvSpPr>
          <p:spPr>
            <a:xfrm>
              <a:off x="128598" y="2927928"/>
              <a:ext cx="646720" cy="232221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3269" y="15000"/>
                  </a:moveTo>
                  <a:cubicBezTo>
                    <a:pt x="15891" y="17229"/>
                    <a:pt x="18514" y="19414"/>
                    <a:pt x="21446" y="21600"/>
                  </a:cubicBezTo>
                  <a:cubicBezTo>
                    <a:pt x="21446" y="21214"/>
                    <a:pt x="21446" y="20871"/>
                    <a:pt x="21600" y="20486"/>
                  </a:cubicBezTo>
                  <a:cubicBezTo>
                    <a:pt x="19131" y="18643"/>
                    <a:pt x="16817" y="16757"/>
                    <a:pt x="14657" y="14871"/>
                  </a:cubicBezTo>
                  <a:cubicBezTo>
                    <a:pt x="8949" y="9986"/>
                    <a:pt x="4166" y="5014"/>
                    <a:pt x="0" y="0"/>
                  </a:cubicBezTo>
                  <a:cubicBezTo>
                    <a:pt x="309" y="857"/>
                    <a:pt x="617" y="1757"/>
                    <a:pt x="926" y="2614"/>
                  </a:cubicBezTo>
                  <a:cubicBezTo>
                    <a:pt x="4629" y="6771"/>
                    <a:pt x="8640" y="10929"/>
                    <a:pt x="13269" y="150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30" name="Freeform 13"/>
            <p:cNvSpPr/>
            <p:nvPr/>
          </p:nvSpPr>
          <p:spPr>
            <a:xfrm>
              <a:off x="807000" y="5218457"/>
              <a:ext cx="609444" cy="14201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309" y="1543"/>
                  </a:moveTo>
                  <a:cubicBezTo>
                    <a:pt x="818" y="1052"/>
                    <a:pt x="327" y="561"/>
                    <a:pt x="0" y="0"/>
                  </a:cubicBezTo>
                  <a:cubicBezTo>
                    <a:pt x="0" y="701"/>
                    <a:pt x="0" y="1332"/>
                    <a:pt x="0" y="2034"/>
                  </a:cubicBezTo>
                  <a:cubicBezTo>
                    <a:pt x="3436" y="5961"/>
                    <a:pt x="7200" y="9818"/>
                    <a:pt x="11127" y="13605"/>
                  </a:cubicBezTo>
                  <a:cubicBezTo>
                    <a:pt x="13909" y="16270"/>
                    <a:pt x="17018" y="18935"/>
                    <a:pt x="20127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491" y="18865"/>
                    <a:pt x="15382" y="16130"/>
                    <a:pt x="12600" y="13325"/>
                  </a:cubicBezTo>
                  <a:cubicBezTo>
                    <a:pt x="8509" y="9468"/>
                    <a:pt x="4745" y="5540"/>
                    <a:pt x="1309" y="1543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31" name="Freeform 14"/>
            <p:cNvSpPr/>
            <p:nvPr/>
          </p:nvSpPr>
          <p:spPr>
            <a:xfrm>
              <a:off x="959826" y="6275196"/>
              <a:ext cx="171466" cy="3634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346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4011" y="14491"/>
                    <a:pt x="7005" y="7382"/>
                    <a:pt x="0" y="0"/>
                  </a:cubicBezTo>
                  <a:cubicBezTo>
                    <a:pt x="4670" y="7382"/>
                    <a:pt x="9924" y="14491"/>
                    <a:pt x="16346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32" name="Freeform 15"/>
            <p:cNvSpPr/>
            <p:nvPr/>
          </p:nvSpPr>
          <p:spPr>
            <a:xfrm>
              <a:off x="100641" y="2972657"/>
              <a:ext cx="821912" cy="33286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658" y="19745"/>
                  </a:moveTo>
                  <a:cubicBezTo>
                    <a:pt x="17596" y="18489"/>
                    <a:pt x="15775" y="17232"/>
                    <a:pt x="14076" y="15976"/>
                  </a:cubicBezTo>
                  <a:cubicBezTo>
                    <a:pt x="10193" y="13074"/>
                    <a:pt x="7160" y="10082"/>
                    <a:pt x="4854" y="7060"/>
                  </a:cubicBezTo>
                  <a:cubicBezTo>
                    <a:pt x="3519" y="5235"/>
                    <a:pt x="2427" y="3381"/>
                    <a:pt x="1456" y="1526"/>
                  </a:cubicBezTo>
                  <a:cubicBezTo>
                    <a:pt x="971" y="1017"/>
                    <a:pt x="485" y="509"/>
                    <a:pt x="0" y="0"/>
                  </a:cubicBezTo>
                  <a:cubicBezTo>
                    <a:pt x="971" y="2363"/>
                    <a:pt x="2306" y="4757"/>
                    <a:pt x="4004" y="7090"/>
                  </a:cubicBezTo>
                  <a:cubicBezTo>
                    <a:pt x="6189" y="10142"/>
                    <a:pt x="9222" y="13134"/>
                    <a:pt x="12984" y="16065"/>
                  </a:cubicBezTo>
                  <a:cubicBezTo>
                    <a:pt x="14926" y="17531"/>
                    <a:pt x="17110" y="18967"/>
                    <a:pt x="19416" y="20373"/>
                  </a:cubicBezTo>
                  <a:cubicBezTo>
                    <a:pt x="20144" y="20792"/>
                    <a:pt x="20872" y="21181"/>
                    <a:pt x="21600" y="21600"/>
                  </a:cubicBezTo>
                  <a:cubicBezTo>
                    <a:pt x="21357" y="21450"/>
                    <a:pt x="21236" y="21331"/>
                    <a:pt x="21115" y="21181"/>
                  </a:cubicBezTo>
                  <a:cubicBezTo>
                    <a:pt x="20508" y="20702"/>
                    <a:pt x="20022" y="20224"/>
                    <a:pt x="19658" y="19745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33" name="Freeform 16"/>
            <p:cNvSpPr/>
            <p:nvPr/>
          </p:nvSpPr>
          <p:spPr>
            <a:xfrm>
              <a:off x="26126" y="0"/>
              <a:ext cx="102473" cy="29279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835" h="21600" extrusionOk="0">
                  <a:moveTo>
                    <a:pt x="9565" y="19627"/>
                  </a:moveTo>
                  <a:cubicBezTo>
                    <a:pt x="10505" y="19763"/>
                    <a:pt x="10505" y="19899"/>
                    <a:pt x="10505" y="20035"/>
                  </a:cubicBezTo>
                  <a:cubicBezTo>
                    <a:pt x="13322" y="20511"/>
                    <a:pt x="17078" y="20988"/>
                    <a:pt x="19896" y="21498"/>
                  </a:cubicBezTo>
                  <a:cubicBezTo>
                    <a:pt x="19896" y="21532"/>
                    <a:pt x="19896" y="21566"/>
                    <a:pt x="20835" y="21600"/>
                  </a:cubicBezTo>
                  <a:cubicBezTo>
                    <a:pt x="18957" y="20920"/>
                    <a:pt x="17078" y="20273"/>
                    <a:pt x="15200" y="19593"/>
                  </a:cubicBezTo>
                  <a:cubicBezTo>
                    <a:pt x="7687" y="16123"/>
                    <a:pt x="3931" y="12654"/>
                    <a:pt x="3931" y="9150"/>
                  </a:cubicBezTo>
                  <a:cubicBezTo>
                    <a:pt x="4870" y="6089"/>
                    <a:pt x="7687" y="3061"/>
                    <a:pt x="13322" y="0"/>
                  </a:cubicBezTo>
                  <a:cubicBezTo>
                    <a:pt x="10505" y="0"/>
                    <a:pt x="10505" y="0"/>
                    <a:pt x="10505" y="0"/>
                  </a:cubicBezTo>
                  <a:cubicBezTo>
                    <a:pt x="3931" y="3027"/>
                    <a:pt x="1113" y="6089"/>
                    <a:pt x="174" y="9150"/>
                  </a:cubicBezTo>
                  <a:cubicBezTo>
                    <a:pt x="-765" y="12654"/>
                    <a:pt x="2052" y="16123"/>
                    <a:pt x="9565" y="19627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34" name="Freeform 17"/>
            <p:cNvSpPr/>
            <p:nvPr/>
          </p:nvSpPr>
          <p:spPr>
            <a:xfrm>
              <a:off x="78277" y="2715462"/>
              <a:ext cx="78278" cy="49389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cubicBezTo>
                    <a:pt x="2541" y="3836"/>
                    <a:pt x="3812" y="7469"/>
                    <a:pt x="6353" y="11305"/>
                  </a:cubicBezTo>
                  <a:cubicBezTo>
                    <a:pt x="11435" y="14736"/>
                    <a:pt x="16518" y="18168"/>
                    <a:pt x="21600" y="21600"/>
                  </a:cubicBezTo>
                  <a:cubicBezTo>
                    <a:pt x="19059" y="17563"/>
                    <a:pt x="16518" y="13323"/>
                    <a:pt x="13976" y="9286"/>
                  </a:cubicBezTo>
                  <a:cubicBezTo>
                    <a:pt x="12706" y="9084"/>
                    <a:pt x="12706" y="8882"/>
                    <a:pt x="12706" y="8680"/>
                  </a:cubicBezTo>
                  <a:cubicBezTo>
                    <a:pt x="8894" y="5652"/>
                    <a:pt x="3812" y="2826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35" name="Freeform 18"/>
            <p:cNvSpPr/>
            <p:nvPr/>
          </p:nvSpPr>
          <p:spPr>
            <a:xfrm>
              <a:off x="769725" y="5250141"/>
              <a:ext cx="190102" cy="102505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cubicBezTo>
                    <a:pt x="0" y="3016"/>
                    <a:pt x="1054" y="6032"/>
                    <a:pt x="2634" y="9049"/>
                  </a:cubicBezTo>
                  <a:cubicBezTo>
                    <a:pt x="4215" y="11384"/>
                    <a:pt x="6322" y="13816"/>
                    <a:pt x="8956" y="16151"/>
                  </a:cubicBezTo>
                  <a:cubicBezTo>
                    <a:pt x="10010" y="16735"/>
                    <a:pt x="11590" y="17319"/>
                    <a:pt x="12644" y="17903"/>
                  </a:cubicBezTo>
                  <a:cubicBezTo>
                    <a:pt x="15805" y="19168"/>
                    <a:pt x="18439" y="20335"/>
                    <a:pt x="21600" y="21600"/>
                  </a:cubicBezTo>
                  <a:cubicBezTo>
                    <a:pt x="21073" y="21308"/>
                    <a:pt x="20546" y="20919"/>
                    <a:pt x="20020" y="20627"/>
                  </a:cubicBezTo>
                  <a:cubicBezTo>
                    <a:pt x="13698" y="16735"/>
                    <a:pt x="9483" y="12843"/>
                    <a:pt x="6849" y="8951"/>
                  </a:cubicBezTo>
                  <a:cubicBezTo>
                    <a:pt x="5795" y="6616"/>
                    <a:pt x="4741" y="4378"/>
                    <a:pt x="4215" y="2141"/>
                  </a:cubicBezTo>
                  <a:cubicBezTo>
                    <a:pt x="4215" y="2043"/>
                    <a:pt x="3688" y="1946"/>
                    <a:pt x="3688" y="1751"/>
                  </a:cubicBezTo>
                  <a:cubicBezTo>
                    <a:pt x="2634" y="1168"/>
                    <a:pt x="1054" y="584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36" name="Freeform 19"/>
            <p:cNvSpPr/>
            <p:nvPr/>
          </p:nvSpPr>
          <p:spPr>
            <a:xfrm>
              <a:off x="775316" y="1170425"/>
              <a:ext cx="2076208" cy="40480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336" y="21010"/>
                  </a:moveTo>
                  <a:cubicBezTo>
                    <a:pt x="480" y="18992"/>
                    <a:pt x="1248" y="17000"/>
                    <a:pt x="2400" y="15081"/>
                  </a:cubicBezTo>
                  <a:cubicBezTo>
                    <a:pt x="3600" y="13162"/>
                    <a:pt x="5232" y="11317"/>
                    <a:pt x="7152" y="9545"/>
                  </a:cubicBezTo>
                  <a:cubicBezTo>
                    <a:pt x="9072" y="7774"/>
                    <a:pt x="11280" y="6101"/>
                    <a:pt x="13680" y="4502"/>
                  </a:cubicBezTo>
                  <a:cubicBezTo>
                    <a:pt x="14880" y="3715"/>
                    <a:pt x="16176" y="2928"/>
                    <a:pt x="17472" y="2190"/>
                  </a:cubicBezTo>
                  <a:cubicBezTo>
                    <a:pt x="18144" y="1821"/>
                    <a:pt x="18816" y="1427"/>
                    <a:pt x="19488" y="1082"/>
                  </a:cubicBezTo>
                  <a:cubicBezTo>
                    <a:pt x="20208" y="713"/>
                    <a:pt x="20880" y="369"/>
                    <a:pt x="21600" y="25"/>
                  </a:cubicBezTo>
                  <a:cubicBezTo>
                    <a:pt x="21600" y="0"/>
                    <a:pt x="21600" y="0"/>
                    <a:pt x="21600" y="0"/>
                  </a:cubicBezTo>
                  <a:cubicBezTo>
                    <a:pt x="20832" y="344"/>
                    <a:pt x="20160" y="689"/>
                    <a:pt x="19440" y="1058"/>
                  </a:cubicBezTo>
                  <a:cubicBezTo>
                    <a:pt x="18768" y="1402"/>
                    <a:pt x="18096" y="1771"/>
                    <a:pt x="17424" y="2165"/>
                  </a:cubicBezTo>
                  <a:cubicBezTo>
                    <a:pt x="16080" y="2903"/>
                    <a:pt x="14784" y="3666"/>
                    <a:pt x="13584" y="4453"/>
                  </a:cubicBezTo>
                  <a:cubicBezTo>
                    <a:pt x="11136" y="6052"/>
                    <a:pt x="8880" y="7725"/>
                    <a:pt x="6960" y="9496"/>
                  </a:cubicBezTo>
                  <a:cubicBezTo>
                    <a:pt x="4992" y="11243"/>
                    <a:pt x="3360" y="13113"/>
                    <a:pt x="2160" y="15031"/>
                  </a:cubicBezTo>
                  <a:cubicBezTo>
                    <a:pt x="912" y="16975"/>
                    <a:pt x="144" y="18968"/>
                    <a:pt x="0" y="21010"/>
                  </a:cubicBezTo>
                  <a:cubicBezTo>
                    <a:pt x="0" y="21059"/>
                    <a:pt x="0" y="21083"/>
                    <a:pt x="0" y="21133"/>
                  </a:cubicBezTo>
                  <a:cubicBezTo>
                    <a:pt x="96" y="21280"/>
                    <a:pt x="192" y="21452"/>
                    <a:pt x="336" y="21600"/>
                  </a:cubicBezTo>
                  <a:cubicBezTo>
                    <a:pt x="336" y="21403"/>
                    <a:pt x="336" y="21206"/>
                    <a:pt x="336" y="2101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37" name="Freeform 20"/>
            <p:cNvSpPr/>
            <p:nvPr/>
          </p:nvSpPr>
          <p:spPr>
            <a:xfrm>
              <a:off x="922552" y="6301288"/>
              <a:ext cx="162147" cy="33733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cubicBezTo>
                    <a:pt x="4320" y="7101"/>
                    <a:pt x="9874" y="14499"/>
                    <a:pt x="1604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4194" y="14499"/>
                    <a:pt x="6789" y="7101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38" name="Freeform 21"/>
            <p:cNvSpPr/>
            <p:nvPr/>
          </p:nvSpPr>
          <p:spPr>
            <a:xfrm>
              <a:off x="769725" y="5130862"/>
              <a:ext cx="37276" cy="22178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900" y="19800"/>
                  </a:moveTo>
                  <a:cubicBezTo>
                    <a:pt x="18900" y="20700"/>
                    <a:pt x="21600" y="21150"/>
                    <a:pt x="21600" y="21600"/>
                  </a:cubicBezTo>
                  <a:cubicBezTo>
                    <a:pt x="21600" y="17100"/>
                    <a:pt x="21600" y="13050"/>
                    <a:pt x="21600" y="8550"/>
                  </a:cubicBezTo>
                  <a:cubicBezTo>
                    <a:pt x="13500" y="5850"/>
                    <a:pt x="8100" y="2700"/>
                    <a:pt x="2700" y="0"/>
                  </a:cubicBezTo>
                  <a:cubicBezTo>
                    <a:pt x="0" y="4050"/>
                    <a:pt x="0" y="7650"/>
                    <a:pt x="0" y="11700"/>
                  </a:cubicBezTo>
                  <a:cubicBezTo>
                    <a:pt x="5400" y="14400"/>
                    <a:pt x="13500" y="17100"/>
                    <a:pt x="18900" y="198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39" name="Freeform 22"/>
            <p:cNvSpPr/>
            <p:nvPr/>
          </p:nvSpPr>
          <p:spPr>
            <a:xfrm>
              <a:off x="849865" y="6016136"/>
              <a:ext cx="238560" cy="62248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908" y="2880"/>
                  </a:moveTo>
                  <a:cubicBezTo>
                    <a:pt x="2077" y="1920"/>
                    <a:pt x="831" y="960"/>
                    <a:pt x="0" y="0"/>
                  </a:cubicBezTo>
                  <a:cubicBezTo>
                    <a:pt x="1246" y="2560"/>
                    <a:pt x="2908" y="5120"/>
                    <a:pt x="4985" y="7680"/>
                  </a:cubicBezTo>
                  <a:cubicBezTo>
                    <a:pt x="5400" y="8480"/>
                    <a:pt x="5815" y="9120"/>
                    <a:pt x="6646" y="9920"/>
                  </a:cubicBezTo>
                  <a:cubicBezTo>
                    <a:pt x="11215" y="13760"/>
                    <a:pt x="16200" y="17760"/>
                    <a:pt x="2118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031" y="17440"/>
                    <a:pt x="13292" y="13280"/>
                    <a:pt x="9969" y="8960"/>
                  </a:cubicBezTo>
                  <a:cubicBezTo>
                    <a:pt x="7477" y="6880"/>
                    <a:pt x="5400" y="4960"/>
                    <a:pt x="2908" y="288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</p:grpSp>
      <p:grpSp>
        <p:nvGrpSpPr>
          <p:cNvPr id="453" name="Group 1109"/>
          <p:cNvGrpSpPr/>
          <p:nvPr/>
        </p:nvGrpSpPr>
        <p:grpSpPr>
          <a:xfrm>
            <a:off x="27223" y="-786"/>
            <a:ext cx="2356676" cy="6854040"/>
            <a:chOff x="0" y="0"/>
            <a:chExt cx="2356674" cy="6854039"/>
          </a:xfrm>
        </p:grpSpPr>
        <p:sp>
          <p:nvSpPr>
            <p:cNvPr id="441" name="Freeform 27"/>
            <p:cNvSpPr/>
            <p:nvPr/>
          </p:nvSpPr>
          <p:spPr>
            <a:xfrm>
              <a:off x="-1" y="0"/>
              <a:ext cx="494328" cy="44010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468" y="4930"/>
                  </a:moveTo>
                  <a:cubicBezTo>
                    <a:pt x="2307" y="6762"/>
                    <a:pt x="3565" y="8617"/>
                    <a:pt x="5452" y="10448"/>
                  </a:cubicBezTo>
                  <a:cubicBezTo>
                    <a:pt x="7130" y="12279"/>
                    <a:pt x="9227" y="14110"/>
                    <a:pt x="11953" y="15942"/>
                  </a:cubicBezTo>
                  <a:cubicBezTo>
                    <a:pt x="14470" y="17773"/>
                    <a:pt x="17616" y="19581"/>
                    <a:pt x="21181" y="21389"/>
                  </a:cubicBezTo>
                  <a:cubicBezTo>
                    <a:pt x="21390" y="21459"/>
                    <a:pt x="21600" y="21530"/>
                    <a:pt x="21600" y="21600"/>
                  </a:cubicBezTo>
                  <a:cubicBezTo>
                    <a:pt x="21390" y="21248"/>
                    <a:pt x="20971" y="20872"/>
                    <a:pt x="20761" y="20520"/>
                  </a:cubicBezTo>
                  <a:cubicBezTo>
                    <a:pt x="20761" y="20450"/>
                    <a:pt x="20761" y="20379"/>
                    <a:pt x="20761" y="20332"/>
                  </a:cubicBezTo>
                  <a:cubicBezTo>
                    <a:pt x="17825" y="18853"/>
                    <a:pt x="15309" y="17397"/>
                    <a:pt x="13212" y="15918"/>
                  </a:cubicBezTo>
                  <a:cubicBezTo>
                    <a:pt x="10485" y="14087"/>
                    <a:pt x="8179" y="12279"/>
                    <a:pt x="6291" y="10424"/>
                  </a:cubicBezTo>
                  <a:cubicBezTo>
                    <a:pt x="4404" y="8593"/>
                    <a:pt x="2936" y="6762"/>
                    <a:pt x="1887" y="4907"/>
                  </a:cubicBezTo>
                  <a:cubicBezTo>
                    <a:pt x="1468" y="3991"/>
                    <a:pt x="1049" y="3076"/>
                    <a:pt x="629" y="2160"/>
                  </a:cubicBezTo>
                  <a:cubicBezTo>
                    <a:pt x="419" y="1432"/>
                    <a:pt x="210" y="728"/>
                    <a:pt x="2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728"/>
                    <a:pt x="210" y="1432"/>
                    <a:pt x="210" y="2160"/>
                  </a:cubicBezTo>
                  <a:cubicBezTo>
                    <a:pt x="629" y="3076"/>
                    <a:pt x="839" y="3991"/>
                    <a:pt x="1468" y="49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42" name="Freeform 28"/>
            <p:cNvSpPr/>
            <p:nvPr/>
          </p:nvSpPr>
          <p:spPr>
            <a:xfrm>
              <a:off x="523067" y="4317258"/>
              <a:ext cx="423437" cy="158069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3009" y="14989"/>
                  </a:moveTo>
                  <a:cubicBezTo>
                    <a:pt x="15709" y="17215"/>
                    <a:pt x="18409" y="19440"/>
                    <a:pt x="21600" y="21600"/>
                  </a:cubicBezTo>
                  <a:cubicBezTo>
                    <a:pt x="21600" y="21142"/>
                    <a:pt x="21600" y="20618"/>
                    <a:pt x="21600" y="20160"/>
                  </a:cubicBezTo>
                  <a:cubicBezTo>
                    <a:pt x="21600" y="20095"/>
                    <a:pt x="21600" y="19964"/>
                    <a:pt x="21600" y="19898"/>
                  </a:cubicBezTo>
                  <a:cubicBezTo>
                    <a:pt x="19391" y="18196"/>
                    <a:pt x="17182" y="16495"/>
                    <a:pt x="15218" y="14793"/>
                  </a:cubicBezTo>
                  <a:cubicBezTo>
                    <a:pt x="9327" y="9949"/>
                    <a:pt x="4173" y="4975"/>
                    <a:pt x="0" y="0"/>
                  </a:cubicBezTo>
                  <a:cubicBezTo>
                    <a:pt x="491" y="1375"/>
                    <a:pt x="982" y="2749"/>
                    <a:pt x="1718" y="4124"/>
                  </a:cubicBezTo>
                  <a:cubicBezTo>
                    <a:pt x="5155" y="7789"/>
                    <a:pt x="8836" y="11389"/>
                    <a:pt x="13009" y="1498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43" name="Freeform 29"/>
            <p:cNvSpPr/>
            <p:nvPr/>
          </p:nvSpPr>
          <p:spPr>
            <a:xfrm>
              <a:off x="979074" y="5863468"/>
              <a:ext cx="431101" cy="99057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440" y="1565"/>
                  </a:moveTo>
                  <a:cubicBezTo>
                    <a:pt x="960" y="1043"/>
                    <a:pt x="480" y="522"/>
                    <a:pt x="0" y="0"/>
                  </a:cubicBezTo>
                  <a:cubicBezTo>
                    <a:pt x="0" y="939"/>
                    <a:pt x="0" y="1983"/>
                    <a:pt x="240" y="3026"/>
                  </a:cubicBezTo>
                  <a:cubicBezTo>
                    <a:pt x="3360" y="6470"/>
                    <a:pt x="6480" y="9913"/>
                    <a:pt x="10080" y="13252"/>
                  </a:cubicBezTo>
                  <a:cubicBezTo>
                    <a:pt x="12960" y="16070"/>
                    <a:pt x="16080" y="18887"/>
                    <a:pt x="19200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240" y="18783"/>
                    <a:pt x="15120" y="15861"/>
                    <a:pt x="12000" y="12835"/>
                  </a:cubicBezTo>
                  <a:cubicBezTo>
                    <a:pt x="8160" y="9183"/>
                    <a:pt x="4800" y="5322"/>
                    <a:pt x="1440" y="1565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44" name="Freeform 30"/>
            <p:cNvSpPr/>
            <p:nvPr/>
          </p:nvSpPr>
          <p:spPr>
            <a:xfrm>
              <a:off x="494326" y="4365159"/>
              <a:ext cx="551808" cy="223597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970" y="18917"/>
                  </a:moveTo>
                  <a:cubicBezTo>
                    <a:pt x="17468" y="17946"/>
                    <a:pt x="15965" y="16928"/>
                    <a:pt x="14650" y="15911"/>
                  </a:cubicBezTo>
                  <a:cubicBezTo>
                    <a:pt x="10706" y="12997"/>
                    <a:pt x="7701" y="9991"/>
                    <a:pt x="5447" y="6984"/>
                  </a:cubicBezTo>
                  <a:cubicBezTo>
                    <a:pt x="4132" y="5504"/>
                    <a:pt x="3193" y="3978"/>
                    <a:pt x="2442" y="2451"/>
                  </a:cubicBezTo>
                  <a:cubicBezTo>
                    <a:pt x="1690" y="1619"/>
                    <a:pt x="751" y="833"/>
                    <a:pt x="0" y="0"/>
                  </a:cubicBezTo>
                  <a:cubicBezTo>
                    <a:pt x="939" y="2359"/>
                    <a:pt x="2254" y="4718"/>
                    <a:pt x="3944" y="7030"/>
                  </a:cubicBezTo>
                  <a:cubicBezTo>
                    <a:pt x="6198" y="10083"/>
                    <a:pt x="9203" y="13090"/>
                    <a:pt x="12960" y="16050"/>
                  </a:cubicBezTo>
                  <a:cubicBezTo>
                    <a:pt x="14838" y="17484"/>
                    <a:pt x="16904" y="18964"/>
                    <a:pt x="19346" y="20397"/>
                  </a:cubicBezTo>
                  <a:cubicBezTo>
                    <a:pt x="20097" y="20767"/>
                    <a:pt x="20849" y="21184"/>
                    <a:pt x="21600" y="21600"/>
                  </a:cubicBezTo>
                  <a:cubicBezTo>
                    <a:pt x="21412" y="21461"/>
                    <a:pt x="21224" y="21322"/>
                    <a:pt x="21037" y="21184"/>
                  </a:cubicBezTo>
                  <a:cubicBezTo>
                    <a:pt x="20285" y="20444"/>
                    <a:pt x="19534" y="19657"/>
                    <a:pt x="18970" y="18917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45" name="Freeform 31"/>
            <p:cNvSpPr/>
            <p:nvPr/>
          </p:nvSpPr>
          <p:spPr>
            <a:xfrm>
              <a:off x="444311" y="1289984"/>
              <a:ext cx="170725" cy="302727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150" h="21600" extrusionOk="0">
                  <a:moveTo>
                    <a:pt x="9750" y="21600"/>
                  </a:moveTo>
                  <a:cubicBezTo>
                    <a:pt x="8550" y="21191"/>
                    <a:pt x="7950" y="20781"/>
                    <a:pt x="7350" y="20372"/>
                  </a:cubicBezTo>
                  <a:cubicBezTo>
                    <a:pt x="4350" y="18085"/>
                    <a:pt x="2550" y="15833"/>
                    <a:pt x="2550" y="13581"/>
                  </a:cubicBezTo>
                  <a:cubicBezTo>
                    <a:pt x="2550" y="11295"/>
                    <a:pt x="4350" y="9043"/>
                    <a:pt x="7350" y="6756"/>
                  </a:cubicBezTo>
                  <a:cubicBezTo>
                    <a:pt x="8550" y="5630"/>
                    <a:pt x="10350" y="4504"/>
                    <a:pt x="12750" y="3378"/>
                  </a:cubicBezTo>
                  <a:cubicBezTo>
                    <a:pt x="15150" y="2252"/>
                    <a:pt x="17550" y="1126"/>
                    <a:pt x="21150" y="0"/>
                  </a:cubicBezTo>
                  <a:cubicBezTo>
                    <a:pt x="20550" y="0"/>
                    <a:pt x="20550" y="0"/>
                    <a:pt x="20550" y="0"/>
                  </a:cubicBezTo>
                  <a:cubicBezTo>
                    <a:pt x="16950" y="1126"/>
                    <a:pt x="13950" y="2252"/>
                    <a:pt x="11550" y="3378"/>
                  </a:cubicBezTo>
                  <a:cubicBezTo>
                    <a:pt x="9150" y="4504"/>
                    <a:pt x="7350" y="5630"/>
                    <a:pt x="5550" y="6756"/>
                  </a:cubicBezTo>
                  <a:cubicBezTo>
                    <a:pt x="1950" y="9009"/>
                    <a:pt x="150" y="11295"/>
                    <a:pt x="150" y="13581"/>
                  </a:cubicBezTo>
                  <a:cubicBezTo>
                    <a:pt x="-450" y="15731"/>
                    <a:pt x="750" y="17915"/>
                    <a:pt x="3750" y="20099"/>
                  </a:cubicBezTo>
                  <a:cubicBezTo>
                    <a:pt x="5550" y="20576"/>
                    <a:pt x="7350" y="21088"/>
                    <a:pt x="9150" y="21566"/>
                  </a:cubicBezTo>
                  <a:cubicBezTo>
                    <a:pt x="9150" y="21566"/>
                    <a:pt x="9750" y="21600"/>
                    <a:pt x="9750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46" name="Freeform 32"/>
            <p:cNvSpPr/>
            <p:nvPr/>
          </p:nvSpPr>
          <p:spPr>
            <a:xfrm>
              <a:off x="1084453" y="6572387"/>
              <a:ext cx="134121" cy="28165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971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86" y="14644"/>
                    <a:pt x="6943" y="7322"/>
                    <a:pt x="0" y="0"/>
                  </a:cubicBezTo>
                  <a:cubicBezTo>
                    <a:pt x="4629" y="7322"/>
                    <a:pt x="10029" y="14644"/>
                    <a:pt x="16971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47" name="Freeform 33"/>
            <p:cNvSpPr/>
            <p:nvPr/>
          </p:nvSpPr>
          <p:spPr>
            <a:xfrm>
              <a:off x="475166" y="4108415"/>
              <a:ext cx="82390" cy="51157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5082" y="10901"/>
                  </a:moveTo>
                  <a:cubicBezTo>
                    <a:pt x="10165" y="14535"/>
                    <a:pt x="16518" y="17966"/>
                    <a:pt x="21600" y="21600"/>
                  </a:cubicBezTo>
                  <a:cubicBezTo>
                    <a:pt x="17788" y="17361"/>
                    <a:pt x="15247" y="13121"/>
                    <a:pt x="12706" y="8882"/>
                  </a:cubicBezTo>
                  <a:cubicBezTo>
                    <a:pt x="12706" y="8882"/>
                    <a:pt x="11435" y="8680"/>
                    <a:pt x="11435" y="8680"/>
                  </a:cubicBezTo>
                  <a:cubicBezTo>
                    <a:pt x="7624" y="5854"/>
                    <a:pt x="3812" y="2826"/>
                    <a:pt x="0" y="0"/>
                  </a:cubicBezTo>
                  <a:cubicBezTo>
                    <a:pt x="0" y="404"/>
                    <a:pt x="0" y="1009"/>
                    <a:pt x="0" y="1615"/>
                  </a:cubicBezTo>
                  <a:cubicBezTo>
                    <a:pt x="1271" y="4643"/>
                    <a:pt x="3812" y="7873"/>
                    <a:pt x="5082" y="10901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48" name="Freeform 34"/>
            <p:cNvSpPr/>
            <p:nvPr/>
          </p:nvSpPr>
          <p:spPr>
            <a:xfrm>
              <a:off x="946501" y="3146585"/>
              <a:ext cx="1410174" cy="271688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588" y="21030"/>
                  </a:moveTo>
                  <a:cubicBezTo>
                    <a:pt x="661" y="19052"/>
                    <a:pt x="1396" y="17037"/>
                    <a:pt x="2571" y="15097"/>
                  </a:cubicBezTo>
                  <a:cubicBezTo>
                    <a:pt x="3747" y="13196"/>
                    <a:pt x="5363" y="11332"/>
                    <a:pt x="7273" y="9583"/>
                  </a:cubicBezTo>
                  <a:cubicBezTo>
                    <a:pt x="9110" y="7796"/>
                    <a:pt x="11314" y="6123"/>
                    <a:pt x="13739" y="4525"/>
                  </a:cubicBezTo>
                  <a:cubicBezTo>
                    <a:pt x="14914" y="3727"/>
                    <a:pt x="16163" y="2928"/>
                    <a:pt x="17486" y="2206"/>
                  </a:cubicBezTo>
                  <a:cubicBezTo>
                    <a:pt x="18147" y="1825"/>
                    <a:pt x="18808" y="1445"/>
                    <a:pt x="19469" y="1065"/>
                  </a:cubicBezTo>
                  <a:cubicBezTo>
                    <a:pt x="20131" y="723"/>
                    <a:pt x="20865" y="342"/>
                    <a:pt x="21600" y="0"/>
                  </a:cubicBezTo>
                  <a:cubicBezTo>
                    <a:pt x="21527" y="0"/>
                    <a:pt x="21527" y="0"/>
                    <a:pt x="21527" y="0"/>
                  </a:cubicBezTo>
                  <a:cubicBezTo>
                    <a:pt x="20792" y="342"/>
                    <a:pt x="20057" y="685"/>
                    <a:pt x="19396" y="1027"/>
                  </a:cubicBezTo>
                  <a:cubicBezTo>
                    <a:pt x="18735" y="1407"/>
                    <a:pt x="18073" y="1787"/>
                    <a:pt x="17412" y="2130"/>
                  </a:cubicBezTo>
                  <a:cubicBezTo>
                    <a:pt x="16016" y="2890"/>
                    <a:pt x="14767" y="3651"/>
                    <a:pt x="13592" y="4449"/>
                  </a:cubicBezTo>
                  <a:cubicBezTo>
                    <a:pt x="11094" y="6046"/>
                    <a:pt x="8890" y="7720"/>
                    <a:pt x="6980" y="9469"/>
                  </a:cubicBezTo>
                  <a:cubicBezTo>
                    <a:pt x="4996" y="11256"/>
                    <a:pt x="3380" y="13120"/>
                    <a:pt x="2204" y="15059"/>
                  </a:cubicBezTo>
                  <a:cubicBezTo>
                    <a:pt x="955" y="16923"/>
                    <a:pt x="220" y="18900"/>
                    <a:pt x="0" y="20877"/>
                  </a:cubicBezTo>
                  <a:cubicBezTo>
                    <a:pt x="220" y="21106"/>
                    <a:pt x="367" y="21334"/>
                    <a:pt x="514" y="21600"/>
                  </a:cubicBezTo>
                  <a:cubicBezTo>
                    <a:pt x="514" y="21410"/>
                    <a:pt x="514" y="21220"/>
                    <a:pt x="588" y="210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49" name="Freeform 35"/>
            <p:cNvSpPr/>
            <p:nvPr/>
          </p:nvSpPr>
          <p:spPr>
            <a:xfrm>
              <a:off x="1046133" y="6601127"/>
              <a:ext cx="120710" cy="25291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cubicBezTo>
                    <a:pt x="4320" y="7336"/>
                    <a:pt x="10368" y="14672"/>
                    <a:pt x="1641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24" y="14672"/>
                    <a:pt x="6912" y="7336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50" name="Freeform 36"/>
            <p:cNvSpPr/>
            <p:nvPr/>
          </p:nvSpPr>
          <p:spPr>
            <a:xfrm>
              <a:off x="946501" y="5897956"/>
              <a:ext cx="137953" cy="6744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cubicBezTo>
                    <a:pt x="0" y="4596"/>
                    <a:pt x="1490" y="9191"/>
                    <a:pt x="5214" y="13634"/>
                  </a:cubicBezTo>
                  <a:cubicBezTo>
                    <a:pt x="8193" y="15013"/>
                    <a:pt x="10428" y="16545"/>
                    <a:pt x="13407" y="17923"/>
                  </a:cubicBezTo>
                  <a:cubicBezTo>
                    <a:pt x="16386" y="19149"/>
                    <a:pt x="18621" y="20374"/>
                    <a:pt x="21600" y="21600"/>
                  </a:cubicBezTo>
                  <a:cubicBezTo>
                    <a:pt x="20855" y="21294"/>
                    <a:pt x="20855" y="20987"/>
                    <a:pt x="20110" y="20681"/>
                  </a:cubicBezTo>
                  <a:cubicBezTo>
                    <a:pt x="11917" y="15013"/>
                    <a:pt x="7448" y="9191"/>
                    <a:pt x="5959" y="3370"/>
                  </a:cubicBezTo>
                  <a:cubicBezTo>
                    <a:pt x="5214" y="2757"/>
                    <a:pt x="3724" y="2298"/>
                    <a:pt x="2979" y="1685"/>
                  </a:cubicBezTo>
                  <a:cubicBezTo>
                    <a:pt x="1490" y="1072"/>
                    <a:pt x="745" y="460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51" name="Freeform 37"/>
            <p:cNvSpPr/>
            <p:nvPr/>
          </p:nvSpPr>
          <p:spPr>
            <a:xfrm>
              <a:off x="946502" y="5773416"/>
              <a:ext cx="38320" cy="22800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1700"/>
                  </a:moveTo>
                  <a:cubicBezTo>
                    <a:pt x="2700" y="13050"/>
                    <a:pt x="5400" y="14850"/>
                    <a:pt x="10800" y="16650"/>
                  </a:cubicBezTo>
                  <a:cubicBezTo>
                    <a:pt x="13500" y="18450"/>
                    <a:pt x="18900" y="19800"/>
                    <a:pt x="21600" y="21600"/>
                  </a:cubicBezTo>
                  <a:cubicBezTo>
                    <a:pt x="18900" y="17100"/>
                    <a:pt x="18900" y="12600"/>
                    <a:pt x="18900" y="8550"/>
                  </a:cubicBezTo>
                  <a:cubicBezTo>
                    <a:pt x="13500" y="5400"/>
                    <a:pt x="8100" y="2700"/>
                    <a:pt x="0" y="0"/>
                  </a:cubicBezTo>
                  <a:cubicBezTo>
                    <a:pt x="0" y="450"/>
                    <a:pt x="0" y="1350"/>
                    <a:pt x="0" y="1800"/>
                  </a:cubicBezTo>
                  <a:cubicBezTo>
                    <a:pt x="0" y="4950"/>
                    <a:pt x="0" y="8550"/>
                    <a:pt x="0" y="117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52" name="Freeform 38"/>
            <p:cNvSpPr/>
            <p:nvPr/>
          </p:nvSpPr>
          <p:spPr>
            <a:xfrm>
              <a:off x="979074" y="6323308"/>
              <a:ext cx="210761" cy="5307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5400" y="5449"/>
                  </a:moveTo>
                  <a:cubicBezTo>
                    <a:pt x="3436" y="3697"/>
                    <a:pt x="1964" y="1751"/>
                    <a:pt x="0" y="0"/>
                  </a:cubicBezTo>
                  <a:cubicBezTo>
                    <a:pt x="1473" y="3114"/>
                    <a:pt x="3436" y="6422"/>
                    <a:pt x="5400" y="9535"/>
                  </a:cubicBezTo>
                  <a:cubicBezTo>
                    <a:pt x="5891" y="10119"/>
                    <a:pt x="6382" y="10703"/>
                    <a:pt x="6873" y="11286"/>
                  </a:cubicBezTo>
                  <a:cubicBezTo>
                    <a:pt x="10800" y="14789"/>
                    <a:pt x="14727" y="18292"/>
                    <a:pt x="1914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182" y="17903"/>
                    <a:pt x="13745" y="14011"/>
                    <a:pt x="10800" y="10119"/>
                  </a:cubicBezTo>
                  <a:cubicBezTo>
                    <a:pt x="8836" y="8562"/>
                    <a:pt x="7364" y="7005"/>
                    <a:pt x="5400" y="544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</p:grpSp>
      <p:sp>
        <p:nvSpPr>
          <p:cNvPr id="454" name="Rectangle 1122"/>
          <p:cNvSpPr/>
          <p:nvPr/>
        </p:nvSpPr>
        <p:spPr>
          <a:xfrm>
            <a:off x="-1" y="0"/>
            <a:ext cx="182882" cy="6858000"/>
          </a:xfrm>
          <a:prstGeom prst="rect">
            <a:avLst/>
          </a:prstGeom>
          <a:solidFill>
            <a:srgbClr val="242852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455" name="Freeform 6"/>
          <p:cNvSpPr/>
          <p:nvPr/>
        </p:nvSpPr>
        <p:spPr>
          <a:xfrm>
            <a:off x="-1" y="4323810"/>
            <a:ext cx="1742308" cy="77859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71" h="21600" extrusionOk="0">
                <a:moveTo>
                  <a:pt x="16665" y="21600"/>
                </a:moveTo>
                <a:cubicBezTo>
                  <a:pt x="16839" y="21600"/>
                  <a:pt x="16955" y="21470"/>
                  <a:pt x="17013" y="21340"/>
                </a:cubicBezTo>
                <a:cubicBezTo>
                  <a:pt x="17013" y="21210"/>
                  <a:pt x="17071" y="21210"/>
                  <a:pt x="17071" y="21210"/>
                </a:cubicBezTo>
                <a:cubicBezTo>
                  <a:pt x="21484" y="11320"/>
                  <a:pt x="21484" y="11320"/>
                  <a:pt x="21484" y="11320"/>
                </a:cubicBezTo>
                <a:cubicBezTo>
                  <a:pt x="21600" y="11060"/>
                  <a:pt x="21600" y="10540"/>
                  <a:pt x="21484" y="10149"/>
                </a:cubicBezTo>
                <a:cubicBezTo>
                  <a:pt x="17071" y="390"/>
                  <a:pt x="17071" y="390"/>
                  <a:pt x="17071" y="390"/>
                </a:cubicBezTo>
                <a:cubicBezTo>
                  <a:pt x="17071" y="260"/>
                  <a:pt x="17013" y="260"/>
                  <a:pt x="17013" y="260"/>
                </a:cubicBezTo>
                <a:cubicBezTo>
                  <a:pt x="16955" y="130"/>
                  <a:pt x="16839" y="0"/>
                  <a:pt x="16665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1600"/>
                  <a:pt x="0" y="21600"/>
                  <a:pt x="0" y="21600"/>
                </a:cubicBezTo>
                <a:lnTo>
                  <a:pt x="16665" y="21600"/>
                </a:ln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456" name="Rectangle 1066"/>
          <p:cNvSpPr/>
          <p:nvPr/>
        </p:nvSpPr>
        <p:spPr>
          <a:xfrm>
            <a:off x="0" y="-787"/>
            <a:ext cx="12192000" cy="6854040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457" name="Rectangle 1068"/>
          <p:cNvSpPr/>
          <p:nvPr/>
        </p:nvSpPr>
        <p:spPr>
          <a:xfrm>
            <a:off x="612047" y="935645"/>
            <a:ext cx="4851190" cy="4968018"/>
          </a:xfrm>
          <a:prstGeom prst="rect">
            <a:avLst/>
          </a:prstGeom>
          <a:solidFill>
            <a:srgbClr val="FFFFFF"/>
          </a:solidFill>
          <a:ln w="12700" cap="sq">
            <a:solidFill>
              <a:srgbClr val="242852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grpSp>
        <p:nvGrpSpPr>
          <p:cNvPr id="470" name="Group 1070"/>
          <p:cNvGrpSpPr/>
          <p:nvPr/>
        </p:nvGrpSpPr>
        <p:grpSpPr>
          <a:xfrm>
            <a:off x="6087364" y="228599"/>
            <a:ext cx="2851524" cy="6638627"/>
            <a:chOff x="0" y="0"/>
            <a:chExt cx="2851523" cy="6638624"/>
          </a:xfrm>
        </p:grpSpPr>
        <p:sp>
          <p:nvSpPr>
            <p:cNvPr id="458" name="Freeform 11"/>
            <p:cNvSpPr/>
            <p:nvPr/>
          </p:nvSpPr>
          <p:spPr>
            <a:xfrm>
              <a:off x="-1" y="2346442"/>
              <a:ext cx="100643" cy="62621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21600"/>
                  </a:moveTo>
                  <a:cubicBezTo>
                    <a:pt x="19636" y="18582"/>
                    <a:pt x="18655" y="15724"/>
                    <a:pt x="16691" y="12706"/>
                  </a:cubicBezTo>
                  <a:cubicBezTo>
                    <a:pt x="10800" y="8576"/>
                    <a:pt x="5891" y="4288"/>
                    <a:pt x="0" y="0"/>
                  </a:cubicBezTo>
                  <a:cubicBezTo>
                    <a:pt x="0" y="5559"/>
                    <a:pt x="0" y="5559"/>
                    <a:pt x="0" y="5559"/>
                  </a:cubicBezTo>
                  <a:cubicBezTo>
                    <a:pt x="5891" y="10165"/>
                    <a:pt x="12764" y="14929"/>
                    <a:pt x="19636" y="19694"/>
                  </a:cubicBezTo>
                  <a:cubicBezTo>
                    <a:pt x="19636" y="20329"/>
                    <a:pt x="20618" y="20965"/>
                    <a:pt x="21600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59" name="Freeform 12"/>
            <p:cNvSpPr/>
            <p:nvPr/>
          </p:nvSpPr>
          <p:spPr>
            <a:xfrm>
              <a:off x="128598" y="2927928"/>
              <a:ext cx="646720" cy="232221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3269" y="15000"/>
                  </a:moveTo>
                  <a:cubicBezTo>
                    <a:pt x="15891" y="17229"/>
                    <a:pt x="18514" y="19414"/>
                    <a:pt x="21446" y="21600"/>
                  </a:cubicBezTo>
                  <a:cubicBezTo>
                    <a:pt x="21446" y="21214"/>
                    <a:pt x="21446" y="20871"/>
                    <a:pt x="21600" y="20486"/>
                  </a:cubicBezTo>
                  <a:cubicBezTo>
                    <a:pt x="19131" y="18643"/>
                    <a:pt x="16817" y="16757"/>
                    <a:pt x="14657" y="14871"/>
                  </a:cubicBezTo>
                  <a:cubicBezTo>
                    <a:pt x="8949" y="9986"/>
                    <a:pt x="4166" y="5014"/>
                    <a:pt x="0" y="0"/>
                  </a:cubicBezTo>
                  <a:cubicBezTo>
                    <a:pt x="309" y="857"/>
                    <a:pt x="617" y="1757"/>
                    <a:pt x="926" y="2614"/>
                  </a:cubicBezTo>
                  <a:cubicBezTo>
                    <a:pt x="4629" y="6771"/>
                    <a:pt x="8640" y="10929"/>
                    <a:pt x="13269" y="150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60" name="Freeform 13"/>
            <p:cNvSpPr/>
            <p:nvPr/>
          </p:nvSpPr>
          <p:spPr>
            <a:xfrm>
              <a:off x="807000" y="5218457"/>
              <a:ext cx="609444" cy="14201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309" y="1543"/>
                  </a:moveTo>
                  <a:cubicBezTo>
                    <a:pt x="818" y="1052"/>
                    <a:pt x="327" y="561"/>
                    <a:pt x="0" y="0"/>
                  </a:cubicBezTo>
                  <a:cubicBezTo>
                    <a:pt x="0" y="701"/>
                    <a:pt x="0" y="1332"/>
                    <a:pt x="0" y="2034"/>
                  </a:cubicBezTo>
                  <a:cubicBezTo>
                    <a:pt x="3436" y="5961"/>
                    <a:pt x="7200" y="9818"/>
                    <a:pt x="11127" y="13605"/>
                  </a:cubicBezTo>
                  <a:cubicBezTo>
                    <a:pt x="13909" y="16270"/>
                    <a:pt x="17018" y="18935"/>
                    <a:pt x="20127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491" y="18865"/>
                    <a:pt x="15382" y="16130"/>
                    <a:pt x="12600" y="13325"/>
                  </a:cubicBezTo>
                  <a:cubicBezTo>
                    <a:pt x="8509" y="9468"/>
                    <a:pt x="4745" y="5540"/>
                    <a:pt x="1309" y="1543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61" name="Freeform 14"/>
            <p:cNvSpPr/>
            <p:nvPr/>
          </p:nvSpPr>
          <p:spPr>
            <a:xfrm>
              <a:off x="959826" y="6275196"/>
              <a:ext cx="171466" cy="3634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346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4011" y="14491"/>
                    <a:pt x="7005" y="7382"/>
                    <a:pt x="0" y="0"/>
                  </a:cubicBezTo>
                  <a:cubicBezTo>
                    <a:pt x="4670" y="7382"/>
                    <a:pt x="9924" y="14491"/>
                    <a:pt x="16346" y="216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62" name="Freeform 15"/>
            <p:cNvSpPr/>
            <p:nvPr/>
          </p:nvSpPr>
          <p:spPr>
            <a:xfrm>
              <a:off x="100641" y="2972657"/>
              <a:ext cx="821912" cy="33286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9658" y="19745"/>
                  </a:moveTo>
                  <a:cubicBezTo>
                    <a:pt x="17596" y="18489"/>
                    <a:pt x="15775" y="17232"/>
                    <a:pt x="14076" y="15976"/>
                  </a:cubicBezTo>
                  <a:cubicBezTo>
                    <a:pt x="10193" y="13074"/>
                    <a:pt x="7160" y="10082"/>
                    <a:pt x="4854" y="7060"/>
                  </a:cubicBezTo>
                  <a:cubicBezTo>
                    <a:pt x="3519" y="5235"/>
                    <a:pt x="2427" y="3381"/>
                    <a:pt x="1456" y="1526"/>
                  </a:cubicBezTo>
                  <a:cubicBezTo>
                    <a:pt x="971" y="1017"/>
                    <a:pt x="485" y="509"/>
                    <a:pt x="0" y="0"/>
                  </a:cubicBezTo>
                  <a:cubicBezTo>
                    <a:pt x="971" y="2363"/>
                    <a:pt x="2306" y="4757"/>
                    <a:pt x="4004" y="7090"/>
                  </a:cubicBezTo>
                  <a:cubicBezTo>
                    <a:pt x="6189" y="10142"/>
                    <a:pt x="9222" y="13134"/>
                    <a:pt x="12984" y="16065"/>
                  </a:cubicBezTo>
                  <a:cubicBezTo>
                    <a:pt x="14926" y="17531"/>
                    <a:pt x="17110" y="18967"/>
                    <a:pt x="19416" y="20373"/>
                  </a:cubicBezTo>
                  <a:cubicBezTo>
                    <a:pt x="20144" y="20792"/>
                    <a:pt x="20872" y="21181"/>
                    <a:pt x="21600" y="21600"/>
                  </a:cubicBezTo>
                  <a:cubicBezTo>
                    <a:pt x="21357" y="21450"/>
                    <a:pt x="21236" y="21331"/>
                    <a:pt x="21115" y="21181"/>
                  </a:cubicBezTo>
                  <a:cubicBezTo>
                    <a:pt x="20508" y="20702"/>
                    <a:pt x="20022" y="20224"/>
                    <a:pt x="19658" y="19745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63" name="Freeform 16"/>
            <p:cNvSpPr/>
            <p:nvPr/>
          </p:nvSpPr>
          <p:spPr>
            <a:xfrm>
              <a:off x="26126" y="0"/>
              <a:ext cx="102473" cy="292792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835" h="21600" extrusionOk="0">
                  <a:moveTo>
                    <a:pt x="9565" y="19627"/>
                  </a:moveTo>
                  <a:cubicBezTo>
                    <a:pt x="10505" y="19763"/>
                    <a:pt x="10505" y="19899"/>
                    <a:pt x="10505" y="20035"/>
                  </a:cubicBezTo>
                  <a:cubicBezTo>
                    <a:pt x="13322" y="20511"/>
                    <a:pt x="17078" y="20988"/>
                    <a:pt x="19896" y="21498"/>
                  </a:cubicBezTo>
                  <a:cubicBezTo>
                    <a:pt x="19896" y="21532"/>
                    <a:pt x="19896" y="21566"/>
                    <a:pt x="20835" y="21600"/>
                  </a:cubicBezTo>
                  <a:cubicBezTo>
                    <a:pt x="18957" y="20920"/>
                    <a:pt x="17078" y="20273"/>
                    <a:pt x="15200" y="19593"/>
                  </a:cubicBezTo>
                  <a:cubicBezTo>
                    <a:pt x="7687" y="16123"/>
                    <a:pt x="3931" y="12654"/>
                    <a:pt x="3931" y="9150"/>
                  </a:cubicBezTo>
                  <a:cubicBezTo>
                    <a:pt x="4870" y="6089"/>
                    <a:pt x="7687" y="3061"/>
                    <a:pt x="13322" y="0"/>
                  </a:cubicBezTo>
                  <a:cubicBezTo>
                    <a:pt x="10505" y="0"/>
                    <a:pt x="10505" y="0"/>
                    <a:pt x="10505" y="0"/>
                  </a:cubicBezTo>
                  <a:cubicBezTo>
                    <a:pt x="3931" y="3027"/>
                    <a:pt x="1113" y="6089"/>
                    <a:pt x="174" y="9150"/>
                  </a:cubicBezTo>
                  <a:cubicBezTo>
                    <a:pt x="-765" y="12654"/>
                    <a:pt x="2052" y="16123"/>
                    <a:pt x="9565" y="19627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64" name="Freeform 17"/>
            <p:cNvSpPr/>
            <p:nvPr/>
          </p:nvSpPr>
          <p:spPr>
            <a:xfrm>
              <a:off x="78277" y="2715462"/>
              <a:ext cx="78278" cy="49389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cubicBezTo>
                    <a:pt x="2541" y="3836"/>
                    <a:pt x="3812" y="7469"/>
                    <a:pt x="6353" y="11305"/>
                  </a:cubicBezTo>
                  <a:cubicBezTo>
                    <a:pt x="11435" y="14736"/>
                    <a:pt x="16518" y="18168"/>
                    <a:pt x="21600" y="21600"/>
                  </a:cubicBezTo>
                  <a:cubicBezTo>
                    <a:pt x="19059" y="17563"/>
                    <a:pt x="16518" y="13323"/>
                    <a:pt x="13976" y="9286"/>
                  </a:cubicBezTo>
                  <a:cubicBezTo>
                    <a:pt x="12706" y="9084"/>
                    <a:pt x="12706" y="8882"/>
                    <a:pt x="12706" y="8680"/>
                  </a:cubicBezTo>
                  <a:cubicBezTo>
                    <a:pt x="8894" y="5652"/>
                    <a:pt x="3812" y="2826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65" name="Freeform 18"/>
            <p:cNvSpPr/>
            <p:nvPr/>
          </p:nvSpPr>
          <p:spPr>
            <a:xfrm>
              <a:off x="769725" y="5250141"/>
              <a:ext cx="190102" cy="102505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cubicBezTo>
                    <a:pt x="0" y="3016"/>
                    <a:pt x="1054" y="6032"/>
                    <a:pt x="2634" y="9049"/>
                  </a:cubicBezTo>
                  <a:cubicBezTo>
                    <a:pt x="4215" y="11384"/>
                    <a:pt x="6322" y="13816"/>
                    <a:pt x="8956" y="16151"/>
                  </a:cubicBezTo>
                  <a:cubicBezTo>
                    <a:pt x="10010" y="16735"/>
                    <a:pt x="11590" y="17319"/>
                    <a:pt x="12644" y="17903"/>
                  </a:cubicBezTo>
                  <a:cubicBezTo>
                    <a:pt x="15805" y="19168"/>
                    <a:pt x="18439" y="20335"/>
                    <a:pt x="21600" y="21600"/>
                  </a:cubicBezTo>
                  <a:cubicBezTo>
                    <a:pt x="21073" y="21308"/>
                    <a:pt x="20546" y="20919"/>
                    <a:pt x="20020" y="20627"/>
                  </a:cubicBezTo>
                  <a:cubicBezTo>
                    <a:pt x="13698" y="16735"/>
                    <a:pt x="9483" y="12843"/>
                    <a:pt x="6849" y="8951"/>
                  </a:cubicBezTo>
                  <a:cubicBezTo>
                    <a:pt x="5795" y="6616"/>
                    <a:pt x="4741" y="4378"/>
                    <a:pt x="4215" y="2141"/>
                  </a:cubicBezTo>
                  <a:cubicBezTo>
                    <a:pt x="4215" y="2043"/>
                    <a:pt x="3688" y="1946"/>
                    <a:pt x="3688" y="1751"/>
                  </a:cubicBezTo>
                  <a:cubicBezTo>
                    <a:pt x="2634" y="1168"/>
                    <a:pt x="1054" y="584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66" name="Freeform 19"/>
            <p:cNvSpPr/>
            <p:nvPr/>
          </p:nvSpPr>
          <p:spPr>
            <a:xfrm>
              <a:off x="775316" y="1170425"/>
              <a:ext cx="2076208" cy="404803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336" y="21010"/>
                  </a:moveTo>
                  <a:cubicBezTo>
                    <a:pt x="480" y="18992"/>
                    <a:pt x="1248" y="17000"/>
                    <a:pt x="2400" y="15081"/>
                  </a:cubicBezTo>
                  <a:cubicBezTo>
                    <a:pt x="3600" y="13162"/>
                    <a:pt x="5232" y="11317"/>
                    <a:pt x="7152" y="9545"/>
                  </a:cubicBezTo>
                  <a:cubicBezTo>
                    <a:pt x="9072" y="7774"/>
                    <a:pt x="11280" y="6101"/>
                    <a:pt x="13680" y="4502"/>
                  </a:cubicBezTo>
                  <a:cubicBezTo>
                    <a:pt x="14880" y="3715"/>
                    <a:pt x="16176" y="2928"/>
                    <a:pt x="17472" y="2190"/>
                  </a:cubicBezTo>
                  <a:cubicBezTo>
                    <a:pt x="18144" y="1821"/>
                    <a:pt x="18816" y="1427"/>
                    <a:pt x="19488" y="1082"/>
                  </a:cubicBezTo>
                  <a:cubicBezTo>
                    <a:pt x="20208" y="713"/>
                    <a:pt x="20880" y="369"/>
                    <a:pt x="21600" y="25"/>
                  </a:cubicBezTo>
                  <a:cubicBezTo>
                    <a:pt x="21600" y="0"/>
                    <a:pt x="21600" y="0"/>
                    <a:pt x="21600" y="0"/>
                  </a:cubicBezTo>
                  <a:cubicBezTo>
                    <a:pt x="20832" y="344"/>
                    <a:pt x="20160" y="689"/>
                    <a:pt x="19440" y="1058"/>
                  </a:cubicBezTo>
                  <a:cubicBezTo>
                    <a:pt x="18768" y="1402"/>
                    <a:pt x="18096" y="1771"/>
                    <a:pt x="17424" y="2165"/>
                  </a:cubicBezTo>
                  <a:cubicBezTo>
                    <a:pt x="16080" y="2903"/>
                    <a:pt x="14784" y="3666"/>
                    <a:pt x="13584" y="4453"/>
                  </a:cubicBezTo>
                  <a:cubicBezTo>
                    <a:pt x="11136" y="6052"/>
                    <a:pt x="8880" y="7725"/>
                    <a:pt x="6960" y="9496"/>
                  </a:cubicBezTo>
                  <a:cubicBezTo>
                    <a:pt x="4992" y="11243"/>
                    <a:pt x="3360" y="13113"/>
                    <a:pt x="2160" y="15031"/>
                  </a:cubicBezTo>
                  <a:cubicBezTo>
                    <a:pt x="912" y="16975"/>
                    <a:pt x="144" y="18968"/>
                    <a:pt x="0" y="21010"/>
                  </a:cubicBezTo>
                  <a:cubicBezTo>
                    <a:pt x="0" y="21059"/>
                    <a:pt x="0" y="21083"/>
                    <a:pt x="0" y="21133"/>
                  </a:cubicBezTo>
                  <a:cubicBezTo>
                    <a:pt x="96" y="21280"/>
                    <a:pt x="192" y="21452"/>
                    <a:pt x="336" y="21600"/>
                  </a:cubicBezTo>
                  <a:cubicBezTo>
                    <a:pt x="336" y="21403"/>
                    <a:pt x="336" y="21206"/>
                    <a:pt x="336" y="2101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67" name="Freeform 20"/>
            <p:cNvSpPr/>
            <p:nvPr/>
          </p:nvSpPr>
          <p:spPr>
            <a:xfrm>
              <a:off x="922552" y="6301288"/>
              <a:ext cx="162147" cy="33733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cubicBezTo>
                    <a:pt x="4320" y="7101"/>
                    <a:pt x="9874" y="14499"/>
                    <a:pt x="1604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4194" y="14499"/>
                    <a:pt x="6789" y="7101"/>
                    <a:pt x="0" y="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68" name="Freeform 21"/>
            <p:cNvSpPr/>
            <p:nvPr/>
          </p:nvSpPr>
          <p:spPr>
            <a:xfrm>
              <a:off x="769725" y="5130862"/>
              <a:ext cx="37276" cy="22178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900" y="19800"/>
                  </a:moveTo>
                  <a:cubicBezTo>
                    <a:pt x="18900" y="20700"/>
                    <a:pt x="21600" y="21150"/>
                    <a:pt x="21600" y="21600"/>
                  </a:cubicBezTo>
                  <a:cubicBezTo>
                    <a:pt x="21600" y="17100"/>
                    <a:pt x="21600" y="13050"/>
                    <a:pt x="21600" y="8550"/>
                  </a:cubicBezTo>
                  <a:cubicBezTo>
                    <a:pt x="13500" y="5850"/>
                    <a:pt x="8100" y="2700"/>
                    <a:pt x="2700" y="0"/>
                  </a:cubicBezTo>
                  <a:cubicBezTo>
                    <a:pt x="0" y="4050"/>
                    <a:pt x="0" y="7650"/>
                    <a:pt x="0" y="11700"/>
                  </a:cubicBezTo>
                  <a:cubicBezTo>
                    <a:pt x="5400" y="14400"/>
                    <a:pt x="13500" y="17100"/>
                    <a:pt x="18900" y="1980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69" name="Freeform 22"/>
            <p:cNvSpPr/>
            <p:nvPr/>
          </p:nvSpPr>
          <p:spPr>
            <a:xfrm>
              <a:off x="849865" y="6016136"/>
              <a:ext cx="238560" cy="62248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908" y="2880"/>
                  </a:moveTo>
                  <a:cubicBezTo>
                    <a:pt x="2077" y="1920"/>
                    <a:pt x="831" y="960"/>
                    <a:pt x="0" y="0"/>
                  </a:cubicBezTo>
                  <a:cubicBezTo>
                    <a:pt x="1246" y="2560"/>
                    <a:pt x="2908" y="5120"/>
                    <a:pt x="4985" y="7680"/>
                  </a:cubicBezTo>
                  <a:cubicBezTo>
                    <a:pt x="5400" y="8480"/>
                    <a:pt x="5815" y="9120"/>
                    <a:pt x="6646" y="9920"/>
                  </a:cubicBezTo>
                  <a:cubicBezTo>
                    <a:pt x="11215" y="13760"/>
                    <a:pt x="16200" y="17760"/>
                    <a:pt x="2118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031" y="17440"/>
                    <a:pt x="13292" y="13280"/>
                    <a:pt x="9969" y="8960"/>
                  </a:cubicBezTo>
                  <a:cubicBezTo>
                    <a:pt x="7477" y="6880"/>
                    <a:pt x="5400" y="4960"/>
                    <a:pt x="2908" y="2880"/>
                  </a:cubicBezTo>
                  <a:close/>
                </a:path>
              </a:pathLst>
            </a:custGeom>
            <a:solidFill>
              <a:srgbClr val="242852">
                <a:alpha val="2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</p:grpSp>
      <p:grpSp>
        <p:nvGrpSpPr>
          <p:cNvPr id="483" name="Group 1084"/>
          <p:cNvGrpSpPr/>
          <p:nvPr/>
        </p:nvGrpSpPr>
        <p:grpSpPr>
          <a:xfrm>
            <a:off x="6114579" y="-786"/>
            <a:ext cx="2356676" cy="6854040"/>
            <a:chOff x="0" y="0"/>
            <a:chExt cx="2356674" cy="6854039"/>
          </a:xfrm>
        </p:grpSpPr>
        <p:sp>
          <p:nvSpPr>
            <p:cNvPr id="471" name="Freeform 27"/>
            <p:cNvSpPr/>
            <p:nvPr/>
          </p:nvSpPr>
          <p:spPr>
            <a:xfrm>
              <a:off x="-1" y="0"/>
              <a:ext cx="494328" cy="44010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468" y="4930"/>
                  </a:moveTo>
                  <a:cubicBezTo>
                    <a:pt x="2307" y="6762"/>
                    <a:pt x="3565" y="8617"/>
                    <a:pt x="5452" y="10448"/>
                  </a:cubicBezTo>
                  <a:cubicBezTo>
                    <a:pt x="7130" y="12279"/>
                    <a:pt x="9227" y="14110"/>
                    <a:pt x="11953" y="15942"/>
                  </a:cubicBezTo>
                  <a:cubicBezTo>
                    <a:pt x="14470" y="17773"/>
                    <a:pt x="17616" y="19581"/>
                    <a:pt x="21181" y="21389"/>
                  </a:cubicBezTo>
                  <a:cubicBezTo>
                    <a:pt x="21390" y="21459"/>
                    <a:pt x="21600" y="21530"/>
                    <a:pt x="21600" y="21600"/>
                  </a:cubicBezTo>
                  <a:cubicBezTo>
                    <a:pt x="21390" y="21248"/>
                    <a:pt x="20971" y="20872"/>
                    <a:pt x="20761" y="20520"/>
                  </a:cubicBezTo>
                  <a:cubicBezTo>
                    <a:pt x="20761" y="20450"/>
                    <a:pt x="20761" y="20379"/>
                    <a:pt x="20761" y="20332"/>
                  </a:cubicBezTo>
                  <a:cubicBezTo>
                    <a:pt x="17825" y="18853"/>
                    <a:pt x="15309" y="17397"/>
                    <a:pt x="13212" y="15918"/>
                  </a:cubicBezTo>
                  <a:cubicBezTo>
                    <a:pt x="10485" y="14087"/>
                    <a:pt x="8179" y="12279"/>
                    <a:pt x="6291" y="10424"/>
                  </a:cubicBezTo>
                  <a:cubicBezTo>
                    <a:pt x="4404" y="8593"/>
                    <a:pt x="2936" y="6762"/>
                    <a:pt x="1887" y="4907"/>
                  </a:cubicBezTo>
                  <a:cubicBezTo>
                    <a:pt x="1468" y="3991"/>
                    <a:pt x="1049" y="3076"/>
                    <a:pt x="629" y="2160"/>
                  </a:cubicBezTo>
                  <a:cubicBezTo>
                    <a:pt x="419" y="1432"/>
                    <a:pt x="210" y="728"/>
                    <a:pt x="2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728"/>
                    <a:pt x="210" y="1432"/>
                    <a:pt x="210" y="2160"/>
                  </a:cubicBezTo>
                  <a:cubicBezTo>
                    <a:pt x="629" y="3076"/>
                    <a:pt x="839" y="3991"/>
                    <a:pt x="1468" y="49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72" name="Freeform 28"/>
            <p:cNvSpPr/>
            <p:nvPr/>
          </p:nvSpPr>
          <p:spPr>
            <a:xfrm>
              <a:off x="523067" y="4317258"/>
              <a:ext cx="423437" cy="158069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3009" y="14989"/>
                  </a:moveTo>
                  <a:cubicBezTo>
                    <a:pt x="15709" y="17215"/>
                    <a:pt x="18409" y="19440"/>
                    <a:pt x="21600" y="21600"/>
                  </a:cubicBezTo>
                  <a:cubicBezTo>
                    <a:pt x="21600" y="21142"/>
                    <a:pt x="21600" y="20618"/>
                    <a:pt x="21600" y="20160"/>
                  </a:cubicBezTo>
                  <a:cubicBezTo>
                    <a:pt x="21600" y="20095"/>
                    <a:pt x="21600" y="19964"/>
                    <a:pt x="21600" y="19898"/>
                  </a:cubicBezTo>
                  <a:cubicBezTo>
                    <a:pt x="19391" y="18196"/>
                    <a:pt x="17182" y="16495"/>
                    <a:pt x="15218" y="14793"/>
                  </a:cubicBezTo>
                  <a:cubicBezTo>
                    <a:pt x="9327" y="9949"/>
                    <a:pt x="4173" y="4975"/>
                    <a:pt x="0" y="0"/>
                  </a:cubicBezTo>
                  <a:cubicBezTo>
                    <a:pt x="491" y="1375"/>
                    <a:pt x="982" y="2749"/>
                    <a:pt x="1718" y="4124"/>
                  </a:cubicBezTo>
                  <a:cubicBezTo>
                    <a:pt x="5155" y="7789"/>
                    <a:pt x="8836" y="11389"/>
                    <a:pt x="13009" y="1498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73" name="Freeform 29"/>
            <p:cNvSpPr/>
            <p:nvPr/>
          </p:nvSpPr>
          <p:spPr>
            <a:xfrm>
              <a:off x="979074" y="5863468"/>
              <a:ext cx="431101" cy="99057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440" y="1565"/>
                  </a:moveTo>
                  <a:cubicBezTo>
                    <a:pt x="960" y="1043"/>
                    <a:pt x="480" y="522"/>
                    <a:pt x="0" y="0"/>
                  </a:cubicBezTo>
                  <a:cubicBezTo>
                    <a:pt x="0" y="939"/>
                    <a:pt x="0" y="1983"/>
                    <a:pt x="240" y="3026"/>
                  </a:cubicBezTo>
                  <a:cubicBezTo>
                    <a:pt x="3360" y="6470"/>
                    <a:pt x="6480" y="9913"/>
                    <a:pt x="10080" y="13252"/>
                  </a:cubicBezTo>
                  <a:cubicBezTo>
                    <a:pt x="12960" y="16070"/>
                    <a:pt x="16080" y="18887"/>
                    <a:pt x="19200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8240" y="18783"/>
                    <a:pt x="15120" y="15861"/>
                    <a:pt x="12000" y="12835"/>
                  </a:cubicBezTo>
                  <a:cubicBezTo>
                    <a:pt x="8160" y="9183"/>
                    <a:pt x="4800" y="5322"/>
                    <a:pt x="1440" y="1565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74" name="Freeform 30"/>
            <p:cNvSpPr/>
            <p:nvPr/>
          </p:nvSpPr>
          <p:spPr>
            <a:xfrm>
              <a:off x="494326" y="4365159"/>
              <a:ext cx="551808" cy="223597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970" y="18917"/>
                  </a:moveTo>
                  <a:cubicBezTo>
                    <a:pt x="17468" y="17946"/>
                    <a:pt x="15965" y="16928"/>
                    <a:pt x="14650" y="15911"/>
                  </a:cubicBezTo>
                  <a:cubicBezTo>
                    <a:pt x="10706" y="12997"/>
                    <a:pt x="7701" y="9991"/>
                    <a:pt x="5447" y="6984"/>
                  </a:cubicBezTo>
                  <a:cubicBezTo>
                    <a:pt x="4132" y="5504"/>
                    <a:pt x="3193" y="3978"/>
                    <a:pt x="2442" y="2451"/>
                  </a:cubicBezTo>
                  <a:cubicBezTo>
                    <a:pt x="1690" y="1619"/>
                    <a:pt x="751" y="833"/>
                    <a:pt x="0" y="0"/>
                  </a:cubicBezTo>
                  <a:cubicBezTo>
                    <a:pt x="939" y="2359"/>
                    <a:pt x="2254" y="4718"/>
                    <a:pt x="3944" y="7030"/>
                  </a:cubicBezTo>
                  <a:cubicBezTo>
                    <a:pt x="6198" y="10083"/>
                    <a:pt x="9203" y="13090"/>
                    <a:pt x="12960" y="16050"/>
                  </a:cubicBezTo>
                  <a:cubicBezTo>
                    <a:pt x="14838" y="17484"/>
                    <a:pt x="16904" y="18964"/>
                    <a:pt x="19346" y="20397"/>
                  </a:cubicBezTo>
                  <a:cubicBezTo>
                    <a:pt x="20097" y="20767"/>
                    <a:pt x="20849" y="21184"/>
                    <a:pt x="21600" y="21600"/>
                  </a:cubicBezTo>
                  <a:cubicBezTo>
                    <a:pt x="21412" y="21461"/>
                    <a:pt x="21224" y="21322"/>
                    <a:pt x="21037" y="21184"/>
                  </a:cubicBezTo>
                  <a:cubicBezTo>
                    <a:pt x="20285" y="20444"/>
                    <a:pt x="19534" y="19657"/>
                    <a:pt x="18970" y="18917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75" name="Freeform 31"/>
            <p:cNvSpPr/>
            <p:nvPr/>
          </p:nvSpPr>
          <p:spPr>
            <a:xfrm>
              <a:off x="444311" y="1289984"/>
              <a:ext cx="170725" cy="302727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150" h="21600" extrusionOk="0">
                  <a:moveTo>
                    <a:pt x="9750" y="21600"/>
                  </a:moveTo>
                  <a:cubicBezTo>
                    <a:pt x="8550" y="21191"/>
                    <a:pt x="7950" y="20781"/>
                    <a:pt x="7350" y="20372"/>
                  </a:cubicBezTo>
                  <a:cubicBezTo>
                    <a:pt x="4350" y="18085"/>
                    <a:pt x="2550" y="15833"/>
                    <a:pt x="2550" y="13581"/>
                  </a:cubicBezTo>
                  <a:cubicBezTo>
                    <a:pt x="2550" y="11295"/>
                    <a:pt x="4350" y="9043"/>
                    <a:pt x="7350" y="6756"/>
                  </a:cubicBezTo>
                  <a:cubicBezTo>
                    <a:pt x="8550" y="5630"/>
                    <a:pt x="10350" y="4504"/>
                    <a:pt x="12750" y="3378"/>
                  </a:cubicBezTo>
                  <a:cubicBezTo>
                    <a:pt x="15150" y="2252"/>
                    <a:pt x="17550" y="1126"/>
                    <a:pt x="21150" y="0"/>
                  </a:cubicBezTo>
                  <a:cubicBezTo>
                    <a:pt x="20550" y="0"/>
                    <a:pt x="20550" y="0"/>
                    <a:pt x="20550" y="0"/>
                  </a:cubicBezTo>
                  <a:cubicBezTo>
                    <a:pt x="16950" y="1126"/>
                    <a:pt x="13950" y="2252"/>
                    <a:pt x="11550" y="3378"/>
                  </a:cubicBezTo>
                  <a:cubicBezTo>
                    <a:pt x="9150" y="4504"/>
                    <a:pt x="7350" y="5630"/>
                    <a:pt x="5550" y="6756"/>
                  </a:cubicBezTo>
                  <a:cubicBezTo>
                    <a:pt x="1950" y="9009"/>
                    <a:pt x="150" y="11295"/>
                    <a:pt x="150" y="13581"/>
                  </a:cubicBezTo>
                  <a:cubicBezTo>
                    <a:pt x="-450" y="15731"/>
                    <a:pt x="750" y="17915"/>
                    <a:pt x="3750" y="20099"/>
                  </a:cubicBezTo>
                  <a:cubicBezTo>
                    <a:pt x="5550" y="20576"/>
                    <a:pt x="7350" y="21088"/>
                    <a:pt x="9150" y="21566"/>
                  </a:cubicBezTo>
                  <a:cubicBezTo>
                    <a:pt x="9150" y="21566"/>
                    <a:pt x="9750" y="21600"/>
                    <a:pt x="9750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76" name="Freeform 32"/>
            <p:cNvSpPr/>
            <p:nvPr/>
          </p:nvSpPr>
          <p:spPr>
            <a:xfrm>
              <a:off x="1084453" y="6572387"/>
              <a:ext cx="134121" cy="28165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971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86" y="14644"/>
                    <a:pt x="6943" y="7322"/>
                    <a:pt x="0" y="0"/>
                  </a:cubicBezTo>
                  <a:cubicBezTo>
                    <a:pt x="4629" y="7322"/>
                    <a:pt x="10029" y="14644"/>
                    <a:pt x="16971" y="216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77" name="Freeform 33"/>
            <p:cNvSpPr/>
            <p:nvPr/>
          </p:nvSpPr>
          <p:spPr>
            <a:xfrm>
              <a:off x="475166" y="4108415"/>
              <a:ext cx="82390" cy="51157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5082" y="10901"/>
                  </a:moveTo>
                  <a:cubicBezTo>
                    <a:pt x="10165" y="14535"/>
                    <a:pt x="16518" y="17966"/>
                    <a:pt x="21600" y="21600"/>
                  </a:cubicBezTo>
                  <a:cubicBezTo>
                    <a:pt x="17788" y="17361"/>
                    <a:pt x="15247" y="13121"/>
                    <a:pt x="12706" y="8882"/>
                  </a:cubicBezTo>
                  <a:cubicBezTo>
                    <a:pt x="12706" y="8882"/>
                    <a:pt x="11435" y="8680"/>
                    <a:pt x="11435" y="8680"/>
                  </a:cubicBezTo>
                  <a:cubicBezTo>
                    <a:pt x="7624" y="5854"/>
                    <a:pt x="3812" y="2826"/>
                    <a:pt x="0" y="0"/>
                  </a:cubicBezTo>
                  <a:cubicBezTo>
                    <a:pt x="0" y="404"/>
                    <a:pt x="0" y="1009"/>
                    <a:pt x="0" y="1615"/>
                  </a:cubicBezTo>
                  <a:cubicBezTo>
                    <a:pt x="1271" y="4643"/>
                    <a:pt x="3812" y="7873"/>
                    <a:pt x="5082" y="10901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78" name="Freeform 34"/>
            <p:cNvSpPr/>
            <p:nvPr/>
          </p:nvSpPr>
          <p:spPr>
            <a:xfrm>
              <a:off x="946501" y="3146585"/>
              <a:ext cx="1410174" cy="271688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588" y="21030"/>
                  </a:moveTo>
                  <a:cubicBezTo>
                    <a:pt x="661" y="19052"/>
                    <a:pt x="1396" y="17037"/>
                    <a:pt x="2571" y="15097"/>
                  </a:cubicBezTo>
                  <a:cubicBezTo>
                    <a:pt x="3747" y="13196"/>
                    <a:pt x="5363" y="11332"/>
                    <a:pt x="7273" y="9583"/>
                  </a:cubicBezTo>
                  <a:cubicBezTo>
                    <a:pt x="9110" y="7796"/>
                    <a:pt x="11314" y="6123"/>
                    <a:pt x="13739" y="4525"/>
                  </a:cubicBezTo>
                  <a:cubicBezTo>
                    <a:pt x="14914" y="3727"/>
                    <a:pt x="16163" y="2928"/>
                    <a:pt x="17486" y="2206"/>
                  </a:cubicBezTo>
                  <a:cubicBezTo>
                    <a:pt x="18147" y="1825"/>
                    <a:pt x="18808" y="1445"/>
                    <a:pt x="19469" y="1065"/>
                  </a:cubicBezTo>
                  <a:cubicBezTo>
                    <a:pt x="20131" y="723"/>
                    <a:pt x="20865" y="342"/>
                    <a:pt x="21600" y="0"/>
                  </a:cubicBezTo>
                  <a:cubicBezTo>
                    <a:pt x="21527" y="0"/>
                    <a:pt x="21527" y="0"/>
                    <a:pt x="21527" y="0"/>
                  </a:cubicBezTo>
                  <a:cubicBezTo>
                    <a:pt x="20792" y="342"/>
                    <a:pt x="20057" y="685"/>
                    <a:pt x="19396" y="1027"/>
                  </a:cubicBezTo>
                  <a:cubicBezTo>
                    <a:pt x="18735" y="1407"/>
                    <a:pt x="18073" y="1787"/>
                    <a:pt x="17412" y="2130"/>
                  </a:cubicBezTo>
                  <a:cubicBezTo>
                    <a:pt x="16016" y="2890"/>
                    <a:pt x="14767" y="3651"/>
                    <a:pt x="13592" y="4449"/>
                  </a:cubicBezTo>
                  <a:cubicBezTo>
                    <a:pt x="11094" y="6046"/>
                    <a:pt x="8890" y="7720"/>
                    <a:pt x="6980" y="9469"/>
                  </a:cubicBezTo>
                  <a:cubicBezTo>
                    <a:pt x="4996" y="11256"/>
                    <a:pt x="3380" y="13120"/>
                    <a:pt x="2204" y="15059"/>
                  </a:cubicBezTo>
                  <a:cubicBezTo>
                    <a:pt x="955" y="16923"/>
                    <a:pt x="220" y="18900"/>
                    <a:pt x="0" y="20877"/>
                  </a:cubicBezTo>
                  <a:cubicBezTo>
                    <a:pt x="220" y="21106"/>
                    <a:pt x="367" y="21334"/>
                    <a:pt x="514" y="21600"/>
                  </a:cubicBezTo>
                  <a:cubicBezTo>
                    <a:pt x="514" y="21410"/>
                    <a:pt x="514" y="21220"/>
                    <a:pt x="588" y="2103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79" name="Freeform 35"/>
            <p:cNvSpPr/>
            <p:nvPr/>
          </p:nvSpPr>
          <p:spPr>
            <a:xfrm>
              <a:off x="1046133" y="6601127"/>
              <a:ext cx="120710" cy="25291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cubicBezTo>
                    <a:pt x="4320" y="7336"/>
                    <a:pt x="10368" y="14672"/>
                    <a:pt x="16416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3824" y="14672"/>
                    <a:pt x="6912" y="7336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80" name="Freeform 36"/>
            <p:cNvSpPr/>
            <p:nvPr/>
          </p:nvSpPr>
          <p:spPr>
            <a:xfrm>
              <a:off x="946501" y="5897956"/>
              <a:ext cx="137953" cy="6744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cubicBezTo>
                    <a:pt x="0" y="4596"/>
                    <a:pt x="1490" y="9191"/>
                    <a:pt x="5214" y="13634"/>
                  </a:cubicBezTo>
                  <a:cubicBezTo>
                    <a:pt x="8193" y="15013"/>
                    <a:pt x="10428" y="16545"/>
                    <a:pt x="13407" y="17923"/>
                  </a:cubicBezTo>
                  <a:cubicBezTo>
                    <a:pt x="16386" y="19149"/>
                    <a:pt x="18621" y="20374"/>
                    <a:pt x="21600" y="21600"/>
                  </a:cubicBezTo>
                  <a:cubicBezTo>
                    <a:pt x="20855" y="21294"/>
                    <a:pt x="20855" y="20987"/>
                    <a:pt x="20110" y="20681"/>
                  </a:cubicBezTo>
                  <a:cubicBezTo>
                    <a:pt x="11917" y="15013"/>
                    <a:pt x="7448" y="9191"/>
                    <a:pt x="5959" y="3370"/>
                  </a:cubicBezTo>
                  <a:cubicBezTo>
                    <a:pt x="5214" y="2757"/>
                    <a:pt x="3724" y="2298"/>
                    <a:pt x="2979" y="1685"/>
                  </a:cubicBezTo>
                  <a:cubicBezTo>
                    <a:pt x="1490" y="1072"/>
                    <a:pt x="745" y="460"/>
                    <a:pt x="0" y="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81" name="Freeform 37"/>
            <p:cNvSpPr/>
            <p:nvPr/>
          </p:nvSpPr>
          <p:spPr>
            <a:xfrm>
              <a:off x="946502" y="5773416"/>
              <a:ext cx="38320" cy="22800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1700"/>
                  </a:moveTo>
                  <a:cubicBezTo>
                    <a:pt x="2700" y="13050"/>
                    <a:pt x="5400" y="14850"/>
                    <a:pt x="10800" y="16650"/>
                  </a:cubicBezTo>
                  <a:cubicBezTo>
                    <a:pt x="13500" y="18450"/>
                    <a:pt x="18900" y="19800"/>
                    <a:pt x="21600" y="21600"/>
                  </a:cubicBezTo>
                  <a:cubicBezTo>
                    <a:pt x="18900" y="17100"/>
                    <a:pt x="18900" y="12600"/>
                    <a:pt x="18900" y="8550"/>
                  </a:cubicBezTo>
                  <a:cubicBezTo>
                    <a:pt x="13500" y="5400"/>
                    <a:pt x="8100" y="2700"/>
                    <a:pt x="0" y="0"/>
                  </a:cubicBezTo>
                  <a:cubicBezTo>
                    <a:pt x="0" y="450"/>
                    <a:pt x="0" y="1350"/>
                    <a:pt x="0" y="1800"/>
                  </a:cubicBezTo>
                  <a:cubicBezTo>
                    <a:pt x="0" y="4950"/>
                    <a:pt x="0" y="8550"/>
                    <a:pt x="0" y="11700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82" name="Freeform 38"/>
            <p:cNvSpPr/>
            <p:nvPr/>
          </p:nvSpPr>
          <p:spPr>
            <a:xfrm>
              <a:off x="979074" y="6323308"/>
              <a:ext cx="210761" cy="530732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5400" y="5449"/>
                  </a:moveTo>
                  <a:cubicBezTo>
                    <a:pt x="3436" y="3697"/>
                    <a:pt x="1964" y="1751"/>
                    <a:pt x="0" y="0"/>
                  </a:cubicBezTo>
                  <a:cubicBezTo>
                    <a:pt x="1473" y="3114"/>
                    <a:pt x="3436" y="6422"/>
                    <a:pt x="5400" y="9535"/>
                  </a:cubicBezTo>
                  <a:cubicBezTo>
                    <a:pt x="5891" y="10119"/>
                    <a:pt x="6382" y="10703"/>
                    <a:pt x="6873" y="11286"/>
                  </a:cubicBezTo>
                  <a:cubicBezTo>
                    <a:pt x="10800" y="14789"/>
                    <a:pt x="14727" y="18292"/>
                    <a:pt x="19145" y="21600"/>
                  </a:cubicBezTo>
                  <a:cubicBezTo>
                    <a:pt x="21600" y="21600"/>
                    <a:pt x="21600" y="21600"/>
                    <a:pt x="21600" y="21600"/>
                  </a:cubicBezTo>
                  <a:cubicBezTo>
                    <a:pt x="17182" y="17903"/>
                    <a:pt x="13745" y="14011"/>
                    <a:pt x="10800" y="10119"/>
                  </a:cubicBezTo>
                  <a:cubicBezTo>
                    <a:pt x="8836" y="8562"/>
                    <a:pt x="7364" y="7005"/>
                    <a:pt x="5400" y="5449"/>
                  </a:cubicBezTo>
                  <a:close/>
                </a:path>
              </a:pathLst>
            </a:custGeom>
            <a:solidFill>
              <a:srgbClr val="24285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</p:grpSp>
      <p:sp>
        <p:nvSpPr>
          <p:cNvPr id="484" name="Title 1"/>
          <p:cNvSpPr txBox="1">
            <a:spLocks noGrp="1"/>
          </p:cNvSpPr>
          <p:nvPr>
            <p:ph type="title"/>
          </p:nvPr>
        </p:nvSpPr>
        <p:spPr>
          <a:xfrm>
            <a:off x="7722761" y="935646"/>
            <a:ext cx="4340632" cy="2420204"/>
          </a:xfrm>
          <a:prstGeom prst="rect">
            <a:avLst/>
          </a:prstGeom>
        </p:spPr>
        <p:txBody>
          <a:bodyPr anchor="b"/>
          <a:lstStyle/>
          <a:p>
            <a:pPr>
              <a:defRPr sz="4100"/>
            </a:pPr>
            <a:r>
              <a:t>				</a:t>
            </a:r>
            <a:r>
              <a:rPr sz="5400" b="1"/>
              <a:t>Questions</a:t>
            </a:r>
            <a:r>
              <a:rPr sz="5400"/>
              <a:t> </a:t>
            </a:r>
          </a:p>
        </p:txBody>
      </p:sp>
      <p:pic>
        <p:nvPicPr>
          <p:cNvPr id="485" name="Picture 6" descr="Picture 6"/>
          <p:cNvPicPr>
            <a:picLocks noChangeAspect="1"/>
          </p:cNvPicPr>
          <p:nvPr/>
        </p:nvPicPr>
        <p:blipFill>
          <a:blip r:embed="rId2"/>
          <a:srcRect l="2442" r="173" b="3"/>
          <a:stretch>
            <a:fillRect/>
          </a:stretch>
        </p:blipFill>
        <p:spPr>
          <a:xfrm>
            <a:off x="929675" y="1250067"/>
            <a:ext cx="4213522" cy="4326600"/>
          </a:xfrm>
          <a:prstGeom prst="rect">
            <a:avLst/>
          </a:prstGeom>
          <a:ln w="12700">
            <a:miter lim="400000"/>
          </a:ln>
        </p:spPr>
      </p:pic>
      <p:sp>
        <p:nvSpPr>
          <p:cNvPr id="486" name="Rectangle 1098"/>
          <p:cNvSpPr/>
          <p:nvPr/>
        </p:nvSpPr>
        <p:spPr>
          <a:xfrm>
            <a:off x="6087355" y="0"/>
            <a:ext cx="182881" cy="6858000"/>
          </a:xfrm>
          <a:prstGeom prst="rect">
            <a:avLst/>
          </a:prstGeom>
          <a:solidFill>
            <a:srgbClr val="242852"/>
          </a:solidFill>
          <a:ln w="12700">
            <a:miter lim="400000"/>
          </a:ln>
        </p:spPr>
        <p:txBody>
          <a:bodyPr lIns="45719" rIns="45719"/>
          <a:lstStyle/>
          <a:p>
            <a:pPr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487" name="Freeform 33"/>
          <p:cNvSpPr/>
          <p:nvPr/>
        </p:nvSpPr>
        <p:spPr>
          <a:xfrm>
            <a:off x="6087355" y="4323810"/>
            <a:ext cx="1742308" cy="77859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71" h="21600" extrusionOk="0">
                <a:moveTo>
                  <a:pt x="16665" y="21600"/>
                </a:moveTo>
                <a:cubicBezTo>
                  <a:pt x="16839" y="21600"/>
                  <a:pt x="16955" y="21470"/>
                  <a:pt x="17013" y="21340"/>
                </a:cubicBezTo>
                <a:cubicBezTo>
                  <a:pt x="17013" y="21210"/>
                  <a:pt x="17071" y="21210"/>
                  <a:pt x="17071" y="21210"/>
                </a:cubicBezTo>
                <a:cubicBezTo>
                  <a:pt x="21484" y="11320"/>
                  <a:pt x="21484" y="11320"/>
                  <a:pt x="21484" y="11320"/>
                </a:cubicBezTo>
                <a:cubicBezTo>
                  <a:pt x="21600" y="11060"/>
                  <a:pt x="21600" y="10540"/>
                  <a:pt x="21484" y="10149"/>
                </a:cubicBezTo>
                <a:cubicBezTo>
                  <a:pt x="17071" y="390"/>
                  <a:pt x="17071" y="390"/>
                  <a:pt x="17071" y="390"/>
                </a:cubicBezTo>
                <a:cubicBezTo>
                  <a:pt x="17071" y="260"/>
                  <a:pt x="17013" y="260"/>
                  <a:pt x="17013" y="260"/>
                </a:cubicBezTo>
                <a:cubicBezTo>
                  <a:pt x="16955" y="130"/>
                  <a:pt x="16839" y="0"/>
                  <a:pt x="16665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1600"/>
                  <a:pt x="0" y="21600"/>
                  <a:pt x="0" y="21600"/>
                </a:cubicBezTo>
                <a:lnTo>
                  <a:pt x="16665" y="21600"/>
                </a:ln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45719" rIns="45719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grpId="0" nodeType="afterEffect">
                                  <p:stCondLst>
                                    <p:cond delay="100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4" grpId="0" animBg="1" advAuto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Wisp">
  <a:themeElements>
    <a:clrScheme name="Wisp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0000FF"/>
      </a:hlink>
      <a:folHlink>
        <a:srgbClr val="FF00FF"/>
      </a:folHlink>
    </a:clrScheme>
    <a:fontScheme name="Wisp">
      <a:majorFont>
        <a:latin typeface="Helvetica"/>
        <a:ea typeface="Helvetica"/>
        <a:cs typeface="Helvetica"/>
      </a:majorFont>
      <a:minorFont>
        <a:latin typeface="Aptos"/>
        <a:ea typeface="Aptos"/>
        <a:cs typeface="Aptos"/>
      </a:minorFont>
    </a:fontScheme>
    <a:fmtScheme name="Wisp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5875" cap="rnd">
          <a:solidFill>
            <a:schemeClr val="accent1"/>
          </a:solidFill>
          <a:prstDash val="solid"/>
          <a:round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entury Gothic"/>
            <a:ea typeface="Century Gothic"/>
            <a:cs typeface="Century Gothic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5875" cap="rnd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entury Gothic"/>
            <a:ea typeface="Century Gothic"/>
            <a:cs typeface="Century Gothic"/>
            <a:sym typeface="Century Gothic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MODULE NAME: Problem solving and decision making  MODULE CODE: LCLM4004 STUDENT NAME: Ibrahim Kudu Uthman STUDENT ID: 2514082 LECTURER: Anita Nan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</vt:lpstr>
      <vt:lpstr>Conclusion</vt:lpstr>
      <vt:lpstr>References </vt:lpstr>
      <vt:lpstr>    Questions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Problem solving and decision making  MODULE CODE: LCLM4004 STUDENT NAME: Ibrahim kudu Uthman STUDENT ID: 2514082 LECTURER: Anita nan Assignment 1: Presentation</dc:title>
  <cp:lastModifiedBy>Ibrahim Kudu Uthman (2514082)</cp:lastModifiedBy>
  <cp:revision>5</cp:revision>
  <dcterms:modified xsi:type="dcterms:W3CDTF">2026-03-09T17:17:28Z</dcterms:modified>
</cp:coreProperties>
</file>