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sldIdLst>
    <p:sldId id="256" r:id="rId2"/>
    <p:sldId id="257" r:id="rId3"/>
    <p:sldId id="264" r:id="rId4"/>
    <p:sldId id="258" r:id="rId5"/>
    <p:sldId id="259" r:id="rId6"/>
    <p:sldId id="261" r:id="rId7"/>
    <p:sldId id="260" r:id="rId8"/>
    <p:sldId id="262" r:id="rId9"/>
    <p:sldId id="265" r:id="rId10"/>
    <p:sldId id="263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730435-61E3-483E-BFE5-4423EB5AA14A}" v="173" dt="2021-11-05T18:48:46.6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17" autoAdjust="0"/>
    <p:restoredTop sz="94660"/>
  </p:normalViewPr>
  <p:slideViewPr>
    <p:cSldViewPr snapToGrid="0">
      <p:cViewPr varScale="1">
        <p:scale>
          <a:sx n="67" d="100"/>
          <a:sy n="67" d="100"/>
        </p:scale>
        <p:origin x="4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 Louise" userId="79887779-35a0-4244-b21e-fdd78904a1a0" providerId="ADAL" clId="{BC730435-61E3-483E-BFE5-4423EB5AA14A}"/>
    <pc:docChg chg="undo custSel addSld modSld sldOrd addMainMaster delMainMaster">
      <pc:chgData name="Nicola Louise" userId="79887779-35a0-4244-b21e-fdd78904a1a0" providerId="ADAL" clId="{BC730435-61E3-483E-BFE5-4423EB5AA14A}" dt="2021-11-05T18:48:50.207" v="2499" actId="20577"/>
      <pc:docMkLst>
        <pc:docMk/>
      </pc:docMkLst>
      <pc:sldChg chg="addSp delSp modSp mod modTransition setBg modClrScheme addAnim modAnim setClrOvrMap chgLayout">
        <pc:chgData name="Nicola Louise" userId="79887779-35a0-4244-b21e-fdd78904a1a0" providerId="ADAL" clId="{BC730435-61E3-483E-BFE5-4423EB5AA14A}" dt="2021-11-05T16:40:16.721" v="2453"/>
        <pc:sldMkLst>
          <pc:docMk/>
          <pc:sldMk cId="109857222" sldId="256"/>
        </pc:sldMkLst>
        <pc:spChg chg="mod">
          <ac:chgData name="Nicola Louise" userId="79887779-35a0-4244-b21e-fdd78904a1a0" providerId="ADAL" clId="{BC730435-61E3-483E-BFE5-4423EB5AA14A}" dt="2021-11-04T14:52:20.267" v="508" actId="313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Nicola Louise" userId="79887779-35a0-4244-b21e-fdd78904a1a0" providerId="ADAL" clId="{BC730435-61E3-483E-BFE5-4423EB5AA14A}" dt="2021-11-04T14:49:51.125" v="491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Nicola Louise" userId="79887779-35a0-4244-b21e-fdd78904a1a0" providerId="ADAL" clId="{BC730435-61E3-483E-BFE5-4423EB5AA14A}" dt="2021-11-04T11:35:34.550" v="148" actId="26606"/>
          <ac:spMkLst>
            <pc:docMk/>
            <pc:sldMk cId="109857222" sldId="256"/>
            <ac:spMk id="9" creationId="{26811A6C-040C-4C5A-8FF3-63EC6CC4015F}"/>
          </ac:spMkLst>
        </pc:spChg>
        <pc:spChg chg="add del">
          <ac:chgData name="Nicola Louise" userId="79887779-35a0-4244-b21e-fdd78904a1a0" providerId="ADAL" clId="{BC730435-61E3-483E-BFE5-4423EB5AA14A}" dt="2021-11-04T11:35:34.550" v="148" actId="26606"/>
          <ac:spMkLst>
            <pc:docMk/>
            <pc:sldMk cId="109857222" sldId="256"/>
            <ac:spMk id="11" creationId="{72EF3F9A-9717-4ACB-A30D-96694842C4F7}"/>
          </ac:spMkLst>
        </pc:spChg>
        <pc:spChg chg="add del">
          <ac:chgData name="Nicola Louise" userId="79887779-35a0-4244-b21e-fdd78904a1a0" providerId="ADAL" clId="{BC730435-61E3-483E-BFE5-4423EB5AA14A}" dt="2021-11-04T14:47:54.436" v="459" actId="26606"/>
          <ac:spMkLst>
            <pc:docMk/>
            <pc:sldMk cId="109857222" sldId="256"/>
            <ac:spMk id="16" creationId="{A643B7E8-B361-4A91-A7A5-07418CFCF9E5}"/>
          </ac:spMkLst>
        </pc:spChg>
        <pc:spChg chg="add del">
          <ac:chgData name="Nicola Louise" userId="79887779-35a0-4244-b21e-fdd78904a1a0" providerId="ADAL" clId="{BC730435-61E3-483E-BFE5-4423EB5AA14A}" dt="2021-11-04T14:47:54.436" v="459" actId="26606"/>
          <ac:spMkLst>
            <pc:docMk/>
            <pc:sldMk cId="109857222" sldId="256"/>
            <ac:spMk id="18" creationId="{D7A74E93-DAA8-4661-8F23-0F48710EAF4A}"/>
          </ac:spMkLst>
        </pc:spChg>
        <pc:spChg chg="add del">
          <ac:chgData name="Nicola Louise" userId="79887779-35a0-4244-b21e-fdd78904a1a0" providerId="ADAL" clId="{BC730435-61E3-483E-BFE5-4423EB5AA14A}" dt="2021-11-04T14:47:54.436" v="459" actId="26606"/>
          <ac:spMkLst>
            <pc:docMk/>
            <pc:sldMk cId="109857222" sldId="256"/>
            <ac:spMk id="20" creationId="{FF212E38-C041-49D9-9236-29FF44B27E1B}"/>
          </ac:spMkLst>
        </pc:spChg>
        <pc:spChg chg="add del">
          <ac:chgData name="Nicola Louise" userId="79887779-35a0-4244-b21e-fdd78904a1a0" providerId="ADAL" clId="{BC730435-61E3-483E-BFE5-4423EB5AA14A}" dt="2021-11-04T14:47:54.436" v="459" actId="26606"/>
          <ac:spMkLst>
            <pc:docMk/>
            <pc:sldMk cId="109857222" sldId="256"/>
            <ac:spMk id="22" creationId="{790391D1-AA86-467F-A77E-0606FCCCD29B}"/>
          </ac:spMkLst>
        </pc:spChg>
        <pc:spChg chg="add del">
          <ac:chgData name="Nicola Louise" userId="79887779-35a0-4244-b21e-fdd78904a1a0" providerId="ADAL" clId="{BC730435-61E3-483E-BFE5-4423EB5AA14A}" dt="2021-11-04T14:48:09.494" v="463" actId="26606"/>
          <ac:spMkLst>
            <pc:docMk/>
            <pc:sldMk cId="109857222" sldId="256"/>
            <ac:spMk id="30" creationId="{EA4E4267-CAF0-4C38-8DC6-CD3B1A9F046E}"/>
          </ac:spMkLst>
        </pc:spChg>
        <pc:spChg chg="add del">
          <ac:chgData name="Nicola Louise" userId="79887779-35a0-4244-b21e-fdd78904a1a0" providerId="ADAL" clId="{BC730435-61E3-483E-BFE5-4423EB5AA14A}" dt="2021-11-04T14:48:09.494" v="463" actId="26606"/>
          <ac:spMkLst>
            <pc:docMk/>
            <pc:sldMk cId="109857222" sldId="256"/>
            <ac:spMk id="31" creationId="{0EE3ACC5-126D-4BA4-8B45-7F0B5B839C51}"/>
          </ac:spMkLst>
        </pc:spChg>
        <pc:spChg chg="add del">
          <ac:chgData name="Nicola Louise" userId="79887779-35a0-4244-b21e-fdd78904a1a0" providerId="ADAL" clId="{BC730435-61E3-483E-BFE5-4423EB5AA14A}" dt="2021-11-04T14:48:09.494" v="463" actId="26606"/>
          <ac:spMkLst>
            <pc:docMk/>
            <pc:sldMk cId="109857222" sldId="256"/>
            <ac:spMk id="32" creationId="{AB2868F7-FE10-4289-A5BD-90763C7A2F5A}"/>
          </ac:spMkLst>
        </pc:spChg>
        <pc:spChg chg="add del">
          <ac:chgData name="Nicola Louise" userId="79887779-35a0-4244-b21e-fdd78904a1a0" providerId="ADAL" clId="{BC730435-61E3-483E-BFE5-4423EB5AA14A}" dt="2021-11-04T11:44:37.342" v="230" actId="26606"/>
          <ac:spMkLst>
            <pc:docMk/>
            <pc:sldMk cId="109857222" sldId="256"/>
            <ac:spMk id="33" creationId="{5DCB5928-DC7D-4612-9922-441966E15627}"/>
          </ac:spMkLst>
        </pc:spChg>
        <pc:spChg chg="add del">
          <ac:chgData name="Nicola Louise" userId="79887779-35a0-4244-b21e-fdd78904a1a0" providerId="ADAL" clId="{BC730435-61E3-483E-BFE5-4423EB5AA14A}" dt="2021-11-04T14:48:09.494" v="463" actId="26606"/>
          <ac:spMkLst>
            <pc:docMk/>
            <pc:sldMk cId="109857222" sldId="256"/>
            <ac:spMk id="34" creationId="{BD94142C-10EE-487C-A327-404FDF358F22}"/>
          </ac:spMkLst>
        </pc:spChg>
        <pc:spChg chg="add del">
          <ac:chgData name="Nicola Louise" userId="79887779-35a0-4244-b21e-fdd78904a1a0" providerId="ADAL" clId="{BC730435-61E3-483E-BFE5-4423EB5AA14A}" dt="2021-11-04T11:44:37.342" v="230" actId="26606"/>
          <ac:spMkLst>
            <pc:docMk/>
            <pc:sldMk cId="109857222" sldId="256"/>
            <ac:spMk id="35" creationId="{682C1161-1736-45EC-99B7-33F3CAE9D517}"/>
          </ac:spMkLst>
        </pc:spChg>
        <pc:spChg chg="add del">
          <ac:chgData name="Nicola Louise" userId="79887779-35a0-4244-b21e-fdd78904a1a0" providerId="ADAL" clId="{BC730435-61E3-483E-BFE5-4423EB5AA14A}" dt="2021-11-04T14:48:09.494" v="463" actId="26606"/>
          <ac:spMkLst>
            <pc:docMk/>
            <pc:sldMk cId="109857222" sldId="256"/>
            <ac:spMk id="36" creationId="{5F7FAC2D-7A74-4939-A917-A1A5AF935685}"/>
          </ac:spMkLst>
        </pc:spChg>
        <pc:spChg chg="add del">
          <ac:chgData name="Nicola Louise" userId="79887779-35a0-4244-b21e-fdd78904a1a0" providerId="ADAL" clId="{BC730435-61E3-483E-BFE5-4423EB5AA14A}" dt="2021-11-04T11:44:37.342" v="230" actId="26606"/>
          <ac:spMkLst>
            <pc:docMk/>
            <pc:sldMk cId="109857222" sldId="256"/>
            <ac:spMk id="37" creationId="{84D4DDB8-B68F-45B0-9F62-C4279996F672}"/>
          </ac:spMkLst>
        </pc:spChg>
        <pc:spChg chg="add del">
          <ac:chgData name="Nicola Louise" userId="79887779-35a0-4244-b21e-fdd78904a1a0" providerId="ADAL" clId="{BC730435-61E3-483E-BFE5-4423EB5AA14A}" dt="2021-11-04T11:44:37.342" v="230" actId="26606"/>
          <ac:spMkLst>
            <pc:docMk/>
            <pc:sldMk cId="109857222" sldId="256"/>
            <ac:spMk id="39" creationId="{AF2F604E-43BE-4DC3-B983-E071523364F8}"/>
          </ac:spMkLst>
        </pc:spChg>
        <pc:spChg chg="add del">
          <ac:chgData name="Nicola Louise" userId="79887779-35a0-4244-b21e-fdd78904a1a0" providerId="ADAL" clId="{BC730435-61E3-483E-BFE5-4423EB5AA14A}" dt="2021-11-04T11:44:37.342" v="230" actId="26606"/>
          <ac:spMkLst>
            <pc:docMk/>
            <pc:sldMk cId="109857222" sldId="256"/>
            <ac:spMk id="41" creationId="{08C9B587-E65E-4B52-B37C-ABEBB6E87928}"/>
          </ac:spMkLst>
        </pc:spChg>
        <pc:spChg chg="add del">
          <ac:chgData name="Nicola Louise" userId="79887779-35a0-4244-b21e-fdd78904a1a0" providerId="ADAL" clId="{BC730435-61E3-483E-BFE5-4423EB5AA14A}" dt="2021-11-04T14:48:09.494" v="463" actId="26606"/>
          <ac:spMkLst>
            <pc:docMk/>
            <pc:sldMk cId="109857222" sldId="256"/>
            <ac:spMk id="43" creationId="{BA53A868-C420-4BAE-9244-EC162AF05CFC}"/>
          </ac:spMkLst>
        </pc:spChg>
        <pc:spChg chg="add del">
          <ac:chgData name="Nicola Louise" userId="79887779-35a0-4244-b21e-fdd78904a1a0" providerId="ADAL" clId="{BC730435-61E3-483E-BFE5-4423EB5AA14A}" dt="2021-11-04T14:48:09.487" v="462" actId="26606"/>
          <ac:spMkLst>
            <pc:docMk/>
            <pc:sldMk cId="109857222" sldId="256"/>
            <ac:spMk id="54" creationId="{EA4E4267-CAF0-4C38-8DC6-CD3B1A9F046E}"/>
          </ac:spMkLst>
        </pc:spChg>
        <pc:spChg chg="add del">
          <ac:chgData name="Nicola Louise" userId="79887779-35a0-4244-b21e-fdd78904a1a0" providerId="ADAL" clId="{BC730435-61E3-483E-BFE5-4423EB5AA14A}" dt="2021-11-04T14:48:09.487" v="462" actId="26606"/>
          <ac:spMkLst>
            <pc:docMk/>
            <pc:sldMk cId="109857222" sldId="256"/>
            <ac:spMk id="56" creationId="{0EE3ACC5-126D-4BA4-8B45-7F0B5B839C51}"/>
          </ac:spMkLst>
        </pc:spChg>
        <pc:spChg chg="add del">
          <ac:chgData name="Nicola Louise" userId="79887779-35a0-4244-b21e-fdd78904a1a0" providerId="ADAL" clId="{BC730435-61E3-483E-BFE5-4423EB5AA14A}" dt="2021-11-04T14:48:09.487" v="462" actId="26606"/>
          <ac:spMkLst>
            <pc:docMk/>
            <pc:sldMk cId="109857222" sldId="256"/>
            <ac:spMk id="58" creationId="{AB2868F7-FE10-4289-A5BD-90763C7A2F5A}"/>
          </ac:spMkLst>
        </pc:spChg>
        <pc:spChg chg="add del">
          <ac:chgData name="Nicola Louise" userId="79887779-35a0-4244-b21e-fdd78904a1a0" providerId="ADAL" clId="{BC730435-61E3-483E-BFE5-4423EB5AA14A}" dt="2021-11-04T14:48:09.487" v="462" actId="26606"/>
          <ac:spMkLst>
            <pc:docMk/>
            <pc:sldMk cId="109857222" sldId="256"/>
            <ac:spMk id="60" creationId="{BD94142C-10EE-487C-A327-404FDF358F22}"/>
          </ac:spMkLst>
        </pc:spChg>
        <pc:spChg chg="add del">
          <ac:chgData name="Nicola Louise" userId="79887779-35a0-4244-b21e-fdd78904a1a0" providerId="ADAL" clId="{BC730435-61E3-483E-BFE5-4423EB5AA14A}" dt="2021-11-04T14:48:09.487" v="462" actId="26606"/>
          <ac:spMkLst>
            <pc:docMk/>
            <pc:sldMk cId="109857222" sldId="256"/>
            <ac:spMk id="62" creationId="{5F7FAC2D-7A74-4939-A917-A1A5AF935685}"/>
          </ac:spMkLst>
        </pc:spChg>
        <pc:spChg chg="add del">
          <ac:chgData name="Nicola Louise" userId="79887779-35a0-4244-b21e-fdd78904a1a0" providerId="ADAL" clId="{BC730435-61E3-483E-BFE5-4423EB5AA14A}" dt="2021-11-04T14:48:09.487" v="462" actId="26606"/>
          <ac:spMkLst>
            <pc:docMk/>
            <pc:sldMk cId="109857222" sldId="256"/>
            <ac:spMk id="64" creationId="{BA53A868-C420-4BAE-9244-EC162AF05CFC}"/>
          </ac:spMkLst>
        </pc:spChg>
        <pc:spChg chg="add">
          <ac:chgData name="Nicola Louise" userId="79887779-35a0-4244-b21e-fdd78904a1a0" providerId="ADAL" clId="{BC730435-61E3-483E-BFE5-4423EB5AA14A}" dt="2021-11-04T14:48:09.494" v="463" actId="26606"/>
          <ac:spMkLst>
            <pc:docMk/>
            <pc:sldMk cId="109857222" sldId="256"/>
            <ac:spMk id="72" creationId="{C8AC92D2-D6DE-4772-A874-5D65F883FCDB}"/>
          </ac:spMkLst>
        </pc:spChg>
        <pc:spChg chg="add">
          <ac:chgData name="Nicola Louise" userId="79887779-35a0-4244-b21e-fdd78904a1a0" providerId="ADAL" clId="{BC730435-61E3-483E-BFE5-4423EB5AA14A}" dt="2021-11-04T14:48:09.494" v="463" actId="26606"/>
          <ac:spMkLst>
            <pc:docMk/>
            <pc:sldMk cId="109857222" sldId="256"/>
            <ac:spMk id="73" creationId="{0F2E3678-25D0-49F9-9BD6-8D4D605650E5}"/>
          </ac:spMkLst>
        </pc:spChg>
        <pc:spChg chg="add">
          <ac:chgData name="Nicola Louise" userId="79887779-35a0-4244-b21e-fdd78904a1a0" providerId="ADAL" clId="{BC730435-61E3-483E-BFE5-4423EB5AA14A}" dt="2021-11-04T14:48:09.494" v="463" actId="26606"/>
          <ac:spMkLst>
            <pc:docMk/>
            <pc:sldMk cId="109857222" sldId="256"/>
            <ac:spMk id="74" creationId="{63A45CD5-61B0-48E1-8090-7584418C274A}"/>
          </ac:spMkLst>
        </pc:spChg>
        <pc:picChg chg="add del mod">
          <ac:chgData name="Nicola Louise" userId="79887779-35a0-4244-b21e-fdd78904a1a0" providerId="ADAL" clId="{BC730435-61E3-483E-BFE5-4423EB5AA14A}" dt="2021-11-04T14:47:39.334" v="458" actId="478"/>
          <ac:picMkLst>
            <pc:docMk/>
            <pc:sldMk cId="109857222" sldId="256"/>
            <ac:picMk id="4" creationId="{20313D70-D57D-4F86-B094-D762BB5C0291}"/>
          </ac:picMkLst>
        </pc:picChg>
        <pc:picChg chg="add mod">
          <ac:chgData name="Nicola Louise" userId="79887779-35a0-4244-b21e-fdd78904a1a0" providerId="ADAL" clId="{BC730435-61E3-483E-BFE5-4423EB5AA14A}" dt="2021-11-04T14:52:30.174" v="510" actId="1076"/>
          <ac:picMkLst>
            <pc:docMk/>
            <pc:sldMk cId="109857222" sldId="256"/>
            <ac:picMk id="5" creationId="{49AEDD59-9506-47F8-9102-B18E6BFE7EA8}"/>
          </ac:picMkLst>
        </pc:picChg>
        <pc:picChg chg="add del mod">
          <ac:chgData name="Nicola Louise" userId="79887779-35a0-4244-b21e-fdd78904a1a0" providerId="ADAL" clId="{BC730435-61E3-483E-BFE5-4423EB5AA14A}" dt="2021-11-05T16:39:45.496" v="2452"/>
          <ac:picMkLst>
            <pc:docMk/>
            <pc:sldMk cId="109857222" sldId="256"/>
            <ac:picMk id="6" creationId="{0ECC5628-5520-459B-A1A2-B8EC791DACB8}"/>
          </ac:picMkLst>
        </pc:picChg>
        <pc:picChg chg="add mod">
          <ac:chgData name="Nicola Louise" userId="79887779-35a0-4244-b21e-fdd78904a1a0" providerId="ADAL" clId="{BC730435-61E3-483E-BFE5-4423EB5AA14A}" dt="2021-11-05T16:40:16.721" v="2453"/>
          <ac:picMkLst>
            <pc:docMk/>
            <pc:sldMk cId="109857222" sldId="256"/>
            <ac:picMk id="7" creationId="{176FB52E-8D1F-4B85-9223-B236DC37CB17}"/>
          </ac:picMkLst>
        </pc:picChg>
        <pc:cxnChg chg="add del">
          <ac:chgData name="Nicola Louise" userId="79887779-35a0-4244-b21e-fdd78904a1a0" providerId="ADAL" clId="{BC730435-61E3-483E-BFE5-4423EB5AA14A}" dt="2021-11-04T14:47:54.436" v="459" actId="26606"/>
          <ac:cxnSpMkLst>
            <pc:docMk/>
            <pc:sldMk cId="109857222" sldId="256"/>
            <ac:cxnSpMk id="24" creationId="{4A430F17-C7B1-40FD-89FA-55002B663697}"/>
          </ac:cxnSpMkLst>
        </pc:cxnChg>
        <pc:cxnChg chg="add del">
          <ac:chgData name="Nicola Louise" userId="79887779-35a0-4244-b21e-fdd78904a1a0" providerId="ADAL" clId="{BC730435-61E3-483E-BFE5-4423EB5AA14A}" dt="2021-11-04T14:47:54.436" v="459" actId="26606"/>
          <ac:cxnSpMkLst>
            <pc:docMk/>
            <pc:sldMk cId="109857222" sldId="256"/>
            <ac:cxnSpMk id="26" creationId="{03EAAD29-514C-4272-AA97-D2DCEB35B696}"/>
          </ac:cxnSpMkLst>
        </pc:cxnChg>
        <pc:cxnChg chg="add del">
          <ac:chgData name="Nicola Louise" userId="79887779-35a0-4244-b21e-fdd78904a1a0" providerId="ADAL" clId="{BC730435-61E3-483E-BFE5-4423EB5AA14A}" dt="2021-11-04T14:47:54.436" v="459" actId="26606"/>
          <ac:cxnSpMkLst>
            <pc:docMk/>
            <pc:sldMk cId="109857222" sldId="256"/>
            <ac:cxnSpMk id="28" creationId="{E080894D-F290-4DF4-82A7-905285A7E129}"/>
          </ac:cxnSpMkLst>
        </pc:cxnChg>
        <pc:cxnChg chg="add del">
          <ac:chgData name="Nicola Louise" userId="79887779-35a0-4244-b21e-fdd78904a1a0" providerId="ADAL" clId="{BC730435-61E3-483E-BFE5-4423EB5AA14A}" dt="2021-11-04T14:48:09.494" v="463" actId="26606"/>
          <ac:cxnSpMkLst>
            <pc:docMk/>
            <pc:sldMk cId="109857222" sldId="256"/>
            <ac:cxnSpMk id="45" creationId="{C2686EF3-81CC-419F-96C3-002A75880309}"/>
          </ac:cxnSpMkLst>
        </pc:cxnChg>
        <pc:cxnChg chg="add del">
          <ac:chgData name="Nicola Louise" userId="79887779-35a0-4244-b21e-fdd78904a1a0" providerId="ADAL" clId="{BC730435-61E3-483E-BFE5-4423EB5AA14A}" dt="2021-11-04T14:48:09.494" v="463" actId="26606"/>
          <ac:cxnSpMkLst>
            <pc:docMk/>
            <pc:sldMk cId="109857222" sldId="256"/>
            <ac:cxnSpMk id="47" creationId="{F8D93CCA-A85E-4529-A6F0-8BB54D27BCD1}"/>
          </ac:cxnSpMkLst>
        </pc:cxnChg>
        <pc:cxnChg chg="add del">
          <ac:chgData name="Nicola Louise" userId="79887779-35a0-4244-b21e-fdd78904a1a0" providerId="ADAL" clId="{BC730435-61E3-483E-BFE5-4423EB5AA14A}" dt="2021-11-04T14:48:09.494" v="463" actId="26606"/>
          <ac:cxnSpMkLst>
            <pc:docMk/>
            <pc:sldMk cId="109857222" sldId="256"/>
            <ac:cxnSpMk id="49" creationId="{1ECFA516-C18C-41AE-AFF2-A0D0A59C9E90}"/>
          </ac:cxnSpMkLst>
        </pc:cxnChg>
        <pc:cxnChg chg="add del">
          <ac:chgData name="Nicola Louise" userId="79887779-35a0-4244-b21e-fdd78904a1a0" providerId="ADAL" clId="{BC730435-61E3-483E-BFE5-4423EB5AA14A}" dt="2021-11-04T14:48:09.487" v="462" actId="26606"/>
          <ac:cxnSpMkLst>
            <pc:docMk/>
            <pc:sldMk cId="109857222" sldId="256"/>
            <ac:cxnSpMk id="66" creationId="{C2686EF3-81CC-419F-96C3-002A75880309}"/>
          </ac:cxnSpMkLst>
        </pc:cxnChg>
        <pc:cxnChg chg="add del">
          <ac:chgData name="Nicola Louise" userId="79887779-35a0-4244-b21e-fdd78904a1a0" providerId="ADAL" clId="{BC730435-61E3-483E-BFE5-4423EB5AA14A}" dt="2021-11-04T14:48:09.487" v="462" actId="26606"/>
          <ac:cxnSpMkLst>
            <pc:docMk/>
            <pc:sldMk cId="109857222" sldId="256"/>
            <ac:cxnSpMk id="68" creationId="{F8D93CCA-A85E-4529-A6F0-8BB54D27BCD1}"/>
          </ac:cxnSpMkLst>
        </pc:cxnChg>
        <pc:cxnChg chg="add del">
          <ac:chgData name="Nicola Louise" userId="79887779-35a0-4244-b21e-fdd78904a1a0" providerId="ADAL" clId="{BC730435-61E3-483E-BFE5-4423EB5AA14A}" dt="2021-11-04T14:48:09.487" v="462" actId="26606"/>
          <ac:cxnSpMkLst>
            <pc:docMk/>
            <pc:sldMk cId="109857222" sldId="256"/>
            <ac:cxnSpMk id="70" creationId="{1ECFA516-C18C-41AE-AFF2-A0D0A59C9E90}"/>
          </ac:cxnSpMkLst>
        </pc:cxnChg>
        <pc:cxnChg chg="add">
          <ac:chgData name="Nicola Louise" userId="79887779-35a0-4244-b21e-fdd78904a1a0" providerId="ADAL" clId="{BC730435-61E3-483E-BFE5-4423EB5AA14A}" dt="2021-11-04T14:48:09.494" v="463" actId="26606"/>
          <ac:cxnSpMkLst>
            <pc:docMk/>
            <pc:sldMk cId="109857222" sldId="256"/>
            <ac:cxnSpMk id="75" creationId="{C6D4C1FD-C274-4FA8-939A-09E6498EFC7D}"/>
          </ac:cxnSpMkLst>
        </pc:cxnChg>
        <pc:cxnChg chg="add">
          <ac:chgData name="Nicola Louise" userId="79887779-35a0-4244-b21e-fdd78904a1a0" providerId="ADAL" clId="{BC730435-61E3-483E-BFE5-4423EB5AA14A}" dt="2021-11-04T14:48:09.494" v="463" actId="26606"/>
          <ac:cxnSpMkLst>
            <pc:docMk/>
            <pc:sldMk cId="109857222" sldId="256"/>
            <ac:cxnSpMk id="76" creationId="{C13D4426-8AD5-43D7-8033-05DBB3BFE65E}"/>
          </ac:cxnSpMkLst>
        </pc:cxnChg>
        <pc:cxnChg chg="add">
          <ac:chgData name="Nicola Louise" userId="79887779-35a0-4244-b21e-fdd78904a1a0" providerId="ADAL" clId="{BC730435-61E3-483E-BFE5-4423EB5AA14A}" dt="2021-11-04T14:48:09.494" v="463" actId="26606"/>
          <ac:cxnSpMkLst>
            <pc:docMk/>
            <pc:sldMk cId="109857222" sldId="256"/>
            <ac:cxnSpMk id="77" creationId="{1EC8029B-C6E2-4459-859A-7539865E0066}"/>
          </ac:cxnSpMkLst>
        </pc:cxnChg>
      </pc:sldChg>
      <pc:sldChg chg="addSp delSp modSp new mod modTransition modAnim">
        <pc:chgData name="Nicola Louise" userId="79887779-35a0-4244-b21e-fdd78904a1a0" providerId="ADAL" clId="{BC730435-61E3-483E-BFE5-4423EB5AA14A}" dt="2021-11-05T16:43:06.039" v="2456"/>
        <pc:sldMkLst>
          <pc:docMk/>
          <pc:sldMk cId="3802730633" sldId="257"/>
        </pc:sldMkLst>
        <pc:spChg chg="mod">
          <ac:chgData name="Nicola Louise" userId="79887779-35a0-4244-b21e-fdd78904a1a0" providerId="ADAL" clId="{BC730435-61E3-483E-BFE5-4423EB5AA14A}" dt="2021-11-05T01:58:56.694" v="2235" actId="113"/>
          <ac:spMkLst>
            <pc:docMk/>
            <pc:sldMk cId="3802730633" sldId="257"/>
            <ac:spMk id="2" creationId="{3C09603E-0BA8-4E07-9D50-7E958D9338AB}"/>
          </ac:spMkLst>
        </pc:spChg>
        <pc:spChg chg="del mod">
          <ac:chgData name="Nicola Louise" userId="79887779-35a0-4244-b21e-fdd78904a1a0" providerId="ADAL" clId="{BC730435-61E3-483E-BFE5-4423EB5AA14A}" dt="2021-11-04T22:03:32.247" v="1519" actId="21"/>
          <ac:spMkLst>
            <pc:docMk/>
            <pc:sldMk cId="3802730633" sldId="257"/>
            <ac:spMk id="3" creationId="{439C7DB1-73EB-4594-996F-CD9C11BACF89}"/>
          </ac:spMkLst>
        </pc:spChg>
        <pc:spChg chg="add mod">
          <ac:chgData name="Nicola Louise" userId="79887779-35a0-4244-b21e-fdd78904a1a0" providerId="ADAL" clId="{BC730435-61E3-483E-BFE5-4423EB5AA14A}" dt="2021-11-04T22:27:10.308" v="2199" actId="1076"/>
          <ac:spMkLst>
            <pc:docMk/>
            <pc:sldMk cId="3802730633" sldId="257"/>
            <ac:spMk id="4" creationId="{B70FE8D8-2AE6-4BE0-9CC2-6C80469A5D65}"/>
          </ac:spMkLst>
        </pc:spChg>
        <pc:spChg chg="add mod">
          <ac:chgData name="Nicola Louise" userId="79887779-35a0-4244-b21e-fdd78904a1a0" providerId="ADAL" clId="{BC730435-61E3-483E-BFE5-4423EB5AA14A}" dt="2021-11-04T22:27:06.416" v="2198" actId="1076"/>
          <ac:spMkLst>
            <pc:docMk/>
            <pc:sldMk cId="3802730633" sldId="257"/>
            <ac:spMk id="5" creationId="{003099C0-C4A6-48B8-ADE7-C974A1C1305D}"/>
          </ac:spMkLst>
        </pc:spChg>
        <pc:spChg chg="add mod">
          <ac:chgData name="Nicola Louise" userId="79887779-35a0-4244-b21e-fdd78904a1a0" providerId="ADAL" clId="{BC730435-61E3-483E-BFE5-4423EB5AA14A}" dt="2021-11-04T22:27:13.073" v="2200" actId="1076"/>
          <ac:spMkLst>
            <pc:docMk/>
            <pc:sldMk cId="3802730633" sldId="257"/>
            <ac:spMk id="6" creationId="{EA7A7B50-5084-47E7-A1B1-71B3CFC86E2E}"/>
          </ac:spMkLst>
        </pc:spChg>
        <pc:spChg chg="add mod">
          <ac:chgData name="Nicola Louise" userId="79887779-35a0-4244-b21e-fdd78904a1a0" providerId="ADAL" clId="{BC730435-61E3-483E-BFE5-4423EB5AA14A}" dt="2021-11-04T22:27:18.591" v="2201" actId="1076"/>
          <ac:spMkLst>
            <pc:docMk/>
            <pc:sldMk cId="3802730633" sldId="257"/>
            <ac:spMk id="7" creationId="{F7E5A469-BC27-42D3-A548-4DD304891FF9}"/>
          </ac:spMkLst>
        </pc:spChg>
        <pc:spChg chg="add mod">
          <ac:chgData name="Nicola Louise" userId="79887779-35a0-4244-b21e-fdd78904a1a0" providerId="ADAL" clId="{BC730435-61E3-483E-BFE5-4423EB5AA14A}" dt="2021-11-04T22:27:24.231" v="2203" actId="1076"/>
          <ac:spMkLst>
            <pc:docMk/>
            <pc:sldMk cId="3802730633" sldId="257"/>
            <ac:spMk id="8" creationId="{92EB653F-171B-450D-9EBF-52458C70279A}"/>
          </ac:spMkLst>
        </pc:spChg>
        <pc:spChg chg="add mod">
          <ac:chgData name="Nicola Louise" userId="79887779-35a0-4244-b21e-fdd78904a1a0" providerId="ADAL" clId="{BC730435-61E3-483E-BFE5-4423EB5AA14A}" dt="2021-11-04T22:27:28.286" v="2204" actId="1076"/>
          <ac:spMkLst>
            <pc:docMk/>
            <pc:sldMk cId="3802730633" sldId="257"/>
            <ac:spMk id="9" creationId="{63D96EEC-B46B-41AF-BC1A-3F2A0FCEC2B8}"/>
          </ac:spMkLst>
        </pc:spChg>
        <pc:picChg chg="add del mod">
          <ac:chgData name="Nicola Louise" userId="79887779-35a0-4244-b21e-fdd78904a1a0" providerId="ADAL" clId="{BC730435-61E3-483E-BFE5-4423EB5AA14A}" dt="2021-11-05T16:40:45.821" v="2455"/>
          <ac:picMkLst>
            <pc:docMk/>
            <pc:sldMk cId="3802730633" sldId="257"/>
            <ac:picMk id="16" creationId="{1382FBB2-816D-4A87-9735-1F8CF2ED36A9}"/>
          </ac:picMkLst>
        </pc:picChg>
        <pc:picChg chg="add mod">
          <ac:chgData name="Nicola Louise" userId="79887779-35a0-4244-b21e-fdd78904a1a0" providerId="ADAL" clId="{BC730435-61E3-483E-BFE5-4423EB5AA14A}" dt="2021-11-05T16:43:06.039" v="2456"/>
          <ac:picMkLst>
            <pc:docMk/>
            <pc:sldMk cId="3802730633" sldId="257"/>
            <ac:picMk id="17" creationId="{076A99B4-6FB6-4A56-8676-ED2809E1A9D5}"/>
          </ac:picMkLst>
        </pc:picChg>
        <pc:cxnChg chg="add mod">
          <ac:chgData name="Nicola Louise" userId="79887779-35a0-4244-b21e-fdd78904a1a0" providerId="ADAL" clId="{BC730435-61E3-483E-BFE5-4423EB5AA14A}" dt="2021-11-04T22:28:14.641" v="2213" actId="1076"/>
          <ac:cxnSpMkLst>
            <pc:docMk/>
            <pc:sldMk cId="3802730633" sldId="257"/>
            <ac:cxnSpMk id="11" creationId="{421132D8-E7D8-4412-9689-637D47F5E627}"/>
          </ac:cxnSpMkLst>
        </pc:cxnChg>
        <pc:cxnChg chg="add mod">
          <ac:chgData name="Nicola Louise" userId="79887779-35a0-4244-b21e-fdd78904a1a0" providerId="ADAL" clId="{BC730435-61E3-483E-BFE5-4423EB5AA14A}" dt="2021-11-04T22:27:56.660" v="2209" actId="1076"/>
          <ac:cxnSpMkLst>
            <pc:docMk/>
            <pc:sldMk cId="3802730633" sldId="257"/>
            <ac:cxnSpMk id="13" creationId="{F186CA59-6B94-440D-9CCF-E16717E72DE0}"/>
          </ac:cxnSpMkLst>
        </pc:cxnChg>
      </pc:sldChg>
      <pc:sldChg chg="addSp delSp modSp new mod ord">
        <pc:chgData name="Nicola Louise" userId="79887779-35a0-4244-b21e-fdd78904a1a0" providerId="ADAL" clId="{BC730435-61E3-483E-BFE5-4423EB5AA14A}" dt="2021-11-05T16:46:27.477" v="2458"/>
        <pc:sldMkLst>
          <pc:docMk/>
          <pc:sldMk cId="749777219" sldId="258"/>
        </pc:sldMkLst>
        <pc:spChg chg="mod">
          <ac:chgData name="Nicola Louise" userId="79887779-35a0-4244-b21e-fdd78904a1a0" providerId="ADAL" clId="{BC730435-61E3-483E-BFE5-4423EB5AA14A}" dt="2021-11-05T01:59:08.288" v="2237" actId="113"/>
          <ac:spMkLst>
            <pc:docMk/>
            <pc:sldMk cId="749777219" sldId="258"/>
            <ac:spMk id="2" creationId="{A7D9D112-9D65-4BE9-AA7C-02850CBA653B}"/>
          </ac:spMkLst>
        </pc:spChg>
        <pc:spChg chg="del mod">
          <ac:chgData name="Nicola Louise" userId="79887779-35a0-4244-b21e-fdd78904a1a0" providerId="ADAL" clId="{BC730435-61E3-483E-BFE5-4423EB5AA14A}" dt="2021-11-05T16:12:53.643" v="2394" actId="478"/>
          <ac:spMkLst>
            <pc:docMk/>
            <pc:sldMk cId="749777219" sldId="258"/>
            <ac:spMk id="3" creationId="{42F8CFE1-F415-4CD4-B21B-36E95B33826A}"/>
          </ac:spMkLst>
        </pc:spChg>
        <pc:spChg chg="add del mod">
          <ac:chgData name="Nicola Louise" userId="79887779-35a0-4244-b21e-fdd78904a1a0" providerId="ADAL" clId="{BC730435-61E3-483E-BFE5-4423EB5AA14A}" dt="2021-11-05T16:12:56.178" v="2395" actId="478"/>
          <ac:spMkLst>
            <pc:docMk/>
            <pc:sldMk cId="749777219" sldId="258"/>
            <ac:spMk id="5" creationId="{8A7861F2-456D-4581-892C-F6E6DC11A6E0}"/>
          </ac:spMkLst>
        </pc:spChg>
        <pc:spChg chg="add mod">
          <ac:chgData name="Nicola Louise" userId="79887779-35a0-4244-b21e-fdd78904a1a0" providerId="ADAL" clId="{BC730435-61E3-483E-BFE5-4423EB5AA14A}" dt="2021-11-05T16:25:10.261" v="2436" actId="1076"/>
          <ac:spMkLst>
            <pc:docMk/>
            <pc:sldMk cId="749777219" sldId="258"/>
            <ac:spMk id="6" creationId="{B4683DF7-3359-4C42-911A-275030F32D78}"/>
          </ac:spMkLst>
        </pc:spChg>
        <pc:spChg chg="add mod">
          <ac:chgData name="Nicola Louise" userId="79887779-35a0-4244-b21e-fdd78904a1a0" providerId="ADAL" clId="{BC730435-61E3-483E-BFE5-4423EB5AA14A}" dt="2021-11-05T16:25:07.356" v="2435" actId="1076"/>
          <ac:spMkLst>
            <pc:docMk/>
            <pc:sldMk cId="749777219" sldId="258"/>
            <ac:spMk id="7" creationId="{A6B10EEE-135B-4849-96E6-22675953CC8F}"/>
          </ac:spMkLst>
        </pc:spChg>
        <pc:picChg chg="add mod">
          <ac:chgData name="Nicola Louise" userId="79887779-35a0-4244-b21e-fdd78904a1a0" providerId="ADAL" clId="{BC730435-61E3-483E-BFE5-4423EB5AA14A}" dt="2021-11-05T16:25:04.769" v="2434" actId="1076"/>
          <ac:picMkLst>
            <pc:docMk/>
            <pc:sldMk cId="749777219" sldId="258"/>
            <ac:picMk id="8" creationId="{13CD9108-2AFE-4D02-B937-309B119468AD}"/>
          </ac:picMkLst>
        </pc:picChg>
        <pc:picChg chg="add mod">
          <ac:chgData name="Nicola Louise" userId="79887779-35a0-4244-b21e-fdd78904a1a0" providerId="ADAL" clId="{BC730435-61E3-483E-BFE5-4423EB5AA14A}" dt="2021-11-05T16:24:48.978" v="2430" actId="1076"/>
          <ac:picMkLst>
            <pc:docMk/>
            <pc:sldMk cId="749777219" sldId="258"/>
            <ac:picMk id="9" creationId="{50DC052F-CC65-4FB0-A5CA-66E93AE52379}"/>
          </ac:picMkLst>
        </pc:picChg>
        <pc:picChg chg="add mod">
          <ac:chgData name="Nicola Louise" userId="79887779-35a0-4244-b21e-fdd78904a1a0" providerId="ADAL" clId="{BC730435-61E3-483E-BFE5-4423EB5AA14A}" dt="2021-11-05T16:46:27.477" v="2458"/>
          <ac:picMkLst>
            <pc:docMk/>
            <pc:sldMk cId="749777219" sldId="258"/>
            <ac:picMk id="10" creationId="{996E25CE-496C-4904-9466-283B2961026A}"/>
          </ac:picMkLst>
        </pc:picChg>
      </pc:sldChg>
      <pc:sldChg chg="addSp delSp modSp new mod setBg setClrOvrMap">
        <pc:chgData name="Nicola Louise" userId="79887779-35a0-4244-b21e-fdd78904a1a0" providerId="ADAL" clId="{BC730435-61E3-483E-BFE5-4423EB5AA14A}" dt="2021-11-05T16:47:11.281" v="2459"/>
        <pc:sldMkLst>
          <pc:docMk/>
          <pc:sldMk cId="335289662" sldId="259"/>
        </pc:sldMkLst>
        <pc:spChg chg="mo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2" creationId="{8B27EE19-2DEA-4690-9B20-CF6D9AEC6EF4}"/>
          </ac:spMkLst>
        </pc:spChg>
        <pc:spChg chg="del">
          <ac:chgData name="Nicola Louise" userId="79887779-35a0-4244-b21e-fdd78904a1a0" providerId="ADAL" clId="{BC730435-61E3-483E-BFE5-4423EB5AA14A}" dt="2021-11-04T14:41:15.724" v="418"/>
          <ac:spMkLst>
            <pc:docMk/>
            <pc:sldMk cId="335289662" sldId="259"/>
            <ac:spMk id="3" creationId="{C2EAC754-FC3D-4F0D-B97A-5567DA5E6AB0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10" creationId="{904DB13E-F722-4ED6-BB00-556651E95281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12" creationId="{1E8D93C5-28EB-42D0-86CE-D804955653CC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14" creationId="{AB1B1E7D-F76D-4744-AF85-239E6998A4C5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16" creationId="{3BB65211-00DB-45B6-A223-033B2D19CBE8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23" creationId="{EA4E4267-CAF0-4C38-8DC6-CD3B1A9F046E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25" creationId="{0EE3ACC5-126D-4BA4-8B45-7F0B5B839C51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27" creationId="{AB2868F7-FE10-4289-A5BD-90763C7A2F5A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29" creationId="{BD94142C-10EE-487C-A327-404FDF358F22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31" creationId="{5F7FAC2D-7A74-4939-A917-A1A5AF935685}"/>
          </ac:spMkLst>
        </pc:spChg>
        <pc:spChg chg="add">
          <ac:chgData name="Nicola Louise" userId="79887779-35a0-4244-b21e-fdd78904a1a0" providerId="ADAL" clId="{BC730435-61E3-483E-BFE5-4423EB5AA14A}" dt="2021-11-04T14:43:21.891" v="454" actId="26606"/>
          <ac:spMkLst>
            <pc:docMk/>
            <pc:sldMk cId="335289662" sldId="259"/>
            <ac:spMk id="33" creationId="{BA53A868-C420-4BAE-9244-EC162AF05CFC}"/>
          </ac:spMkLst>
        </pc:spChg>
        <pc:grpChg chg="add">
          <ac:chgData name="Nicola Louise" userId="79887779-35a0-4244-b21e-fdd78904a1a0" providerId="ADAL" clId="{BC730435-61E3-483E-BFE5-4423EB5AA14A}" dt="2021-11-04T14:43:21.891" v="454" actId="26606"/>
          <ac:grpSpMkLst>
            <pc:docMk/>
            <pc:sldMk cId="335289662" sldId="259"/>
            <ac:grpSpMk id="18" creationId="{E26428D7-C6F3-473D-A360-A3F5C3E8728C}"/>
          </ac:grpSpMkLst>
        </pc:grpChg>
        <pc:picChg chg="add mod modCrop">
          <ac:chgData name="Nicola Louise" userId="79887779-35a0-4244-b21e-fdd78904a1a0" providerId="ADAL" clId="{BC730435-61E3-483E-BFE5-4423EB5AA14A}" dt="2021-11-04T14:43:21.891" v="454" actId="26606"/>
          <ac:picMkLst>
            <pc:docMk/>
            <pc:sldMk cId="335289662" sldId="259"/>
            <ac:picMk id="5" creationId="{8C7C443E-6395-4B1A-B2A0-FB3961B268F4}"/>
          </ac:picMkLst>
        </pc:picChg>
        <pc:picChg chg="add mod">
          <ac:chgData name="Nicola Louise" userId="79887779-35a0-4244-b21e-fdd78904a1a0" providerId="ADAL" clId="{BC730435-61E3-483E-BFE5-4423EB5AA14A}" dt="2021-11-05T16:47:11.281" v="2459"/>
          <ac:picMkLst>
            <pc:docMk/>
            <pc:sldMk cId="335289662" sldId="259"/>
            <ac:picMk id="6" creationId="{56615330-A652-455A-8CD5-2FE6B7DEC363}"/>
          </ac:picMkLst>
        </pc:picChg>
        <pc:cxnChg chg="add">
          <ac:chgData name="Nicola Louise" userId="79887779-35a0-4244-b21e-fdd78904a1a0" providerId="ADAL" clId="{BC730435-61E3-483E-BFE5-4423EB5AA14A}" dt="2021-11-04T14:43:21.891" v="454" actId="26606"/>
          <ac:cxnSpMkLst>
            <pc:docMk/>
            <pc:sldMk cId="335289662" sldId="259"/>
            <ac:cxnSpMk id="35" creationId="{C2686EF3-81CC-419F-96C3-002A75880309}"/>
          </ac:cxnSpMkLst>
        </pc:cxnChg>
        <pc:cxnChg chg="add">
          <ac:chgData name="Nicola Louise" userId="79887779-35a0-4244-b21e-fdd78904a1a0" providerId="ADAL" clId="{BC730435-61E3-483E-BFE5-4423EB5AA14A}" dt="2021-11-04T14:43:21.891" v="454" actId="26606"/>
          <ac:cxnSpMkLst>
            <pc:docMk/>
            <pc:sldMk cId="335289662" sldId="259"/>
            <ac:cxnSpMk id="37" creationId="{F8D93CCA-A85E-4529-A6F0-8BB54D27BCD1}"/>
          </ac:cxnSpMkLst>
        </pc:cxnChg>
        <pc:cxnChg chg="add">
          <ac:chgData name="Nicola Louise" userId="79887779-35a0-4244-b21e-fdd78904a1a0" providerId="ADAL" clId="{BC730435-61E3-483E-BFE5-4423EB5AA14A}" dt="2021-11-04T14:43:21.891" v="454" actId="26606"/>
          <ac:cxnSpMkLst>
            <pc:docMk/>
            <pc:sldMk cId="335289662" sldId="259"/>
            <ac:cxnSpMk id="39" creationId="{1ECFA516-C18C-41AE-AFF2-A0D0A59C9E90}"/>
          </ac:cxnSpMkLst>
        </pc:cxnChg>
      </pc:sldChg>
      <pc:sldChg chg="addSp delSp modSp new mod setBg setClrOvrMap">
        <pc:chgData name="Nicola Louise" userId="79887779-35a0-4244-b21e-fdd78904a1a0" providerId="ADAL" clId="{BC730435-61E3-483E-BFE5-4423EB5AA14A}" dt="2021-11-05T16:49:09.402" v="2461"/>
        <pc:sldMkLst>
          <pc:docMk/>
          <pc:sldMk cId="1256018237" sldId="260"/>
        </pc:sldMkLst>
        <pc:spChg chg="mo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2" creationId="{2BB37758-0693-4894-B4C8-4D1BB3766F20}"/>
          </ac:spMkLst>
        </pc:spChg>
        <pc:spChg chg="del">
          <ac:chgData name="Nicola Louise" userId="79887779-35a0-4244-b21e-fdd78904a1a0" providerId="ADAL" clId="{BC730435-61E3-483E-BFE5-4423EB5AA14A}" dt="2021-11-04T14:41:21.181" v="421"/>
          <ac:spMkLst>
            <pc:docMk/>
            <pc:sldMk cId="1256018237" sldId="260"/>
            <ac:spMk id="3" creationId="{8D2AAA59-AF5F-47FE-8463-71DB9C41AFBC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10" creationId="{904DB13E-F722-4ED6-BB00-556651E95281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12" creationId="{1E8D93C5-28EB-42D0-86CE-D804955653CC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14" creationId="{AB1B1E7D-F76D-4744-AF85-239E6998A4C5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16" creationId="{3BB65211-00DB-45B6-A223-033B2D19CBE8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23" creationId="{EA4E4267-CAF0-4C38-8DC6-CD3B1A9F046E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25" creationId="{0EE3ACC5-126D-4BA4-8B45-7F0B5B839C51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27" creationId="{AB2868F7-FE10-4289-A5BD-90763C7A2F5A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29" creationId="{BD94142C-10EE-487C-A327-404FDF358F22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31" creationId="{5F7FAC2D-7A74-4939-A917-A1A5AF935685}"/>
          </ac:spMkLst>
        </pc:spChg>
        <pc:spChg chg="add">
          <ac:chgData name="Nicola Louise" userId="79887779-35a0-4244-b21e-fdd78904a1a0" providerId="ADAL" clId="{BC730435-61E3-483E-BFE5-4423EB5AA14A}" dt="2021-11-04T14:43:19.186" v="453" actId="26606"/>
          <ac:spMkLst>
            <pc:docMk/>
            <pc:sldMk cId="1256018237" sldId="260"/>
            <ac:spMk id="33" creationId="{BA53A868-C420-4BAE-9244-EC162AF05CFC}"/>
          </ac:spMkLst>
        </pc:spChg>
        <pc:grpChg chg="add">
          <ac:chgData name="Nicola Louise" userId="79887779-35a0-4244-b21e-fdd78904a1a0" providerId="ADAL" clId="{BC730435-61E3-483E-BFE5-4423EB5AA14A}" dt="2021-11-04T14:43:19.186" v="453" actId="26606"/>
          <ac:grpSpMkLst>
            <pc:docMk/>
            <pc:sldMk cId="1256018237" sldId="260"/>
            <ac:grpSpMk id="18" creationId="{E26428D7-C6F3-473D-A360-A3F5C3E8728C}"/>
          </ac:grpSpMkLst>
        </pc:grpChg>
        <pc:picChg chg="add mod modCrop">
          <ac:chgData name="Nicola Louise" userId="79887779-35a0-4244-b21e-fdd78904a1a0" providerId="ADAL" clId="{BC730435-61E3-483E-BFE5-4423EB5AA14A}" dt="2021-11-04T14:43:19.186" v="453" actId="26606"/>
          <ac:picMkLst>
            <pc:docMk/>
            <pc:sldMk cId="1256018237" sldId="260"/>
            <ac:picMk id="5" creationId="{07954C38-8369-4A8A-B40B-3D98595C1746}"/>
          </ac:picMkLst>
        </pc:picChg>
        <pc:picChg chg="add mod">
          <ac:chgData name="Nicola Louise" userId="79887779-35a0-4244-b21e-fdd78904a1a0" providerId="ADAL" clId="{BC730435-61E3-483E-BFE5-4423EB5AA14A}" dt="2021-11-05T16:49:09.402" v="2461"/>
          <ac:picMkLst>
            <pc:docMk/>
            <pc:sldMk cId="1256018237" sldId="260"/>
            <ac:picMk id="6" creationId="{6BE09F45-C10C-4AB4-9497-150C189CE29C}"/>
          </ac:picMkLst>
        </pc:picChg>
        <pc:cxnChg chg="add">
          <ac:chgData name="Nicola Louise" userId="79887779-35a0-4244-b21e-fdd78904a1a0" providerId="ADAL" clId="{BC730435-61E3-483E-BFE5-4423EB5AA14A}" dt="2021-11-04T14:43:19.186" v="453" actId="26606"/>
          <ac:cxnSpMkLst>
            <pc:docMk/>
            <pc:sldMk cId="1256018237" sldId="260"/>
            <ac:cxnSpMk id="35" creationId="{C2686EF3-81CC-419F-96C3-002A75880309}"/>
          </ac:cxnSpMkLst>
        </pc:cxnChg>
        <pc:cxnChg chg="add">
          <ac:chgData name="Nicola Louise" userId="79887779-35a0-4244-b21e-fdd78904a1a0" providerId="ADAL" clId="{BC730435-61E3-483E-BFE5-4423EB5AA14A}" dt="2021-11-04T14:43:19.186" v="453" actId="26606"/>
          <ac:cxnSpMkLst>
            <pc:docMk/>
            <pc:sldMk cId="1256018237" sldId="260"/>
            <ac:cxnSpMk id="37" creationId="{F8D93CCA-A85E-4529-A6F0-8BB54D27BCD1}"/>
          </ac:cxnSpMkLst>
        </pc:cxnChg>
        <pc:cxnChg chg="add">
          <ac:chgData name="Nicola Louise" userId="79887779-35a0-4244-b21e-fdd78904a1a0" providerId="ADAL" clId="{BC730435-61E3-483E-BFE5-4423EB5AA14A}" dt="2021-11-04T14:43:19.186" v="453" actId="26606"/>
          <ac:cxnSpMkLst>
            <pc:docMk/>
            <pc:sldMk cId="1256018237" sldId="260"/>
            <ac:cxnSpMk id="39" creationId="{1ECFA516-C18C-41AE-AFF2-A0D0A59C9E90}"/>
          </ac:cxnSpMkLst>
        </pc:cxnChg>
      </pc:sldChg>
      <pc:sldChg chg="addSp delSp modSp new mod ord setBg setClrOvrMap">
        <pc:chgData name="Nicola Louise" userId="79887779-35a0-4244-b21e-fdd78904a1a0" providerId="ADAL" clId="{BC730435-61E3-483E-BFE5-4423EB5AA14A}" dt="2021-11-05T16:48:26.304" v="2460"/>
        <pc:sldMkLst>
          <pc:docMk/>
          <pc:sldMk cId="558618651" sldId="261"/>
        </pc:sldMkLst>
        <pc:spChg chg="mo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2" creationId="{EE25A99A-0567-4507-BC07-37FBD5E6183D}"/>
          </ac:spMkLst>
        </pc:spChg>
        <pc:spChg chg="del">
          <ac:chgData name="Nicola Louise" userId="79887779-35a0-4244-b21e-fdd78904a1a0" providerId="ADAL" clId="{BC730435-61E3-483E-BFE5-4423EB5AA14A}" dt="2021-11-04T14:41:24.377" v="424"/>
          <ac:spMkLst>
            <pc:docMk/>
            <pc:sldMk cId="558618651" sldId="261"/>
            <ac:spMk id="3" creationId="{57D5A336-660D-40FB-87C2-21522B4D6F6F}"/>
          </ac:spMkLst>
        </pc:spChg>
        <pc:spChg chg="add del mod">
          <ac:chgData name="Nicola Louise" userId="79887779-35a0-4244-b21e-fdd78904a1a0" providerId="ADAL" clId="{BC730435-61E3-483E-BFE5-4423EB5AA14A}" dt="2021-11-04T14:42:51.572" v="444"/>
          <ac:spMkLst>
            <pc:docMk/>
            <pc:sldMk cId="558618651" sldId="261"/>
            <ac:spMk id="7" creationId="{C8798B79-6B78-481F-914D-86F178213FE6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14" creationId="{904DB13E-F722-4ED6-BB00-556651E95281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16" creationId="{1E8D93C5-28EB-42D0-86CE-D804955653CC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18" creationId="{AB1B1E7D-F76D-4744-AF85-239E6998A4C5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20" creationId="{3BB65211-00DB-45B6-A223-033B2D19CBE8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27" creationId="{EA4E4267-CAF0-4C38-8DC6-CD3B1A9F046E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29" creationId="{0EE3ACC5-126D-4BA4-8B45-7F0B5B839C51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31" creationId="{AB2868F7-FE10-4289-A5BD-90763C7A2F5A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33" creationId="{BD94142C-10EE-487C-A327-404FDF358F22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35" creationId="{5F7FAC2D-7A74-4939-A917-A1A5AF935685}"/>
          </ac:spMkLst>
        </pc:spChg>
        <pc:spChg chg="add">
          <ac:chgData name="Nicola Louise" userId="79887779-35a0-4244-b21e-fdd78904a1a0" providerId="ADAL" clId="{BC730435-61E3-483E-BFE5-4423EB5AA14A}" dt="2021-11-04T14:43:14.831" v="452" actId="26606"/>
          <ac:spMkLst>
            <pc:docMk/>
            <pc:sldMk cId="558618651" sldId="261"/>
            <ac:spMk id="37" creationId="{BA53A868-C420-4BAE-9244-EC162AF05CFC}"/>
          </ac:spMkLst>
        </pc:spChg>
        <pc:grpChg chg="add">
          <ac:chgData name="Nicola Louise" userId="79887779-35a0-4244-b21e-fdd78904a1a0" providerId="ADAL" clId="{BC730435-61E3-483E-BFE5-4423EB5AA14A}" dt="2021-11-04T14:43:14.831" v="452" actId="26606"/>
          <ac:grpSpMkLst>
            <pc:docMk/>
            <pc:sldMk cId="558618651" sldId="261"/>
            <ac:grpSpMk id="22" creationId="{E26428D7-C6F3-473D-A360-A3F5C3E8728C}"/>
          </ac:grpSpMkLst>
        </pc:grpChg>
        <pc:picChg chg="add del mod">
          <ac:chgData name="Nicola Louise" userId="79887779-35a0-4244-b21e-fdd78904a1a0" providerId="ADAL" clId="{BC730435-61E3-483E-BFE5-4423EB5AA14A}" dt="2021-11-04T14:42:47.709" v="443" actId="21"/>
          <ac:picMkLst>
            <pc:docMk/>
            <pc:sldMk cId="558618651" sldId="261"/>
            <ac:picMk id="5" creationId="{F3239F8D-BE35-49D7-A881-DBC3914DAFA5}"/>
          </ac:picMkLst>
        </pc:picChg>
        <pc:picChg chg="add mod modCrop">
          <ac:chgData name="Nicola Louise" userId="79887779-35a0-4244-b21e-fdd78904a1a0" providerId="ADAL" clId="{BC730435-61E3-483E-BFE5-4423EB5AA14A}" dt="2021-11-04T14:43:14.831" v="452" actId="26606"/>
          <ac:picMkLst>
            <pc:docMk/>
            <pc:sldMk cId="558618651" sldId="261"/>
            <ac:picMk id="9" creationId="{DF1D89C9-B1B1-474B-9186-EB45E5F0A725}"/>
          </ac:picMkLst>
        </pc:picChg>
        <pc:picChg chg="add mod">
          <ac:chgData name="Nicola Louise" userId="79887779-35a0-4244-b21e-fdd78904a1a0" providerId="ADAL" clId="{BC730435-61E3-483E-BFE5-4423EB5AA14A}" dt="2021-11-05T16:48:26.304" v="2460"/>
          <ac:picMkLst>
            <pc:docMk/>
            <pc:sldMk cId="558618651" sldId="261"/>
            <ac:picMk id="10" creationId="{418FD713-BA93-414D-9E33-0ED8AA4A16DA}"/>
          </ac:picMkLst>
        </pc:picChg>
        <pc:cxnChg chg="add">
          <ac:chgData name="Nicola Louise" userId="79887779-35a0-4244-b21e-fdd78904a1a0" providerId="ADAL" clId="{BC730435-61E3-483E-BFE5-4423EB5AA14A}" dt="2021-11-04T14:43:14.831" v="452" actId="26606"/>
          <ac:cxnSpMkLst>
            <pc:docMk/>
            <pc:sldMk cId="558618651" sldId="261"/>
            <ac:cxnSpMk id="39" creationId="{C2686EF3-81CC-419F-96C3-002A75880309}"/>
          </ac:cxnSpMkLst>
        </pc:cxnChg>
        <pc:cxnChg chg="add">
          <ac:chgData name="Nicola Louise" userId="79887779-35a0-4244-b21e-fdd78904a1a0" providerId="ADAL" clId="{BC730435-61E3-483E-BFE5-4423EB5AA14A}" dt="2021-11-04T14:43:14.831" v="452" actId="26606"/>
          <ac:cxnSpMkLst>
            <pc:docMk/>
            <pc:sldMk cId="558618651" sldId="261"/>
            <ac:cxnSpMk id="41" creationId="{F8D93CCA-A85E-4529-A6F0-8BB54D27BCD1}"/>
          </ac:cxnSpMkLst>
        </pc:cxnChg>
        <pc:cxnChg chg="add">
          <ac:chgData name="Nicola Louise" userId="79887779-35a0-4244-b21e-fdd78904a1a0" providerId="ADAL" clId="{BC730435-61E3-483E-BFE5-4423EB5AA14A}" dt="2021-11-04T14:43:14.831" v="452" actId="26606"/>
          <ac:cxnSpMkLst>
            <pc:docMk/>
            <pc:sldMk cId="558618651" sldId="261"/>
            <ac:cxnSpMk id="43" creationId="{1ECFA516-C18C-41AE-AFF2-A0D0A59C9E90}"/>
          </ac:cxnSpMkLst>
        </pc:cxnChg>
      </pc:sldChg>
      <pc:sldChg chg="addSp delSp modSp new mod">
        <pc:chgData name="Nicola Louise" userId="79887779-35a0-4244-b21e-fdd78904a1a0" providerId="ADAL" clId="{BC730435-61E3-483E-BFE5-4423EB5AA14A}" dt="2021-11-05T16:51:31.499" v="2462"/>
        <pc:sldMkLst>
          <pc:docMk/>
          <pc:sldMk cId="3616967068" sldId="262"/>
        </pc:sldMkLst>
        <pc:spChg chg="mod">
          <ac:chgData name="Nicola Louise" userId="79887779-35a0-4244-b21e-fdd78904a1a0" providerId="ADAL" clId="{BC730435-61E3-483E-BFE5-4423EB5AA14A}" dt="2021-11-04T21:15:55.349" v="1505" actId="113"/>
          <ac:spMkLst>
            <pc:docMk/>
            <pc:sldMk cId="3616967068" sldId="262"/>
            <ac:spMk id="2" creationId="{95292D3D-3896-4DB2-8CD0-7625C6C6FAC6}"/>
          </ac:spMkLst>
        </pc:spChg>
        <pc:spChg chg="del mod">
          <ac:chgData name="Nicola Louise" userId="79887779-35a0-4244-b21e-fdd78904a1a0" providerId="ADAL" clId="{BC730435-61E3-483E-BFE5-4423EB5AA14A}" dt="2021-11-04T20:22:42.224" v="523" actId="478"/>
          <ac:spMkLst>
            <pc:docMk/>
            <pc:sldMk cId="3616967068" sldId="262"/>
            <ac:spMk id="3" creationId="{F5241587-5A6B-4AC6-ACF1-B108E8C23C54}"/>
          </ac:spMkLst>
        </pc:spChg>
        <pc:spChg chg="add mod">
          <ac:chgData name="Nicola Louise" userId="79887779-35a0-4244-b21e-fdd78904a1a0" providerId="ADAL" clId="{BC730435-61E3-483E-BFE5-4423EB5AA14A}" dt="2021-11-04T20:28:06.710" v="739" actId="122"/>
          <ac:spMkLst>
            <pc:docMk/>
            <pc:sldMk cId="3616967068" sldId="262"/>
            <ac:spMk id="4" creationId="{6E0E67C6-73FD-4284-9D81-78FB30F6CF0E}"/>
          </ac:spMkLst>
        </pc:spChg>
        <pc:spChg chg="add mod">
          <ac:chgData name="Nicola Louise" userId="79887779-35a0-4244-b21e-fdd78904a1a0" providerId="ADAL" clId="{BC730435-61E3-483E-BFE5-4423EB5AA14A}" dt="2021-11-04T20:28:09.516" v="740" actId="122"/>
          <ac:spMkLst>
            <pc:docMk/>
            <pc:sldMk cId="3616967068" sldId="262"/>
            <ac:spMk id="5" creationId="{EF5B011D-341B-420D-8B9F-8A289E3DADC8}"/>
          </ac:spMkLst>
        </pc:spChg>
        <pc:spChg chg="add mod">
          <ac:chgData name="Nicola Louise" userId="79887779-35a0-4244-b21e-fdd78904a1a0" providerId="ADAL" clId="{BC730435-61E3-483E-BFE5-4423EB5AA14A}" dt="2021-11-04T20:29:13.364" v="792" actId="20577"/>
          <ac:spMkLst>
            <pc:docMk/>
            <pc:sldMk cId="3616967068" sldId="262"/>
            <ac:spMk id="6" creationId="{570A6F56-FD19-4835-873D-2ADF308F7CC2}"/>
          </ac:spMkLst>
        </pc:spChg>
        <pc:spChg chg="add mod">
          <ac:chgData name="Nicola Louise" userId="79887779-35a0-4244-b21e-fdd78904a1a0" providerId="ADAL" clId="{BC730435-61E3-483E-BFE5-4423EB5AA14A}" dt="2021-11-04T21:03:23.591" v="950" actId="14100"/>
          <ac:spMkLst>
            <pc:docMk/>
            <pc:sldMk cId="3616967068" sldId="262"/>
            <ac:spMk id="7" creationId="{A0A4C7FD-A926-419D-82DF-7BDC204AD69D}"/>
          </ac:spMkLst>
        </pc:spChg>
        <pc:spChg chg="add mod">
          <ac:chgData name="Nicola Louise" userId="79887779-35a0-4244-b21e-fdd78904a1a0" providerId="ADAL" clId="{BC730435-61E3-483E-BFE5-4423EB5AA14A}" dt="2021-11-04T20:51:10.999" v="949" actId="1076"/>
          <ac:spMkLst>
            <pc:docMk/>
            <pc:sldMk cId="3616967068" sldId="262"/>
            <ac:spMk id="24" creationId="{84AF97D3-6007-42A6-87B7-1058B41DA3C4}"/>
          </ac:spMkLst>
        </pc:spChg>
        <pc:spChg chg="add mod">
          <ac:chgData name="Nicola Louise" userId="79887779-35a0-4244-b21e-fdd78904a1a0" providerId="ADAL" clId="{BC730435-61E3-483E-BFE5-4423EB5AA14A}" dt="2021-11-04T21:08:57.807" v="1034" actId="12"/>
          <ac:spMkLst>
            <pc:docMk/>
            <pc:sldMk cId="3616967068" sldId="262"/>
            <ac:spMk id="26" creationId="{211E82B4-CBC6-4B62-B3F5-2ED9FEC62CB6}"/>
          </ac:spMkLst>
        </pc:spChg>
        <pc:spChg chg="add mod">
          <ac:chgData name="Nicola Louise" userId="79887779-35a0-4244-b21e-fdd78904a1a0" providerId="ADAL" clId="{BC730435-61E3-483E-BFE5-4423EB5AA14A}" dt="2021-11-05T15:47:24.594" v="2360" actId="20577"/>
          <ac:spMkLst>
            <pc:docMk/>
            <pc:sldMk cId="3616967068" sldId="262"/>
            <ac:spMk id="27" creationId="{EF2D2D5A-9D43-4B3B-BE37-CAD5C30F6B39}"/>
          </ac:spMkLst>
        </pc:spChg>
        <pc:picChg chg="add mod">
          <ac:chgData name="Nicola Louise" userId="79887779-35a0-4244-b21e-fdd78904a1a0" providerId="ADAL" clId="{BC730435-61E3-483E-BFE5-4423EB5AA14A}" dt="2021-11-04T21:03:46.385" v="955" actId="1076"/>
          <ac:picMkLst>
            <pc:docMk/>
            <pc:sldMk cId="3616967068" sldId="262"/>
            <ac:picMk id="17" creationId="{3B9E2406-24CC-4A28-930E-682A789D3D84}"/>
          </ac:picMkLst>
        </pc:picChg>
        <pc:picChg chg="add mod">
          <ac:chgData name="Nicola Louise" userId="79887779-35a0-4244-b21e-fdd78904a1a0" providerId="ADAL" clId="{BC730435-61E3-483E-BFE5-4423EB5AA14A}" dt="2021-11-04T20:34:32.138" v="881" actId="1076"/>
          <ac:picMkLst>
            <pc:docMk/>
            <pc:sldMk cId="3616967068" sldId="262"/>
            <ac:picMk id="19" creationId="{81F56DBA-3B4E-4677-85AA-DC94CE5E132A}"/>
          </ac:picMkLst>
        </pc:picChg>
        <pc:picChg chg="add mod">
          <ac:chgData name="Nicola Louise" userId="79887779-35a0-4244-b21e-fdd78904a1a0" providerId="ADAL" clId="{BC730435-61E3-483E-BFE5-4423EB5AA14A}" dt="2021-11-04T20:34:25.625" v="879" actId="1076"/>
          <ac:picMkLst>
            <pc:docMk/>
            <pc:sldMk cId="3616967068" sldId="262"/>
            <ac:picMk id="21" creationId="{752EADCB-B5AC-44D2-8E32-FD39D7C08A7F}"/>
          </ac:picMkLst>
        </pc:picChg>
        <pc:picChg chg="add mod">
          <ac:chgData name="Nicola Louise" userId="79887779-35a0-4244-b21e-fdd78904a1a0" providerId="ADAL" clId="{BC730435-61E3-483E-BFE5-4423EB5AA14A}" dt="2021-11-04T21:03:39.152" v="953" actId="1076"/>
          <ac:picMkLst>
            <pc:docMk/>
            <pc:sldMk cId="3616967068" sldId="262"/>
            <ac:picMk id="23" creationId="{9CC4D9A1-5D3E-4562-9898-42BE5C23F967}"/>
          </ac:picMkLst>
        </pc:picChg>
        <pc:picChg chg="add mod">
          <ac:chgData name="Nicola Louise" userId="79887779-35a0-4244-b21e-fdd78904a1a0" providerId="ADAL" clId="{BC730435-61E3-483E-BFE5-4423EB5AA14A}" dt="2021-11-05T16:51:31.499" v="2462"/>
          <ac:picMkLst>
            <pc:docMk/>
            <pc:sldMk cId="3616967068" sldId="262"/>
            <ac:picMk id="28" creationId="{8688C4D7-00EF-44F2-B610-343AB6358C05}"/>
          </ac:picMkLst>
        </pc:picChg>
        <pc:cxnChg chg="add mod">
          <ac:chgData name="Nicola Louise" userId="79887779-35a0-4244-b21e-fdd78904a1a0" providerId="ADAL" clId="{BC730435-61E3-483E-BFE5-4423EB5AA14A}" dt="2021-11-04T21:03:32.956" v="951" actId="14100"/>
          <ac:cxnSpMkLst>
            <pc:docMk/>
            <pc:sldMk cId="3616967068" sldId="262"/>
            <ac:cxnSpMk id="9" creationId="{C2F68B6E-2858-466A-B9CB-DC61BA769C3A}"/>
          </ac:cxnSpMkLst>
        </pc:cxnChg>
        <pc:cxnChg chg="add mod">
          <ac:chgData name="Nicola Louise" userId="79887779-35a0-4244-b21e-fdd78904a1a0" providerId="ADAL" clId="{BC730435-61E3-483E-BFE5-4423EB5AA14A}" dt="2021-11-04T20:32:31.663" v="862" actId="14100"/>
          <ac:cxnSpMkLst>
            <pc:docMk/>
            <pc:sldMk cId="3616967068" sldId="262"/>
            <ac:cxnSpMk id="11" creationId="{065DC892-9BC9-4C50-9B93-54D0641B6056}"/>
          </ac:cxnSpMkLst>
        </pc:cxnChg>
        <pc:cxnChg chg="add mod">
          <ac:chgData name="Nicola Louise" userId="79887779-35a0-4244-b21e-fdd78904a1a0" providerId="ADAL" clId="{BC730435-61E3-483E-BFE5-4423EB5AA14A}" dt="2021-11-04T20:32:47.459" v="864" actId="1076"/>
          <ac:cxnSpMkLst>
            <pc:docMk/>
            <pc:sldMk cId="3616967068" sldId="262"/>
            <ac:cxnSpMk id="13" creationId="{D9AD9D81-280C-4FAE-BF9A-E3E6D45736AF}"/>
          </ac:cxnSpMkLst>
        </pc:cxnChg>
        <pc:cxnChg chg="add mod">
          <ac:chgData name="Nicola Louise" userId="79887779-35a0-4244-b21e-fdd78904a1a0" providerId="ADAL" clId="{BC730435-61E3-483E-BFE5-4423EB5AA14A}" dt="2021-11-04T21:03:44.445" v="954" actId="1076"/>
          <ac:cxnSpMkLst>
            <pc:docMk/>
            <pc:sldMk cId="3616967068" sldId="262"/>
            <ac:cxnSpMk id="14" creationId="{DADFBC68-9D3A-40F1-88BC-C6943006D0E2}"/>
          </ac:cxnSpMkLst>
        </pc:cxnChg>
        <pc:cxnChg chg="add mod">
          <ac:chgData name="Nicola Louise" userId="79887779-35a0-4244-b21e-fdd78904a1a0" providerId="ADAL" clId="{BC730435-61E3-483E-BFE5-4423EB5AA14A}" dt="2021-11-04T21:03:36.399" v="952" actId="1076"/>
          <ac:cxnSpMkLst>
            <pc:docMk/>
            <pc:sldMk cId="3616967068" sldId="262"/>
            <ac:cxnSpMk id="15" creationId="{D201ED21-E768-4EC0-B7B2-7685EA41085C}"/>
          </ac:cxnSpMkLst>
        </pc:cxnChg>
      </pc:sldChg>
      <pc:sldChg chg="addSp delSp modSp new mod">
        <pc:chgData name="Nicola Louise" userId="79887779-35a0-4244-b21e-fdd78904a1a0" providerId="ADAL" clId="{BC730435-61E3-483E-BFE5-4423EB5AA14A}" dt="2021-11-05T18:48:50.207" v="2499" actId="20577"/>
        <pc:sldMkLst>
          <pc:docMk/>
          <pc:sldMk cId="2685280085" sldId="263"/>
        </pc:sldMkLst>
        <pc:spChg chg="del mod">
          <ac:chgData name="Nicola Louise" userId="79887779-35a0-4244-b21e-fdd78904a1a0" providerId="ADAL" clId="{BC730435-61E3-483E-BFE5-4423EB5AA14A}" dt="2021-11-05T18:47:05.305" v="2474" actId="478"/>
          <ac:spMkLst>
            <pc:docMk/>
            <pc:sldMk cId="2685280085" sldId="263"/>
            <ac:spMk id="2" creationId="{0897615A-1F39-4741-A711-982E189D8DE9}"/>
          </ac:spMkLst>
        </pc:spChg>
        <pc:spChg chg="del">
          <ac:chgData name="Nicola Louise" userId="79887779-35a0-4244-b21e-fdd78904a1a0" providerId="ADAL" clId="{BC730435-61E3-483E-BFE5-4423EB5AA14A}" dt="2021-11-05T02:01:32.167" v="2302" actId="478"/>
          <ac:spMkLst>
            <pc:docMk/>
            <pc:sldMk cId="2685280085" sldId="263"/>
            <ac:spMk id="3" creationId="{188EB0A2-EE30-4E79-910D-0F3D48C9B698}"/>
          </ac:spMkLst>
        </pc:spChg>
        <pc:spChg chg="add del mod">
          <ac:chgData name="Nicola Louise" userId="79887779-35a0-4244-b21e-fdd78904a1a0" providerId="ADAL" clId="{BC730435-61E3-483E-BFE5-4423EB5AA14A}" dt="2021-11-05T18:45:34.912" v="2464" actId="478"/>
          <ac:spMkLst>
            <pc:docMk/>
            <pc:sldMk cId="2685280085" sldId="263"/>
            <ac:spMk id="4" creationId="{B9BA6B38-D275-478A-8B47-FF298072B3FC}"/>
          </ac:spMkLst>
        </pc:spChg>
        <pc:spChg chg="add mod">
          <ac:chgData name="Nicola Louise" userId="79887779-35a0-4244-b21e-fdd78904a1a0" providerId="ADAL" clId="{BC730435-61E3-483E-BFE5-4423EB5AA14A}" dt="2021-11-05T18:48:39.054" v="2488" actId="1076"/>
          <ac:spMkLst>
            <pc:docMk/>
            <pc:sldMk cId="2685280085" sldId="263"/>
            <ac:spMk id="5" creationId="{1FF6852D-1E24-4D22-8928-B25A307DFF5F}"/>
          </ac:spMkLst>
        </pc:spChg>
        <pc:spChg chg="add mod">
          <ac:chgData name="Nicola Louise" userId="79887779-35a0-4244-b21e-fdd78904a1a0" providerId="ADAL" clId="{BC730435-61E3-483E-BFE5-4423EB5AA14A}" dt="2021-11-05T18:48:50.207" v="2499" actId="20577"/>
          <ac:spMkLst>
            <pc:docMk/>
            <pc:sldMk cId="2685280085" sldId="263"/>
            <ac:spMk id="6" creationId="{E313F33C-5D3A-4317-AC40-F4BC08FD3854}"/>
          </ac:spMkLst>
        </pc:spChg>
      </pc:sldChg>
      <pc:sldChg chg="addSp delSp modSp new mod">
        <pc:chgData name="Nicola Louise" userId="79887779-35a0-4244-b21e-fdd78904a1a0" providerId="ADAL" clId="{BC730435-61E3-483E-BFE5-4423EB5AA14A}" dt="2021-11-05T16:45:18.616" v="2457"/>
        <pc:sldMkLst>
          <pc:docMk/>
          <pc:sldMk cId="1912615057" sldId="264"/>
        </pc:sldMkLst>
        <pc:spChg chg="mod">
          <ac:chgData name="Nicola Louise" userId="79887779-35a0-4244-b21e-fdd78904a1a0" providerId="ADAL" clId="{BC730435-61E3-483E-BFE5-4423EB5AA14A}" dt="2021-11-05T16:25:47.244" v="2440" actId="1076"/>
          <ac:spMkLst>
            <pc:docMk/>
            <pc:sldMk cId="1912615057" sldId="264"/>
            <ac:spMk id="2" creationId="{E8ADE317-038D-43B1-967E-0C7E30E2730F}"/>
          </ac:spMkLst>
        </pc:spChg>
        <pc:spChg chg="del">
          <ac:chgData name="Nicola Louise" userId="79887779-35a0-4244-b21e-fdd78904a1a0" providerId="ADAL" clId="{BC730435-61E3-483E-BFE5-4423EB5AA14A}" dt="2021-11-05T00:28:54.525" v="2230" actId="21"/>
          <ac:spMkLst>
            <pc:docMk/>
            <pc:sldMk cId="1912615057" sldId="264"/>
            <ac:spMk id="3" creationId="{64E73606-1329-4C20-B1E0-9AE1B4CE1782}"/>
          </ac:spMkLst>
        </pc:spChg>
        <pc:spChg chg="add mod">
          <ac:chgData name="Nicola Louise" userId="79887779-35a0-4244-b21e-fdd78904a1a0" providerId="ADAL" clId="{BC730435-61E3-483E-BFE5-4423EB5AA14A}" dt="2021-11-05T16:26:19.656" v="2449" actId="1076"/>
          <ac:spMkLst>
            <pc:docMk/>
            <pc:sldMk cId="1912615057" sldId="264"/>
            <ac:spMk id="4" creationId="{86DCCE27-1C84-43BB-8E17-9DB42019F024}"/>
          </ac:spMkLst>
        </pc:spChg>
        <pc:spChg chg="add del mod">
          <ac:chgData name="Nicola Louise" userId="79887779-35a0-4244-b21e-fdd78904a1a0" providerId="ADAL" clId="{BC730435-61E3-483E-BFE5-4423EB5AA14A}" dt="2021-11-05T01:59:42.280" v="2239" actId="478"/>
          <ac:spMkLst>
            <pc:docMk/>
            <pc:sldMk cId="1912615057" sldId="264"/>
            <ac:spMk id="6" creationId="{071F60C3-5DC4-46CC-83C5-DB6760AB4B16}"/>
          </ac:spMkLst>
        </pc:spChg>
        <pc:picChg chg="add mod">
          <ac:chgData name="Nicola Louise" userId="79887779-35a0-4244-b21e-fdd78904a1a0" providerId="ADAL" clId="{BC730435-61E3-483E-BFE5-4423EB5AA14A}" dt="2021-11-05T16:26:21.991" v="2450" actId="1076"/>
          <ac:picMkLst>
            <pc:docMk/>
            <pc:sldMk cId="1912615057" sldId="264"/>
            <ac:picMk id="5" creationId="{FA87E4FB-C0E7-4FAF-8746-67E8A71E4E43}"/>
          </ac:picMkLst>
        </pc:picChg>
        <pc:picChg chg="add mod">
          <ac:chgData name="Nicola Louise" userId="79887779-35a0-4244-b21e-fdd78904a1a0" providerId="ADAL" clId="{BC730435-61E3-483E-BFE5-4423EB5AA14A}" dt="2021-11-05T16:45:18.616" v="2457"/>
          <ac:picMkLst>
            <pc:docMk/>
            <pc:sldMk cId="1912615057" sldId="264"/>
            <ac:picMk id="7" creationId="{3822E374-2BA9-4FC0-AF0E-A2A7E44F9FB1}"/>
          </ac:picMkLst>
        </pc:picChg>
        <pc:picChg chg="add mod">
          <ac:chgData name="Nicola Louise" userId="79887779-35a0-4244-b21e-fdd78904a1a0" providerId="ADAL" clId="{BC730435-61E3-483E-BFE5-4423EB5AA14A}" dt="2021-11-05T16:26:16.367" v="2448" actId="1076"/>
          <ac:picMkLst>
            <pc:docMk/>
            <pc:sldMk cId="1912615057" sldId="264"/>
            <ac:picMk id="1026" creationId="{3DD185C1-1791-4074-9384-46750460601A}"/>
          </ac:picMkLst>
        </pc:picChg>
      </pc:sldChg>
      <pc:sldChg chg="addSp delSp modSp new mod setBg setClrOvrMap">
        <pc:chgData name="Nicola Louise" userId="79887779-35a0-4244-b21e-fdd78904a1a0" providerId="ADAL" clId="{BC730435-61E3-483E-BFE5-4423EB5AA14A}" dt="2021-11-05T16:52:43.541" v="2463"/>
        <pc:sldMkLst>
          <pc:docMk/>
          <pc:sldMk cId="2526639926" sldId="265"/>
        </pc:sldMkLst>
        <pc:spChg chg="mod ord">
          <ac:chgData name="Nicola Louise" userId="79887779-35a0-4244-b21e-fdd78904a1a0" providerId="ADAL" clId="{BC730435-61E3-483E-BFE5-4423EB5AA14A}" dt="2021-11-05T16:08:05.274" v="2391" actId="26606"/>
          <ac:spMkLst>
            <pc:docMk/>
            <pc:sldMk cId="2526639926" sldId="265"/>
            <ac:spMk id="2" creationId="{89EE2296-37F1-4974-9C54-9A1F1313E7C8}"/>
          </ac:spMkLst>
        </pc:spChg>
        <pc:spChg chg="del">
          <ac:chgData name="Nicola Louise" userId="79887779-35a0-4244-b21e-fdd78904a1a0" providerId="ADAL" clId="{BC730435-61E3-483E-BFE5-4423EB5AA14A}" dt="2021-11-05T16:00:21.484" v="2376" actId="478"/>
          <ac:spMkLst>
            <pc:docMk/>
            <pc:sldMk cId="2526639926" sldId="265"/>
            <ac:spMk id="3" creationId="{CA179425-7FFD-4B33-A2CE-1798E9863377}"/>
          </ac:spMkLst>
        </pc:spChg>
        <pc:spChg chg="add">
          <ac:chgData name="Nicola Louise" userId="79887779-35a0-4244-b21e-fdd78904a1a0" providerId="ADAL" clId="{BC730435-61E3-483E-BFE5-4423EB5AA14A}" dt="2021-11-05T16:08:05.274" v="2391" actId="26606"/>
          <ac:spMkLst>
            <pc:docMk/>
            <pc:sldMk cId="2526639926" sldId="265"/>
            <ac:spMk id="10" creationId="{904DB13E-F722-4ED6-BB00-556651E95281}"/>
          </ac:spMkLst>
        </pc:spChg>
        <pc:spChg chg="add">
          <ac:chgData name="Nicola Louise" userId="79887779-35a0-4244-b21e-fdd78904a1a0" providerId="ADAL" clId="{BC730435-61E3-483E-BFE5-4423EB5AA14A}" dt="2021-11-05T16:08:05.274" v="2391" actId="26606"/>
          <ac:spMkLst>
            <pc:docMk/>
            <pc:sldMk cId="2526639926" sldId="265"/>
            <ac:spMk id="12" creationId="{48DB4B7D-6E19-4B1E-A0ED-621919C15D73}"/>
          </ac:spMkLst>
        </pc:spChg>
        <pc:spChg chg="add">
          <ac:chgData name="Nicola Louise" userId="79887779-35a0-4244-b21e-fdd78904a1a0" providerId="ADAL" clId="{BC730435-61E3-483E-BFE5-4423EB5AA14A}" dt="2021-11-05T16:08:05.274" v="2391" actId="26606"/>
          <ac:spMkLst>
            <pc:docMk/>
            <pc:sldMk cId="2526639926" sldId="265"/>
            <ac:spMk id="14" creationId="{4CB196DE-BC07-4C0A-9A6F-6FFD5F7754F3}"/>
          </ac:spMkLst>
        </pc:spChg>
        <pc:spChg chg="add">
          <ac:chgData name="Nicola Louise" userId="79887779-35a0-4244-b21e-fdd78904a1a0" providerId="ADAL" clId="{BC730435-61E3-483E-BFE5-4423EB5AA14A}" dt="2021-11-05T16:08:05.274" v="2391" actId="26606"/>
          <ac:spMkLst>
            <pc:docMk/>
            <pc:sldMk cId="2526639926" sldId="265"/>
            <ac:spMk id="16" creationId="{2C13C32D-C8E0-49CB-AF18-A6A13B7FE287}"/>
          </ac:spMkLst>
        </pc:spChg>
        <pc:spChg chg="add">
          <ac:chgData name="Nicola Louise" userId="79887779-35a0-4244-b21e-fdd78904a1a0" providerId="ADAL" clId="{BC730435-61E3-483E-BFE5-4423EB5AA14A}" dt="2021-11-05T16:08:05.274" v="2391" actId="26606"/>
          <ac:spMkLst>
            <pc:docMk/>
            <pc:sldMk cId="2526639926" sldId="265"/>
            <ac:spMk id="23" creationId="{6F40FBDA-CEB1-40F0-9AB9-BD9C402D70FE}"/>
          </ac:spMkLst>
        </pc:spChg>
        <pc:spChg chg="add">
          <ac:chgData name="Nicola Louise" userId="79887779-35a0-4244-b21e-fdd78904a1a0" providerId="ADAL" clId="{BC730435-61E3-483E-BFE5-4423EB5AA14A}" dt="2021-11-05T16:08:05.274" v="2391" actId="26606"/>
          <ac:spMkLst>
            <pc:docMk/>
            <pc:sldMk cId="2526639926" sldId="265"/>
            <ac:spMk id="25" creationId="{0344D4FE-ABEF-4230-9E4E-AD5782FC78AC}"/>
          </ac:spMkLst>
        </pc:spChg>
        <pc:spChg chg="add">
          <ac:chgData name="Nicola Louise" userId="79887779-35a0-4244-b21e-fdd78904a1a0" providerId="ADAL" clId="{BC730435-61E3-483E-BFE5-4423EB5AA14A}" dt="2021-11-05T16:08:05.274" v="2391" actId="26606"/>
          <ac:spMkLst>
            <pc:docMk/>
            <pc:sldMk cId="2526639926" sldId="265"/>
            <ac:spMk id="27" creationId="{9325F979-D3F9-4926-81B7-7ACCB31A501B}"/>
          </ac:spMkLst>
        </pc:spChg>
        <pc:grpChg chg="add">
          <ac:chgData name="Nicola Louise" userId="79887779-35a0-4244-b21e-fdd78904a1a0" providerId="ADAL" clId="{BC730435-61E3-483E-BFE5-4423EB5AA14A}" dt="2021-11-05T16:08:05.274" v="2391" actId="26606"/>
          <ac:grpSpMkLst>
            <pc:docMk/>
            <pc:sldMk cId="2526639926" sldId="265"/>
            <ac:grpSpMk id="18" creationId="{E26428D7-C6F3-473D-A360-A3F5C3E8728C}"/>
          </ac:grpSpMkLst>
        </pc:grpChg>
        <pc:picChg chg="add mod">
          <ac:chgData name="Nicola Louise" userId="79887779-35a0-4244-b21e-fdd78904a1a0" providerId="ADAL" clId="{BC730435-61E3-483E-BFE5-4423EB5AA14A}" dt="2021-11-05T16:08:05.274" v="2391" actId="26606"/>
          <ac:picMkLst>
            <pc:docMk/>
            <pc:sldMk cId="2526639926" sldId="265"/>
            <ac:picMk id="4" creationId="{E6DC46B3-B8FE-44CF-9852-23950B761C75}"/>
          </ac:picMkLst>
        </pc:picChg>
        <pc:picChg chg="add mod">
          <ac:chgData name="Nicola Louise" userId="79887779-35a0-4244-b21e-fdd78904a1a0" providerId="ADAL" clId="{BC730435-61E3-483E-BFE5-4423EB5AA14A}" dt="2021-11-05T16:08:05.274" v="2391" actId="26606"/>
          <ac:picMkLst>
            <pc:docMk/>
            <pc:sldMk cId="2526639926" sldId="265"/>
            <ac:picMk id="5" creationId="{8D1E8043-F68A-4929-BA54-F9ADFD46C41C}"/>
          </ac:picMkLst>
        </pc:picChg>
        <pc:picChg chg="add mod">
          <ac:chgData name="Nicola Louise" userId="79887779-35a0-4244-b21e-fdd78904a1a0" providerId="ADAL" clId="{BC730435-61E3-483E-BFE5-4423EB5AA14A}" dt="2021-11-05T16:52:43.541" v="2463"/>
          <ac:picMkLst>
            <pc:docMk/>
            <pc:sldMk cId="2526639926" sldId="265"/>
            <ac:picMk id="6" creationId="{4430840B-8EE7-462F-A928-BD0028FC658C}"/>
          </ac:picMkLst>
        </pc:picChg>
      </pc:sldChg>
      <pc:sldChg chg="addSp delSp modSp new mod">
        <pc:chgData name="Nicola Louise" userId="79887779-35a0-4244-b21e-fdd78904a1a0" providerId="ADAL" clId="{BC730435-61E3-483E-BFE5-4423EB5AA14A}" dt="2021-11-05T18:48:30.136" v="2487" actId="1076"/>
        <pc:sldMkLst>
          <pc:docMk/>
          <pc:sldMk cId="769846090" sldId="266"/>
        </pc:sldMkLst>
        <pc:spChg chg="del">
          <ac:chgData name="Nicola Louise" userId="79887779-35a0-4244-b21e-fdd78904a1a0" providerId="ADAL" clId="{BC730435-61E3-483E-BFE5-4423EB5AA14A}" dt="2021-11-05T18:47:53.635" v="2482" actId="478"/>
          <ac:spMkLst>
            <pc:docMk/>
            <pc:sldMk cId="769846090" sldId="266"/>
            <ac:spMk id="2" creationId="{069229B6-1088-4704-A839-B46D6DFAA4BE}"/>
          </ac:spMkLst>
        </pc:spChg>
        <pc:spChg chg="del mod">
          <ac:chgData name="Nicola Louise" userId="79887779-35a0-4244-b21e-fdd78904a1a0" providerId="ADAL" clId="{BC730435-61E3-483E-BFE5-4423EB5AA14A}" dt="2021-11-05T18:47:51.463" v="2481" actId="478"/>
          <ac:spMkLst>
            <pc:docMk/>
            <pc:sldMk cId="769846090" sldId="266"/>
            <ac:spMk id="3" creationId="{258CA5B7-DB14-4A0F-B41E-FE2A3B1502B2}"/>
          </ac:spMkLst>
        </pc:spChg>
        <pc:spChg chg="add mod">
          <ac:chgData name="Nicola Louise" userId="79887779-35a0-4244-b21e-fdd78904a1a0" providerId="ADAL" clId="{BC730435-61E3-483E-BFE5-4423EB5AA14A}" dt="2021-11-05T18:48:30.136" v="2487" actId="1076"/>
          <ac:spMkLst>
            <pc:docMk/>
            <pc:sldMk cId="769846090" sldId="266"/>
            <ac:spMk id="4" creationId="{0F9A621A-BDD4-4446-88F7-080D4760F637}"/>
          </ac:spMkLst>
        </pc:spChg>
      </pc:sldChg>
      <pc:sldMasterChg chg="del delSldLayout">
        <pc:chgData name="Nicola Louise" userId="79887779-35a0-4244-b21e-fdd78904a1a0" providerId="ADAL" clId="{BC730435-61E3-483E-BFE5-4423EB5AA14A}" dt="2021-11-04T11:32:32.562" v="0" actId="26606"/>
        <pc:sldMasterMkLst>
          <pc:docMk/>
          <pc:sldMasterMk cId="2460954070" sldId="2147483660"/>
        </pc:sldMasterMkLst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Nicola Louise" userId="79887779-35a0-4244-b21e-fdd78904a1a0" providerId="ADAL" clId="{BC730435-61E3-483E-BFE5-4423EB5AA14A}" dt="2021-11-04T11:32:32.562" v="0" actId="2660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Nicola Louise" userId="79887779-35a0-4244-b21e-fdd78904a1a0" providerId="ADAL" clId="{BC730435-61E3-483E-BFE5-4423EB5AA14A}" dt="2021-11-04T11:35:34.550" v="148" actId="26606"/>
        <pc:sldMasterMkLst>
          <pc:docMk/>
          <pc:sldMasterMk cId="2832922873" sldId="2147483685"/>
        </pc:sldMasterMkLst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3949597292" sldId="2147483674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2659302227" sldId="2147483675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2693977644" sldId="2147483676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2864853810" sldId="2147483677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586891057" sldId="2147483678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2414553120" sldId="2147483679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4002244715" sldId="2147483680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1926087190" sldId="2147483681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734034561" sldId="2147483682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1140936650" sldId="2147483683"/>
          </pc:sldLayoutMkLst>
        </pc:sldLayoutChg>
        <pc:sldLayoutChg chg="add del">
          <pc:chgData name="Nicola Louise" userId="79887779-35a0-4244-b21e-fdd78904a1a0" providerId="ADAL" clId="{BC730435-61E3-483E-BFE5-4423EB5AA14A}" dt="2021-11-04T11:35:34.550" v="148" actId="26606"/>
          <pc:sldLayoutMkLst>
            <pc:docMk/>
            <pc:sldMasterMk cId="2832922873" sldId="2147483685"/>
            <pc:sldLayoutMk cId="1565444674" sldId="2147483684"/>
          </pc:sldLayoutMkLst>
        </pc:sldLayoutChg>
      </pc:sldMasterChg>
      <pc:sldMasterChg chg="add del addSldLayout delSldLayout">
        <pc:chgData name="Nicola Louise" userId="79887779-35a0-4244-b21e-fdd78904a1a0" providerId="ADAL" clId="{BC730435-61E3-483E-BFE5-4423EB5AA14A}" dt="2021-11-04T11:44:37.342" v="230" actId="26606"/>
        <pc:sldMasterMkLst>
          <pc:docMk/>
          <pc:sldMasterMk cId="1511491212" sldId="2147483774"/>
        </pc:sldMasterMkLst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2215252333" sldId="2147483763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3004549392" sldId="2147483764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3993082946" sldId="2147483765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4217911096" sldId="2147483766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1762607379" sldId="2147483767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3290072934" sldId="2147483768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3401544416" sldId="2147483769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85542172" sldId="2147483770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2987975842" sldId="2147483771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3000450348" sldId="2147483772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1511491212" sldId="2147483774"/>
            <pc:sldLayoutMk cId="2371657341" sldId="2147483773"/>
          </pc:sldLayoutMkLst>
        </pc:sldLayoutChg>
      </pc:sldMasterChg>
      <pc:sldMasterChg chg="add del addSldLayout delSldLayout">
        <pc:chgData name="Nicola Louise" userId="79887779-35a0-4244-b21e-fdd78904a1a0" providerId="ADAL" clId="{BC730435-61E3-483E-BFE5-4423EB5AA14A}" dt="2021-11-04T11:44:37.342" v="230" actId="26606"/>
        <pc:sldMasterMkLst>
          <pc:docMk/>
          <pc:sldMasterMk cId="2962627411" sldId="2147483837"/>
        </pc:sldMasterMkLst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1575957556" sldId="2147483826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2136575352" sldId="2147483827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3192473983" sldId="2147483828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438007706" sldId="2147483829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4067627424" sldId="2147483830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3338859589" sldId="2147483831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1832116966" sldId="2147483832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875906983" sldId="2147483833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1130914324" sldId="2147483834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1162737776" sldId="2147483835"/>
          </pc:sldLayoutMkLst>
        </pc:sldLayoutChg>
        <pc:sldLayoutChg chg="add del">
          <pc:chgData name="Nicola Louise" userId="79887779-35a0-4244-b21e-fdd78904a1a0" providerId="ADAL" clId="{BC730435-61E3-483E-BFE5-4423EB5AA14A}" dt="2021-11-04T11:44:37.342" v="230" actId="26606"/>
          <pc:sldLayoutMkLst>
            <pc:docMk/>
            <pc:sldMasterMk cId="2962627411" sldId="2147483837"/>
            <pc:sldLayoutMk cId="870045131" sldId="2147483836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11/4/2021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42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975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11/4/2021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0450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11/4/2021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657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11/4/2021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252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544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11/4/2021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49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11/4/2021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082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11/4/2021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7911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607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072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11/4/2021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491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63" r:id="rId5"/>
    <p:sldLayoutId id="2147483769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0.jp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11.jp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svg"/><Relationship Id="rId12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4.png"/><Relationship Id="rId11" Type="http://schemas.openxmlformats.org/officeDocument/2006/relationships/image" Target="../media/image19.svg"/><Relationship Id="rId5" Type="http://schemas.openxmlformats.org/officeDocument/2006/relationships/image" Target="../media/image13.sv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53">
            <a:extLst>
              <a:ext uri="{FF2B5EF4-FFF2-40B4-BE49-F238E27FC236}">
                <a16:creationId xmlns:a16="http://schemas.microsoft.com/office/drawing/2014/main" id="{C8AC92D2-D6DE-4772-A874-5D65F883FC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73" name="Rectangle 55">
            <a:extLst>
              <a:ext uri="{FF2B5EF4-FFF2-40B4-BE49-F238E27FC236}">
                <a16:creationId xmlns:a16="http://schemas.microsoft.com/office/drawing/2014/main" id="{0F2E3678-25D0-49F9-9BD6-8D4D60565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6849" y="1348844"/>
            <a:ext cx="5716338" cy="3042706"/>
          </a:xfrm>
        </p:spPr>
        <p:txBody>
          <a:bodyPr>
            <a:normAutofit/>
          </a:bodyPr>
          <a:lstStyle/>
          <a:p>
            <a:r>
              <a:rPr lang="en-GB" sz="2900" dirty="0"/>
              <a:t>BMSP6006</a:t>
            </a:r>
            <a:br>
              <a:rPr lang="en-GB" sz="2900" dirty="0"/>
            </a:br>
            <a:r>
              <a:rPr lang="en-GB" sz="2900" dirty="0"/>
              <a:t>Strategies for Resilience &amp; Prosperity</a:t>
            </a:r>
            <a:br>
              <a:rPr lang="en-GB" sz="2900" dirty="0"/>
            </a:br>
            <a:br>
              <a:rPr lang="en-GB" sz="2900" dirty="0"/>
            </a:br>
            <a:r>
              <a:rPr lang="en-GB" sz="2900" dirty="0"/>
              <a:t>Assignment 2</a:t>
            </a:r>
            <a:br>
              <a:rPr lang="en-GB" sz="2900" dirty="0"/>
            </a:br>
            <a:r>
              <a:rPr lang="en-GB" sz="2900" dirty="0"/>
              <a:t>10 minute presentation on holland &amp; Barrett's strategy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7386" y="4682062"/>
            <a:ext cx="5355264" cy="950253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600"/>
              </a:spcAft>
            </a:pPr>
            <a:r>
              <a:rPr lang="en-GB" dirty="0"/>
              <a:t>University Wales Trinity St.Davids</a:t>
            </a:r>
          </a:p>
          <a:p>
            <a:pPr>
              <a:spcAft>
                <a:spcPts val="600"/>
              </a:spcAft>
            </a:pPr>
            <a:r>
              <a:rPr lang="en-GB" dirty="0"/>
              <a:t>BA Business Management</a:t>
            </a:r>
          </a:p>
          <a:p>
            <a:pPr>
              <a:spcAft>
                <a:spcPts val="600"/>
              </a:spcAft>
            </a:pPr>
            <a:r>
              <a:rPr lang="en-GB" dirty="0"/>
              <a:t>Nicola Louise Bragg - 1910223</a:t>
            </a:r>
          </a:p>
        </p:txBody>
      </p:sp>
      <p:sp>
        <p:nvSpPr>
          <p:cNvPr id="74" name="Rectangle 57">
            <a:extLst>
              <a:ext uri="{FF2B5EF4-FFF2-40B4-BE49-F238E27FC236}">
                <a16:creationId xmlns:a16="http://schemas.microsoft.com/office/drawing/2014/main" id="{63A45CD5-61B0-48E1-8090-7584418C27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4898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5" name="Straight Connector 59">
            <a:extLst>
              <a:ext uri="{FF2B5EF4-FFF2-40B4-BE49-F238E27FC236}">
                <a16:creationId xmlns:a16="http://schemas.microsoft.com/office/drawing/2014/main" id="{C6D4C1FD-C274-4FA8-939A-09E6498EFC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61">
            <a:extLst>
              <a:ext uri="{FF2B5EF4-FFF2-40B4-BE49-F238E27FC236}">
                <a16:creationId xmlns:a16="http://schemas.microsoft.com/office/drawing/2014/main" id="{C13D4426-8AD5-43D7-8033-05DBB3BFE6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408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63">
            <a:extLst>
              <a:ext uri="{FF2B5EF4-FFF2-40B4-BE49-F238E27FC236}">
                <a16:creationId xmlns:a16="http://schemas.microsoft.com/office/drawing/2014/main" id="{1EC8029B-C6E2-4459-859A-7539865E00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49AEDD59-9506-47F8-9102-B18E6BFE7E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2222" y="2027253"/>
            <a:ext cx="4199992" cy="2803494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76FB52E-8D1F-4B85-9223-B236DC37CB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670"/>
    </mc:Choice>
    <mc:Fallback>
      <p:transition spd="slow" advTm="23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9603E-0BA8-4E07-9D50-7E958D933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525" y="362678"/>
            <a:ext cx="8382000" cy="923330"/>
          </a:xfrm>
        </p:spPr>
        <p:txBody>
          <a:bodyPr/>
          <a:lstStyle/>
          <a:p>
            <a:r>
              <a:rPr lang="en-GB" b="1" dirty="0"/>
              <a:t>Strategy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0FE8D8-2AE6-4BE0-9CC2-6C80469A5D65}"/>
              </a:ext>
            </a:extLst>
          </p:cNvPr>
          <p:cNvSpPr txBox="1"/>
          <p:nvPr/>
        </p:nvSpPr>
        <p:spPr>
          <a:xfrm>
            <a:off x="1034143" y="1255222"/>
            <a:ext cx="426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“Strategy is not the consequence of planning, but the opposite: its starting point.” </a:t>
            </a:r>
          </a:p>
          <a:p>
            <a:pPr algn="ctr"/>
            <a:r>
              <a:rPr lang="en-GB" b="1" i="1" dirty="0"/>
              <a:t>Henry Mintzberg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3099C0-C4A6-48B8-ADE7-C974A1C1305D}"/>
              </a:ext>
            </a:extLst>
          </p:cNvPr>
          <p:cNvSpPr txBox="1"/>
          <p:nvPr/>
        </p:nvSpPr>
        <p:spPr>
          <a:xfrm>
            <a:off x="6053137" y="778091"/>
            <a:ext cx="5438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“The need for strategy is greater today than ever before.” </a:t>
            </a:r>
            <a:r>
              <a:rPr lang="en-GB" b="1" i="1" dirty="0"/>
              <a:t>Michael E Porter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7A7B50-5084-47E7-A1B1-71B3CFC86E2E}"/>
              </a:ext>
            </a:extLst>
          </p:cNvPr>
          <p:cNvSpPr txBox="1"/>
          <p:nvPr/>
        </p:nvSpPr>
        <p:spPr>
          <a:xfrm>
            <a:off x="5240790" y="1839835"/>
            <a:ext cx="47148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“Fundamental decisions about the future direction of an organisation.” </a:t>
            </a:r>
          </a:p>
          <a:p>
            <a:pPr algn="ctr"/>
            <a:r>
              <a:rPr lang="en-GB" b="1" i="1" dirty="0"/>
              <a:t>Richard Lynch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E5A469-BC27-42D3-A548-4DD304891FF9}"/>
              </a:ext>
            </a:extLst>
          </p:cNvPr>
          <p:cNvSpPr txBox="1"/>
          <p:nvPr/>
        </p:nvSpPr>
        <p:spPr>
          <a:xfrm>
            <a:off x="737507" y="3218089"/>
            <a:ext cx="1962150" cy="120032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Strategic Analysis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Environment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Resources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Purpose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EB653F-171B-450D-9EBF-52458C70279A}"/>
              </a:ext>
            </a:extLst>
          </p:cNvPr>
          <p:cNvSpPr txBox="1"/>
          <p:nvPr/>
        </p:nvSpPr>
        <p:spPr>
          <a:xfrm>
            <a:off x="3287486" y="3218089"/>
            <a:ext cx="4027714" cy="120032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Strategic Development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Options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Rational Selection Between Options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Finding the Strategic Route Forward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D96EEC-B46B-41AF-BC1A-3F2A0FCEC2B8}"/>
              </a:ext>
            </a:extLst>
          </p:cNvPr>
          <p:cNvSpPr txBox="1"/>
          <p:nvPr/>
        </p:nvSpPr>
        <p:spPr>
          <a:xfrm>
            <a:off x="7903029" y="3218088"/>
            <a:ext cx="3679371" cy="120032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Strategy Implementation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Resource Allocation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Strategic Planning &amp; Control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People Issues &amp; Strategic Change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21132D8-E7D8-4412-9689-637D47F5E627}"/>
              </a:ext>
            </a:extLst>
          </p:cNvPr>
          <p:cNvCxnSpPr>
            <a:cxnSpLocks/>
          </p:cNvCxnSpPr>
          <p:nvPr/>
        </p:nvCxnSpPr>
        <p:spPr>
          <a:xfrm>
            <a:off x="2819400" y="3802101"/>
            <a:ext cx="34834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186CA59-6B94-440D-9CCF-E16717E72DE0}"/>
              </a:ext>
            </a:extLst>
          </p:cNvPr>
          <p:cNvCxnSpPr>
            <a:cxnSpLocks/>
          </p:cNvCxnSpPr>
          <p:nvPr/>
        </p:nvCxnSpPr>
        <p:spPr>
          <a:xfrm>
            <a:off x="7375071" y="3818252"/>
            <a:ext cx="468086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076A99B4-6FB6-4A56-8676-ED2809E1A9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73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784"/>
    </mc:Choice>
    <mc:Fallback>
      <p:transition spd="slow" advTm="129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DE317-038D-43B1-967E-0C7E30E27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5" y="519023"/>
            <a:ext cx="10058400" cy="1371600"/>
          </a:xfrm>
        </p:spPr>
        <p:txBody>
          <a:bodyPr/>
          <a:lstStyle/>
          <a:p>
            <a:r>
              <a:rPr lang="en-GB" b="1" dirty="0"/>
              <a:t>Resilience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DCCE27-1C84-43BB-8E17-9DB42019F024}"/>
              </a:ext>
            </a:extLst>
          </p:cNvPr>
          <p:cNvSpPr txBox="1"/>
          <p:nvPr/>
        </p:nvSpPr>
        <p:spPr>
          <a:xfrm>
            <a:off x="7312905" y="3493681"/>
            <a:ext cx="41285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Financial</a:t>
            </a:r>
          </a:p>
          <a:p>
            <a:pPr algn="ctr"/>
            <a:r>
              <a:rPr lang="en-GB" sz="2800" b="1" dirty="0"/>
              <a:t>Operational</a:t>
            </a:r>
          </a:p>
          <a:p>
            <a:pPr algn="ctr"/>
            <a:r>
              <a:rPr lang="en-GB" sz="2800" b="1" dirty="0"/>
              <a:t>Technological</a:t>
            </a:r>
          </a:p>
          <a:p>
            <a:pPr algn="ctr"/>
            <a:r>
              <a:rPr lang="en-GB" sz="2800" b="1" dirty="0"/>
              <a:t>Organisational</a:t>
            </a:r>
          </a:p>
          <a:p>
            <a:pPr algn="ctr"/>
            <a:r>
              <a:rPr lang="en-GB" sz="2800" b="1" dirty="0"/>
              <a:t>Reputational</a:t>
            </a:r>
          </a:p>
          <a:p>
            <a:pPr algn="ctr"/>
            <a:r>
              <a:rPr lang="en-GB" sz="2800" b="1" dirty="0"/>
              <a:t>Business Model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87E4FB-C0E7-4FAF-8746-67E8A71E4E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455" y="2615565"/>
            <a:ext cx="6096000" cy="2103120"/>
          </a:xfrm>
          <a:prstGeom prst="rect">
            <a:avLst/>
          </a:pr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3DD185C1-1791-4074-9384-467504606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914" y="686663"/>
            <a:ext cx="3166526" cy="240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822E374-2BA9-4FC0-AF0E-A2A7E44F9F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61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451"/>
    </mc:Choice>
    <mc:Fallback>
      <p:transition spd="slow" advTm="1154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9D112-9D65-4BE9-AA7C-02850CBA6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Overview: Holland &amp; Barrett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4683DF7-3359-4C42-911A-275030F32D78}"/>
              </a:ext>
            </a:extLst>
          </p:cNvPr>
          <p:cNvSpPr/>
          <p:nvPr/>
        </p:nvSpPr>
        <p:spPr>
          <a:xfrm>
            <a:off x="5495899" y="4081109"/>
            <a:ext cx="23102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>
                <a:ln/>
                <a:solidFill>
                  <a:schemeClr val="accent4"/>
                </a:solidFill>
                <a:effectLst/>
              </a:rPr>
              <a:t>Beliefs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B10EEE-135B-4849-96E6-22675953CC8F}"/>
              </a:ext>
            </a:extLst>
          </p:cNvPr>
          <p:cNvSpPr/>
          <p:nvPr/>
        </p:nvSpPr>
        <p:spPr>
          <a:xfrm>
            <a:off x="5495899" y="2816819"/>
            <a:ext cx="2276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/>
                <a:solidFill>
                  <a:schemeClr val="accent3"/>
                </a:solidFill>
                <a:effectLst/>
              </a:rPr>
              <a:t>Values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CD9108-2AFE-4D02-B937-309B119468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2558" y="2458739"/>
            <a:ext cx="3485403" cy="30262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DC052F-CC65-4FB0-A5CA-66E93AE523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039" y="2458739"/>
            <a:ext cx="4580901" cy="302628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996E25CE-496C-4904-9466-283B296102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7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242"/>
    </mc:Choice>
    <mc:Fallback>
      <p:transition spd="slow" advTm="50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EA4E4267-CAF0-4C38-8DC6-CD3B1A9F0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EE3ACC5-126D-4BA4-8B45-7F0B5B839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4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2868F7-FE10-4289-A5BD-90763C7A2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386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D94142C-10EE-487C-A327-404FDF358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197" y="643464"/>
            <a:ext cx="4143830" cy="55663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F7FAC2D-7A74-4939-A917-A1A5AF935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1587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27EE19-2DEA-4690-9B20-CF6D9AEC6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493" y="1559768"/>
            <a:ext cx="2978281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3400" cap="all" spc="-100">
                <a:solidFill>
                  <a:schemeClr val="bg1"/>
                </a:solidFill>
              </a:rPr>
              <a:t>Stakeholder Analysis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A53A868-C420-4BAE-9244-EC162AF05C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7992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2686EF3-81CC-419F-96C3-002A75880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D93CCA-A85E-4529-A6F0-8BB54D27B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57393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1ECFA516-C18C-41AE-AFF2-A0D0A59C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Chart, timeline&#10;&#10;Description automatically generated">
            <a:extLst>
              <a:ext uri="{FF2B5EF4-FFF2-40B4-BE49-F238E27FC236}">
                <a16:creationId xmlns:a16="http://schemas.microsoft.com/office/drawing/2014/main" id="{8C7C443E-6395-4B1A-B2A0-FB3961B268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0" t="3060" r="12316" b="7584"/>
          <a:stretch/>
        </p:blipFill>
        <p:spPr>
          <a:xfrm rot="16200000">
            <a:off x="6330132" y="326318"/>
            <a:ext cx="4235113" cy="620223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6615330-A652-455A-8CD5-2FE6B7DEC3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896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30752"/>
    </mc:Choice>
    <mc:Fallback>
      <p:transition spd="slow" advTm="30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EA4E4267-CAF0-4C38-8DC6-CD3B1A9F0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EE3ACC5-126D-4BA4-8B45-7F0B5B839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4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B2868F7-FE10-4289-A5BD-90763C7A2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386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D94142C-10EE-487C-A327-404FDF358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197" y="643464"/>
            <a:ext cx="4143830" cy="55663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F7FAC2D-7A74-4939-A917-A1A5AF935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1587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25A99A-0567-4507-BC07-37FBD5E61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493" y="1559768"/>
            <a:ext cx="2978281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4100" cap="all" spc="-100">
                <a:solidFill>
                  <a:schemeClr val="bg1"/>
                </a:solidFill>
              </a:rPr>
              <a:t>Bowmans Strategy Clock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A53A868-C420-4BAE-9244-EC162AF05C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7992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2686EF3-81CC-419F-96C3-002A75880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8D93CCA-A85E-4529-A6F0-8BB54D27B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57393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1ECFA516-C18C-41AE-AFF2-A0D0A59C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Content Placeholder 8" descr="Diagram, schematic&#10;&#10;Description automatically generated">
            <a:extLst>
              <a:ext uri="{FF2B5EF4-FFF2-40B4-BE49-F238E27FC236}">
                <a16:creationId xmlns:a16="http://schemas.microsoft.com/office/drawing/2014/main" id="{DF1D89C9-B1B1-474B-9186-EB45E5F0A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2" t="6439" r="18580" b="5055"/>
          <a:stretch/>
        </p:blipFill>
        <p:spPr>
          <a:xfrm>
            <a:off x="5346570" y="1101598"/>
            <a:ext cx="6202238" cy="465167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18FD713-BA93-414D-9E33-0ED8AA4A16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186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62179"/>
    </mc:Choice>
    <mc:Fallback>
      <p:transition spd="slow" advTm="62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EA4E4267-CAF0-4C38-8DC6-CD3B1A9F0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EE3ACC5-126D-4BA4-8B45-7F0B5B839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4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2868F7-FE10-4289-A5BD-90763C7A2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386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D94142C-10EE-487C-A327-404FDF358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197" y="643464"/>
            <a:ext cx="4143830" cy="55663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F7FAC2D-7A74-4939-A917-A1A5AF935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1587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B37758-0693-4894-B4C8-4D1BB3766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493" y="1559768"/>
            <a:ext cx="2978281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4800" cap="all" spc="-100">
                <a:solidFill>
                  <a:schemeClr val="bg1"/>
                </a:solidFill>
              </a:rPr>
              <a:t>SWOT Analysis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A53A868-C420-4BAE-9244-EC162AF05C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7992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2686EF3-81CC-419F-96C3-002A75880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D93CCA-A85E-4529-A6F0-8BB54D27B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57393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1ECFA516-C18C-41AE-AFF2-A0D0A59C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piece of paper with writing on it&#10;&#10;Description automatically generated with medium confidence">
            <a:extLst>
              <a:ext uri="{FF2B5EF4-FFF2-40B4-BE49-F238E27FC236}">
                <a16:creationId xmlns:a16="http://schemas.microsoft.com/office/drawing/2014/main" id="{07954C38-8369-4A8A-B40B-3D98595C17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8" t="20027" r="7419" b="1363"/>
          <a:stretch/>
        </p:blipFill>
        <p:spPr>
          <a:xfrm rot="16200000">
            <a:off x="5840091" y="326318"/>
            <a:ext cx="5215194" cy="620223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BE09F45-C10C-4AB4-9497-150C189CE2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0182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8254"/>
    </mc:Choice>
    <mc:Fallback>
      <p:transition spd="slow" advTm="18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92D3D-3896-4DB2-8CD0-7625C6C6F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7515" y="5530280"/>
            <a:ext cx="5453741" cy="825832"/>
          </a:xfrm>
        </p:spPr>
        <p:txBody>
          <a:bodyPr/>
          <a:lstStyle/>
          <a:p>
            <a:r>
              <a:rPr lang="en-GB" b="1" dirty="0"/>
              <a:t>New Strategic Direction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0E67C6-73FD-4284-9D81-78FB30F6CF0E}"/>
              </a:ext>
            </a:extLst>
          </p:cNvPr>
          <p:cNvSpPr txBox="1"/>
          <p:nvPr/>
        </p:nvSpPr>
        <p:spPr>
          <a:xfrm>
            <a:off x="598716" y="2133936"/>
            <a:ext cx="1132114" cy="923330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Owners</a:t>
            </a:r>
          </a:p>
          <a:p>
            <a:pPr algn="ctr"/>
            <a:r>
              <a:rPr lang="en-GB" dirty="0"/>
              <a:t>CEOs</a:t>
            </a:r>
          </a:p>
          <a:p>
            <a:pPr algn="ctr"/>
            <a:r>
              <a:rPr lang="en-GB" dirty="0"/>
              <a:t>Investors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5B011D-341B-420D-8B9F-8A289E3DADC8}"/>
              </a:ext>
            </a:extLst>
          </p:cNvPr>
          <p:cNvSpPr txBox="1"/>
          <p:nvPr/>
        </p:nvSpPr>
        <p:spPr>
          <a:xfrm>
            <a:off x="1817915" y="2134745"/>
            <a:ext cx="2100942" cy="1200329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Product Developers</a:t>
            </a:r>
          </a:p>
          <a:p>
            <a:pPr algn="ctr"/>
            <a:r>
              <a:rPr lang="en-GB" dirty="0"/>
              <a:t>Employee Training</a:t>
            </a:r>
          </a:p>
          <a:p>
            <a:pPr algn="ctr"/>
            <a:r>
              <a:rPr lang="en-GB" dirty="0"/>
              <a:t>IT Departments</a:t>
            </a:r>
          </a:p>
          <a:p>
            <a:pPr algn="ctr"/>
            <a:r>
              <a:rPr lang="en-GB" dirty="0"/>
              <a:t>Media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0A6F56-FD19-4835-873D-2ADF308F7CC2}"/>
              </a:ext>
            </a:extLst>
          </p:cNvPr>
          <p:cNvSpPr txBox="1"/>
          <p:nvPr/>
        </p:nvSpPr>
        <p:spPr>
          <a:xfrm>
            <a:off x="4005942" y="2133936"/>
            <a:ext cx="1785258" cy="1754326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Employees</a:t>
            </a:r>
          </a:p>
          <a:p>
            <a:pPr algn="ctr"/>
            <a:r>
              <a:rPr lang="en-GB" dirty="0"/>
              <a:t>Marketing</a:t>
            </a:r>
          </a:p>
          <a:p>
            <a:pPr algn="ctr"/>
            <a:r>
              <a:rPr lang="en-GB" dirty="0"/>
              <a:t>Web Developers</a:t>
            </a:r>
          </a:p>
          <a:p>
            <a:pPr algn="ctr"/>
            <a:r>
              <a:rPr lang="en-GB" dirty="0"/>
              <a:t>Suppliers</a:t>
            </a:r>
          </a:p>
          <a:p>
            <a:pPr algn="ctr"/>
            <a:r>
              <a:rPr lang="en-GB" dirty="0"/>
              <a:t>Distributors</a:t>
            </a:r>
          </a:p>
          <a:p>
            <a:pPr algn="ctr"/>
            <a:r>
              <a:rPr lang="en-GB" dirty="0"/>
              <a:t>Creditors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A4C7FD-A926-419D-82DF-7BDC204AD69D}"/>
              </a:ext>
            </a:extLst>
          </p:cNvPr>
          <p:cNvSpPr txBox="1"/>
          <p:nvPr/>
        </p:nvSpPr>
        <p:spPr>
          <a:xfrm>
            <a:off x="5921828" y="2133936"/>
            <a:ext cx="2013857" cy="1754326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Charities </a:t>
            </a:r>
          </a:p>
          <a:p>
            <a:pPr algn="ctr"/>
            <a:r>
              <a:rPr lang="en-GB" dirty="0"/>
              <a:t>Public</a:t>
            </a:r>
          </a:p>
          <a:p>
            <a:pPr algn="ctr"/>
            <a:r>
              <a:rPr lang="en-GB" dirty="0"/>
              <a:t>Trade Associations</a:t>
            </a:r>
          </a:p>
          <a:p>
            <a:pPr algn="ctr"/>
            <a:r>
              <a:rPr lang="en-GB" dirty="0"/>
              <a:t>Customers</a:t>
            </a:r>
          </a:p>
          <a:p>
            <a:pPr algn="ctr"/>
            <a:r>
              <a:rPr lang="en-GB" dirty="0"/>
              <a:t>Communities</a:t>
            </a:r>
          </a:p>
          <a:p>
            <a:pPr algn="ctr"/>
            <a:r>
              <a:rPr lang="en-GB" dirty="0"/>
              <a:t>Sponsors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2F68B6E-2858-466A-B9CB-DC61BA769C3A}"/>
              </a:ext>
            </a:extLst>
          </p:cNvPr>
          <p:cNvCxnSpPr>
            <a:cxnSpLocks/>
          </p:cNvCxnSpPr>
          <p:nvPr/>
        </p:nvCxnSpPr>
        <p:spPr>
          <a:xfrm>
            <a:off x="1175657" y="1894114"/>
            <a:ext cx="607023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65DC892-9BC9-4C50-9B93-54D0641B6056}"/>
              </a:ext>
            </a:extLst>
          </p:cNvPr>
          <p:cNvCxnSpPr>
            <a:cxnSpLocks/>
            <a:endCxn id="4" idx="0"/>
          </p:cNvCxnSpPr>
          <p:nvPr/>
        </p:nvCxnSpPr>
        <p:spPr>
          <a:xfrm flipH="1">
            <a:off x="1164773" y="1709057"/>
            <a:ext cx="10884" cy="42487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9AD9D81-280C-4FAE-BF9A-E3E6D45736AF}"/>
              </a:ext>
            </a:extLst>
          </p:cNvPr>
          <p:cNvCxnSpPr>
            <a:cxnSpLocks/>
          </p:cNvCxnSpPr>
          <p:nvPr/>
        </p:nvCxnSpPr>
        <p:spPr>
          <a:xfrm flipH="1">
            <a:off x="2852060" y="1709057"/>
            <a:ext cx="10884" cy="42487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ADFBC68-9D3A-40F1-88BC-C6943006D0E2}"/>
              </a:ext>
            </a:extLst>
          </p:cNvPr>
          <p:cNvCxnSpPr>
            <a:cxnSpLocks/>
          </p:cNvCxnSpPr>
          <p:nvPr/>
        </p:nvCxnSpPr>
        <p:spPr>
          <a:xfrm flipH="1">
            <a:off x="4860475" y="1709056"/>
            <a:ext cx="10884" cy="42487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201ED21-E768-4EC0-B7B2-7685EA41085C}"/>
              </a:ext>
            </a:extLst>
          </p:cNvPr>
          <p:cNvCxnSpPr>
            <a:cxnSpLocks/>
          </p:cNvCxnSpPr>
          <p:nvPr/>
        </p:nvCxnSpPr>
        <p:spPr>
          <a:xfrm flipH="1">
            <a:off x="6912430" y="1709057"/>
            <a:ext cx="10884" cy="42487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Graphic 16" descr="Badge 3 outline">
            <a:extLst>
              <a:ext uri="{FF2B5EF4-FFF2-40B4-BE49-F238E27FC236}">
                <a16:creationId xmlns:a16="http://schemas.microsoft.com/office/drawing/2014/main" id="{3B9E2406-24CC-4A28-930E-682A789D3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18822" y="658400"/>
            <a:ext cx="1149895" cy="1149895"/>
          </a:xfrm>
          <a:prstGeom prst="rect">
            <a:avLst/>
          </a:prstGeom>
        </p:spPr>
      </p:pic>
      <p:pic>
        <p:nvPicPr>
          <p:cNvPr id="19" name="Graphic 18" descr="Badge 1 outline">
            <a:extLst>
              <a:ext uri="{FF2B5EF4-FFF2-40B4-BE49-F238E27FC236}">
                <a16:creationId xmlns:a16="http://schemas.microsoft.com/office/drawing/2014/main" id="{81F56DBA-3B4E-4677-85AA-DC94CE5E13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80935" y="651690"/>
            <a:ext cx="1149895" cy="1149895"/>
          </a:xfrm>
          <a:prstGeom prst="rect">
            <a:avLst/>
          </a:prstGeom>
        </p:spPr>
      </p:pic>
      <p:pic>
        <p:nvPicPr>
          <p:cNvPr id="21" name="Graphic 20" descr="Badge outline">
            <a:extLst>
              <a:ext uri="{FF2B5EF4-FFF2-40B4-BE49-F238E27FC236}">
                <a16:creationId xmlns:a16="http://schemas.microsoft.com/office/drawing/2014/main" id="{752EADCB-B5AC-44D2-8E32-FD39D7C08A7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306960" y="623904"/>
            <a:ext cx="1149895" cy="1149895"/>
          </a:xfrm>
          <a:prstGeom prst="rect">
            <a:avLst/>
          </a:prstGeom>
        </p:spPr>
      </p:pic>
      <p:pic>
        <p:nvPicPr>
          <p:cNvPr id="23" name="Graphic 22" descr="Badge 4 outline">
            <a:extLst>
              <a:ext uri="{FF2B5EF4-FFF2-40B4-BE49-F238E27FC236}">
                <a16:creationId xmlns:a16="http://schemas.microsoft.com/office/drawing/2014/main" id="{9CC4D9A1-5D3E-4562-9898-42BE5C23F9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348366" y="658400"/>
            <a:ext cx="1149895" cy="114989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4AF97D3-6007-42A6-87B7-1058B41DA3C4}"/>
              </a:ext>
            </a:extLst>
          </p:cNvPr>
          <p:cNvSpPr txBox="1"/>
          <p:nvPr/>
        </p:nvSpPr>
        <p:spPr>
          <a:xfrm>
            <a:off x="2445199" y="379081"/>
            <a:ext cx="3276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Stakeholder Involvement Chain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11E82B4-CBC6-4B62-B3F5-2ED9FEC62CB6}"/>
              </a:ext>
            </a:extLst>
          </p:cNvPr>
          <p:cNvSpPr txBox="1"/>
          <p:nvPr/>
        </p:nvSpPr>
        <p:spPr>
          <a:xfrm>
            <a:off x="8839200" y="1198851"/>
            <a:ext cx="26125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Contents of Programme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New Retail Layouts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Re-Design Website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GB" dirty="0"/>
              <a:t>Wellness Hubs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F2D2D5A-9D43-4B3B-BE37-CAD5C30F6B39}"/>
              </a:ext>
            </a:extLst>
          </p:cNvPr>
          <p:cNvSpPr txBox="1"/>
          <p:nvPr/>
        </p:nvSpPr>
        <p:spPr>
          <a:xfrm>
            <a:off x="783771" y="4223657"/>
            <a:ext cx="1066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Tips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Hire design company for Holland &amp; Barrett's desired retail layout to get the best results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Wellness Hubs will encourage more applications with nutritional qualifications &amp;  increase retail foot flow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Re-vamping the website can bring new potential customers</a:t>
            </a:r>
          </a:p>
        </p:txBody>
      </p:sp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8688C4D7-00EF-44F2-B610-343AB6358C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967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783"/>
    </mc:Choice>
    <mc:Fallback>
      <p:transition spd="slow" advTm="123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8DB4B7D-6E19-4B1E-A0ED-621919C15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CB196DE-BC07-4C0A-9A6F-6FFD5F775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13C32D-C8E0-49CB-AF18-A6A13B7FE2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65E3DF13-4412-4927-AA38-F077B5A4C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569EC13-67CE-4C90-95BA-1F7D7F3D38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0A59492E-0F24-4A22-B24D-A110B4031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6F40FBDA-CEB1-40F0-9AB9-BD9C402D7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DC46B3-B8FE-44CF-9852-23950B761C7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45000"/>
          </a:blip>
          <a:srcRect r="-2" b="24905"/>
          <a:stretch/>
        </p:blipFill>
        <p:spPr>
          <a:xfrm>
            <a:off x="-1" y="10"/>
            <a:ext cx="6095995" cy="68579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1E8043-F68A-4929-BA54-F9ADFD46C41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45000"/>
          </a:blip>
          <a:srcRect l="14986" r="17235" b="-1"/>
          <a:stretch/>
        </p:blipFill>
        <p:spPr>
          <a:xfrm>
            <a:off x="6095998" y="10"/>
            <a:ext cx="6096001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0344D4FE-ABEF-4230-9E4E-AD5782FC7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325F979-D3F9-4926-81B7-7ACCB31A5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  <a:alpha val="80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E2296-37F1-4974-9C54-9A1F1313E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9532" y="2091263"/>
            <a:ext cx="8652938" cy="246150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800" cap="all" spc="-100"/>
              <a:t>Sustainability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430840B-8EE7-462F-A928-BD0028FC65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33200" y="6299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6399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48846"/>
    </mc:Choice>
    <mc:Fallback>
      <p:transition spd="slow" advTm="48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FF6852D-1E24-4D22-8928-B25A307DFF5F}"/>
              </a:ext>
            </a:extLst>
          </p:cNvPr>
          <p:cNvSpPr txBox="1"/>
          <p:nvPr/>
        </p:nvSpPr>
        <p:spPr>
          <a:xfrm>
            <a:off x="433387" y="966444"/>
            <a:ext cx="11325225" cy="5460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Alan </a:t>
            </a:r>
            <a:r>
              <a:rPr lang="en-GB" sz="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Gutterman</a:t>
            </a: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Planning for Sustainability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https://seproject.org/topics/strategic-planning-for-sustainability/#:~:text=Strategic%20planning%20for%20sustainability%20recognizes%20that%20businesses%20operate,generations%20to%20meet%20their%20own%20goals%20and%20needs.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Ekardt</a:t>
            </a: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F (2018)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Theory of Sustainability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http://www.sustainability-justice-climate.eu/en/nachhaltigkeit.html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Holland and Barrett Corporate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Beliefs and Values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https://www.hollandandbarrettcorporate.com/about-us/our-beliefs-and-values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Lynch, R (2015)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Lynch Strategic Management 7</a:t>
            </a:r>
            <a:r>
              <a:rPr lang="en-GB" sz="800" b="1" i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Edition Chapter 1 Video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https://www.bing.com/videos/search?q=richard+lynche+strategy+theorist&amp;&amp;view=detail&amp;mid=37D1771DE10E3F41F33037D1771DE10E3F41F330&amp;&amp;FORM=VRDGAR&amp;ru=%2Fvideos%2Fsearch%3Fq%3Drichard%2Blynche%2Bstrategy%2Btheorist%26FORM%3DHDRSC3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McKinsey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Us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https://www.mckinsey.com/about-us/overview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McKinsey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https://www.mckinsey.com/featured-insights/business-resilience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McKinsey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Resilience during the Covid 19 Crisis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https://www.mckinsey.com/business-functions/strategy-and-corporate-finance/our-insights/strategic-resilience-during-the-covid-19-crisis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Mintzberg, H (2016)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Mintzberg on Strategy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https://www.bing.com/videos/search?q=henry+mintzberg+strategy&amp;&amp;view=detail&amp;mid=137DE2CC6E4C1A2EB9FE137DE2CC6E4C1A2EB9FE&amp;&amp;FORM=VRDGAR&amp;ru=%2Fvideos%2Fsearch%3Fq%3Dhenry%2Bmintzberg%2Bstrategy%26FORM%3DHDRSC3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Porter, M (2015)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Strategy? Michael Porter Explains Common Misunderstandings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videos/search?q=michael+e+porter+strategy+ted&amp;&amp;view=detail&amp;mid=13C197B9B24309DCBF8E13C197B9B24309DCBF8E&amp;&amp;FORM=VRDGAR&amp;ru=%2Fvideos%2Fsearch%3Fq%3Dmichael%2520e%2520porter%2520strategy%2520ted%26qs%3Dn%26form%3DQBVR%26sp%3D-1%26pq%3Dmichael%2520e%2520porter%2520strategy%2520ted%26sc%3D0-29%26sk%3D%26cvid%3D9D7F94A355FF4D989BDD1FA442BE9113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Vaults (2020)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McKinsey tops Vault's 2020 'Consulting 50' ranking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https://www.consulting.us/news/2787/mckinsey-tops-vaults-2020-consulting-50-ranking#:~:text=McKinsey%20%26%20Company%20was%20ranked%20the%20top%20consulting,ranking%2C%20which%20is%20based%20on%20current%20employee%20responses.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13F33C-5D3A-4317-AC40-F4BC08FD3854}"/>
              </a:ext>
            </a:extLst>
          </p:cNvPr>
          <p:cNvSpPr txBox="1"/>
          <p:nvPr/>
        </p:nvSpPr>
        <p:spPr>
          <a:xfrm>
            <a:off x="466725" y="495300"/>
            <a:ext cx="429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685280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F9A621A-BDD4-4446-88F7-080D4760F637}"/>
              </a:ext>
            </a:extLst>
          </p:cNvPr>
          <p:cNvSpPr txBox="1"/>
          <p:nvPr/>
        </p:nvSpPr>
        <p:spPr>
          <a:xfrm>
            <a:off x="633412" y="543851"/>
            <a:ext cx="10925175" cy="5770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Pictures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Bing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Allan </a:t>
            </a:r>
            <a:r>
              <a:rPr lang="en-GB" sz="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Gutterman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Picture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images/search?view=detailV2&amp;ccid=yb0poiMR&amp;id=761EC456EDA9F15D9416AE1F8C25AA2FA5A9D14B&amp;thid=OIP.yb0poiMR3kD6vAl3J06wsQHaLH&amp;mediaurl=https%3a%2f%2fwww.gcalaw.com%2fwp-content%2fuploads%2f2020%2f05%2falan.jpg&amp;cdnurl=https%3a%2f%2fth.bing.com%2fth%2fid%2fR.c9bd29a22311de40fabc0977274eb0b1%3frik%3dS9GppS%252bqJYwfrg%26pid%3dImgRaw%26r%3d0&amp;exph=810&amp;expw=540&amp;q=alan+gutterman&amp;simid=608054433115563510&amp;FORM=IRPRST&amp;ck=9EE42B6E667EA88DAC46D4C8B229D878&amp;selectedIndex=0&amp;ajaxhist=0&amp;ajaxserp=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Bing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Dr. Felix </a:t>
            </a:r>
            <a:r>
              <a:rPr lang="en-GB" sz="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Ekardt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Picture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images/search?view=detailV2&amp;ccid=UOod97fn&amp;id=5AC634AA81CB8AC9FB2389121FF22D5DB71A4430&amp;thid=OIP.UOod97fntmgjP80-CHcIigHaFp&amp;mediaurl=https%3a%2f%2fth.bing.com%2fth%2fid%2fR.50ea1df7b7e7b668233fcd3e0877088a%3frik%3dMEQat10t8h8SiQ%26riu%3dhttp%253a%252f%252fwww.sustainability-justice-climate.eu%252fimg%252fekardt_lec.jpg%26ehk%3dli2Azs%252bBULFMiycxhuhs13q9E%252bRp4ygIaX3BZHzxTfE%253d%26risl%3d%26pid%3dImgRaw%26r%3d0&amp;exph=738&amp;expw=967&amp;q=dr.+felix+ekardt&amp;simid=608003301530759492&amp;FORM=IRPRST&amp;ck=8EFC30610569AD27C111986A9A573288&amp;selectedIndex=0&amp;ajaxhist=0&amp;ajaxserp=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Bing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Holland and Barrett Front of Shop - Picture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images/search?view=detailV2&amp;ccid=ES5dJi%2bC&amp;id=65FF994094F8D7A9FD6B4CF2F9183170FDB7A02B&amp;thid=OIP.ES5dJi-Cogx1oV2NsK0urAHaE5&amp;mediaurl=https%3a%2f%2fwww.retailtimes.co.uk%2fwp-content%2fuploads%2f2013%2f05%2f002.jpg&amp;cdnurl=https%3a%2f%2fth.bing.com%2fth%2fid%2fR.112e5d262f82a20c75a15d8db0ad2eac%3frik%3dK6C3%252fXAxGPnyTA%26pid%3dImgRaw%26r%3d0&amp;exph=2517&amp;expw=3810&amp;q=holland+and+barrett&amp;simid=608023238764095992&amp;FORM=IRPRST&amp;ck=A51E2658089AB0E99A62B51CF65C03C1&amp;selectedIndex=0&amp;ajaxhist=0&amp;ajaxserp=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Bing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Inside Holland and Barrett - Picture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images/search?view=detailV2&amp;ccid=aBOAD17o&amp;id=FC005E7A12CC009FDFB8909321189E5CF49BE88B&amp;thid=OIP.aBOAD17oQPVHbam03iiO6QHaGF&amp;mediaurl=https%3a%2f%2fcentaur-wp.s3.eu-central-1.amazonaws.com%2fmarketingweek%2fprod%2fcontent%2fuploads%2f2019%2f07%2f03160025%2fholland-and-barrett-featured-2.jpg&amp;cdnurl=https%3a%2f%2fth.bing.com%2fth%2fid%2fR.6813800f5ee840f5476da9b4de288ee9%3frik%3di%252bib9FyeGCGTkA%26pid%3dImgRaw%26r%3d0&amp;exph=1020&amp;expw=1240&amp;q=holland+and+barrett&amp;simid=608040745057076885&amp;FORM=IRPRST&amp;ck=661D936299C7914EB59A7362230E90C2&amp;selectedIndex=4&amp;ajaxhist=0&amp;ajaxserp=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Bing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McKinsey &amp; Company - Logo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images/search?view=detailV2&amp;ccid=WZCz5CZ8&amp;id=DFA8EEC29CF7EA15BCF5F0F6AE867D41BFAA04F9&amp;thid=OIP.WZCz5CZ8gtAwYvtHWguPGgHaCj&amp;mediaurl=https%3a%2f%2fnews.poetsandquants.com%2fhs-fs%2fhubfs%2fmckinsey_logo.png%3fwidth%3d2000%26name%3dmckinsey_logo.png&amp;cdnurl=https%3a%2f%2fth.bing.com%2fth%2fid%2fR.5990b3e4267c82d03062fb475a0b8f1a%3frik%3d%252bQSqv0F9hq728A%26pid%3dImgRaw%26r%3d0&amp;exph=690&amp;expw=2000&amp;q=mckinsey+and+company&amp;simid=608053445271224989&amp;FORM=IRPRST&amp;ck=3FD62FDCA7B46E6CBD7875038079DE23&amp;selectedIndex=1&amp;ajaxhist=0&amp;ajaxserp=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Bing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 - Picture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images/search?view=detailV2&amp;ccid=JJsm40Fc&amp;id=700E65055DAB4418C662B0142B9BF0DE5B774850&amp;thid=OIP.JJsm40Fczr0Hn2cVoJfjnAHaFo&amp;mediaurl=https%3a%2f%2fspecials-images.forbesimg.com%2fimageserve%2f462331479%2f960x0.jpg%3ffit%3dscale&amp;cdnurl=https%3a%2f%2fth.bing.com%2fth%2fid%2fR.249b26e3415ccebd079f6715a097e39c%3frik%3dUEh3W97wmysUsA%26pid%3dImgRaw%26r%3d0&amp;exph=730&amp;expw=960&amp;q=resilience&amp;simid=608005491963793423&amp;FORM=IRPRST&amp;ck=621CF1445F0041CC853CE434010DAF4A&amp;selectedIndex=2&amp;ajaxhist=0&amp;ajaxserp=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Bing (2021) </a:t>
            </a:r>
            <a:r>
              <a:rPr lang="en-GB" sz="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Management - Picture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https://www.bing.com/images/search?view=detailV2&amp;ccid=AQK3LTdf&amp;id=E31532ABF9439EE7DF4360E2AFCD93104194BEFC&amp;thid=OIP.AQK3LTdfj9SEIQnZrWjGvAHaE8&amp;mediaurl=https%3a%2f%2fcfnrv.org%2fwp-content%2fuploads%2fstrategicplan.jpg&amp;cdnurl=https%3a%2f%2fth.bing.com%2fth%2fid%2fR.0102b72d375f8fd4842109d9ad68c6bc%3frik%3d%252fL6UQRCTza%252fiYA%26pid%3dImgRaw%26r%3d0&amp;exph=800&amp;expw=1200&amp;q=strategic+planning&amp;simid=608009271531605627&amp;FORM=IRPRST&amp;ck=605325122660E07D497C5EA27F9F70D3&amp;selectedIndex=9&amp;ajaxhist=0&amp;ajaxserp=0</a:t>
            </a:r>
          </a:p>
        </p:txBody>
      </p:sp>
    </p:spTree>
    <p:extLst>
      <p:ext uri="{BB962C8B-B14F-4D97-AF65-F5344CB8AC3E}">
        <p14:creationId xmlns:p14="http://schemas.microsoft.com/office/powerpoint/2010/main" val="7698460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Century Gothic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1877</TotalTime>
  <Words>1683</Words>
  <Application>Microsoft Office PowerPoint</Application>
  <PresentationFormat>Widescreen</PresentationFormat>
  <Paragraphs>101</Paragraphs>
  <Slides>11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Century Gothic</vt:lpstr>
      <vt:lpstr>Garamond</vt:lpstr>
      <vt:lpstr>Gill Sans MT</vt:lpstr>
      <vt:lpstr>Wingdings</vt:lpstr>
      <vt:lpstr>SavonVTI</vt:lpstr>
      <vt:lpstr>BMSP6006 Strategies for Resilience &amp; Prosperity  Assignment 2 10 minute presentation on holland &amp; Barrett's strategy</vt:lpstr>
      <vt:lpstr>Strategy</vt:lpstr>
      <vt:lpstr>Resilience </vt:lpstr>
      <vt:lpstr>Overview: Holland &amp; Barrett</vt:lpstr>
      <vt:lpstr>Stakeholder Analysis</vt:lpstr>
      <vt:lpstr>Bowmans Strategy Clock</vt:lpstr>
      <vt:lpstr>SWOT Analysis</vt:lpstr>
      <vt:lpstr>New Strategic Direction</vt:lpstr>
      <vt:lpstr>Sustainability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Nicola Louise</cp:lastModifiedBy>
  <cp:revision>1</cp:revision>
  <dcterms:created xsi:type="dcterms:W3CDTF">2021-11-04T11:31:16Z</dcterms:created>
  <dcterms:modified xsi:type="dcterms:W3CDTF">2021-11-05T18:48:57Z</dcterms:modified>
</cp:coreProperties>
</file>