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media/image1.jpeg" ContentType="image/jpeg"/>
  <Override PartName="/ppt/media/image2.jpeg" ContentType="image/jpeg"/>
  <Override PartName="/ppt/media/image3.jpeg" ContentType="image/jpeg"/>
  <Override PartName="/ppt/media/image4.jpeg" ContentType="image/jpeg"/>
  <Override PartName="/ppt/media/image5.jpeg" ContentType="image/jpeg"/>
  <Override PartName="/ppt/media/image6.jpeg" ContentType="image/jpeg"/>
  <Override PartName="/ppt/media/image7.jpeg" ContentType="image/jpeg"/>
  <Override PartName="/ppt/media/image8.jpeg" ContentType="image/jpeg"/>
  <Override PartName="/ppt/media/image9.jpeg" ContentType="image/jpeg"/>
  <Override PartName="/ppt/media/image10.jpeg" ContentType="image/jpeg"/>
  <Override PartName="/ppt/media/image11.jpeg" ContentType="image/jpeg"/>
  <Override PartName="/ppt/media/image12.jpeg" ContentType="image/jpeg"/>
  <Override PartName="/ppt/media/image13.jpeg" ContentType="image/jpeg"/>
  <Override PartName="/ppt/media/image14.jpeg" ContentType="image/jpeg"/>
  <Override PartName="/ppt/media/image15.jpeg" ContentType="image/jpeg"/>
  <Override PartName="/ppt/media/image16.jpeg" ContentType="image/jpeg"/>
  <Override PartName="/ppt/media/image17.jpeg" ContentType="image/jpeg"/>
  <Override PartName="/ppt/media/image18.jpeg" ContentType="image/jpeg"/>
  <Override PartName="/ppt/media/image19.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825500" rtl="0" fontAlgn="auto" latinLnBrk="0" hangingPunct="0">
      <a:lnSpc>
        <a:spcPct val="80000"/>
      </a:lnSpc>
      <a:spcBef>
        <a:spcPts val="3600"/>
      </a:spcBef>
      <a:spcAft>
        <a:spcPts val="0"/>
      </a:spcAft>
      <a:buClrTx/>
      <a:buSzTx/>
      <a:buFontTx/>
      <a:buNone/>
      <a:tabLst/>
      <a:defRPr b="0" baseline="0" cap="none" i="0" spc="-42" strike="noStrike" sz="4200" u="none" kumimoji="0" normalizeH="0">
        <a:ln>
          <a:noFill/>
        </a:ln>
        <a:solidFill>
          <a:srgbClr val="000000"/>
        </a:solidFill>
        <a:effectLst/>
        <a:uFillTx/>
        <a:latin typeface="Founders Grotesk Semibold"/>
        <a:ea typeface="Founders Grotesk Semibold"/>
        <a:cs typeface="Founders Grotesk Semibold"/>
        <a:sym typeface="Founders Grotesk Semibold"/>
      </a:defRPr>
    </a:lvl1pPr>
    <a:lvl2pPr marL="0" marR="0" indent="0" algn="l" defTabSz="825500" rtl="0" fontAlgn="auto" latinLnBrk="0" hangingPunct="0">
      <a:lnSpc>
        <a:spcPct val="80000"/>
      </a:lnSpc>
      <a:spcBef>
        <a:spcPts val="3600"/>
      </a:spcBef>
      <a:spcAft>
        <a:spcPts val="0"/>
      </a:spcAft>
      <a:buClrTx/>
      <a:buSzTx/>
      <a:buFontTx/>
      <a:buNone/>
      <a:tabLst/>
      <a:defRPr b="0" baseline="0" cap="none" i="0" spc="-42" strike="noStrike" sz="4200" u="none" kumimoji="0" normalizeH="0">
        <a:ln>
          <a:noFill/>
        </a:ln>
        <a:solidFill>
          <a:srgbClr val="000000"/>
        </a:solidFill>
        <a:effectLst/>
        <a:uFillTx/>
        <a:latin typeface="Founders Grotesk Semibold"/>
        <a:ea typeface="Founders Grotesk Semibold"/>
        <a:cs typeface="Founders Grotesk Semibold"/>
        <a:sym typeface="Founders Grotesk Semibold"/>
      </a:defRPr>
    </a:lvl2pPr>
    <a:lvl3pPr marL="0" marR="0" indent="0" algn="l" defTabSz="825500" rtl="0" fontAlgn="auto" latinLnBrk="0" hangingPunct="0">
      <a:lnSpc>
        <a:spcPct val="80000"/>
      </a:lnSpc>
      <a:spcBef>
        <a:spcPts val="3600"/>
      </a:spcBef>
      <a:spcAft>
        <a:spcPts val="0"/>
      </a:spcAft>
      <a:buClrTx/>
      <a:buSzTx/>
      <a:buFontTx/>
      <a:buNone/>
      <a:tabLst/>
      <a:defRPr b="0" baseline="0" cap="none" i="0" spc="-42" strike="noStrike" sz="4200" u="none" kumimoji="0" normalizeH="0">
        <a:ln>
          <a:noFill/>
        </a:ln>
        <a:solidFill>
          <a:srgbClr val="000000"/>
        </a:solidFill>
        <a:effectLst/>
        <a:uFillTx/>
        <a:latin typeface="Founders Grotesk Semibold"/>
        <a:ea typeface="Founders Grotesk Semibold"/>
        <a:cs typeface="Founders Grotesk Semibold"/>
        <a:sym typeface="Founders Grotesk Semibold"/>
      </a:defRPr>
    </a:lvl3pPr>
    <a:lvl4pPr marL="0" marR="0" indent="0" algn="l" defTabSz="825500" rtl="0" fontAlgn="auto" latinLnBrk="0" hangingPunct="0">
      <a:lnSpc>
        <a:spcPct val="80000"/>
      </a:lnSpc>
      <a:spcBef>
        <a:spcPts val="3600"/>
      </a:spcBef>
      <a:spcAft>
        <a:spcPts val="0"/>
      </a:spcAft>
      <a:buClrTx/>
      <a:buSzTx/>
      <a:buFontTx/>
      <a:buNone/>
      <a:tabLst/>
      <a:defRPr b="0" baseline="0" cap="none" i="0" spc="-42" strike="noStrike" sz="4200" u="none" kumimoji="0" normalizeH="0">
        <a:ln>
          <a:noFill/>
        </a:ln>
        <a:solidFill>
          <a:srgbClr val="000000"/>
        </a:solidFill>
        <a:effectLst/>
        <a:uFillTx/>
        <a:latin typeface="Founders Grotesk Semibold"/>
        <a:ea typeface="Founders Grotesk Semibold"/>
        <a:cs typeface="Founders Grotesk Semibold"/>
        <a:sym typeface="Founders Grotesk Semibold"/>
      </a:defRPr>
    </a:lvl4pPr>
    <a:lvl5pPr marL="0" marR="0" indent="0" algn="l" defTabSz="825500" rtl="0" fontAlgn="auto" latinLnBrk="0" hangingPunct="0">
      <a:lnSpc>
        <a:spcPct val="80000"/>
      </a:lnSpc>
      <a:spcBef>
        <a:spcPts val="3600"/>
      </a:spcBef>
      <a:spcAft>
        <a:spcPts val="0"/>
      </a:spcAft>
      <a:buClrTx/>
      <a:buSzTx/>
      <a:buFontTx/>
      <a:buNone/>
      <a:tabLst/>
      <a:defRPr b="0" baseline="0" cap="none" i="0" spc="-42" strike="noStrike" sz="4200" u="none" kumimoji="0" normalizeH="0">
        <a:ln>
          <a:noFill/>
        </a:ln>
        <a:solidFill>
          <a:srgbClr val="000000"/>
        </a:solidFill>
        <a:effectLst/>
        <a:uFillTx/>
        <a:latin typeface="Founders Grotesk Semibold"/>
        <a:ea typeface="Founders Grotesk Semibold"/>
        <a:cs typeface="Founders Grotesk Semibold"/>
        <a:sym typeface="Founders Grotesk Semibold"/>
      </a:defRPr>
    </a:lvl5pPr>
    <a:lvl6pPr marL="0" marR="0" indent="0" algn="l" defTabSz="825500" rtl="0" fontAlgn="auto" latinLnBrk="0" hangingPunct="0">
      <a:lnSpc>
        <a:spcPct val="80000"/>
      </a:lnSpc>
      <a:spcBef>
        <a:spcPts val="3600"/>
      </a:spcBef>
      <a:spcAft>
        <a:spcPts val="0"/>
      </a:spcAft>
      <a:buClrTx/>
      <a:buSzTx/>
      <a:buFontTx/>
      <a:buNone/>
      <a:tabLst/>
      <a:defRPr b="0" baseline="0" cap="none" i="0" spc="-42" strike="noStrike" sz="4200" u="none" kumimoji="0" normalizeH="0">
        <a:ln>
          <a:noFill/>
        </a:ln>
        <a:solidFill>
          <a:srgbClr val="000000"/>
        </a:solidFill>
        <a:effectLst/>
        <a:uFillTx/>
        <a:latin typeface="Founders Grotesk Semibold"/>
        <a:ea typeface="Founders Grotesk Semibold"/>
        <a:cs typeface="Founders Grotesk Semibold"/>
        <a:sym typeface="Founders Grotesk Semibold"/>
      </a:defRPr>
    </a:lvl6pPr>
    <a:lvl7pPr marL="0" marR="0" indent="0" algn="l" defTabSz="825500" rtl="0" fontAlgn="auto" latinLnBrk="0" hangingPunct="0">
      <a:lnSpc>
        <a:spcPct val="80000"/>
      </a:lnSpc>
      <a:spcBef>
        <a:spcPts val="3600"/>
      </a:spcBef>
      <a:spcAft>
        <a:spcPts val="0"/>
      </a:spcAft>
      <a:buClrTx/>
      <a:buSzTx/>
      <a:buFontTx/>
      <a:buNone/>
      <a:tabLst/>
      <a:defRPr b="0" baseline="0" cap="none" i="0" spc="-42" strike="noStrike" sz="4200" u="none" kumimoji="0" normalizeH="0">
        <a:ln>
          <a:noFill/>
        </a:ln>
        <a:solidFill>
          <a:srgbClr val="000000"/>
        </a:solidFill>
        <a:effectLst/>
        <a:uFillTx/>
        <a:latin typeface="Founders Grotesk Semibold"/>
        <a:ea typeface="Founders Grotesk Semibold"/>
        <a:cs typeface="Founders Grotesk Semibold"/>
        <a:sym typeface="Founders Grotesk Semibold"/>
      </a:defRPr>
    </a:lvl7pPr>
    <a:lvl8pPr marL="0" marR="0" indent="0" algn="l" defTabSz="825500" rtl="0" fontAlgn="auto" latinLnBrk="0" hangingPunct="0">
      <a:lnSpc>
        <a:spcPct val="80000"/>
      </a:lnSpc>
      <a:spcBef>
        <a:spcPts val="3600"/>
      </a:spcBef>
      <a:spcAft>
        <a:spcPts val="0"/>
      </a:spcAft>
      <a:buClrTx/>
      <a:buSzTx/>
      <a:buFontTx/>
      <a:buNone/>
      <a:tabLst/>
      <a:defRPr b="0" baseline="0" cap="none" i="0" spc="-42" strike="noStrike" sz="4200" u="none" kumimoji="0" normalizeH="0">
        <a:ln>
          <a:noFill/>
        </a:ln>
        <a:solidFill>
          <a:srgbClr val="000000"/>
        </a:solidFill>
        <a:effectLst/>
        <a:uFillTx/>
        <a:latin typeface="Founders Grotesk Semibold"/>
        <a:ea typeface="Founders Grotesk Semibold"/>
        <a:cs typeface="Founders Grotesk Semibold"/>
        <a:sym typeface="Founders Grotesk Semibold"/>
      </a:defRPr>
    </a:lvl8pPr>
    <a:lvl9pPr marL="0" marR="0" indent="0" algn="l" defTabSz="825500" rtl="0" fontAlgn="auto" latinLnBrk="0" hangingPunct="0">
      <a:lnSpc>
        <a:spcPct val="80000"/>
      </a:lnSpc>
      <a:spcBef>
        <a:spcPts val="3600"/>
      </a:spcBef>
      <a:spcAft>
        <a:spcPts val="0"/>
      </a:spcAft>
      <a:buClrTx/>
      <a:buSzTx/>
      <a:buFontTx/>
      <a:buNone/>
      <a:tabLst/>
      <a:defRPr b="0" baseline="0" cap="none" i="0" spc="-42" strike="noStrike" sz="4200" u="none" kumimoji="0" normalizeH="0">
        <a:ln>
          <a:noFill/>
        </a:ln>
        <a:solidFill>
          <a:srgbClr val="000000"/>
        </a:solidFill>
        <a:effectLst/>
        <a:uFillTx/>
        <a:latin typeface="Founders Grotesk Semibold"/>
        <a:ea typeface="Founders Grotesk Semibold"/>
        <a:cs typeface="Founders Grotesk Semibold"/>
        <a:sym typeface="Founders Grotesk Semibold"/>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n" i="off">
        <a:font>
          <a:latin typeface="Founders Grotesk Semibold"/>
          <a:ea typeface="Founders Grotesk Semibold"/>
          <a:cs typeface="Founders Grotesk Semibold"/>
        </a:font>
        <a:srgbClr val="000000"/>
      </a:tcTxStyle>
      <a:tcStyle>
        <a:tcBdr>
          <a:left>
            <a:ln w="12700" cap="flat">
              <a:solidFill>
                <a:srgbClr val="000034"/>
              </a:solidFill>
              <a:prstDash val="solid"/>
              <a:round/>
            </a:ln>
          </a:left>
          <a:right>
            <a:ln w="12700" cap="flat">
              <a:solidFill>
                <a:srgbClr val="000034"/>
              </a:solidFill>
              <a:prstDash val="solid"/>
              <a:round/>
            </a:ln>
          </a:right>
          <a:top>
            <a:ln w="12700" cap="flat">
              <a:solidFill>
                <a:srgbClr val="000034"/>
              </a:solidFill>
              <a:prstDash val="solid"/>
              <a:round/>
            </a:ln>
          </a:top>
          <a:bottom>
            <a:ln w="12700" cap="flat">
              <a:solidFill>
                <a:srgbClr val="000034"/>
              </a:solidFill>
              <a:prstDash val="solid"/>
              <a:round/>
            </a:ln>
          </a:bottom>
          <a:insideH>
            <a:ln w="12700" cap="flat">
              <a:solidFill>
                <a:srgbClr val="000034"/>
              </a:solidFill>
              <a:prstDash val="solid"/>
              <a:round/>
            </a:ln>
          </a:insideH>
          <a:insideV>
            <a:ln w="12700" cap="flat">
              <a:solidFill>
                <a:srgbClr val="000034"/>
              </a:solidFill>
              <a:prstDash val="solid"/>
              <a:round/>
            </a:ln>
          </a:insideV>
        </a:tcBdr>
        <a:fill>
          <a:solidFill>
            <a:srgbClr val="CDCCF5"/>
          </a:solidFill>
        </a:fill>
      </a:tcStyle>
    </a:wholeTbl>
    <a:band2H>
      <a:tcTxStyle b="def" i="def"/>
      <a:tcStyle>
        <a:tcBdr/>
        <a:fill>
          <a:solidFill>
            <a:srgbClr val="E7E7FA"/>
          </a:solidFill>
        </a:fill>
      </a:tcStyle>
    </a:band2H>
    <a:firstCol>
      <a:tcTxStyle b="on" i="off">
        <a:font>
          <a:latin typeface="Founders Grotesk Semibold"/>
          <a:ea typeface="Founders Grotesk Semibold"/>
          <a:cs typeface="Founders Grotesk Semibold"/>
        </a:font>
        <a:srgbClr val="000034"/>
      </a:tcTxStyle>
      <a:tcStyle>
        <a:tcBdr>
          <a:left>
            <a:ln w="12700" cap="flat">
              <a:solidFill>
                <a:srgbClr val="000034"/>
              </a:solidFill>
              <a:prstDash val="solid"/>
              <a:round/>
            </a:ln>
          </a:left>
          <a:right>
            <a:ln w="12700" cap="flat">
              <a:solidFill>
                <a:srgbClr val="000034"/>
              </a:solidFill>
              <a:prstDash val="solid"/>
              <a:round/>
            </a:ln>
          </a:right>
          <a:top>
            <a:ln w="12700" cap="flat">
              <a:solidFill>
                <a:srgbClr val="000034"/>
              </a:solidFill>
              <a:prstDash val="solid"/>
              <a:round/>
            </a:ln>
          </a:top>
          <a:bottom>
            <a:ln w="12700" cap="flat">
              <a:solidFill>
                <a:srgbClr val="000034"/>
              </a:solidFill>
              <a:prstDash val="solid"/>
              <a:round/>
            </a:ln>
          </a:bottom>
          <a:insideH>
            <a:ln w="12700" cap="flat">
              <a:solidFill>
                <a:srgbClr val="000034"/>
              </a:solidFill>
              <a:prstDash val="solid"/>
              <a:round/>
            </a:ln>
          </a:insideH>
          <a:insideV>
            <a:ln w="12700" cap="flat">
              <a:solidFill>
                <a:srgbClr val="000034"/>
              </a:solidFill>
              <a:prstDash val="solid"/>
              <a:round/>
            </a:ln>
          </a:insideV>
        </a:tcBdr>
        <a:fill>
          <a:solidFill>
            <a:schemeClr val="accent1"/>
          </a:solidFill>
        </a:fill>
      </a:tcStyle>
    </a:firstCol>
    <a:lastRow>
      <a:tcTxStyle b="on" i="off">
        <a:font>
          <a:latin typeface="Founders Grotesk Semibold"/>
          <a:ea typeface="Founders Grotesk Semibold"/>
          <a:cs typeface="Founders Grotesk Semibold"/>
        </a:font>
        <a:srgbClr val="000034"/>
      </a:tcTxStyle>
      <a:tcStyle>
        <a:tcBdr>
          <a:left>
            <a:ln w="12700" cap="flat">
              <a:solidFill>
                <a:srgbClr val="000034"/>
              </a:solidFill>
              <a:prstDash val="solid"/>
              <a:round/>
            </a:ln>
          </a:left>
          <a:right>
            <a:ln w="12700" cap="flat">
              <a:solidFill>
                <a:srgbClr val="000034"/>
              </a:solidFill>
              <a:prstDash val="solid"/>
              <a:round/>
            </a:ln>
          </a:right>
          <a:top>
            <a:ln w="38100" cap="flat">
              <a:solidFill>
                <a:srgbClr val="000034"/>
              </a:solidFill>
              <a:prstDash val="solid"/>
              <a:round/>
            </a:ln>
          </a:top>
          <a:bottom>
            <a:ln w="12700" cap="flat">
              <a:solidFill>
                <a:srgbClr val="000034"/>
              </a:solidFill>
              <a:prstDash val="solid"/>
              <a:round/>
            </a:ln>
          </a:bottom>
          <a:insideH>
            <a:ln w="12700" cap="flat">
              <a:solidFill>
                <a:srgbClr val="000034"/>
              </a:solidFill>
              <a:prstDash val="solid"/>
              <a:round/>
            </a:ln>
          </a:insideH>
          <a:insideV>
            <a:ln w="12700" cap="flat">
              <a:solidFill>
                <a:srgbClr val="000034"/>
              </a:solidFill>
              <a:prstDash val="solid"/>
              <a:round/>
            </a:ln>
          </a:insideV>
        </a:tcBdr>
        <a:fill>
          <a:solidFill>
            <a:schemeClr val="accent1"/>
          </a:solidFill>
        </a:fill>
      </a:tcStyle>
    </a:lastRow>
    <a:firstRow>
      <a:tcTxStyle b="on" i="off">
        <a:font>
          <a:latin typeface="Founders Grotesk Semibold"/>
          <a:ea typeface="Founders Grotesk Semibold"/>
          <a:cs typeface="Founders Grotesk Semibold"/>
        </a:font>
        <a:srgbClr val="000034"/>
      </a:tcTxStyle>
      <a:tcStyle>
        <a:tcBdr>
          <a:left>
            <a:ln w="12700" cap="flat">
              <a:solidFill>
                <a:srgbClr val="000034"/>
              </a:solidFill>
              <a:prstDash val="solid"/>
              <a:round/>
            </a:ln>
          </a:left>
          <a:right>
            <a:ln w="12700" cap="flat">
              <a:solidFill>
                <a:srgbClr val="000034"/>
              </a:solidFill>
              <a:prstDash val="solid"/>
              <a:round/>
            </a:ln>
          </a:right>
          <a:top>
            <a:ln w="12700" cap="flat">
              <a:solidFill>
                <a:srgbClr val="000034"/>
              </a:solidFill>
              <a:prstDash val="solid"/>
              <a:round/>
            </a:ln>
          </a:top>
          <a:bottom>
            <a:ln w="38100" cap="flat">
              <a:solidFill>
                <a:srgbClr val="000034"/>
              </a:solidFill>
              <a:prstDash val="solid"/>
              <a:round/>
            </a:ln>
          </a:bottom>
          <a:insideH>
            <a:ln w="12700" cap="flat">
              <a:solidFill>
                <a:srgbClr val="000034"/>
              </a:solidFill>
              <a:prstDash val="solid"/>
              <a:round/>
            </a:ln>
          </a:insideH>
          <a:insideV>
            <a:ln w="12700" cap="flat">
              <a:solidFill>
                <a:srgbClr val="000034"/>
              </a:solidFill>
              <a:prstDash val="solid"/>
              <a:round/>
            </a:ln>
          </a:insideV>
        </a:tcBdr>
        <a:fill>
          <a:solidFill>
            <a:schemeClr val="accent1"/>
          </a:solidFill>
        </a:fill>
      </a:tcStyle>
    </a:firstRow>
  </a:tblStyle>
  <a:tblStyle styleId="{C7B018BB-80A7-4F77-B60F-C8B233D01FF8}" styleName="">
    <a:tblBg/>
    <a:wholeTbl>
      <a:tcTxStyle b="on" i="off">
        <a:font>
          <a:latin typeface="Founders Grotesk Semibold"/>
          <a:ea typeface="Founders Grotesk Semibold"/>
          <a:cs typeface="Founders Grotesk Semibold"/>
        </a:font>
        <a:srgbClr val="000000"/>
      </a:tcTxStyle>
      <a:tcStyle>
        <a:tcBdr>
          <a:left>
            <a:ln w="12700" cap="flat">
              <a:solidFill>
                <a:srgbClr val="000034"/>
              </a:solidFill>
              <a:prstDash val="solid"/>
              <a:round/>
            </a:ln>
          </a:left>
          <a:right>
            <a:ln w="12700" cap="flat">
              <a:solidFill>
                <a:srgbClr val="000034"/>
              </a:solidFill>
              <a:prstDash val="solid"/>
              <a:round/>
            </a:ln>
          </a:right>
          <a:top>
            <a:ln w="12700" cap="flat">
              <a:solidFill>
                <a:srgbClr val="000034"/>
              </a:solidFill>
              <a:prstDash val="solid"/>
              <a:round/>
            </a:ln>
          </a:top>
          <a:bottom>
            <a:ln w="12700" cap="flat">
              <a:solidFill>
                <a:srgbClr val="000034"/>
              </a:solidFill>
              <a:prstDash val="solid"/>
              <a:round/>
            </a:ln>
          </a:bottom>
          <a:insideH>
            <a:ln w="12700" cap="flat">
              <a:solidFill>
                <a:srgbClr val="000034"/>
              </a:solidFill>
              <a:prstDash val="solid"/>
              <a:round/>
            </a:ln>
          </a:insideH>
          <a:insideV>
            <a:ln w="12700" cap="flat">
              <a:solidFill>
                <a:srgbClr val="000034"/>
              </a:solidFill>
              <a:prstDash val="solid"/>
              <a:round/>
            </a:ln>
          </a:insideV>
        </a:tcBdr>
        <a:fill>
          <a:solidFill>
            <a:srgbClr val="D1FCEE"/>
          </a:solidFill>
        </a:fill>
      </a:tcStyle>
    </a:wholeTbl>
    <a:band2H>
      <a:tcTxStyle b="def" i="def"/>
      <a:tcStyle>
        <a:tcBdr/>
        <a:fill>
          <a:solidFill>
            <a:srgbClr val="E9FDF7"/>
          </a:solidFill>
        </a:fill>
      </a:tcStyle>
    </a:band2H>
    <a:firstCol>
      <a:tcTxStyle b="on" i="off">
        <a:font>
          <a:latin typeface="Founders Grotesk Semibold"/>
          <a:ea typeface="Founders Grotesk Semibold"/>
          <a:cs typeface="Founders Grotesk Semibold"/>
        </a:font>
        <a:srgbClr val="000034"/>
      </a:tcTxStyle>
      <a:tcStyle>
        <a:tcBdr>
          <a:left>
            <a:ln w="12700" cap="flat">
              <a:solidFill>
                <a:srgbClr val="000034"/>
              </a:solidFill>
              <a:prstDash val="solid"/>
              <a:round/>
            </a:ln>
          </a:left>
          <a:right>
            <a:ln w="12700" cap="flat">
              <a:solidFill>
                <a:srgbClr val="000034"/>
              </a:solidFill>
              <a:prstDash val="solid"/>
              <a:round/>
            </a:ln>
          </a:right>
          <a:top>
            <a:ln w="12700" cap="flat">
              <a:solidFill>
                <a:srgbClr val="000034"/>
              </a:solidFill>
              <a:prstDash val="solid"/>
              <a:round/>
            </a:ln>
          </a:top>
          <a:bottom>
            <a:ln w="12700" cap="flat">
              <a:solidFill>
                <a:srgbClr val="000034"/>
              </a:solidFill>
              <a:prstDash val="solid"/>
              <a:round/>
            </a:ln>
          </a:bottom>
          <a:insideH>
            <a:ln w="12700" cap="flat">
              <a:solidFill>
                <a:srgbClr val="000034"/>
              </a:solidFill>
              <a:prstDash val="solid"/>
              <a:round/>
            </a:ln>
          </a:insideH>
          <a:insideV>
            <a:ln w="12700" cap="flat">
              <a:solidFill>
                <a:srgbClr val="000034"/>
              </a:solidFill>
              <a:prstDash val="solid"/>
              <a:round/>
            </a:ln>
          </a:insideV>
        </a:tcBdr>
        <a:fill>
          <a:solidFill>
            <a:schemeClr val="accent3"/>
          </a:solidFill>
        </a:fill>
      </a:tcStyle>
    </a:firstCol>
    <a:lastRow>
      <a:tcTxStyle b="on" i="off">
        <a:font>
          <a:latin typeface="Founders Grotesk Semibold"/>
          <a:ea typeface="Founders Grotesk Semibold"/>
          <a:cs typeface="Founders Grotesk Semibold"/>
        </a:font>
        <a:srgbClr val="000034"/>
      </a:tcTxStyle>
      <a:tcStyle>
        <a:tcBdr>
          <a:left>
            <a:ln w="12700" cap="flat">
              <a:solidFill>
                <a:srgbClr val="000034"/>
              </a:solidFill>
              <a:prstDash val="solid"/>
              <a:round/>
            </a:ln>
          </a:left>
          <a:right>
            <a:ln w="12700" cap="flat">
              <a:solidFill>
                <a:srgbClr val="000034"/>
              </a:solidFill>
              <a:prstDash val="solid"/>
              <a:round/>
            </a:ln>
          </a:right>
          <a:top>
            <a:ln w="38100" cap="flat">
              <a:solidFill>
                <a:srgbClr val="000034"/>
              </a:solidFill>
              <a:prstDash val="solid"/>
              <a:round/>
            </a:ln>
          </a:top>
          <a:bottom>
            <a:ln w="12700" cap="flat">
              <a:solidFill>
                <a:srgbClr val="000034"/>
              </a:solidFill>
              <a:prstDash val="solid"/>
              <a:round/>
            </a:ln>
          </a:bottom>
          <a:insideH>
            <a:ln w="12700" cap="flat">
              <a:solidFill>
                <a:srgbClr val="000034"/>
              </a:solidFill>
              <a:prstDash val="solid"/>
              <a:round/>
            </a:ln>
          </a:insideH>
          <a:insideV>
            <a:ln w="12700" cap="flat">
              <a:solidFill>
                <a:srgbClr val="000034"/>
              </a:solidFill>
              <a:prstDash val="solid"/>
              <a:round/>
            </a:ln>
          </a:insideV>
        </a:tcBdr>
        <a:fill>
          <a:solidFill>
            <a:schemeClr val="accent3"/>
          </a:solidFill>
        </a:fill>
      </a:tcStyle>
    </a:lastRow>
    <a:firstRow>
      <a:tcTxStyle b="on" i="off">
        <a:font>
          <a:latin typeface="Founders Grotesk Semibold"/>
          <a:ea typeface="Founders Grotesk Semibold"/>
          <a:cs typeface="Founders Grotesk Semibold"/>
        </a:font>
        <a:srgbClr val="000034"/>
      </a:tcTxStyle>
      <a:tcStyle>
        <a:tcBdr>
          <a:left>
            <a:ln w="12700" cap="flat">
              <a:solidFill>
                <a:srgbClr val="000034"/>
              </a:solidFill>
              <a:prstDash val="solid"/>
              <a:round/>
            </a:ln>
          </a:left>
          <a:right>
            <a:ln w="12700" cap="flat">
              <a:solidFill>
                <a:srgbClr val="000034"/>
              </a:solidFill>
              <a:prstDash val="solid"/>
              <a:round/>
            </a:ln>
          </a:right>
          <a:top>
            <a:ln w="12700" cap="flat">
              <a:solidFill>
                <a:srgbClr val="000034"/>
              </a:solidFill>
              <a:prstDash val="solid"/>
              <a:round/>
            </a:ln>
          </a:top>
          <a:bottom>
            <a:ln w="38100" cap="flat">
              <a:solidFill>
                <a:srgbClr val="000034"/>
              </a:solidFill>
              <a:prstDash val="solid"/>
              <a:round/>
            </a:ln>
          </a:bottom>
          <a:insideH>
            <a:ln w="12700" cap="flat">
              <a:solidFill>
                <a:srgbClr val="000034"/>
              </a:solidFill>
              <a:prstDash val="solid"/>
              <a:round/>
            </a:ln>
          </a:insideH>
          <a:insideV>
            <a:ln w="12700" cap="flat">
              <a:solidFill>
                <a:srgbClr val="000034"/>
              </a:solidFill>
              <a:prstDash val="solid"/>
              <a:round/>
            </a:ln>
          </a:insideV>
        </a:tcBdr>
        <a:fill>
          <a:solidFill>
            <a:schemeClr val="accent3"/>
          </a:solidFill>
        </a:fill>
      </a:tcStyle>
    </a:firstRow>
  </a:tblStyle>
  <a:tblStyle styleId="{EEE7283C-3CF3-47DC-8721-378D4A62B228}" styleName="">
    <a:tblBg/>
    <a:wholeTbl>
      <a:tcTxStyle b="on" i="off">
        <a:font>
          <a:latin typeface="Founders Grotesk Semibold"/>
          <a:ea typeface="Founders Grotesk Semibold"/>
          <a:cs typeface="Founders Grotesk Semibold"/>
        </a:font>
        <a:srgbClr val="000000"/>
      </a:tcTxStyle>
      <a:tcStyle>
        <a:tcBdr>
          <a:left>
            <a:ln w="12700" cap="flat">
              <a:solidFill>
                <a:srgbClr val="000034"/>
              </a:solidFill>
              <a:prstDash val="solid"/>
              <a:round/>
            </a:ln>
          </a:left>
          <a:right>
            <a:ln w="12700" cap="flat">
              <a:solidFill>
                <a:srgbClr val="000034"/>
              </a:solidFill>
              <a:prstDash val="solid"/>
              <a:round/>
            </a:ln>
          </a:right>
          <a:top>
            <a:ln w="12700" cap="flat">
              <a:solidFill>
                <a:srgbClr val="000034"/>
              </a:solidFill>
              <a:prstDash val="solid"/>
              <a:round/>
            </a:ln>
          </a:top>
          <a:bottom>
            <a:ln w="12700" cap="flat">
              <a:solidFill>
                <a:srgbClr val="000034"/>
              </a:solidFill>
              <a:prstDash val="solid"/>
              <a:round/>
            </a:ln>
          </a:bottom>
          <a:insideH>
            <a:ln w="12700" cap="flat">
              <a:solidFill>
                <a:srgbClr val="000034"/>
              </a:solidFill>
              <a:prstDash val="solid"/>
              <a:round/>
            </a:ln>
          </a:insideH>
          <a:insideV>
            <a:ln w="12700" cap="flat">
              <a:solidFill>
                <a:srgbClr val="000034"/>
              </a:solidFill>
              <a:prstDash val="solid"/>
              <a:round/>
            </a:ln>
          </a:insideV>
        </a:tcBdr>
        <a:fill>
          <a:solidFill>
            <a:srgbClr val="FFD1CF"/>
          </a:solidFill>
        </a:fill>
      </a:tcStyle>
    </a:wholeTbl>
    <a:band2H>
      <a:tcTxStyle b="def" i="def"/>
      <a:tcStyle>
        <a:tcBdr/>
        <a:fill>
          <a:solidFill>
            <a:srgbClr val="FFE9E9"/>
          </a:solidFill>
        </a:fill>
      </a:tcStyle>
    </a:band2H>
    <a:firstCol>
      <a:tcTxStyle b="on" i="off">
        <a:font>
          <a:latin typeface="Founders Grotesk Semibold"/>
          <a:ea typeface="Founders Grotesk Semibold"/>
          <a:cs typeface="Founders Grotesk Semibold"/>
        </a:font>
        <a:srgbClr val="000034"/>
      </a:tcTxStyle>
      <a:tcStyle>
        <a:tcBdr>
          <a:left>
            <a:ln w="12700" cap="flat">
              <a:solidFill>
                <a:srgbClr val="000034"/>
              </a:solidFill>
              <a:prstDash val="solid"/>
              <a:round/>
            </a:ln>
          </a:left>
          <a:right>
            <a:ln w="12700" cap="flat">
              <a:solidFill>
                <a:srgbClr val="000034"/>
              </a:solidFill>
              <a:prstDash val="solid"/>
              <a:round/>
            </a:ln>
          </a:right>
          <a:top>
            <a:ln w="12700" cap="flat">
              <a:solidFill>
                <a:srgbClr val="000034"/>
              </a:solidFill>
              <a:prstDash val="solid"/>
              <a:round/>
            </a:ln>
          </a:top>
          <a:bottom>
            <a:ln w="12700" cap="flat">
              <a:solidFill>
                <a:srgbClr val="000034"/>
              </a:solidFill>
              <a:prstDash val="solid"/>
              <a:round/>
            </a:ln>
          </a:bottom>
          <a:insideH>
            <a:ln w="12700" cap="flat">
              <a:solidFill>
                <a:srgbClr val="000034"/>
              </a:solidFill>
              <a:prstDash val="solid"/>
              <a:round/>
            </a:ln>
          </a:insideH>
          <a:insideV>
            <a:ln w="12700" cap="flat">
              <a:solidFill>
                <a:srgbClr val="000034"/>
              </a:solidFill>
              <a:prstDash val="solid"/>
              <a:round/>
            </a:ln>
          </a:insideV>
        </a:tcBdr>
        <a:fill>
          <a:solidFill>
            <a:schemeClr val="accent6"/>
          </a:solidFill>
        </a:fill>
      </a:tcStyle>
    </a:firstCol>
    <a:lastRow>
      <a:tcTxStyle b="on" i="off">
        <a:font>
          <a:latin typeface="Founders Grotesk Semibold"/>
          <a:ea typeface="Founders Grotesk Semibold"/>
          <a:cs typeface="Founders Grotesk Semibold"/>
        </a:font>
        <a:srgbClr val="000034"/>
      </a:tcTxStyle>
      <a:tcStyle>
        <a:tcBdr>
          <a:left>
            <a:ln w="12700" cap="flat">
              <a:solidFill>
                <a:srgbClr val="000034"/>
              </a:solidFill>
              <a:prstDash val="solid"/>
              <a:round/>
            </a:ln>
          </a:left>
          <a:right>
            <a:ln w="12700" cap="flat">
              <a:solidFill>
                <a:srgbClr val="000034"/>
              </a:solidFill>
              <a:prstDash val="solid"/>
              <a:round/>
            </a:ln>
          </a:right>
          <a:top>
            <a:ln w="38100" cap="flat">
              <a:solidFill>
                <a:srgbClr val="000034"/>
              </a:solidFill>
              <a:prstDash val="solid"/>
              <a:round/>
            </a:ln>
          </a:top>
          <a:bottom>
            <a:ln w="12700" cap="flat">
              <a:solidFill>
                <a:srgbClr val="000034"/>
              </a:solidFill>
              <a:prstDash val="solid"/>
              <a:round/>
            </a:ln>
          </a:bottom>
          <a:insideH>
            <a:ln w="12700" cap="flat">
              <a:solidFill>
                <a:srgbClr val="000034"/>
              </a:solidFill>
              <a:prstDash val="solid"/>
              <a:round/>
            </a:ln>
          </a:insideH>
          <a:insideV>
            <a:ln w="12700" cap="flat">
              <a:solidFill>
                <a:srgbClr val="000034"/>
              </a:solidFill>
              <a:prstDash val="solid"/>
              <a:round/>
            </a:ln>
          </a:insideV>
        </a:tcBdr>
        <a:fill>
          <a:solidFill>
            <a:schemeClr val="accent6"/>
          </a:solidFill>
        </a:fill>
      </a:tcStyle>
    </a:lastRow>
    <a:firstRow>
      <a:tcTxStyle b="on" i="off">
        <a:font>
          <a:latin typeface="Founders Grotesk Semibold"/>
          <a:ea typeface="Founders Grotesk Semibold"/>
          <a:cs typeface="Founders Grotesk Semibold"/>
        </a:font>
        <a:srgbClr val="000034"/>
      </a:tcTxStyle>
      <a:tcStyle>
        <a:tcBdr>
          <a:left>
            <a:ln w="12700" cap="flat">
              <a:solidFill>
                <a:srgbClr val="000034"/>
              </a:solidFill>
              <a:prstDash val="solid"/>
              <a:round/>
            </a:ln>
          </a:left>
          <a:right>
            <a:ln w="12700" cap="flat">
              <a:solidFill>
                <a:srgbClr val="000034"/>
              </a:solidFill>
              <a:prstDash val="solid"/>
              <a:round/>
            </a:ln>
          </a:right>
          <a:top>
            <a:ln w="12700" cap="flat">
              <a:solidFill>
                <a:srgbClr val="000034"/>
              </a:solidFill>
              <a:prstDash val="solid"/>
              <a:round/>
            </a:ln>
          </a:top>
          <a:bottom>
            <a:ln w="38100" cap="flat">
              <a:solidFill>
                <a:srgbClr val="000034"/>
              </a:solidFill>
              <a:prstDash val="solid"/>
              <a:round/>
            </a:ln>
          </a:bottom>
          <a:insideH>
            <a:ln w="12700" cap="flat">
              <a:solidFill>
                <a:srgbClr val="000034"/>
              </a:solidFill>
              <a:prstDash val="solid"/>
              <a:round/>
            </a:ln>
          </a:insideH>
          <a:insideV>
            <a:ln w="12700" cap="flat">
              <a:solidFill>
                <a:srgbClr val="000034"/>
              </a:solidFill>
              <a:prstDash val="solid"/>
              <a:round/>
            </a:ln>
          </a:insideV>
        </a:tcBdr>
        <a:fill>
          <a:solidFill>
            <a:schemeClr val="accent6"/>
          </a:solidFill>
        </a:fill>
      </a:tcStyle>
    </a:firstRow>
  </a:tblStyle>
  <a:tblStyle styleId="{CF821DB8-F4EB-4A41-A1BA-3FCAFE7338EE}" styleName="">
    <a:tblBg/>
    <a:wholeTbl>
      <a:tcTxStyle b="on" i="off">
        <a:font>
          <a:latin typeface="Founders Grotesk Semibold"/>
          <a:ea typeface="Founders Grotesk Semibold"/>
          <a:cs typeface="Founders Grotesk Semibold"/>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000034"/>
          </a:solidFill>
        </a:fill>
      </a:tcStyle>
    </a:band2H>
    <a:firstCol>
      <a:tcTxStyle b="on" i="off">
        <a:font>
          <a:latin typeface="Founders Grotesk Semibold"/>
          <a:ea typeface="Founders Grotesk Semibold"/>
          <a:cs typeface="Founders Grotesk Semibold"/>
        </a:font>
        <a:srgbClr val="000034"/>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
          <a:latin typeface="Founders Grotesk Semibold"/>
          <a:ea typeface="Founders Grotesk Semibold"/>
          <a:cs typeface="Founders Grotesk Semibold"/>
        </a:font>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000034"/>
          </a:solidFill>
        </a:fill>
      </a:tcStyle>
    </a:lastRow>
    <a:firstRow>
      <a:tcTxStyle b="on" i="off">
        <a:font>
          <a:latin typeface="Founders Grotesk Semibold"/>
          <a:ea typeface="Founders Grotesk Semibold"/>
          <a:cs typeface="Founders Grotesk Semibold"/>
        </a:font>
        <a:srgbClr val="000034"/>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n" i="off">
        <a:font>
          <a:latin typeface="Founders Grotesk Semibold"/>
          <a:ea typeface="Founders Grotesk Semibold"/>
          <a:cs typeface="Founders Grotesk Semibold"/>
        </a:font>
        <a:srgbClr val="000000"/>
      </a:tcTxStyle>
      <a:tcStyle>
        <a:tcBdr>
          <a:left>
            <a:ln w="12700" cap="flat">
              <a:solidFill>
                <a:srgbClr val="000034"/>
              </a:solidFill>
              <a:prstDash val="solid"/>
              <a:round/>
            </a:ln>
          </a:left>
          <a:right>
            <a:ln w="12700" cap="flat">
              <a:solidFill>
                <a:srgbClr val="000034"/>
              </a:solidFill>
              <a:prstDash val="solid"/>
              <a:round/>
            </a:ln>
          </a:right>
          <a:top>
            <a:ln w="12700" cap="flat">
              <a:solidFill>
                <a:srgbClr val="000034"/>
              </a:solidFill>
              <a:prstDash val="solid"/>
              <a:round/>
            </a:ln>
          </a:top>
          <a:bottom>
            <a:ln w="12700" cap="flat">
              <a:solidFill>
                <a:srgbClr val="000034"/>
              </a:solidFill>
              <a:prstDash val="solid"/>
              <a:round/>
            </a:ln>
          </a:bottom>
          <a:insideH>
            <a:ln w="12700" cap="flat">
              <a:solidFill>
                <a:srgbClr val="000034"/>
              </a:solidFill>
              <a:prstDash val="solid"/>
              <a:round/>
            </a:ln>
          </a:insideH>
          <a:insideV>
            <a:ln w="12700" cap="flat">
              <a:solidFill>
                <a:srgbClr val="000034"/>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
          <a:latin typeface="Founders Grotesk Semibold"/>
          <a:ea typeface="Founders Grotesk Semibold"/>
          <a:cs typeface="Founders Grotesk Semibold"/>
        </a:font>
        <a:srgbClr val="000034"/>
      </a:tcTxStyle>
      <a:tcStyle>
        <a:tcBdr>
          <a:left>
            <a:ln w="12700" cap="flat">
              <a:solidFill>
                <a:srgbClr val="000034"/>
              </a:solidFill>
              <a:prstDash val="solid"/>
              <a:round/>
            </a:ln>
          </a:left>
          <a:right>
            <a:ln w="12700" cap="flat">
              <a:solidFill>
                <a:srgbClr val="000034"/>
              </a:solidFill>
              <a:prstDash val="solid"/>
              <a:round/>
            </a:ln>
          </a:right>
          <a:top>
            <a:ln w="12700" cap="flat">
              <a:solidFill>
                <a:srgbClr val="000034"/>
              </a:solidFill>
              <a:prstDash val="solid"/>
              <a:round/>
            </a:ln>
          </a:top>
          <a:bottom>
            <a:ln w="12700" cap="flat">
              <a:solidFill>
                <a:srgbClr val="000034"/>
              </a:solidFill>
              <a:prstDash val="solid"/>
              <a:round/>
            </a:ln>
          </a:bottom>
          <a:insideH>
            <a:ln w="12700" cap="flat">
              <a:solidFill>
                <a:srgbClr val="000034"/>
              </a:solidFill>
              <a:prstDash val="solid"/>
              <a:round/>
            </a:ln>
          </a:insideH>
          <a:insideV>
            <a:ln w="12700" cap="flat">
              <a:solidFill>
                <a:srgbClr val="000034"/>
              </a:solidFill>
              <a:prstDash val="solid"/>
              <a:round/>
            </a:ln>
          </a:insideV>
        </a:tcBdr>
        <a:fill>
          <a:solidFill>
            <a:srgbClr val="000000"/>
          </a:solidFill>
        </a:fill>
      </a:tcStyle>
    </a:firstCol>
    <a:lastRow>
      <a:tcTxStyle b="on" i="off">
        <a:font>
          <a:latin typeface="Founders Grotesk Semibold"/>
          <a:ea typeface="Founders Grotesk Semibold"/>
          <a:cs typeface="Founders Grotesk Semibold"/>
        </a:font>
        <a:srgbClr val="000034"/>
      </a:tcTxStyle>
      <a:tcStyle>
        <a:tcBdr>
          <a:left>
            <a:ln w="12700" cap="flat">
              <a:solidFill>
                <a:srgbClr val="000034"/>
              </a:solidFill>
              <a:prstDash val="solid"/>
              <a:round/>
            </a:ln>
          </a:left>
          <a:right>
            <a:ln w="12700" cap="flat">
              <a:solidFill>
                <a:srgbClr val="000034"/>
              </a:solidFill>
              <a:prstDash val="solid"/>
              <a:round/>
            </a:ln>
          </a:right>
          <a:top>
            <a:ln w="38100" cap="flat">
              <a:solidFill>
                <a:srgbClr val="000034"/>
              </a:solidFill>
              <a:prstDash val="solid"/>
              <a:round/>
            </a:ln>
          </a:top>
          <a:bottom>
            <a:ln w="12700" cap="flat">
              <a:solidFill>
                <a:srgbClr val="000034"/>
              </a:solidFill>
              <a:prstDash val="solid"/>
              <a:round/>
            </a:ln>
          </a:bottom>
          <a:insideH>
            <a:ln w="12700" cap="flat">
              <a:solidFill>
                <a:srgbClr val="000034"/>
              </a:solidFill>
              <a:prstDash val="solid"/>
              <a:round/>
            </a:ln>
          </a:insideH>
          <a:insideV>
            <a:ln w="12700" cap="flat">
              <a:solidFill>
                <a:srgbClr val="000034"/>
              </a:solidFill>
              <a:prstDash val="solid"/>
              <a:round/>
            </a:ln>
          </a:insideV>
        </a:tcBdr>
        <a:fill>
          <a:solidFill>
            <a:srgbClr val="000000"/>
          </a:solidFill>
        </a:fill>
      </a:tcStyle>
    </a:lastRow>
    <a:firstRow>
      <a:tcTxStyle b="on" i="off">
        <a:font>
          <a:latin typeface="Founders Grotesk Semibold"/>
          <a:ea typeface="Founders Grotesk Semibold"/>
          <a:cs typeface="Founders Grotesk Semibold"/>
        </a:font>
        <a:srgbClr val="000034"/>
      </a:tcTxStyle>
      <a:tcStyle>
        <a:tcBdr>
          <a:left>
            <a:ln w="12700" cap="flat">
              <a:solidFill>
                <a:srgbClr val="000034"/>
              </a:solidFill>
              <a:prstDash val="solid"/>
              <a:round/>
            </a:ln>
          </a:left>
          <a:right>
            <a:ln w="12700" cap="flat">
              <a:solidFill>
                <a:srgbClr val="000034"/>
              </a:solidFill>
              <a:prstDash val="solid"/>
              <a:round/>
            </a:ln>
          </a:right>
          <a:top>
            <a:ln w="12700" cap="flat">
              <a:solidFill>
                <a:srgbClr val="000034"/>
              </a:solidFill>
              <a:prstDash val="solid"/>
              <a:round/>
            </a:ln>
          </a:top>
          <a:bottom>
            <a:ln w="38100" cap="flat">
              <a:solidFill>
                <a:srgbClr val="000034"/>
              </a:solidFill>
              <a:prstDash val="solid"/>
              <a:round/>
            </a:ln>
          </a:bottom>
          <a:insideH>
            <a:ln w="12700" cap="flat">
              <a:solidFill>
                <a:srgbClr val="000034"/>
              </a:solidFill>
              <a:prstDash val="solid"/>
              <a:round/>
            </a:ln>
          </a:insideH>
          <a:insideV>
            <a:ln w="12700" cap="flat">
              <a:solidFill>
                <a:srgbClr val="000034"/>
              </a:solidFill>
              <a:prstDash val="solid"/>
              <a:round/>
            </a:ln>
          </a:insideV>
        </a:tcBdr>
        <a:fill>
          <a:solidFill>
            <a:srgbClr val="000000"/>
          </a:solidFill>
        </a:fill>
      </a:tcStyle>
    </a:firstRow>
  </a:tblStyle>
  <a:tblStyle styleId="{2708684C-4D16-4618-839F-0558EEFCDFE6}" styleName="">
    <a:tblBg/>
    <a:wholeTbl>
      <a:tcTxStyle b="on" i="off">
        <a:font>
          <a:latin typeface="Founders Grotesk Semibold"/>
          <a:ea typeface="Founders Grotesk Semibold"/>
          <a:cs typeface="Founders Grotesk Semibold"/>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b="def" i="def"/>
      <a:tcStyle>
        <a:tcBdr/>
        <a:fill>
          <a:solidFill>
            <a:srgbClr val="FFFFFF"/>
          </a:solidFill>
        </a:fill>
      </a:tcStyle>
    </a:band2H>
    <a:firstCol>
      <a:tcTxStyle b="on" i="off">
        <a:font>
          <a:latin typeface="Founders Grotesk Semibold"/>
          <a:ea typeface="Founders Grotesk Semibold"/>
          <a:cs typeface="Founders Grotesk Semibold"/>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
          <a:latin typeface="Founders Grotesk Semibold"/>
          <a:ea typeface="Founders Grotesk Semibold"/>
          <a:cs typeface="Founders Grotesk Semibold"/>
        </a:font>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
          <a:latin typeface="Founders Grotesk Semibold"/>
          <a:ea typeface="Founders Grotesk Semibold"/>
          <a:cs typeface="Founders Grotesk Semibold"/>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 Id="rId27" Type="http://schemas.openxmlformats.org/officeDocument/2006/relationships/slide" Target="slides/slide20.xml"/><Relationship Id="rId28" Type="http://schemas.openxmlformats.org/officeDocument/2006/relationships/slide" Target="slides/slide21.xml"/><Relationship Id="rId29" Type="http://schemas.openxmlformats.org/officeDocument/2006/relationships/slide" Target="slides/slide22.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66" name="Shape 166"/>
          <p:cNvSpPr/>
          <p:nvPr>
            <p:ph type="sldImg"/>
          </p:nvPr>
        </p:nvSpPr>
        <p:spPr>
          <a:xfrm>
            <a:off x="1143000" y="685800"/>
            <a:ext cx="4572000" cy="3429000"/>
          </a:xfrm>
          <a:prstGeom prst="rect">
            <a:avLst/>
          </a:prstGeom>
        </p:spPr>
        <p:txBody>
          <a:bodyPr/>
          <a:lstStyle/>
          <a:p>
            <a:pPr/>
          </a:p>
        </p:txBody>
      </p:sp>
      <p:sp>
        <p:nvSpPr>
          <p:cNvPr id="167" name="Shape 167"/>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mn-lt"/>
        <a:ea typeface="+mn-ea"/>
        <a:cs typeface="+mn-cs"/>
        <a:sym typeface="Helvetica Neue"/>
      </a:defRPr>
    </a:lvl1pPr>
    <a:lvl2pPr indent="228600" defTabSz="457200" latinLnBrk="0">
      <a:lnSpc>
        <a:spcPct val="117999"/>
      </a:lnSpc>
      <a:defRPr sz="2200">
        <a:latin typeface="+mn-lt"/>
        <a:ea typeface="+mn-ea"/>
        <a:cs typeface="+mn-cs"/>
        <a:sym typeface="Helvetica Neue"/>
      </a:defRPr>
    </a:lvl2pPr>
    <a:lvl3pPr indent="457200" defTabSz="457200" latinLnBrk="0">
      <a:lnSpc>
        <a:spcPct val="117999"/>
      </a:lnSpc>
      <a:defRPr sz="2200">
        <a:latin typeface="+mn-lt"/>
        <a:ea typeface="+mn-ea"/>
        <a:cs typeface="+mn-cs"/>
        <a:sym typeface="Helvetica Neue"/>
      </a:defRPr>
    </a:lvl3pPr>
    <a:lvl4pPr indent="685800" defTabSz="457200" latinLnBrk="0">
      <a:lnSpc>
        <a:spcPct val="117999"/>
      </a:lnSpc>
      <a:defRPr sz="2200">
        <a:latin typeface="+mn-lt"/>
        <a:ea typeface="+mn-ea"/>
        <a:cs typeface="+mn-cs"/>
        <a:sym typeface="Helvetica Neue"/>
      </a:defRPr>
    </a:lvl4pPr>
    <a:lvl5pPr indent="914400" defTabSz="457200" latinLnBrk="0">
      <a:lnSpc>
        <a:spcPct val="117999"/>
      </a:lnSpc>
      <a:defRPr sz="2200">
        <a:latin typeface="+mn-lt"/>
        <a:ea typeface="+mn-ea"/>
        <a:cs typeface="+mn-cs"/>
        <a:sym typeface="Helvetica Neue"/>
      </a:defRPr>
    </a:lvl5pPr>
    <a:lvl6pPr indent="1143000" defTabSz="457200" latinLnBrk="0">
      <a:lnSpc>
        <a:spcPct val="117999"/>
      </a:lnSpc>
      <a:defRPr sz="2200">
        <a:latin typeface="+mn-lt"/>
        <a:ea typeface="+mn-ea"/>
        <a:cs typeface="+mn-cs"/>
        <a:sym typeface="Helvetica Neue"/>
      </a:defRPr>
    </a:lvl6pPr>
    <a:lvl7pPr indent="1371600" defTabSz="457200" latinLnBrk="0">
      <a:lnSpc>
        <a:spcPct val="117999"/>
      </a:lnSpc>
      <a:defRPr sz="2200">
        <a:latin typeface="+mn-lt"/>
        <a:ea typeface="+mn-ea"/>
        <a:cs typeface="+mn-cs"/>
        <a:sym typeface="Helvetica Neue"/>
      </a:defRPr>
    </a:lvl7pPr>
    <a:lvl8pPr indent="1600200" defTabSz="457200" latinLnBrk="0">
      <a:lnSpc>
        <a:spcPct val="117999"/>
      </a:lnSpc>
      <a:defRPr sz="2200">
        <a:latin typeface="+mn-lt"/>
        <a:ea typeface="+mn-ea"/>
        <a:cs typeface="+mn-cs"/>
        <a:sym typeface="Helvetica Neue"/>
      </a:defRPr>
    </a:lvl8pPr>
    <a:lvl9pPr indent="1828800" defTabSz="457200" latinLnBrk="0">
      <a:lnSpc>
        <a:spcPct val="117999"/>
      </a:lnSpc>
      <a:defRPr sz="2200">
        <a:latin typeface="+mn-lt"/>
        <a:ea typeface="+mn-ea"/>
        <a:cs typeface="+mn-cs"/>
        <a:sym typeface="Helvetica Neue"/>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0" showMasterPhAnim="1">
  <p:cSld name="Title">
    <p:bg>
      <p:bgPr>
        <a:solidFill>
          <a:srgbClr val="000034"/>
        </a:solidFill>
      </p:bgPr>
    </p:bg>
    <p:spTree>
      <p:nvGrpSpPr>
        <p:cNvPr id="1" name=""/>
        <p:cNvGrpSpPr/>
        <p:nvPr/>
      </p:nvGrpSpPr>
      <p:grpSpPr>
        <a:xfrm>
          <a:off x="0" y="0"/>
          <a:ext cx="0" cy="0"/>
          <a:chOff x="0" y="0"/>
          <a:chExt cx="0" cy="0"/>
        </a:xfrm>
      </p:grpSpPr>
      <p:sp>
        <p:nvSpPr>
          <p:cNvPr id="13" name="Line"/>
          <p:cNvSpPr/>
          <p:nvPr/>
        </p:nvSpPr>
        <p:spPr>
          <a:xfrm>
            <a:off x="635000" y="12192000"/>
            <a:ext cx="23114000" cy="0"/>
          </a:xfrm>
          <a:prstGeom prst="line">
            <a:avLst/>
          </a:prstGeom>
          <a:ln w="38100">
            <a:solidFill>
              <a:schemeClr val="accent2"/>
            </a:solidFill>
            <a:miter lim="400000"/>
          </a:ln>
        </p:spPr>
        <p:txBody>
          <a:bodyPr lIns="45718" tIns="45718" rIns="45718" bIns="45718"/>
          <a:lstStyle/>
          <a:p>
            <a:pPr/>
          </a:p>
        </p:txBody>
      </p:sp>
      <p:sp>
        <p:nvSpPr>
          <p:cNvPr id="14" name="Body Level One…"/>
          <p:cNvSpPr txBox="1"/>
          <p:nvPr>
            <p:ph type="body" sz="quarter" idx="1" hasCustomPrompt="1"/>
          </p:nvPr>
        </p:nvSpPr>
        <p:spPr>
          <a:xfrm>
            <a:off x="571500" y="12269258"/>
            <a:ext cx="23235148" cy="555246"/>
          </a:xfrm>
          <a:prstGeom prst="rect">
            <a:avLst/>
          </a:prstGeom>
        </p:spPr>
        <p:txBody>
          <a:bodyPr anchor="t"/>
          <a:lstStyle>
            <a:lvl1pPr defTabSz="825500">
              <a:lnSpc>
                <a:spcPct val="100000"/>
              </a:lnSpc>
              <a:defRPr b="1" cap="all" spc="168" sz="2800">
                <a:solidFill>
                  <a:schemeClr val="accent4"/>
                </a:solidFill>
                <a:latin typeface="Founders Grotesk Condensed"/>
                <a:ea typeface="Founders Grotesk Condensed"/>
                <a:cs typeface="Founders Grotesk Condensed"/>
                <a:sym typeface="Founders Grotesk Condensed"/>
              </a:defRPr>
            </a:lvl1pPr>
            <a:lvl2pPr defTabSz="825500">
              <a:lnSpc>
                <a:spcPct val="100000"/>
              </a:lnSpc>
              <a:defRPr b="1" cap="all" spc="168" sz="2800">
                <a:solidFill>
                  <a:schemeClr val="accent4"/>
                </a:solidFill>
                <a:latin typeface="Founders Grotesk Condensed"/>
                <a:ea typeface="Founders Grotesk Condensed"/>
                <a:cs typeface="Founders Grotesk Condensed"/>
                <a:sym typeface="Founders Grotesk Condensed"/>
              </a:defRPr>
            </a:lvl2pPr>
            <a:lvl3pPr defTabSz="825500">
              <a:lnSpc>
                <a:spcPct val="100000"/>
              </a:lnSpc>
              <a:defRPr b="1" cap="all" spc="168" sz="2800">
                <a:solidFill>
                  <a:schemeClr val="accent4"/>
                </a:solidFill>
                <a:latin typeface="Founders Grotesk Condensed"/>
                <a:ea typeface="Founders Grotesk Condensed"/>
                <a:cs typeface="Founders Grotesk Condensed"/>
                <a:sym typeface="Founders Grotesk Condensed"/>
              </a:defRPr>
            </a:lvl3pPr>
            <a:lvl4pPr defTabSz="825500">
              <a:lnSpc>
                <a:spcPct val="100000"/>
              </a:lnSpc>
              <a:defRPr b="1" cap="all" spc="168" sz="2800">
                <a:solidFill>
                  <a:schemeClr val="accent4"/>
                </a:solidFill>
                <a:latin typeface="Founders Grotesk Condensed"/>
                <a:ea typeface="Founders Grotesk Condensed"/>
                <a:cs typeface="Founders Grotesk Condensed"/>
                <a:sym typeface="Founders Grotesk Condensed"/>
              </a:defRPr>
            </a:lvl4pPr>
            <a:lvl5pPr defTabSz="825500">
              <a:lnSpc>
                <a:spcPct val="100000"/>
              </a:lnSpc>
              <a:defRPr b="1" cap="all" spc="168" sz="2800">
                <a:solidFill>
                  <a:schemeClr val="accent4"/>
                </a:solidFill>
                <a:latin typeface="Founders Grotesk Condensed"/>
                <a:ea typeface="Founders Grotesk Condensed"/>
                <a:cs typeface="Founders Grotesk Condensed"/>
                <a:sym typeface="Founders Grotesk Condensed"/>
              </a:defRPr>
            </a:lvl5pPr>
          </a:lstStyle>
          <a:p>
            <a:pPr/>
            <a:r>
              <a:t>Author and Date </a:t>
            </a:r>
          </a:p>
          <a:p>
            <a:pPr lvl="1"/>
            <a:r>
              <a:t/>
            </a:r>
          </a:p>
          <a:p>
            <a:pPr lvl="2"/>
            <a:r>
              <a:t/>
            </a:r>
          </a:p>
          <a:p>
            <a:pPr lvl="3"/>
            <a:r>
              <a:t/>
            </a:r>
          </a:p>
          <a:p>
            <a:pPr lvl="4"/>
            <a:r>
              <a:t/>
            </a:r>
          </a:p>
        </p:txBody>
      </p:sp>
      <p:sp>
        <p:nvSpPr>
          <p:cNvPr id="15" name="Line"/>
          <p:cNvSpPr/>
          <p:nvPr/>
        </p:nvSpPr>
        <p:spPr>
          <a:xfrm>
            <a:off x="635000" y="9443335"/>
            <a:ext cx="23114000" cy="63502"/>
          </a:xfrm>
          <a:prstGeom prst="line">
            <a:avLst/>
          </a:prstGeom>
          <a:ln w="38100">
            <a:solidFill>
              <a:schemeClr val="accent2"/>
            </a:solidFill>
            <a:miter lim="400000"/>
          </a:ln>
        </p:spPr>
        <p:txBody>
          <a:bodyPr lIns="45718" tIns="45718" rIns="45718" bIns="45718"/>
          <a:lstStyle/>
          <a:p>
            <a:pPr/>
          </a:p>
        </p:txBody>
      </p:sp>
      <p:sp>
        <p:nvSpPr>
          <p:cNvPr id="16" name="Presentation Title"/>
          <p:cNvSpPr txBox="1"/>
          <p:nvPr>
            <p:ph type="title" hasCustomPrompt="1"/>
          </p:nvPr>
        </p:nvSpPr>
        <p:spPr>
          <a:xfrm>
            <a:off x="410618" y="9508725"/>
            <a:ext cx="23235148" cy="2647066"/>
          </a:xfrm>
          <a:prstGeom prst="rect">
            <a:avLst/>
          </a:prstGeom>
        </p:spPr>
        <p:txBody>
          <a:bodyPr/>
          <a:lstStyle>
            <a:lvl1pPr>
              <a:lnSpc>
                <a:spcPct val="70000"/>
              </a:lnSpc>
              <a:defRPr spc="-300" sz="15000">
                <a:solidFill>
                  <a:srgbClr val="FFFFFF"/>
                </a:solidFill>
                <a:latin typeface="Founders Grotesk Semibold"/>
                <a:ea typeface="Founders Grotesk Semibold"/>
                <a:cs typeface="Founders Grotesk Semibold"/>
                <a:sym typeface="Founders Grotesk Semibold"/>
              </a:defRPr>
            </a:lvl1pPr>
          </a:lstStyle>
          <a:p>
            <a:pPr/>
            <a:r>
              <a:t>Presentation Title</a:t>
            </a:r>
          </a:p>
        </p:txBody>
      </p:sp>
      <p:sp>
        <p:nvSpPr>
          <p:cNvPr id="17" name="Body Level One…"/>
          <p:cNvSpPr txBox="1"/>
          <p:nvPr>
            <p:ph type="body" sz="quarter" idx="13" hasCustomPrompt="1"/>
          </p:nvPr>
        </p:nvSpPr>
        <p:spPr>
          <a:xfrm>
            <a:off x="571500" y="847715"/>
            <a:ext cx="23235148" cy="2324102"/>
          </a:xfrm>
          <a:prstGeom prst="rect">
            <a:avLst/>
          </a:prstGeom>
        </p:spPr>
        <p:txBody>
          <a:bodyPr anchor="t"/>
          <a:lstStyle>
            <a:lvl1pPr defTabSz="825500">
              <a:defRPr spc="-100" sz="8000">
                <a:solidFill>
                  <a:schemeClr val="accent4"/>
                </a:solidFill>
                <a:latin typeface="Founders Grotesk"/>
                <a:ea typeface="Founders Grotesk"/>
                <a:cs typeface="Founders Grotesk"/>
                <a:sym typeface="Founders Grotesk"/>
              </a:defRPr>
            </a:lvl1pPr>
          </a:lstStyle>
          <a:p>
            <a:pPr/>
            <a:r>
              <a:t>Presentation Subtitle</a:t>
            </a:r>
          </a:p>
        </p:txBody>
      </p:sp>
      <p:sp>
        <p:nvSpPr>
          <p:cNvPr id="18" name="Slide Number"/>
          <p:cNvSpPr txBox="1"/>
          <p:nvPr>
            <p:ph type="sldNum" sz="quarter" idx="2"/>
          </p:nvPr>
        </p:nvSpPr>
        <p:spPr>
          <a:prstGeom prst="rect">
            <a:avLst/>
          </a:prstGeom>
        </p:spPr>
        <p:txBody>
          <a:bodyPr/>
          <a:lstStyle>
            <a:lvl1pPr>
              <a:defRPr>
                <a:solidFill>
                  <a:srgbClr val="FFFFFF"/>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mp; Photo">
    <p:bg>
      <p:bgPr>
        <a:solidFill>
          <a:srgbClr val="000034"/>
        </a:solidFill>
      </p:bgPr>
    </p:bg>
    <p:spTree>
      <p:nvGrpSpPr>
        <p:cNvPr id="1" name=""/>
        <p:cNvGrpSpPr/>
        <p:nvPr/>
      </p:nvGrpSpPr>
      <p:grpSpPr>
        <a:xfrm>
          <a:off x="0" y="0"/>
          <a:ext cx="0" cy="0"/>
          <a:chOff x="0" y="0"/>
          <a:chExt cx="0" cy="0"/>
        </a:xfrm>
      </p:grpSpPr>
      <p:sp>
        <p:nvSpPr>
          <p:cNvPr id="25" name="1054398042_3378x2084.jpg"/>
          <p:cNvSpPr/>
          <p:nvPr>
            <p:ph type="pic" idx="13"/>
          </p:nvPr>
        </p:nvSpPr>
        <p:spPr>
          <a:xfrm>
            <a:off x="0" y="-3898900"/>
            <a:ext cx="28587700" cy="17636699"/>
          </a:xfrm>
          <a:prstGeom prst="rect">
            <a:avLst/>
          </a:prstGeom>
        </p:spPr>
        <p:txBody>
          <a:bodyPr lIns="91439" tIns="45719" rIns="91439" bIns="45719" anchor="t">
            <a:noAutofit/>
          </a:bodyPr>
          <a:lstStyle/>
          <a:p>
            <a:pPr/>
          </a:p>
        </p:txBody>
      </p:sp>
      <p:sp>
        <p:nvSpPr>
          <p:cNvPr id="26" name="Body Level One…"/>
          <p:cNvSpPr txBox="1"/>
          <p:nvPr>
            <p:ph type="body" sz="quarter" idx="1" hasCustomPrompt="1"/>
          </p:nvPr>
        </p:nvSpPr>
        <p:spPr>
          <a:xfrm>
            <a:off x="571500" y="12269258"/>
            <a:ext cx="23241000" cy="555246"/>
          </a:xfrm>
          <a:prstGeom prst="rect">
            <a:avLst/>
          </a:prstGeom>
        </p:spPr>
        <p:txBody>
          <a:bodyPr anchor="t"/>
          <a:lstStyle>
            <a:lvl1pPr defTabSz="825500">
              <a:lnSpc>
                <a:spcPct val="100000"/>
              </a:lnSpc>
              <a:defRPr b="1" cap="all" spc="168" sz="2800">
                <a:solidFill>
                  <a:srgbClr val="FFFFFF"/>
                </a:solidFill>
                <a:latin typeface="Founders Grotesk Condensed"/>
                <a:ea typeface="Founders Grotesk Condensed"/>
                <a:cs typeface="Founders Grotesk Condensed"/>
                <a:sym typeface="Founders Grotesk Condensed"/>
              </a:defRPr>
            </a:lvl1pPr>
            <a:lvl2pPr defTabSz="825500">
              <a:lnSpc>
                <a:spcPct val="100000"/>
              </a:lnSpc>
              <a:defRPr b="1" cap="all" spc="168" sz="2800">
                <a:solidFill>
                  <a:srgbClr val="FFFFFF"/>
                </a:solidFill>
                <a:latin typeface="Founders Grotesk Condensed"/>
                <a:ea typeface="Founders Grotesk Condensed"/>
                <a:cs typeface="Founders Grotesk Condensed"/>
                <a:sym typeface="Founders Grotesk Condensed"/>
              </a:defRPr>
            </a:lvl2pPr>
            <a:lvl3pPr defTabSz="825500">
              <a:lnSpc>
                <a:spcPct val="100000"/>
              </a:lnSpc>
              <a:defRPr b="1" cap="all" spc="168" sz="2800">
                <a:solidFill>
                  <a:srgbClr val="FFFFFF"/>
                </a:solidFill>
                <a:latin typeface="Founders Grotesk Condensed"/>
                <a:ea typeface="Founders Grotesk Condensed"/>
                <a:cs typeface="Founders Grotesk Condensed"/>
                <a:sym typeface="Founders Grotesk Condensed"/>
              </a:defRPr>
            </a:lvl3pPr>
            <a:lvl4pPr defTabSz="825500">
              <a:lnSpc>
                <a:spcPct val="100000"/>
              </a:lnSpc>
              <a:defRPr b="1" cap="all" spc="168" sz="2800">
                <a:solidFill>
                  <a:srgbClr val="FFFFFF"/>
                </a:solidFill>
                <a:latin typeface="Founders Grotesk Condensed"/>
                <a:ea typeface="Founders Grotesk Condensed"/>
                <a:cs typeface="Founders Grotesk Condensed"/>
                <a:sym typeface="Founders Grotesk Condensed"/>
              </a:defRPr>
            </a:lvl4pPr>
            <a:lvl5pPr defTabSz="825500">
              <a:lnSpc>
                <a:spcPct val="100000"/>
              </a:lnSpc>
              <a:defRPr b="1" cap="all" spc="168" sz="2800">
                <a:solidFill>
                  <a:srgbClr val="FFFFFF"/>
                </a:solidFill>
                <a:latin typeface="Founders Grotesk Condensed"/>
                <a:ea typeface="Founders Grotesk Condensed"/>
                <a:cs typeface="Founders Grotesk Condensed"/>
                <a:sym typeface="Founders Grotesk Condensed"/>
              </a:defRPr>
            </a:lvl5pPr>
          </a:lstStyle>
          <a:p>
            <a:pPr/>
            <a:r>
              <a:t>Author and Date</a:t>
            </a:r>
          </a:p>
          <a:p>
            <a:pPr lvl="1"/>
            <a:r>
              <a:t/>
            </a:r>
          </a:p>
          <a:p>
            <a:pPr lvl="2"/>
            <a:r>
              <a:t/>
            </a:r>
          </a:p>
          <a:p>
            <a:pPr lvl="3"/>
            <a:r>
              <a:t/>
            </a:r>
          </a:p>
          <a:p>
            <a:pPr lvl="4"/>
            <a:r>
              <a:t/>
            </a:r>
          </a:p>
        </p:txBody>
      </p:sp>
      <p:sp>
        <p:nvSpPr>
          <p:cNvPr id="27" name="Body Level One…"/>
          <p:cNvSpPr txBox="1"/>
          <p:nvPr>
            <p:ph type="body" sz="quarter" idx="14" hasCustomPrompt="1"/>
          </p:nvPr>
        </p:nvSpPr>
        <p:spPr>
          <a:xfrm>
            <a:off x="571500" y="853952"/>
            <a:ext cx="23241000" cy="2321050"/>
          </a:xfrm>
          <a:prstGeom prst="rect">
            <a:avLst/>
          </a:prstGeom>
        </p:spPr>
        <p:txBody>
          <a:bodyPr anchor="t"/>
          <a:lstStyle>
            <a:lvl1pPr defTabSz="825500">
              <a:defRPr spc="-100" sz="8000">
                <a:solidFill>
                  <a:srgbClr val="FFFFFF"/>
                </a:solidFill>
                <a:latin typeface="Founders Grotesk"/>
                <a:ea typeface="Founders Grotesk"/>
                <a:cs typeface="Founders Grotesk"/>
                <a:sym typeface="Founders Grotesk"/>
              </a:defRPr>
            </a:lvl1pPr>
          </a:lstStyle>
          <a:p>
            <a:pPr/>
            <a:r>
              <a:t>Presentation Subtitle</a:t>
            </a:r>
          </a:p>
        </p:txBody>
      </p:sp>
      <p:sp>
        <p:nvSpPr>
          <p:cNvPr id="28" name="Line"/>
          <p:cNvSpPr/>
          <p:nvPr/>
        </p:nvSpPr>
        <p:spPr>
          <a:xfrm>
            <a:off x="635000" y="12192000"/>
            <a:ext cx="23114000" cy="0"/>
          </a:xfrm>
          <a:prstGeom prst="line">
            <a:avLst/>
          </a:prstGeom>
          <a:ln w="38100">
            <a:solidFill>
              <a:schemeClr val="accent4"/>
            </a:solidFill>
            <a:miter lim="400000"/>
          </a:ln>
        </p:spPr>
        <p:txBody>
          <a:bodyPr lIns="45718" tIns="45718" rIns="45718" bIns="45718"/>
          <a:lstStyle/>
          <a:p>
            <a:pPr/>
          </a:p>
        </p:txBody>
      </p:sp>
      <p:sp>
        <p:nvSpPr>
          <p:cNvPr id="29" name="Line"/>
          <p:cNvSpPr/>
          <p:nvPr/>
        </p:nvSpPr>
        <p:spPr>
          <a:xfrm>
            <a:off x="635000" y="9443335"/>
            <a:ext cx="23114000" cy="63502"/>
          </a:xfrm>
          <a:prstGeom prst="line">
            <a:avLst/>
          </a:prstGeom>
          <a:ln w="114300">
            <a:solidFill>
              <a:schemeClr val="accent4"/>
            </a:solidFill>
            <a:miter lim="400000"/>
          </a:ln>
        </p:spPr>
        <p:txBody>
          <a:bodyPr lIns="45718" tIns="45718" rIns="45718" bIns="45718"/>
          <a:lstStyle/>
          <a:p>
            <a:pPr/>
          </a:p>
        </p:txBody>
      </p:sp>
      <p:sp>
        <p:nvSpPr>
          <p:cNvPr id="30" name="Presentation Title"/>
          <p:cNvSpPr txBox="1"/>
          <p:nvPr>
            <p:ph type="title" hasCustomPrompt="1"/>
          </p:nvPr>
        </p:nvSpPr>
        <p:spPr>
          <a:xfrm>
            <a:off x="571500" y="9525000"/>
            <a:ext cx="23241000" cy="2641600"/>
          </a:xfrm>
          <a:prstGeom prst="rect">
            <a:avLst/>
          </a:prstGeom>
        </p:spPr>
        <p:txBody>
          <a:bodyPr/>
          <a:lstStyle>
            <a:lvl1pPr>
              <a:lnSpc>
                <a:spcPct val="70000"/>
              </a:lnSpc>
              <a:defRPr spc="-300" sz="15000">
                <a:solidFill>
                  <a:srgbClr val="FFFFFF"/>
                </a:solidFill>
                <a:latin typeface="Founders Grotesk Semibold"/>
                <a:ea typeface="Founders Grotesk Semibold"/>
                <a:cs typeface="Founders Grotesk Semibold"/>
                <a:sym typeface="Founders Grotesk Semibold"/>
              </a:defRPr>
            </a:lvl1pPr>
          </a:lstStyle>
          <a:p>
            <a:pPr/>
            <a:r>
              <a:t>Presentation Title</a:t>
            </a:r>
          </a:p>
        </p:txBody>
      </p:sp>
      <p:sp>
        <p:nvSpPr>
          <p:cNvPr id="31" name="Slide Number"/>
          <p:cNvSpPr txBox="1"/>
          <p:nvPr>
            <p:ph type="sldNum" sz="quarter" idx="2"/>
          </p:nvPr>
        </p:nvSpPr>
        <p:spPr>
          <a:prstGeom prst="rect">
            <a:avLst/>
          </a:prstGeom>
        </p:spPr>
        <p:txBody>
          <a:bodyPr/>
          <a:lstStyle>
            <a:lvl1pPr>
              <a:defRPr>
                <a:solidFill>
                  <a:srgbClr val="FFFFFF"/>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mp; Photo Alt">
    <p:bg>
      <p:bgPr>
        <a:solidFill>
          <a:srgbClr val="FFFFFF"/>
        </a:solidFill>
      </p:bgPr>
    </p:bg>
    <p:spTree>
      <p:nvGrpSpPr>
        <p:cNvPr id="1" name=""/>
        <p:cNvGrpSpPr/>
        <p:nvPr/>
      </p:nvGrpSpPr>
      <p:grpSpPr>
        <a:xfrm>
          <a:off x="0" y="0"/>
          <a:ext cx="0" cy="0"/>
          <a:chOff x="0" y="0"/>
          <a:chExt cx="0" cy="0"/>
        </a:xfrm>
      </p:grpSpPr>
      <p:sp>
        <p:nvSpPr>
          <p:cNvPr id="38" name="520524404_2582x1617.jpg"/>
          <p:cNvSpPr/>
          <p:nvPr>
            <p:ph type="pic" idx="13"/>
          </p:nvPr>
        </p:nvSpPr>
        <p:spPr>
          <a:xfrm>
            <a:off x="9626600" y="-2"/>
            <a:ext cx="21901493" cy="13716003"/>
          </a:xfrm>
          <a:prstGeom prst="rect">
            <a:avLst/>
          </a:prstGeom>
        </p:spPr>
        <p:txBody>
          <a:bodyPr lIns="91439" tIns="45719" rIns="91439" bIns="45719" anchor="t">
            <a:noAutofit/>
          </a:bodyPr>
          <a:lstStyle/>
          <a:p>
            <a:pPr/>
          </a:p>
        </p:txBody>
      </p:sp>
      <p:sp>
        <p:nvSpPr>
          <p:cNvPr id="39" name="Line"/>
          <p:cNvSpPr/>
          <p:nvPr/>
        </p:nvSpPr>
        <p:spPr>
          <a:xfrm>
            <a:off x="635000" y="12192000"/>
            <a:ext cx="23114000" cy="0"/>
          </a:xfrm>
          <a:prstGeom prst="line">
            <a:avLst/>
          </a:prstGeom>
          <a:ln w="25400">
            <a:solidFill>
              <a:schemeClr val="accent1"/>
            </a:solidFill>
          </a:ln>
        </p:spPr>
        <p:txBody>
          <a:bodyPr lIns="45718" tIns="45718" rIns="45718" bIns="45718"/>
          <a:lstStyle/>
          <a:p>
            <a:pPr/>
          </a:p>
        </p:txBody>
      </p:sp>
      <p:sp>
        <p:nvSpPr>
          <p:cNvPr id="40" name="Line"/>
          <p:cNvSpPr/>
          <p:nvPr/>
        </p:nvSpPr>
        <p:spPr>
          <a:xfrm>
            <a:off x="639141" y="692907"/>
            <a:ext cx="23114004" cy="1"/>
          </a:xfrm>
          <a:prstGeom prst="line">
            <a:avLst/>
          </a:prstGeom>
          <a:ln w="25400">
            <a:solidFill>
              <a:schemeClr val="accent1"/>
            </a:solidFill>
          </a:ln>
        </p:spPr>
        <p:txBody>
          <a:bodyPr lIns="45718" tIns="45718" rIns="45718" bIns="45718"/>
          <a:lstStyle/>
          <a:p>
            <a:pPr/>
          </a:p>
        </p:txBody>
      </p:sp>
      <p:sp>
        <p:nvSpPr>
          <p:cNvPr id="41" name="Body Level One…"/>
          <p:cNvSpPr txBox="1"/>
          <p:nvPr>
            <p:ph type="body" sz="quarter" idx="1" hasCustomPrompt="1"/>
          </p:nvPr>
        </p:nvSpPr>
        <p:spPr>
          <a:xfrm>
            <a:off x="571500" y="12269258"/>
            <a:ext cx="11049000" cy="555246"/>
          </a:xfrm>
          <a:prstGeom prst="rect">
            <a:avLst/>
          </a:prstGeom>
        </p:spPr>
        <p:txBody>
          <a:bodyPr anchor="t"/>
          <a:lstStyle>
            <a:lvl1pPr defTabSz="825500">
              <a:lnSpc>
                <a:spcPct val="100000"/>
              </a:lnSpc>
              <a:defRPr b="1" cap="all" spc="168" sz="2800">
                <a:latin typeface="Founders Grotesk Condensed"/>
                <a:ea typeface="Founders Grotesk Condensed"/>
                <a:cs typeface="Founders Grotesk Condensed"/>
                <a:sym typeface="Founders Grotesk Condensed"/>
              </a:defRPr>
            </a:lvl1pPr>
            <a:lvl2pPr defTabSz="825500">
              <a:lnSpc>
                <a:spcPct val="100000"/>
              </a:lnSpc>
              <a:defRPr b="1" cap="all" spc="168" sz="2800">
                <a:latin typeface="Founders Grotesk Condensed"/>
                <a:ea typeface="Founders Grotesk Condensed"/>
                <a:cs typeface="Founders Grotesk Condensed"/>
                <a:sym typeface="Founders Grotesk Condensed"/>
              </a:defRPr>
            </a:lvl2pPr>
            <a:lvl3pPr defTabSz="825500">
              <a:lnSpc>
                <a:spcPct val="100000"/>
              </a:lnSpc>
              <a:defRPr b="1" cap="all" spc="168" sz="2800">
                <a:latin typeface="Founders Grotesk Condensed"/>
                <a:ea typeface="Founders Grotesk Condensed"/>
                <a:cs typeface="Founders Grotesk Condensed"/>
                <a:sym typeface="Founders Grotesk Condensed"/>
              </a:defRPr>
            </a:lvl3pPr>
            <a:lvl4pPr defTabSz="825500">
              <a:lnSpc>
                <a:spcPct val="100000"/>
              </a:lnSpc>
              <a:defRPr b="1" cap="all" spc="168" sz="2800">
                <a:latin typeface="Founders Grotesk Condensed"/>
                <a:ea typeface="Founders Grotesk Condensed"/>
                <a:cs typeface="Founders Grotesk Condensed"/>
                <a:sym typeface="Founders Grotesk Condensed"/>
              </a:defRPr>
            </a:lvl4pPr>
            <a:lvl5pPr defTabSz="825500">
              <a:lnSpc>
                <a:spcPct val="100000"/>
              </a:lnSpc>
              <a:defRPr b="1" cap="all" spc="168" sz="2800">
                <a:latin typeface="Founders Grotesk Condensed"/>
                <a:ea typeface="Founders Grotesk Condensed"/>
                <a:cs typeface="Founders Grotesk Condensed"/>
                <a:sym typeface="Founders Grotesk Condensed"/>
              </a:defRPr>
            </a:lvl5pPr>
          </a:lstStyle>
          <a:p>
            <a:pPr/>
            <a:r>
              <a:t>Author and Date</a:t>
            </a:r>
          </a:p>
          <a:p>
            <a:pPr lvl="1"/>
            <a:r>
              <a:t/>
            </a:r>
          </a:p>
          <a:p>
            <a:pPr lvl="2"/>
            <a:r>
              <a:t/>
            </a:r>
          </a:p>
          <a:p>
            <a:pPr lvl="3"/>
            <a:r>
              <a:t/>
            </a:r>
          </a:p>
          <a:p>
            <a:pPr lvl="4"/>
            <a:r>
              <a:t/>
            </a:r>
          </a:p>
        </p:txBody>
      </p:sp>
      <p:sp>
        <p:nvSpPr>
          <p:cNvPr id="42" name="Slide Title"/>
          <p:cNvSpPr txBox="1"/>
          <p:nvPr>
            <p:ph type="title" hasCustomPrompt="1"/>
          </p:nvPr>
        </p:nvSpPr>
        <p:spPr>
          <a:xfrm>
            <a:off x="571500" y="4770137"/>
            <a:ext cx="11049000" cy="7036979"/>
          </a:xfrm>
          <a:prstGeom prst="rect">
            <a:avLst/>
          </a:prstGeom>
        </p:spPr>
        <p:txBody>
          <a:bodyPr/>
          <a:lstStyle>
            <a:lvl1pPr>
              <a:defRPr spc="-300" sz="15000">
                <a:solidFill>
                  <a:schemeClr val="accent1"/>
                </a:solidFill>
                <a:latin typeface="Founders Grotesk Semibold"/>
                <a:ea typeface="Founders Grotesk Semibold"/>
                <a:cs typeface="Founders Grotesk Semibold"/>
                <a:sym typeface="Founders Grotesk Semibold"/>
              </a:defRPr>
            </a:lvl1pPr>
          </a:lstStyle>
          <a:p>
            <a:pPr/>
            <a:r>
              <a:t>Slide Title</a:t>
            </a:r>
          </a:p>
        </p:txBody>
      </p:sp>
      <p:sp>
        <p:nvSpPr>
          <p:cNvPr id="43" name="Slide Number"/>
          <p:cNvSpPr txBox="1"/>
          <p:nvPr>
            <p:ph type="sldNum" sz="quarter" idx="2"/>
          </p:nvPr>
        </p:nvSpPr>
        <p:spPr>
          <a:prstGeom prst="rect">
            <a:avLst/>
          </a:prstGeom>
        </p:spPr>
        <p:txBody>
          <a:bodyPr/>
          <a:lstStyle>
            <a:lvl1pPr>
              <a:defRPr>
                <a:solidFill>
                  <a:srgbClr val="FFFFFF"/>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p:bg>
      <p:bgPr>
        <a:solidFill>
          <a:srgbClr val="FFFFFF"/>
        </a:solidFill>
      </p:bgPr>
    </p:bg>
    <p:spTree>
      <p:nvGrpSpPr>
        <p:cNvPr id="1" name=""/>
        <p:cNvGrpSpPr/>
        <p:nvPr/>
      </p:nvGrpSpPr>
      <p:grpSpPr>
        <a:xfrm>
          <a:off x="0" y="0"/>
          <a:ext cx="0" cy="0"/>
          <a:chOff x="0" y="0"/>
          <a:chExt cx="0" cy="0"/>
        </a:xfrm>
      </p:grpSpPr>
      <p:sp>
        <p:nvSpPr>
          <p:cNvPr id="50" name="Body Level One…"/>
          <p:cNvSpPr txBox="1"/>
          <p:nvPr>
            <p:ph type="body" sz="quarter" idx="1" hasCustomPrompt="1"/>
          </p:nvPr>
        </p:nvSpPr>
        <p:spPr>
          <a:xfrm>
            <a:off x="571500" y="12249636"/>
            <a:ext cx="23241000" cy="555246"/>
          </a:xfrm>
          <a:prstGeom prst="rect">
            <a:avLst/>
          </a:prstGeom>
        </p:spPr>
        <p:txBody>
          <a:bodyPr anchor="t"/>
          <a:lstStyle>
            <a:lvl1pPr defTabSz="825500">
              <a:lnSpc>
                <a:spcPct val="100000"/>
              </a:lnSpc>
              <a:defRPr b="1" cap="all" spc="168" sz="2800">
                <a:latin typeface="Founders Grotesk Condensed"/>
                <a:ea typeface="Founders Grotesk Condensed"/>
                <a:cs typeface="Founders Grotesk Condensed"/>
                <a:sym typeface="Founders Grotesk Condensed"/>
              </a:defRPr>
            </a:lvl1pPr>
            <a:lvl2pPr defTabSz="825500">
              <a:lnSpc>
                <a:spcPct val="100000"/>
              </a:lnSpc>
              <a:defRPr b="1" cap="all" spc="168" sz="2800">
                <a:latin typeface="Founders Grotesk Condensed"/>
                <a:ea typeface="Founders Grotesk Condensed"/>
                <a:cs typeface="Founders Grotesk Condensed"/>
                <a:sym typeface="Founders Grotesk Condensed"/>
              </a:defRPr>
            </a:lvl2pPr>
            <a:lvl3pPr defTabSz="825500">
              <a:lnSpc>
                <a:spcPct val="100000"/>
              </a:lnSpc>
              <a:defRPr b="1" cap="all" spc="168" sz="2800">
                <a:latin typeface="Founders Grotesk Condensed"/>
                <a:ea typeface="Founders Grotesk Condensed"/>
                <a:cs typeface="Founders Grotesk Condensed"/>
                <a:sym typeface="Founders Grotesk Condensed"/>
              </a:defRPr>
            </a:lvl3pPr>
            <a:lvl4pPr defTabSz="825500">
              <a:lnSpc>
                <a:spcPct val="100000"/>
              </a:lnSpc>
              <a:defRPr b="1" cap="all" spc="168" sz="2800">
                <a:latin typeface="Founders Grotesk Condensed"/>
                <a:ea typeface="Founders Grotesk Condensed"/>
                <a:cs typeface="Founders Grotesk Condensed"/>
                <a:sym typeface="Founders Grotesk Condensed"/>
              </a:defRPr>
            </a:lvl4pPr>
            <a:lvl5pPr defTabSz="825500">
              <a:lnSpc>
                <a:spcPct val="100000"/>
              </a:lnSpc>
              <a:defRPr b="1" cap="all" spc="168" sz="2800">
                <a:latin typeface="Founders Grotesk Condensed"/>
                <a:ea typeface="Founders Grotesk Condensed"/>
                <a:cs typeface="Founders Grotesk Condensed"/>
                <a:sym typeface="Founders Grotesk Condensed"/>
              </a:defRPr>
            </a:lvl5pPr>
          </a:lstStyle>
          <a:p>
            <a:pPr/>
            <a:r>
              <a:t>Author and Date</a:t>
            </a:r>
          </a:p>
          <a:p>
            <a:pPr lvl="1"/>
            <a:r>
              <a:t/>
            </a:r>
          </a:p>
          <a:p>
            <a:pPr lvl="2"/>
            <a:r>
              <a:t/>
            </a:r>
          </a:p>
          <a:p>
            <a:pPr lvl="3"/>
            <a:r>
              <a:t/>
            </a:r>
          </a:p>
          <a:p>
            <a:pPr lvl="4"/>
            <a:r>
              <a:t/>
            </a:r>
          </a:p>
        </p:txBody>
      </p:sp>
      <p:sp>
        <p:nvSpPr>
          <p:cNvPr id="51" name="Body Level One…"/>
          <p:cNvSpPr txBox="1"/>
          <p:nvPr>
            <p:ph type="body" idx="13" hasCustomPrompt="1"/>
          </p:nvPr>
        </p:nvSpPr>
        <p:spPr>
          <a:xfrm>
            <a:off x="571500" y="3904441"/>
            <a:ext cx="23241000" cy="7697009"/>
          </a:xfrm>
          <a:prstGeom prst="rect">
            <a:avLst/>
          </a:prstGeom>
        </p:spPr>
        <p:txBody>
          <a:bodyPr anchor="t"/>
          <a:lstStyle>
            <a:lvl1pPr marL="457200" indent="-457200" defTabSz="825500">
              <a:spcBef>
                <a:spcPts val="3600"/>
              </a:spcBef>
              <a:buClr>
                <a:schemeClr val="accent1"/>
              </a:buClr>
              <a:buSzPct val="100000"/>
              <a:buChar char="•"/>
              <a:defRPr spc="-100" sz="4200">
                <a:solidFill>
                  <a:srgbClr val="000000"/>
                </a:solidFill>
                <a:latin typeface="Founders Grotesk Text"/>
                <a:ea typeface="Founders Grotesk Text"/>
                <a:cs typeface="Founders Grotesk Text"/>
                <a:sym typeface="Founders Grotesk Text"/>
              </a:defRPr>
            </a:lvl1pPr>
          </a:lstStyle>
          <a:p>
            <a:pPr/>
            <a:r>
              <a:t>Slide bullet text</a:t>
            </a:r>
          </a:p>
        </p:txBody>
      </p:sp>
      <p:sp>
        <p:nvSpPr>
          <p:cNvPr id="52" name="Slide Title"/>
          <p:cNvSpPr txBox="1"/>
          <p:nvPr>
            <p:ph type="title" hasCustomPrompt="1"/>
          </p:nvPr>
        </p:nvSpPr>
        <p:spPr>
          <a:xfrm>
            <a:off x="571500" y="652482"/>
            <a:ext cx="23241000" cy="1951018"/>
          </a:xfrm>
          <a:prstGeom prst="rect">
            <a:avLst/>
          </a:prstGeom>
        </p:spPr>
        <p:txBody>
          <a:bodyPr/>
          <a:lstStyle>
            <a:lvl1pPr>
              <a:lnSpc>
                <a:spcPct val="60000"/>
              </a:lnSpc>
              <a:defRPr spc="-239" sz="12000">
                <a:solidFill>
                  <a:schemeClr val="accent1"/>
                </a:solidFill>
                <a:latin typeface="Founders Grotesk Semibold"/>
                <a:ea typeface="Founders Grotesk Semibold"/>
                <a:cs typeface="Founders Grotesk Semibold"/>
                <a:sym typeface="Founders Grotesk Semibold"/>
              </a:defRPr>
            </a:lvl1pPr>
          </a:lstStyle>
          <a:p>
            <a:pPr/>
            <a:r>
              <a:t>Slide Title</a:t>
            </a:r>
          </a:p>
        </p:txBody>
      </p:sp>
      <p:sp>
        <p:nvSpPr>
          <p:cNvPr id="53" name="Slide Number"/>
          <p:cNvSpPr txBox="1"/>
          <p:nvPr>
            <p:ph type="sldNum" sz="quarter" idx="2"/>
          </p:nvPr>
        </p:nvSpPr>
        <p:spPr>
          <a:xfrm>
            <a:off x="23436122" y="12268200"/>
            <a:ext cx="371756" cy="555245"/>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Bullets">
    <p:bg>
      <p:bgPr>
        <a:solidFill>
          <a:srgbClr val="FFFFFF"/>
        </a:solidFill>
      </p:bgPr>
    </p:bg>
    <p:spTree>
      <p:nvGrpSpPr>
        <p:cNvPr id="1" name=""/>
        <p:cNvGrpSpPr/>
        <p:nvPr/>
      </p:nvGrpSpPr>
      <p:grpSpPr>
        <a:xfrm>
          <a:off x="0" y="0"/>
          <a:ext cx="0" cy="0"/>
          <a:chOff x="0" y="0"/>
          <a:chExt cx="0" cy="0"/>
        </a:xfrm>
      </p:grpSpPr>
      <p:sp>
        <p:nvSpPr>
          <p:cNvPr id="60" name="Line"/>
          <p:cNvSpPr/>
          <p:nvPr/>
        </p:nvSpPr>
        <p:spPr>
          <a:xfrm>
            <a:off x="634999" y="12192000"/>
            <a:ext cx="23118144" cy="0"/>
          </a:xfrm>
          <a:prstGeom prst="line">
            <a:avLst/>
          </a:prstGeom>
          <a:ln w="38100">
            <a:solidFill>
              <a:schemeClr val="accent4"/>
            </a:solidFill>
            <a:miter lim="400000"/>
          </a:ln>
        </p:spPr>
        <p:txBody>
          <a:bodyPr lIns="45718" tIns="45718" rIns="45718" bIns="45718"/>
          <a:lstStyle/>
          <a:p>
            <a:pPr/>
          </a:p>
        </p:txBody>
      </p:sp>
      <p:sp>
        <p:nvSpPr>
          <p:cNvPr id="61" name="Line"/>
          <p:cNvSpPr/>
          <p:nvPr/>
        </p:nvSpPr>
        <p:spPr>
          <a:xfrm>
            <a:off x="639141" y="692907"/>
            <a:ext cx="23114004" cy="1"/>
          </a:xfrm>
          <a:prstGeom prst="line">
            <a:avLst/>
          </a:prstGeom>
          <a:ln w="114300">
            <a:solidFill>
              <a:schemeClr val="accent4"/>
            </a:solidFill>
            <a:miter lim="400000"/>
          </a:ln>
        </p:spPr>
        <p:txBody>
          <a:bodyPr lIns="45718" tIns="45718" rIns="45718" bIns="45718"/>
          <a:lstStyle/>
          <a:p>
            <a:pPr/>
          </a:p>
        </p:txBody>
      </p:sp>
      <p:sp>
        <p:nvSpPr>
          <p:cNvPr id="62" name="Body Level One…"/>
          <p:cNvSpPr txBox="1"/>
          <p:nvPr>
            <p:ph type="body" idx="1" hasCustomPrompt="1"/>
          </p:nvPr>
        </p:nvSpPr>
        <p:spPr>
          <a:xfrm>
            <a:off x="571500" y="3898900"/>
            <a:ext cx="23241000" cy="7696200"/>
          </a:xfrm>
          <a:prstGeom prst="rect">
            <a:avLst/>
          </a:prstGeom>
        </p:spPr>
        <p:txBody>
          <a:bodyPr numCol="2" spcCol="1162050" anchor="t"/>
          <a:lstStyle>
            <a:lvl1pPr marL="457200" indent="-457200" defTabSz="825500">
              <a:spcBef>
                <a:spcPts val="3600"/>
              </a:spcBef>
              <a:buClr>
                <a:schemeClr val="accent1"/>
              </a:buClr>
              <a:buSzPct val="100000"/>
              <a:buChar char="•"/>
              <a:defRPr spc="-42" sz="4200">
                <a:solidFill>
                  <a:srgbClr val="000000"/>
                </a:solidFill>
                <a:latin typeface="Founders Grotesk Text"/>
                <a:ea typeface="Founders Grotesk Text"/>
                <a:cs typeface="Founders Grotesk Text"/>
                <a:sym typeface="Founders Grotesk Text"/>
              </a:defRPr>
            </a:lvl1pPr>
            <a:lvl2pPr marL="914400" indent="-457200" defTabSz="825500">
              <a:spcBef>
                <a:spcPts val="3600"/>
              </a:spcBef>
              <a:buClr>
                <a:schemeClr val="accent1"/>
              </a:buClr>
              <a:buSzPct val="100000"/>
              <a:buChar char="•"/>
              <a:defRPr spc="-42" sz="4200">
                <a:solidFill>
                  <a:srgbClr val="000000"/>
                </a:solidFill>
                <a:latin typeface="Founders Grotesk Text"/>
                <a:ea typeface="Founders Grotesk Text"/>
                <a:cs typeface="Founders Grotesk Text"/>
                <a:sym typeface="Founders Grotesk Text"/>
              </a:defRPr>
            </a:lvl2pPr>
            <a:lvl3pPr marL="1371600" indent="-457200" defTabSz="825500">
              <a:spcBef>
                <a:spcPts val="3600"/>
              </a:spcBef>
              <a:buClr>
                <a:schemeClr val="accent1"/>
              </a:buClr>
              <a:buSzPct val="100000"/>
              <a:buChar char="•"/>
              <a:defRPr spc="-42" sz="4200">
                <a:solidFill>
                  <a:srgbClr val="000000"/>
                </a:solidFill>
                <a:latin typeface="Founders Grotesk Text"/>
                <a:ea typeface="Founders Grotesk Text"/>
                <a:cs typeface="Founders Grotesk Text"/>
                <a:sym typeface="Founders Grotesk Text"/>
              </a:defRPr>
            </a:lvl3pPr>
            <a:lvl4pPr marL="1828800" indent="-457200" defTabSz="825500">
              <a:spcBef>
                <a:spcPts val="3600"/>
              </a:spcBef>
              <a:buClr>
                <a:schemeClr val="accent1"/>
              </a:buClr>
              <a:buSzPct val="100000"/>
              <a:buChar char="•"/>
              <a:defRPr spc="-42" sz="4200">
                <a:solidFill>
                  <a:srgbClr val="000000"/>
                </a:solidFill>
                <a:latin typeface="Founders Grotesk Text"/>
                <a:ea typeface="Founders Grotesk Text"/>
                <a:cs typeface="Founders Grotesk Text"/>
                <a:sym typeface="Founders Grotesk Text"/>
              </a:defRPr>
            </a:lvl4pPr>
            <a:lvl5pPr marL="2286000" indent="-457200" defTabSz="825500">
              <a:spcBef>
                <a:spcPts val="3600"/>
              </a:spcBef>
              <a:buClr>
                <a:schemeClr val="accent1"/>
              </a:buClr>
              <a:buSzPct val="100000"/>
              <a:buChar char="•"/>
              <a:defRPr spc="-42" sz="4200">
                <a:solidFill>
                  <a:srgbClr val="000000"/>
                </a:solidFill>
                <a:latin typeface="Founders Grotesk Text"/>
                <a:ea typeface="Founders Grotesk Text"/>
                <a:cs typeface="Founders Grotesk Text"/>
                <a:sym typeface="Founders Grotesk Text"/>
              </a:defRPr>
            </a:lvl5pPr>
          </a:lstStyle>
          <a:p>
            <a:pPr/>
            <a:r>
              <a:t>Slide bullet text</a:t>
            </a:r>
          </a:p>
          <a:p>
            <a:pPr lvl="1"/>
            <a:r>
              <a:t/>
            </a:r>
          </a:p>
          <a:p>
            <a:pPr lvl="2"/>
            <a:r>
              <a:t/>
            </a:r>
          </a:p>
          <a:p>
            <a:pPr lvl="3"/>
            <a:r>
              <a:t/>
            </a:r>
          </a:p>
          <a:p>
            <a:pPr lvl="4"/>
            <a:r>
              <a:t/>
            </a:r>
          </a:p>
        </p:txBody>
      </p:sp>
      <p:sp>
        <p:nvSpPr>
          <p:cNvPr id="6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Bullets &amp; Photo">
    <p:bg>
      <p:bgPr>
        <a:solidFill>
          <a:srgbClr val="FFFFFF"/>
        </a:solidFill>
      </p:bgPr>
    </p:bg>
    <p:spTree>
      <p:nvGrpSpPr>
        <p:cNvPr id="1" name=""/>
        <p:cNvGrpSpPr/>
        <p:nvPr/>
      </p:nvGrpSpPr>
      <p:grpSpPr>
        <a:xfrm>
          <a:off x="0" y="0"/>
          <a:ext cx="0" cy="0"/>
          <a:chOff x="0" y="0"/>
          <a:chExt cx="0" cy="0"/>
        </a:xfrm>
      </p:grpSpPr>
      <p:sp>
        <p:nvSpPr>
          <p:cNvPr id="70" name="Body Level One…"/>
          <p:cNvSpPr txBox="1"/>
          <p:nvPr>
            <p:ph type="body" sz="quarter" idx="1" hasCustomPrompt="1"/>
          </p:nvPr>
        </p:nvSpPr>
        <p:spPr>
          <a:xfrm>
            <a:off x="13157200" y="1852247"/>
            <a:ext cx="10256839" cy="1310643"/>
          </a:xfrm>
          <a:prstGeom prst="rect">
            <a:avLst/>
          </a:prstGeom>
        </p:spPr>
        <p:txBody>
          <a:bodyPr/>
          <a:lstStyle>
            <a:lvl1pPr defTabSz="578358">
              <a:defRPr spc="0" sz="7900">
                <a:latin typeface="Founders Grotesk"/>
                <a:ea typeface="Founders Grotesk"/>
                <a:cs typeface="Founders Grotesk"/>
                <a:sym typeface="Founders Grotesk"/>
              </a:defRPr>
            </a:lvl1pPr>
            <a:lvl2pPr defTabSz="578358">
              <a:defRPr spc="0" sz="7900">
                <a:latin typeface="Founders Grotesk"/>
                <a:ea typeface="Founders Grotesk"/>
                <a:cs typeface="Founders Grotesk"/>
                <a:sym typeface="Founders Grotesk"/>
              </a:defRPr>
            </a:lvl2pPr>
            <a:lvl3pPr defTabSz="578358">
              <a:defRPr spc="0" sz="7900">
                <a:latin typeface="Founders Grotesk"/>
                <a:ea typeface="Founders Grotesk"/>
                <a:cs typeface="Founders Grotesk"/>
                <a:sym typeface="Founders Grotesk"/>
              </a:defRPr>
            </a:lvl3pPr>
            <a:lvl4pPr defTabSz="578358">
              <a:defRPr spc="0" sz="7900">
                <a:latin typeface="Founders Grotesk"/>
                <a:ea typeface="Founders Grotesk"/>
                <a:cs typeface="Founders Grotesk"/>
                <a:sym typeface="Founders Grotesk"/>
              </a:defRPr>
            </a:lvl4pPr>
            <a:lvl5pPr defTabSz="578358">
              <a:defRPr spc="0" sz="7900">
                <a:latin typeface="Founders Grotesk"/>
                <a:ea typeface="Founders Grotesk"/>
                <a:cs typeface="Founders Grotesk"/>
                <a:sym typeface="Founders Grotesk"/>
              </a:defRPr>
            </a:lvl5pPr>
          </a:lstStyle>
          <a:p>
            <a:pPr/>
            <a:r>
              <a:t>Slide Subtitle</a:t>
            </a:r>
          </a:p>
          <a:p>
            <a:pPr lvl="1"/>
            <a:r>
              <a:t/>
            </a:r>
          </a:p>
          <a:p>
            <a:pPr lvl="2"/>
            <a:r>
              <a:t/>
            </a:r>
          </a:p>
          <a:p>
            <a:pPr lvl="3"/>
            <a:r>
              <a:t/>
            </a:r>
          </a:p>
          <a:p>
            <a:pPr lvl="4"/>
            <a:r>
              <a:t/>
            </a:r>
          </a:p>
        </p:txBody>
      </p:sp>
      <p:sp>
        <p:nvSpPr>
          <p:cNvPr id="71" name="683033896_1440x1778.jpg"/>
          <p:cNvSpPr/>
          <p:nvPr>
            <p:ph type="pic" idx="13"/>
          </p:nvPr>
        </p:nvSpPr>
        <p:spPr>
          <a:xfrm>
            <a:off x="0" y="-671784"/>
            <a:ext cx="12196747" cy="15059596"/>
          </a:xfrm>
          <a:prstGeom prst="rect">
            <a:avLst/>
          </a:prstGeom>
        </p:spPr>
        <p:txBody>
          <a:bodyPr lIns="91439" tIns="45719" rIns="91439" bIns="45719" anchor="t">
            <a:noAutofit/>
          </a:bodyPr>
          <a:lstStyle/>
          <a:p>
            <a:pPr/>
          </a:p>
        </p:txBody>
      </p:sp>
      <p:sp>
        <p:nvSpPr>
          <p:cNvPr id="72" name="Line"/>
          <p:cNvSpPr/>
          <p:nvPr/>
        </p:nvSpPr>
        <p:spPr>
          <a:xfrm>
            <a:off x="635000" y="12192000"/>
            <a:ext cx="23114000" cy="0"/>
          </a:xfrm>
          <a:prstGeom prst="line">
            <a:avLst/>
          </a:prstGeom>
          <a:ln w="25400">
            <a:solidFill>
              <a:schemeClr val="accent1"/>
            </a:solidFill>
          </a:ln>
        </p:spPr>
        <p:txBody>
          <a:bodyPr lIns="45718" tIns="45718" rIns="45718" bIns="45718"/>
          <a:lstStyle/>
          <a:p>
            <a:pPr/>
          </a:p>
        </p:txBody>
      </p:sp>
      <p:sp>
        <p:nvSpPr>
          <p:cNvPr id="73" name="Line"/>
          <p:cNvSpPr/>
          <p:nvPr/>
        </p:nvSpPr>
        <p:spPr>
          <a:xfrm>
            <a:off x="639141" y="692907"/>
            <a:ext cx="23114004" cy="1"/>
          </a:xfrm>
          <a:prstGeom prst="line">
            <a:avLst/>
          </a:prstGeom>
          <a:ln w="25400">
            <a:solidFill>
              <a:schemeClr val="accent1"/>
            </a:solidFill>
          </a:ln>
        </p:spPr>
        <p:txBody>
          <a:bodyPr lIns="45718" tIns="45718" rIns="45718" bIns="45718"/>
          <a:lstStyle/>
          <a:p>
            <a:pPr/>
          </a:p>
        </p:txBody>
      </p:sp>
      <p:sp>
        <p:nvSpPr>
          <p:cNvPr id="74" name="Slide Title"/>
          <p:cNvSpPr txBox="1"/>
          <p:nvPr>
            <p:ph type="title" hasCustomPrompt="1"/>
          </p:nvPr>
        </p:nvSpPr>
        <p:spPr>
          <a:xfrm>
            <a:off x="13157200" y="864810"/>
            <a:ext cx="10256839" cy="1308101"/>
          </a:xfrm>
          <a:prstGeom prst="rect">
            <a:avLst/>
          </a:prstGeom>
        </p:spPr>
        <p:txBody>
          <a:bodyPr anchor="b"/>
          <a:lstStyle>
            <a:lvl1pPr>
              <a:defRPr spc="0">
                <a:solidFill>
                  <a:schemeClr val="accent1"/>
                </a:solidFill>
                <a:latin typeface="Founders Grotesk Semibold"/>
                <a:ea typeface="Founders Grotesk Semibold"/>
                <a:cs typeface="Founders Grotesk Semibold"/>
                <a:sym typeface="Founders Grotesk Semibold"/>
              </a:defRPr>
            </a:lvl1pPr>
          </a:lstStyle>
          <a:p>
            <a:pPr/>
            <a:r>
              <a:t>Slide Title </a:t>
            </a:r>
          </a:p>
        </p:txBody>
      </p:sp>
      <p:sp>
        <p:nvSpPr>
          <p:cNvPr id="75" name="Body Level One…"/>
          <p:cNvSpPr txBox="1"/>
          <p:nvPr>
            <p:ph type="body" sz="half" idx="14" hasCustomPrompt="1"/>
          </p:nvPr>
        </p:nvSpPr>
        <p:spPr>
          <a:xfrm>
            <a:off x="13157200" y="3904441"/>
            <a:ext cx="10256839" cy="7303309"/>
          </a:xfrm>
          <a:prstGeom prst="rect">
            <a:avLst/>
          </a:prstGeom>
        </p:spPr>
        <p:txBody>
          <a:bodyPr anchor="t"/>
          <a:lstStyle>
            <a:lvl1pPr marL="457200" indent="-457200" defTabSz="825500">
              <a:spcBef>
                <a:spcPts val="3600"/>
              </a:spcBef>
              <a:buClr>
                <a:schemeClr val="accent1"/>
              </a:buClr>
              <a:buSzPct val="100000"/>
              <a:buChar char="•"/>
              <a:defRPr spc="-100" sz="4200">
                <a:solidFill>
                  <a:srgbClr val="000000"/>
                </a:solidFill>
                <a:latin typeface="Founders Grotesk Text"/>
                <a:ea typeface="Founders Grotesk Text"/>
                <a:cs typeface="Founders Grotesk Text"/>
                <a:sym typeface="Founders Grotesk Text"/>
              </a:defRPr>
            </a:lvl1pPr>
          </a:lstStyle>
          <a:p>
            <a:pPr/>
            <a:r>
              <a:t>Slide bullet text</a:t>
            </a:r>
          </a:p>
        </p:txBody>
      </p:sp>
      <p:sp>
        <p:nvSpPr>
          <p:cNvPr id="7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Section">
    <p:bg>
      <p:bgPr>
        <a:solidFill>
          <a:srgbClr val="AFFFF7"/>
        </a:solidFill>
      </p:bgPr>
    </p:bg>
    <p:spTree>
      <p:nvGrpSpPr>
        <p:cNvPr id="1" name=""/>
        <p:cNvGrpSpPr/>
        <p:nvPr/>
      </p:nvGrpSpPr>
      <p:grpSpPr>
        <a:xfrm>
          <a:off x="0" y="0"/>
          <a:ext cx="0" cy="0"/>
          <a:chOff x="0" y="0"/>
          <a:chExt cx="0" cy="0"/>
        </a:xfrm>
      </p:grpSpPr>
      <p:sp>
        <p:nvSpPr>
          <p:cNvPr id="83" name="Line"/>
          <p:cNvSpPr/>
          <p:nvPr/>
        </p:nvSpPr>
        <p:spPr>
          <a:xfrm>
            <a:off x="635000" y="12192000"/>
            <a:ext cx="23114000" cy="0"/>
          </a:xfrm>
          <a:prstGeom prst="line">
            <a:avLst/>
          </a:prstGeom>
          <a:ln w="38100">
            <a:solidFill>
              <a:schemeClr val="accent1"/>
            </a:solidFill>
            <a:miter lim="400000"/>
          </a:ln>
        </p:spPr>
        <p:txBody>
          <a:bodyPr lIns="45718" tIns="45718" rIns="45718" bIns="45718"/>
          <a:lstStyle/>
          <a:p>
            <a:pPr/>
          </a:p>
        </p:txBody>
      </p:sp>
      <p:sp>
        <p:nvSpPr>
          <p:cNvPr id="84" name="Line"/>
          <p:cNvSpPr/>
          <p:nvPr/>
        </p:nvSpPr>
        <p:spPr>
          <a:xfrm>
            <a:off x="635000" y="9443335"/>
            <a:ext cx="23114000" cy="1"/>
          </a:xfrm>
          <a:prstGeom prst="line">
            <a:avLst/>
          </a:prstGeom>
          <a:ln w="114300">
            <a:solidFill>
              <a:schemeClr val="accent1"/>
            </a:solidFill>
            <a:miter lim="400000"/>
          </a:ln>
        </p:spPr>
        <p:txBody>
          <a:bodyPr lIns="45718" tIns="45718" rIns="45718" bIns="45718"/>
          <a:lstStyle/>
          <a:p>
            <a:pPr/>
          </a:p>
        </p:txBody>
      </p:sp>
      <p:sp>
        <p:nvSpPr>
          <p:cNvPr id="85" name="Section Title"/>
          <p:cNvSpPr txBox="1"/>
          <p:nvPr>
            <p:ph type="title" hasCustomPrompt="1"/>
          </p:nvPr>
        </p:nvSpPr>
        <p:spPr>
          <a:xfrm>
            <a:off x="571500" y="9530978"/>
            <a:ext cx="23241000" cy="2019302"/>
          </a:xfrm>
          <a:prstGeom prst="rect">
            <a:avLst/>
          </a:prstGeom>
        </p:spPr>
        <p:txBody>
          <a:bodyPr anchor="b"/>
          <a:lstStyle>
            <a:lvl1pPr>
              <a:lnSpc>
                <a:spcPct val="70000"/>
              </a:lnSpc>
              <a:defRPr spc="-300" sz="15000">
                <a:solidFill>
                  <a:schemeClr val="accent1"/>
                </a:solidFill>
                <a:latin typeface="Founders Grotesk Semibold"/>
                <a:ea typeface="Founders Grotesk Semibold"/>
                <a:cs typeface="Founders Grotesk Semibold"/>
                <a:sym typeface="Founders Grotesk Semibold"/>
              </a:defRPr>
            </a:lvl1pPr>
          </a:lstStyle>
          <a:p>
            <a:pPr/>
            <a:r>
              <a:t>Section Title</a:t>
            </a:r>
          </a:p>
        </p:txBody>
      </p:sp>
      <p:sp>
        <p:nvSpPr>
          <p:cNvPr id="8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Only">
    <p:bg>
      <p:bgPr>
        <a:solidFill>
          <a:srgbClr val="FFFFFF"/>
        </a:solidFill>
      </p:bgPr>
    </p:bg>
    <p:spTree>
      <p:nvGrpSpPr>
        <p:cNvPr id="1" name=""/>
        <p:cNvGrpSpPr/>
        <p:nvPr/>
      </p:nvGrpSpPr>
      <p:grpSpPr>
        <a:xfrm>
          <a:off x="0" y="0"/>
          <a:ext cx="0" cy="0"/>
          <a:chOff x="0" y="0"/>
          <a:chExt cx="0" cy="0"/>
        </a:xfrm>
      </p:grpSpPr>
      <p:sp>
        <p:nvSpPr>
          <p:cNvPr id="93" name="Line"/>
          <p:cNvSpPr/>
          <p:nvPr/>
        </p:nvSpPr>
        <p:spPr>
          <a:xfrm>
            <a:off x="635000" y="12192000"/>
            <a:ext cx="23114000" cy="0"/>
          </a:xfrm>
          <a:prstGeom prst="line">
            <a:avLst/>
          </a:prstGeom>
          <a:ln w="38100">
            <a:solidFill>
              <a:schemeClr val="accent4"/>
            </a:solidFill>
            <a:miter lim="400000"/>
          </a:ln>
        </p:spPr>
        <p:txBody>
          <a:bodyPr lIns="45718" tIns="45718" rIns="45718" bIns="45718"/>
          <a:lstStyle/>
          <a:p>
            <a:pPr/>
          </a:p>
        </p:txBody>
      </p:sp>
      <p:sp>
        <p:nvSpPr>
          <p:cNvPr id="94" name="Line"/>
          <p:cNvSpPr/>
          <p:nvPr/>
        </p:nvSpPr>
        <p:spPr>
          <a:xfrm>
            <a:off x="639141" y="692907"/>
            <a:ext cx="23114004" cy="1"/>
          </a:xfrm>
          <a:prstGeom prst="line">
            <a:avLst/>
          </a:prstGeom>
          <a:ln w="114300">
            <a:solidFill>
              <a:schemeClr val="accent4"/>
            </a:solidFill>
            <a:miter lim="400000"/>
          </a:ln>
        </p:spPr>
        <p:txBody>
          <a:bodyPr lIns="45718" tIns="45718" rIns="45718" bIns="45718"/>
          <a:lstStyle/>
          <a:p>
            <a:pPr/>
          </a:p>
        </p:txBody>
      </p:sp>
      <p:sp>
        <p:nvSpPr>
          <p:cNvPr id="95" name="Slide Title"/>
          <p:cNvSpPr txBox="1"/>
          <p:nvPr>
            <p:ph type="title" hasCustomPrompt="1"/>
          </p:nvPr>
        </p:nvSpPr>
        <p:spPr>
          <a:xfrm>
            <a:off x="571500" y="715982"/>
            <a:ext cx="23241000" cy="1951018"/>
          </a:xfrm>
          <a:prstGeom prst="rect">
            <a:avLst/>
          </a:prstGeom>
        </p:spPr>
        <p:txBody>
          <a:bodyPr/>
          <a:lstStyle>
            <a:lvl1pPr>
              <a:lnSpc>
                <a:spcPct val="60000"/>
              </a:lnSpc>
              <a:defRPr spc="-239" sz="12000">
                <a:solidFill>
                  <a:schemeClr val="accent1"/>
                </a:solidFill>
                <a:latin typeface="Founders Grotesk Semibold"/>
                <a:ea typeface="Founders Grotesk Semibold"/>
                <a:cs typeface="Founders Grotesk Semibold"/>
                <a:sym typeface="Founders Grotesk Semibold"/>
              </a:defRPr>
            </a:lvl1pPr>
          </a:lstStyle>
          <a:p>
            <a:pPr/>
            <a:r>
              <a:t>Slide Title </a:t>
            </a:r>
          </a:p>
        </p:txBody>
      </p:sp>
      <p:sp>
        <p:nvSpPr>
          <p:cNvPr id="9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Agenda">
    <p:bg>
      <p:bgPr>
        <a:solidFill>
          <a:srgbClr val="000034"/>
        </a:solidFill>
      </p:bgPr>
    </p:bg>
    <p:spTree>
      <p:nvGrpSpPr>
        <p:cNvPr id="1" name=""/>
        <p:cNvGrpSpPr/>
        <p:nvPr/>
      </p:nvGrpSpPr>
      <p:grpSpPr>
        <a:xfrm>
          <a:off x="0" y="0"/>
          <a:ext cx="0" cy="0"/>
          <a:chOff x="0" y="0"/>
          <a:chExt cx="0" cy="0"/>
        </a:xfrm>
      </p:grpSpPr>
      <p:sp>
        <p:nvSpPr>
          <p:cNvPr id="103" name="Line"/>
          <p:cNvSpPr/>
          <p:nvPr/>
        </p:nvSpPr>
        <p:spPr>
          <a:xfrm>
            <a:off x="639141" y="692907"/>
            <a:ext cx="23114004" cy="1"/>
          </a:xfrm>
          <a:prstGeom prst="line">
            <a:avLst/>
          </a:prstGeom>
          <a:ln w="38100">
            <a:solidFill>
              <a:schemeClr val="accent2"/>
            </a:solidFill>
            <a:miter lim="400000"/>
          </a:ln>
        </p:spPr>
        <p:txBody>
          <a:bodyPr lIns="45718" tIns="45718" rIns="45718" bIns="45718"/>
          <a:lstStyle/>
          <a:p>
            <a:pPr/>
          </a:p>
        </p:txBody>
      </p:sp>
      <p:sp>
        <p:nvSpPr>
          <p:cNvPr id="104" name="Agenda Title"/>
          <p:cNvSpPr txBox="1"/>
          <p:nvPr>
            <p:ph type="title" hasCustomPrompt="1"/>
          </p:nvPr>
        </p:nvSpPr>
        <p:spPr>
          <a:xfrm>
            <a:off x="575640" y="881081"/>
            <a:ext cx="23241003" cy="1951019"/>
          </a:xfrm>
          <a:prstGeom prst="rect">
            <a:avLst/>
          </a:prstGeom>
        </p:spPr>
        <p:txBody>
          <a:bodyPr/>
          <a:lstStyle/>
          <a:p>
            <a:pPr/>
            <a:r>
              <a:t>Agenda Title</a:t>
            </a:r>
          </a:p>
        </p:txBody>
      </p:sp>
      <p:sp>
        <p:nvSpPr>
          <p:cNvPr id="105" name="Slide Number"/>
          <p:cNvSpPr txBox="1"/>
          <p:nvPr>
            <p:ph type="sldNum" sz="quarter" idx="2"/>
          </p:nvPr>
        </p:nvSpPr>
        <p:spPr>
          <a:prstGeom prst="rect">
            <a:avLst/>
          </a:prstGeom>
        </p:spPr>
        <p:txBody>
          <a:bodyPr/>
          <a:lstStyle>
            <a:lvl1pPr>
              <a:defRPr>
                <a:solidFill>
                  <a:srgbClr val="FFFFFF"/>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Statement">
    <p:bg>
      <p:bgPr>
        <a:solidFill>
          <a:srgbClr val="FFFFFF"/>
        </a:solidFill>
      </p:bgPr>
    </p:bg>
    <p:spTree>
      <p:nvGrpSpPr>
        <p:cNvPr id="1" name=""/>
        <p:cNvGrpSpPr/>
        <p:nvPr/>
      </p:nvGrpSpPr>
      <p:grpSpPr>
        <a:xfrm>
          <a:off x="0" y="0"/>
          <a:ext cx="0" cy="0"/>
          <a:chOff x="0" y="0"/>
          <a:chExt cx="0" cy="0"/>
        </a:xfrm>
      </p:grpSpPr>
      <p:sp>
        <p:nvSpPr>
          <p:cNvPr id="112" name="Line"/>
          <p:cNvSpPr/>
          <p:nvPr/>
        </p:nvSpPr>
        <p:spPr>
          <a:xfrm>
            <a:off x="635000" y="12192000"/>
            <a:ext cx="23114000" cy="0"/>
          </a:xfrm>
          <a:prstGeom prst="line">
            <a:avLst/>
          </a:prstGeom>
          <a:ln w="38100">
            <a:solidFill>
              <a:schemeClr val="accent4"/>
            </a:solidFill>
            <a:miter lim="400000"/>
          </a:ln>
        </p:spPr>
        <p:txBody>
          <a:bodyPr lIns="45718" tIns="45718" rIns="45718" bIns="45718"/>
          <a:lstStyle/>
          <a:p>
            <a:pPr/>
          </a:p>
        </p:txBody>
      </p:sp>
      <p:sp>
        <p:nvSpPr>
          <p:cNvPr id="113" name="Line"/>
          <p:cNvSpPr/>
          <p:nvPr/>
        </p:nvSpPr>
        <p:spPr>
          <a:xfrm>
            <a:off x="639141" y="692907"/>
            <a:ext cx="23114004" cy="1"/>
          </a:xfrm>
          <a:prstGeom prst="line">
            <a:avLst/>
          </a:prstGeom>
          <a:ln w="114300">
            <a:solidFill>
              <a:schemeClr val="accent4"/>
            </a:solidFill>
            <a:miter lim="400000"/>
          </a:ln>
        </p:spPr>
        <p:txBody>
          <a:bodyPr lIns="45718" tIns="45718" rIns="45718" bIns="45718"/>
          <a:lstStyle/>
          <a:p>
            <a:pPr/>
          </a:p>
        </p:txBody>
      </p:sp>
      <p:sp>
        <p:nvSpPr>
          <p:cNvPr id="114" name="Body Level One…"/>
          <p:cNvSpPr txBox="1"/>
          <p:nvPr>
            <p:ph type="body" sz="half" idx="1" hasCustomPrompt="1"/>
          </p:nvPr>
        </p:nvSpPr>
        <p:spPr>
          <a:xfrm>
            <a:off x="571500" y="3898900"/>
            <a:ext cx="23236827" cy="5499100"/>
          </a:xfrm>
          <a:prstGeom prst="rect">
            <a:avLst/>
          </a:prstGeom>
        </p:spPr>
        <p:txBody>
          <a:bodyPr/>
          <a:lstStyle>
            <a:lvl1pPr defTabSz="825500">
              <a:lnSpc>
                <a:spcPct val="100000"/>
              </a:lnSpc>
              <a:defRPr spc="-239" sz="12000">
                <a:latin typeface="Founders Grotesk"/>
                <a:ea typeface="Founders Grotesk"/>
                <a:cs typeface="Founders Grotesk"/>
                <a:sym typeface="Founders Grotesk"/>
              </a:defRPr>
            </a:lvl1pPr>
            <a:lvl2pPr defTabSz="825500">
              <a:lnSpc>
                <a:spcPct val="100000"/>
              </a:lnSpc>
              <a:defRPr spc="-239" sz="12000">
                <a:latin typeface="Founders Grotesk"/>
                <a:ea typeface="Founders Grotesk"/>
                <a:cs typeface="Founders Grotesk"/>
                <a:sym typeface="Founders Grotesk"/>
              </a:defRPr>
            </a:lvl2pPr>
            <a:lvl3pPr defTabSz="825500">
              <a:lnSpc>
                <a:spcPct val="100000"/>
              </a:lnSpc>
              <a:defRPr spc="-239" sz="12000">
                <a:latin typeface="Founders Grotesk"/>
                <a:ea typeface="Founders Grotesk"/>
                <a:cs typeface="Founders Grotesk"/>
                <a:sym typeface="Founders Grotesk"/>
              </a:defRPr>
            </a:lvl3pPr>
            <a:lvl4pPr defTabSz="825500">
              <a:lnSpc>
                <a:spcPct val="100000"/>
              </a:lnSpc>
              <a:defRPr spc="-239" sz="12000">
                <a:latin typeface="Founders Grotesk"/>
                <a:ea typeface="Founders Grotesk"/>
                <a:cs typeface="Founders Grotesk"/>
                <a:sym typeface="Founders Grotesk"/>
              </a:defRPr>
            </a:lvl4pPr>
            <a:lvl5pPr defTabSz="825500">
              <a:lnSpc>
                <a:spcPct val="100000"/>
              </a:lnSpc>
              <a:defRPr spc="-239" sz="12000">
                <a:latin typeface="Founders Grotesk"/>
                <a:ea typeface="Founders Grotesk"/>
                <a:cs typeface="Founders Grotesk"/>
                <a:sym typeface="Founders Grotesk"/>
              </a:defRPr>
            </a:lvl5pPr>
          </a:lstStyle>
          <a:p>
            <a:pPr/>
            <a:r>
              <a:t>Statement</a:t>
            </a:r>
          </a:p>
          <a:p>
            <a:pPr lvl="1"/>
            <a:r>
              <a:t/>
            </a:r>
          </a:p>
          <a:p>
            <a:pPr lvl="2"/>
            <a:r>
              <a:t/>
            </a:r>
          </a:p>
          <a:p>
            <a:pPr lvl="3"/>
            <a:r>
              <a:t/>
            </a:r>
          </a:p>
          <a:p>
            <a:pPr lvl="4"/>
            <a:r>
              <a:t/>
            </a:r>
          </a:p>
        </p:txBody>
      </p:sp>
      <p:sp>
        <p:nvSpPr>
          <p:cNvPr id="11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Big Fact">
    <p:spTree>
      <p:nvGrpSpPr>
        <p:cNvPr id="1" name=""/>
        <p:cNvGrpSpPr/>
        <p:nvPr/>
      </p:nvGrpSpPr>
      <p:grpSpPr>
        <a:xfrm>
          <a:off x="0" y="0"/>
          <a:ext cx="0" cy="0"/>
          <a:chOff x="0" y="0"/>
          <a:chExt cx="0" cy="0"/>
        </a:xfrm>
      </p:grpSpPr>
      <p:sp>
        <p:nvSpPr>
          <p:cNvPr id="122" name="Body Level One…"/>
          <p:cNvSpPr txBox="1"/>
          <p:nvPr>
            <p:ph type="body" idx="1" hasCustomPrompt="1"/>
          </p:nvPr>
        </p:nvSpPr>
        <p:spPr>
          <a:xfrm>
            <a:off x="634998" y="1346200"/>
            <a:ext cx="23241003" cy="8451368"/>
          </a:xfrm>
          <a:prstGeom prst="rect">
            <a:avLst/>
          </a:prstGeom>
        </p:spPr>
        <p:txBody>
          <a:bodyPr anchor="b"/>
          <a:lstStyle>
            <a:lvl1pPr defTabSz="825500">
              <a:defRPr spc="-419" sz="42000">
                <a:latin typeface="Founders Grotesk Light"/>
                <a:ea typeface="Founders Grotesk Light"/>
                <a:cs typeface="Founders Grotesk Light"/>
                <a:sym typeface="Founders Grotesk Light"/>
              </a:defRPr>
            </a:lvl1pPr>
            <a:lvl2pPr defTabSz="825500">
              <a:defRPr spc="-419" sz="42000">
                <a:latin typeface="Founders Grotesk Light"/>
                <a:ea typeface="Founders Grotesk Light"/>
                <a:cs typeface="Founders Grotesk Light"/>
                <a:sym typeface="Founders Grotesk Light"/>
              </a:defRPr>
            </a:lvl2pPr>
            <a:lvl3pPr defTabSz="825500">
              <a:defRPr spc="-419" sz="42000">
                <a:latin typeface="Founders Grotesk Light"/>
                <a:ea typeface="Founders Grotesk Light"/>
                <a:cs typeface="Founders Grotesk Light"/>
                <a:sym typeface="Founders Grotesk Light"/>
              </a:defRPr>
            </a:lvl3pPr>
            <a:lvl4pPr defTabSz="825500">
              <a:defRPr spc="-419" sz="42000">
                <a:latin typeface="Founders Grotesk Light"/>
                <a:ea typeface="Founders Grotesk Light"/>
                <a:cs typeface="Founders Grotesk Light"/>
                <a:sym typeface="Founders Grotesk Light"/>
              </a:defRPr>
            </a:lvl4pPr>
            <a:lvl5pPr defTabSz="825500">
              <a:defRPr spc="-419" sz="42000">
                <a:latin typeface="Founders Grotesk Light"/>
                <a:ea typeface="Founders Grotesk Light"/>
                <a:cs typeface="Founders Grotesk Light"/>
                <a:sym typeface="Founders Grotesk Light"/>
              </a:defRPr>
            </a:lvl5pPr>
          </a:lstStyle>
          <a:p>
            <a:pPr/>
            <a:r>
              <a:t>100%</a:t>
            </a:r>
          </a:p>
          <a:p>
            <a:pPr lvl="1"/>
            <a:r>
              <a:t/>
            </a:r>
          </a:p>
          <a:p>
            <a:pPr lvl="2"/>
            <a:r>
              <a:t/>
            </a:r>
          </a:p>
          <a:p>
            <a:pPr lvl="3"/>
            <a:r>
              <a:t/>
            </a:r>
          </a:p>
          <a:p>
            <a:pPr lvl="4"/>
            <a:r>
              <a:t/>
            </a:r>
          </a:p>
        </p:txBody>
      </p:sp>
      <p:sp>
        <p:nvSpPr>
          <p:cNvPr id="123" name="Fact information"/>
          <p:cNvSpPr txBox="1"/>
          <p:nvPr>
            <p:ph type="body" sz="quarter" idx="13" hasCustomPrompt="1"/>
          </p:nvPr>
        </p:nvSpPr>
        <p:spPr>
          <a:xfrm>
            <a:off x="635000" y="9170947"/>
            <a:ext cx="23241000" cy="932817"/>
          </a:xfrm>
          <a:prstGeom prst="rect">
            <a:avLst/>
          </a:prstGeom>
        </p:spPr>
        <p:txBody>
          <a:bodyPr anchor="t"/>
          <a:lstStyle>
            <a:lvl1pPr>
              <a:defRPr spc="-100"/>
            </a:lvl1pPr>
          </a:lstStyle>
          <a:p>
            <a:pPr/>
            <a:r>
              <a:t>Fact information</a:t>
            </a:r>
          </a:p>
        </p:txBody>
      </p:sp>
      <p:sp>
        <p:nvSpPr>
          <p:cNvPr id="124" name="Line"/>
          <p:cNvSpPr/>
          <p:nvPr/>
        </p:nvSpPr>
        <p:spPr>
          <a:xfrm>
            <a:off x="634999" y="12192000"/>
            <a:ext cx="23118144" cy="0"/>
          </a:xfrm>
          <a:prstGeom prst="line">
            <a:avLst/>
          </a:prstGeom>
          <a:ln w="38100">
            <a:solidFill>
              <a:srgbClr val="000034"/>
            </a:solidFill>
            <a:miter lim="400000"/>
          </a:ln>
        </p:spPr>
        <p:txBody>
          <a:bodyPr lIns="45718" tIns="45718" rIns="45718" bIns="45718"/>
          <a:lstStyle/>
          <a:p>
            <a:pPr/>
          </a:p>
        </p:txBody>
      </p:sp>
      <p:sp>
        <p:nvSpPr>
          <p:cNvPr id="125" name="Line"/>
          <p:cNvSpPr/>
          <p:nvPr/>
        </p:nvSpPr>
        <p:spPr>
          <a:xfrm>
            <a:off x="639141" y="692907"/>
            <a:ext cx="23114004" cy="1"/>
          </a:xfrm>
          <a:prstGeom prst="line">
            <a:avLst/>
          </a:prstGeom>
          <a:ln w="114300">
            <a:solidFill>
              <a:srgbClr val="000034"/>
            </a:solidFill>
            <a:miter lim="400000"/>
          </a:ln>
        </p:spPr>
        <p:txBody>
          <a:bodyPr lIns="45718" tIns="45718" rIns="45718" bIns="45718"/>
          <a:lstStyle/>
          <a:p>
            <a:pPr/>
          </a:p>
        </p:txBody>
      </p:sp>
      <p:sp>
        <p:nvSpPr>
          <p:cNvPr id="12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Quote">
    <p:spTree>
      <p:nvGrpSpPr>
        <p:cNvPr id="1" name=""/>
        <p:cNvGrpSpPr/>
        <p:nvPr/>
      </p:nvGrpSpPr>
      <p:grpSpPr>
        <a:xfrm>
          <a:off x="0" y="0"/>
          <a:ext cx="0" cy="0"/>
          <a:chOff x="0" y="0"/>
          <a:chExt cx="0" cy="0"/>
        </a:xfrm>
      </p:grpSpPr>
      <p:sp>
        <p:nvSpPr>
          <p:cNvPr id="133" name="Body Level One…"/>
          <p:cNvSpPr txBox="1"/>
          <p:nvPr>
            <p:ph type="body" sz="quarter" idx="1" hasCustomPrompt="1"/>
          </p:nvPr>
        </p:nvSpPr>
        <p:spPr>
          <a:prstGeom prst="rect">
            <a:avLst/>
          </a:prstGeom>
        </p:spPr>
        <p:txBody>
          <a:bodyPr/>
          <a:lstStyle/>
          <a:p>
            <a:pPr/>
            <a:r>
              <a:t>Attribution</a:t>
            </a:r>
          </a:p>
          <a:p>
            <a:pPr lvl="1"/>
            <a:r>
              <a:t/>
            </a:r>
          </a:p>
          <a:p>
            <a:pPr lvl="2"/>
            <a:r>
              <a:t/>
            </a:r>
          </a:p>
          <a:p>
            <a:pPr lvl="3"/>
            <a:r>
              <a:t/>
            </a:r>
          </a:p>
          <a:p>
            <a:pPr lvl="4"/>
            <a:r>
              <a:t/>
            </a:r>
          </a:p>
        </p:txBody>
      </p:sp>
      <p:sp>
        <p:nvSpPr>
          <p:cNvPr id="134" name="Body Level One…"/>
          <p:cNvSpPr txBox="1"/>
          <p:nvPr>
            <p:ph type="body" sz="half" idx="13" hasCustomPrompt="1"/>
          </p:nvPr>
        </p:nvSpPr>
        <p:spPr>
          <a:xfrm>
            <a:off x="515837" y="741381"/>
            <a:ext cx="23241004" cy="4970080"/>
          </a:xfrm>
          <a:prstGeom prst="rect">
            <a:avLst/>
          </a:prstGeom>
        </p:spPr>
        <p:txBody>
          <a:bodyPr anchor="t"/>
          <a:lstStyle>
            <a:lvl1pPr marL="419100" indent="-419100" defTabSz="825500">
              <a:defRPr spc="-200" sz="12000">
                <a:latin typeface="Founders Grotesk"/>
                <a:ea typeface="Founders Grotesk"/>
                <a:cs typeface="Founders Grotesk"/>
                <a:sym typeface="Founders Grotesk"/>
              </a:defRPr>
            </a:lvl1pPr>
          </a:lstStyle>
          <a:p>
            <a:pPr/>
            <a:r>
              <a:t>“Notable Quote”</a:t>
            </a:r>
          </a:p>
        </p:txBody>
      </p:sp>
      <p:sp>
        <p:nvSpPr>
          <p:cNvPr id="13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hoto - 3 Up">
    <p:bg>
      <p:bgPr>
        <a:solidFill>
          <a:srgbClr val="FFFFFF"/>
        </a:solidFill>
      </p:bgPr>
    </p:bg>
    <p:spTree>
      <p:nvGrpSpPr>
        <p:cNvPr id="1" name=""/>
        <p:cNvGrpSpPr/>
        <p:nvPr/>
      </p:nvGrpSpPr>
      <p:grpSpPr>
        <a:xfrm>
          <a:off x="0" y="0"/>
          <a:ext cx="0" cy="0"/>
          <a:chOff x="0" y="0"/>
          <a:chExt cx="0" cy="0"/>
        </a:xfrm>
      </p:grpSpPr>
      <p:sp>
        <p:nvSpPr>
          <p:cNvPr id="142" name="Image"/>
          <p:cNvSpPr/>
          <p:nvPr>
            <p:ph type="pic" sz="half" idx="13"/>
          </p:nvPr>
        </p:nvSpPr>
        <p:spPr>
          <a:xfrm>
            <a:off x="12192000" y="-1003300"/>
            <a:ext cx="11557000" cy="7679267"/>
          </a:xfrm>
          <a:prstGeom prst="rect">
            <a:avLst/>
          </a:prstGeom>
        </p:spPr>
        <p:txBody>
          <a:bodyPr lIns="91439" tIns="45719" rIns="91439" bIns="45719" anchor="t">
            <a:noAutofit/>
          </a:bodyPr>
          <a:lstStyle/>
          <a:p>
            <a:pPr/>
          </a:p>
        </p:txBody>
      </p:sp>
      <p:sp>
        <p:nvSpPr>
          <p:cNvPr id="143" name="Image"/>
          <p:cNvSpPr/>
          <p:nvPr>
            <p:ph type="pic" sz="half" idx="14"/>
          </p:nvPr>
        </p:nvSpPr>
        <p:spPr>
          <a:xfrm>
            <a:off x="12192000" y="5397500"/>
            <a:ext cx="11557000" cy="7749789"/>
          </a:xfrm>
          <a:prstGeom prst="rect">
            <a:avLst/>
          </a:prstGeom>
        </p:spPr>
        <p:txBody>
          <a:bodyPr lIns="91439" tIns="45719" rIns="91439" bIns="45719" anchor="t">
            <a:noAutofit/>
          </a:bodyPr>
          <a:lstStyle/>
          <a:p>
            <a:pPr/>
          </a:p>
        </p:txBody>
      </p:sp>
      <p:sp>
        <p:nvSpPr>
          <p:cNvPr id="144" name="Image"/>
          <p:cNvSpPr/>
          <p:nvPr>
            <p:ph type="pic" idx="15"/>
          </p:nvPr>
        </p:nvSpPr>
        <p:spPr>
          <a:xfrm>
            <a:off x="571500" y="-698500"/>
            <a:ext cx="11684000" cy="14426495"/>
          </a:xfrm>
          <a:prstGeom prst="rect">
            <a:avLst/>
          </a:prstGeom>
        </p:spPr>
        <p:txBody>
          <a:bodyPr lIns="91439" tIns="45719" rIns="91439" bIns="45719" anchor="t">
            <a:noAutofit/>
          </a:bodyPr>
          <a:lstStyle/>
          <a:p>
            <a:pPr/>
          </a:p>
        </p:txBody>
      </p:sp>
      <p:sp>
        <p:nvSpPr>
          <p:cNvPr id="14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hoto">
    <p:bg>
      <p:bgPr>
        <a:solidFill>
          <a:srgbClr val="FFFFFF"/>
        </a:solidFill>
      </p:bgPr>
    </p:bg>
    <p:spTree>
      <p:nvGrpSpPr>
        <p:cNvPr id="1" name=""/>
        <p:cNvGrpSpPr/>
        <p:nvPr/>
      </p:nvGrpSpPr>
      <p:grpSpPr>
        <a:xfrm>
          <a:off x="0" y="0"/>
          <a:ext cx="0" cy="0"/>
          <a:chOff x="0" y="0"/>
          <a:chExt cx="0" cy="0"/>
        </a:xfrm>
      </p:grpSpPr>
      <p:sp>
        <p:nvSpPr>
          <p:cNvPr id="152" name="1054398042_3378x2084.jpg"/>
          <p:cNvSpPr/>
          <p:nvPr>
            <p:ph type="pic" idx="13"/>
          </p:nvPr>
        </p:nvSpPr>
        <p:spPr>
          <a:xfrm>
            <a:off x="0" y="-2984500"/>
            <a:ext cx="28333700" cy="17480000"/>
          </a:xfrm>
          <a:prstGeom prst="rect">
            <a:avLst/>
          </a:prstGeom>
        </p:spPr>
        <p:txBody>
          <a:bodyPr lIns="91439" tIns="45719" rIns="91439" bIns="45719" anchor="t">
            <a:noAutofit/>
          </a:bodyPr>
          <a:lstStyle/>
          <a:p>
            <a:pPr/>
          </a:p>
        </p:txBody>
      </p:sp>
      <p:sp>
        <p:nvSpPr>
          <p:cNvPr id="153" name="Slide Number"/>
          <p:cNvSpPr txBox="1"/>
          <p:nvPr>
            <p:ph type="sldNum" sz="quarter" idx="2"/>
          </p:nvPr>
        </p:nvSpPr>
        <p:spPr>
          <a:prstGeom prst="rect">
            <a:avLst/>
          </a:prstGeom>
        </p:spPr>
        <p:txBody>
          <a:bodyPr/>
          <a:lstStyle>
            <a:lvl1pPr>
              <a:defRPr>
                <a:solidFill>
                  <a:srgbClr val="FFFFFF"/>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Blank">
    <p:bg>
      <p:bgPr>
        <a:solidFill>
          <a:srgbClr val="FFFFFF"/>
        </a:solidFill>
      </p:bgPr>
    </p:bg>
    <p:spTree>
      <p:nvGrpSpPr>
        <p:cNvPr id="1" name=""/>
        <p:cNvGrpSpPr/>
        <p:nvPr/>
      </p:nvGrpSpPr>
      <p:grpSpPr>
        <a:xfrm>
          <a:off x="0" y="0"/>
          <a:ext cx="0" cy="0"/>
          <a:chOff x="0" y="0"/>
          <a:chExt cx="0" cy="0"/>
        </a:xfrm>
      </p:grpSpPr>
      <p:sp>
        <p:nvSpPr>
          <p:cNvPr id="16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 Id="rId15" Type="http://schemas.openxmlformats.org/officeDocument/2006/relationships/slideLayout" Target="../slideLayouts/slideLayout14.xml"/><Relationship Id="rId16"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C3D9E0"/>
        </a:solidFill>
      </p:bgPr>
    </p:bg>
    <p:spTree>
      <p:nvGrpSpPr>
        <p:cNvPr id="1" name=""/>
        <p:cNvGrpSpPr/>
        <p:nvPr/>
      </p:nvGrpSpPr>
      <p:grpSpPr>
        <a:xfrm>
          <a:off x="0" y="0"/>
          <a:ext cx="0" cy="0"/>
          <a:chOff x="0" y="0"/>
          <a:chExt cx="0" cy="0"/>
        </a:xfrm>
      </p:grpSpPr>
      <p:sp>
        <p:nvSpPr>
          <p:cNvPr id="2" name="Line"/>
          <p:cNvSpPr/>
          <p:nvPr/>
        </p:nvSpPr>
        <p:spPr>
          <a:xfrm>
            <a:off x="635000" y="12192000"/>
            <a:ext cx="23114000" cy="0"/>
          </a:xfrm>
          <a:prstGeom prst="line">
            <a:avLst/>
          </a:prstGeom>
          <a:ln w="38100">
            <a:solidFill>
              <a:schemeClr val="accent2"/>
            </a:solidFill>
            <a:miter lim="400000"/>
          </a:ln>
        </p:spPr>
        <p:txBody>
          <a:bodyPr lIns="45718" tIns="45718" rIns="45718" bIns="45718"/>
          <a:lstStyle/>
          <a:p>
            <a:pPr/>
          </a:p>
        </p:txBody>
      </p:sp>
      <p:sp>
        <p:nvSpPr>
          <p:cNvPr id="3" name="Line"/>
          <p:cNvSpPr/>
          <p:nvPr/>
        </p:nvSpPr>
        <p:spPr>
          <a:xfrm>
            <a:off x="639141" y="692907"/>
            <a:ext cx="23114004" cy="1"/>
          </a:xfrm>
          <a:prstGeom prst="line">
            <a:avLst/>
          </a:prstGeom>
          <a:ln w="38100">
            <a:solidFill>
              <a:schemeClr val="accent2"/>
            </a:solidFill>
            <a:miter lim="400000"/>
          </a:ln>
        </p:spPr>
        <p:txBody>
          <a:bodyPr lIns="45718" tIns="45718" rIns="45718" bIns="45718"/>
          <a:lstStyle/>
          <a:p>
            <a:pPr/>
          </a:p>
        </p:txBody>
      </p:sp>
      <p:sp>
        <p:nvSpPr>
          <p:cNvPr id="4" name="Body Level One…"/>
          <p:cNvSpPr txBox="1"/>
          <p:nvPr>
            <p:ph type="body" idx="1" hasCustomPrompt="1"/>
          </p:nvPr>
        </p:nvSpPr>
        <p:spPr>
          <a:xfrm>
            <a:off x="1148059" y="9247147"/>
            <a:ext cx="22707183" cy="932817"/>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normAutofit fontScale="100000" lnSpcReduction="0"/>
          </a:bodyPr>
          <a:lstStyle/>
          <a:p>
            <a:pPr/>
            <a:r>
              <a:t>Attribution</a:t>
            </a:r>
          </a:p>
          <a:p>
            <a:pPr lvl="1"/>
            <a:r>
              <a:t/>
            </a:r>
          </a:p>
          <a:p>
            <a:pPr lvl="2"/>
            <a:r>
              <a:t/>
            </a:r>
          </a:p>
          <a:p>
            <a:pPr lvl="3"/>
            <a:r>
              <a:t/>
            </a:r>
          </a:p>
          <a:p>
            <a:pPr lvl="4"/>
            <a:r>
              <a:t/>
            </a:r>
          </a:p>
        </p:txBody>
      </p:sp>
      <p:sp>
        <p:nvSpPr>
          <p:cNvPr id="5" name="Title Text"/>
          <p:cNvSpPr txBox="1"/>
          <p:nvPr>
            <p:ph type="title"/>
          </p:nvPr>
        </p:nvSpPr>
        <p:spPr>
          <a:xfrm>
            <a:off x="3653366" y="2743200"/>
            <a:ext cx="19507201" cy="4359275"/>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a:r>
              <a:t>Title Text</a:t>
            </a:r>
          </a:p>
        </p:txBody>
      </p:sp>
      <p:sp>
        <p:nvSpPr>
          <p:cNvPr id="6" name="Slide Number"/>
          <p:cNvSpPr txBox="1"/>
          <p:nvPr>
            <p:ph type="sldNum" sz="quarter" idx="2"/>
          </p:nvPr>
        </p:nvSpPr>
        <p:spPr>
          <a:xfrm>
            <a:off x="23431499" y="12268200"/>
            <a:ext cx="371756" cy="555245"/>
          </a:xfrm>
          <a:prstGeom prst="rect">
            <a:avLst/>
          </a:prstGeom>
          <a:ln w="12700">
            <a:miter lim="400000"/>
          </a:ln>
        </p:spPr>
        <p:txBody>
          <a:bodyPr wrap="none" lIns="50800" tIns="50800" rIns="50800" bIns="50800" anchor="b">
            <a:spAutoFit/>
          </a:bodyPr>
          <a:lstStyle>
            <a:lvl1pPr algn="r">
              <a:lnSpc>
                <a:spcPct val="100000"/>
              </a:lnSpc>
              <a:spcBef>
                <a:spcPts val="0"/>
              </a:spcBef>
              <a:defRPr spc="28" sz="2800">
                <a:latin typeface="Founders Grotesk Condensed"/>
                <a:ea typeface="Founders Grotesk Condensed"/>
                <a:cs typeface="Founders Grotesk Condensed"/>
                <a:sym typeface="Founders Grotesk Condensed"/>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Lst>
  <p:transition xmlns:p14="http://schemas.microsoft.com/office/powerpoint/2010/main" spd="med" advClick="1"/>
  <p:txStyles>
    <p:titleStyle>
      <a:lvl1pPr marL="0" marR="0" indent="0" algn="l" defTabSz="825500" rtl="0" latinLnBrk="0">
        <a:lnSpc>
          <a:spcPct val="80000"/>
        </a:lnSpc>
        <a:spcBef>
          <a:spcPts val="0"/>
        </a:spcBef>
        <a:spcAft>
          <a:spcPts val="0"/>
        </a:spcAft>
        <a:buClrTx/>
        <a:buSzTx/>
        <a:buFontTx/>
        <a:buNone/>
        <a:tabLst/>
        <a:defRPr b="0" baseline="0" cap="none" i="0" spc="-79" strike="noStrike" sz="8000" u="none">
          <a:solidFill>
            <a:schemeClr val="accent4"/>
          </a:solidFill>
          <a:uFillTx/>
          <a:latin typeface="Founders Grotesk"/>
          <a:ea typeface="Founders Grotesk"/>
          <a:cs typeface="Founders Grotesk"/>
          <a:sym typeface="Founders Grotesk"/>
        </a:defRPr>
      </a:lvl1pPr>
      <a:lvl2pPr marL="0" marR="0" indent="0" algn="l" defTabSz="825500" rtl="0" latinLnBrk="0">
        <a:lnSpc>
          <a:spcPct val="80000"/>
        </a:lnSpc>
        <a:spcBef>
          <a:spcPts val="0"/>
        </a:spcBef>
        <a:spcAft>
          <a:spcPts val="0"/>
        </a:spcAft>
        <a:buClrTx/>
        <a:buSzTx/>
        <a:buFontTx/>
        <a:buNone/>
        <a:tabLst/>
        <a:defRPr b="0" baseline="0" cap="none" i="0" spc="-79" strike="noStrike" sz="8000" u="none">
          <a:solidFill>
            <a:schemeClr val="accent4"/>
          </a:solidFill>
          <a:uFillTx/>
          <a:latin typeface="Founders Grotesk"/>
          <a:ea typeface="Founders Grotesk"/>
          <a:cs typeface="Founders Grotesk"/>
          <a:sym typeface="Founders Grotesk"/>
        </a:defRPr>
      </a:lvl2pPr>
      <a:lvl3pPr marL="0" marR="0" indent="0" algn="l" defTabSz="825500" rtl="0" latinLnBrk="0">
        <a:lnSpc>
          <a:spcPct val="80000"/>
        </a:lnSpc>
        <a:spcBef>
          <a:spcPts val="0"/>
        </a:spcBef>
        <a:spcAft>
          <a:spcPts val="0"/>
        </a:spcAft>
        <a:buClrTx/>
        <a:buSzTx/>
        <a:buFontTx/>
        <a:buNone/>
        <a:tabLst/>
        <a:defRPr b="0" baseline="0" cap="none" i="0" spc="-79" strike="noStrike" sz="8000" u="none">
          <a:solidFill>
            <a:schemeClr val="accent4"/>
          </a:solidFill>
          <a:uFillTx/>
          <a:latin typeface="Founders Grotesk"/>
          <a:ea typeface="Founders Grotesk"/>
          <a:cs typeface="Founders Grotesk"/>
          <a:sym typeface="Founders Grotesk"/>
        </a:defRPr>
      </a:lvl3pPr>
      <a:lvl4pPr marL="0" marR="0" indent="0" algn="l" defTabSz="825500" rtl="0" latinLnBrk="0">
        <a:lnSpc>
          <a:spcPct val="80000"/>
        </a:lnSpc>
        <a:spcBef>
          <a:spcPts val="0"/>
        </a:spcBef>
        <a:spcAft>
          <a:spcPts val="0"/>
        </a:spcAft>
        <a:buClrTx/>
        <a:buSzTx/>
        <a:buFontTx/>
        <a:buNone/>
        <a:tabLst/>
        <a:defRPr b="0" baseline="0" cap="none" i="0" spc="-79" strike="noStrike" sz="8000" u="none">
          <a:solidFill>
            <a:schemeClr val="accent4"/>
          </a:solidFill>
          <a:uFillTx/>
          <a:latin typeface="Founders Grotesk"/>
          <a:ea typeface="Founders Grotesk"/>
          <a:cs typeface="Founders Grotesk"/>
          <a:sym typeface="Founders Grotesk"/>
        </a:defRPr>
      </a:lvl4pPr>
      <a:lvl5pPr marL="0" marR="0" indent="0" algn="l" defTabSz="825500" rtl="0" latinLnBrk="0">
        <a:lnSpc>
          <a:spcPct val="80000"/>
        </a:lnSpc>
        <a:spcBef>
          <a:spcPts val="0"/>
        </a:spcBef>
        <a:spcAft>
          <a:spcPts val="0"/>
        </a:spcAft>
        <a:buClrTx/>
        <a:buSzTx/>
        <a:buFontTx/>
        <a:buNone/>
        <a:tabLst/>
        <a:defRPr b="0" baseline="0" cap="none" i="0" spc="-79" strike="noStrike" sz="8000" u="none">
          <a:solidFill>
            <a:schemeClr val="accent4"/>
          </a:solidFill>
          <a:uFillTx/>
          <a:latin typeface="Founders Grotesk"/>
          <a:ea typeface="Founders Grotesk"/>
          <a:cs typeface="Founders Grotesk"/>
          <a:sym typeface="Founders Grotesk"/>
        </a:defRPr>
      </a:lvl5pPr>
      <a:lvl6pPr marL="0" marR="0" indent="0" algn="l" defTabSz="825500" rtl="0" latinLnBrk="0">
        <a:lnSpc>
          <a:spcPct val="80000"/>
        </a:lnSpc>
        <a:spcBef>
          <a:spcPts val="0"/>
        </a:spcBef>
        <a:spcAft>
          <a:spcPts val="0"/>
        </a:spcAft>
        <a:buClrTx/>
        <a:buSzTx/>
        <a:buFontTx/>
        <a:buNone/>
        <a:tabLst/>
        <a:defRPr b="0" baseline="0" cap="none" i="0" spc="-79" strike="noStrike" sz="8000" u="none">
          <a:solidFill>
            <a:schemeClr val="accent4"/>
          </a:solidFill>
          <a:uFillTx/>
          <a:latin typeface="Founders Grotesk"/>
          <a:ea typeface="Founders Grotesk"/>
          <a:cs typeface="Founders Grotesk"/>
          <a:sym typeface="Founders Grotesk"/>
        </a:defRPr>
      </a:lvl6pPr>
      <a:lvl7pPr marL="0" marR="0" indent="0" algn="l" defTabSz="825500" rtl="0" latinLnBrk="0">
        <a:lnSpc>
          <a:spcPct val="80000"/>
        </a:lnSpc>
        <a:spcBef>
          <a:spcPts val="0"/>
        </a:spcBef>
        <a:spcAft>
          <a:spcPts val="0"/>
        </a:spcAft>
        <a:buClrTx/>
        <a:buSzTx/>
        <a:buFontTx/>
        <a:buNone/>
        <a:tabLst/>
        <a:defRPr b="0" baseline="0" cap="none" i="0" spc="-79" strike="noStrike" sz="8000" u="none">
          <a:solidFill>
            <a:schemeClr val="accent4"/>
          </a:solidFill>
          <a:uFillTx/>
          <a:latin typeface="Founders Grotesk"/>
          <a:ea typeface="Founders Grotesk"/>
          <a:cs typeface="Founders Grotesk"/>
          <a:sym typeface="Founders Grotesk"/>
        </a:defRPr>
      </a:lvl7pPr>
      <a:lvl8pPr marL="0" marR="0" indent="0" algn="l" defTabSz="825500" rtl="0" latinLnBrk="0">
        <a:lnSpc>
          <a:spcPct val="80000"/>
        </a:lnSpc>
        <a:spcBef>
          <a:spcPts val="0"/>
        </a:spcBef>
        <a:spcAft>
          <a:spcPts val="0"/>
        </a:spcAft>
        <a:buClrTx/>
        <a:buSzTx/>
        <a:buFontTx/>
        <a:buNone/>
        <a:tabLst/>
        <a:defRPr b="0" baseline="0" cap="none" i="0" spc="-79" strike="noStrike" sz="8000" u="none">
          <a:solidFill>
            <a:schemeClr val="accent4"/>
          </a:solidFill>
          <a:uFillTx/>
          <a:latin typeface="Founders Grotesk"/>
          <a:ea typeface="Founders Grotesk"/>
          <a:cs typeface="Founders Grotesk"/>
          <a:sym typeface="Founders Grotesk"/>
        </a:defRPr>
      </a:lvl8pPr>
      <a:lvl9pPr marL="0" marR="0" indent="0" algn="l" defTabSz="825500" rtl="0" latinLnBrk="0">
        <a:lnSpc>
          <a:spcPct val="80000"/>
        </a:lnSpc>
        <a:spcBef>
          <a:spcPts val="0"/>
        </a:spcBef>
        <a:spcAft>
          <a:spcPts val="0"/>
        </a:spcAft>
        <a:buClrTx/>
        <a:buSzTx/>
        <a:buFontTx/>
        <a:buNone/>
        <a:tabLst/>
        <a:defRPr b="0" baseline="0" cap="none" i="0" spc="-79" strike="noStrike" sz="8000" u="none">
          <a:solidFill>
            <a:schemeClr val="accent4"/>
          </a:solidFill>
          <a:uFillTx/>
          <a:latin typeface="Founders Grotesk"/>
          <a:ea typeface="Founders Grotesk"/>
          <a:cs typeface="Founders Grotesk"/>
          <a:sym typeface="Founders Grotesk"/>
        </a:defRPr>
      </a:lvl9pPr>
    </p:titleStyle>
    <p:bodyStyle>
      <a:lvl1pPr marL="0" marR="0" indent="0" algn="l" defTabSz="817244" rtl="0" latinLnBrk="0">
        <a:lnSpc>
          <a:spcPct val="80000"/>
        </a:lnSpc>
        <a:spcBef>
          <a:spcPts val="0"/>
        </a:spcBef>
        <a:spcAft>
          <a:spcPts val="0"/>
        </a:spcAft>
        <a:buClrTx/>
        <a:buSzTx/>
        <a:buFontTx/>
        <a:buNone/>
        <a:tabLst/>
        <a:defRPr b="0" baseline="0" cap="none" i="0" spc="-54" strike="noStrike" sz="5400" u="none">
          <a:solidFill>
            <a:schemeClr val="accent1"/>
          </a:solidFill>
          <a:uFillTx/>
          <a:latin typeface="Founders Grotesk Semibold"/>
          <a:ea typeface="Founders Grotesk Semibold"/>
          <a:cs typeface="Founders Grotesk Semibold"/>
          <a:sym typeface="Founders Grotesk Semibold"/>
        </a:defRPr>
      </a:lvl1pPr>
      <a:lvl2pPr marL="0" marR="0" indent="0" algn="l" defTabSz="817244" rtl="0" latinLnBrk="0">
        <a:lnSpc>
          <a:spcPct val="80000"/>
        </a:lnSpc>
        <a:spcBef>
          <a:spcPts val="0"/>
        </a:spcBef>
        <a:spcAft>
          <a:spcPts val="0"/>
        </a:spcAft>
        <a:buClrTx/>
        <a:buSzTx/>
        <a:buFontTx/>
        <a:buNone/>
        <a:tabLst/>
        <a:defRPr b="0" baseline="0" cap="none" i="0" spc="-54" strike="noStrike" sz="5400" u="none">
          <a:solidFill>
            <a:schemeClr val="accent1"/>
          </a:solidFill>
          <a:uFillTx/>
          <a:latin typeface="Founders Grotesk Semibold"/>
          <a:ea typeface="Founders Grotesk Semibold"/>
          <a:cs typeface="Founders Grotesk Semibold"/>
          <a:sym typeface="Founders Grotesk Semibold"/>
        </a:defRPr>
      </a:lvl2pPr>
      <a:lvl3pPr marL="0" marR="0" indent="0" algn="l" defTabSz="817244" rtl="0" latinLnBrk="0">
        <a:lnSpc>
          <a:spcPct val="80000"/>
        </a:lnSpc>
        <a:spcBef>
          <a:spcPts val="0"/>
        </a:spcBef>
        <a:spcAft>
          <a:spcPts val="0"/>
        </a:spcAft>
        <a:buClrTx/>
        <a:buSzTx/>
        <a:buFontTx/>
        <a:buNone/>
        <a:tabLst/>
        <a:defRPr b="0" baseline="0" cap="none" i="0" spc="-54" strike="noStrike" sz="5400" u="none">
          <a:solidFill>
            <a:schemeClr val="accent1"/>
          </a:solidFill>
          <a:uFillTx/>
          <a:latin typeface="Founders Grotesk Semibold"/>
          <a:ea typeface="Founders Grotesk Semibold"/>
          <a:cs typeface="Founders Grotesk Semibold"/>
          <a:sym typeface="Founders Grotesk Semibold"/>
        </a:defRPr>
      </a:lvl3pPr>
      <a:lvl4pPr marL="0" marR="0" indent="0" algn="l" defTabSz="817244" rtl="0" latinLnBrk="0">
        <a:lnSpc>
          <a:spcPct val="80000"/>
        </a:lnSpc>
        <a:spcBef>
          <a:spcPts val="0"/>
        </a:spcBef>
        <a:spcAft>
          <a:spcPts val="0"/>
        </a:spcAft>
        <a:buClrTx/>
        <a:buSzTx/>
        <a:buFontTx/>
        <a:buNone/>
        <a:tabLst/>
        <a:defRPr b="0" baseline="0" cap="none" i="0" spc="-54" strike="noStrike" sz="5400" u="none">
          <a:solidFill>
            <a:schemeClr val="accent1"/>
          </a:solidFill>
          <a:uFillTx/>
          <a:latin typeface="Founders Grotesk Semibold"/>
          <a:ea typeface="Founders Grotesk Semibold"/>
          <a:cs typeface="Founders Grotesk Semibold"/>
          <a:sym typeface="Founders Grotesk Semibold"/>
        </a:defRPr>
      </a:lvl4pPr>
      <a:lvl5pPr marL="0" marR="0" indent="0" algn="l" defTabSz="817244" rtl="0" latinLnBrk="0">
        <a:lnSpc>
          <a:spcPct val="80000"/>
        </a:lnSpc>
        <a:spcBef>
          <a:spcPts val="0"/>
        </a:spcBef>
        <a:spcAft>
          <a:spcPts val="0"/>
        </a:spcAft>
        <a:buClrTx/>
        <a:buSzTx/>
        <a:buFontTx/>
        <a:buNone/>
        <a:tabLst/>
        <a:defRPr b="0" baseline="0" cap="none" i="0" spc="-54" strike="noStrike" sz="5400" u="none">
          <a:solidFill>
            <a:schemeClr val="accent1"/>
          </a:solidFill>
          <a:uFillTx/>
          <a:latin typeface="Founders Grotesk Semibold"/>
          <a:ea typeface="Founders Grotesk Semibold"/>
          <a:cs typeface="Founders Grotesk Semibold"/>
          <a:sym typeface="Founders Grotesk Semibold"/>
        </a:defRPr>
      </a:lvl5pPr>
      <a:lvl6pPr marL="0" marR="0" indent="0" algn="l" defTabSz="817244" rtl="0" latinLnBrk="0">
        <a:lnSpc>
          <a:spcPct val="80000"/>
        </a:lnSpc>
        <a:spcBef>
          <a:spcPts val="0"/>
        </a:spcBef>
        <a:spcAft>
          <a:spcPts val="0"/>
        </a:spcAft>
        <a:buClrTx/>
        <a:buSzTx/>
        <a:buFontTx/>
        <a:buNone/>
        <a:tabLst/>
        <a:defRPr b="0" baseline="0" cap="none" i="0" spc="-54" strike="noStrike" sz="5400" u="none">
          <a:solidFill>
            <a:schemeClr val="accent1"/>
          </a:solidFill>
          <a:uFillTx/>
          <a:latin typeface="Founders Grotesk Semibold"/>
          <a:ea typeface="Founders Grotesk Semibold"/>
          <a:cs typeface="Founders Grotesk Semibold"/>
          <a:sym typeface="Founders Grotesk Semibold"/>
        </a:defRPr>
      </a:lvl6pPr>
      <a:lvl7pPr marL="0" marR="0" indent="0" algn="l" defTabSz="817244" rtl="0" latinLnBrk="0">
        <a:lnSpc>
          <a:spcPct val="80000"/>
        </a:lnSpc>
        <a:spcBef>
          <a:spcPts val="0"/>
        </a:spcBef>
        <a:spcAft>
          <a:spcPts val="0"/>
        </a:spcAft>
        <a:buClrTx/>
        <a:buSzTx/>
        <a:buFontTx/>
        <a:buNone/>
        <a:tabLst/>
        <a:defRPr b="0" baseline="0" cap="none" i="0" spc="-54" strike="noStrike" sz="5400" u="none">
          <a:solidFill>
            <a:schemeClr val="accent1"/>
          </a:solidFill>
          <a:uFillTx/>
          <a:latin typeface="Founders Grotesk Semibold"/>
          <a:ea typeface="Founders Grotesk Semibold"/>
          <a:cs typeface="Founders Grotesk Semibold"/>
          <a:sym typeface="Founders Grotesk Semibold"/>
        </a:defRPr>
      </a:lvl7pPr>
      <a:lvl8pPr marL="0" marR="0" indent="0" algn="l" defTabSz="817244" rtl="0" latinLnBrk="0">
        <a:lnSpc>
          <a:spcPct val="80000"/>
        </a:lnSpc>
        <a:spcBef>
          <a:spcPts val="0"/>
        </a:spcBef>
        <a:spcAft>
          <a:spcPts val="0"/>
        </a:spcAft>
        <a:buClrTx/>
        <a:buSzTx/>
        <a:buFontTx/>
        <a:buNone/>
        <a:tabLst/>
        <a:defRPr b="0" baseline="0" cap="none" i="0" spc="-54" strike="noStrike" sz="5400" u="none">
          <a:solidFill>
            <a:schemeClr val="accent1"/>
          </a:solidFill>
          <a:uFillTx/>
          <a:latin typeface="Founders Grotesk Semibold"/>
          <a:ea typeface="Founders Grotesk Semibold"/>
          <a:cs typeface="Founders Grotesk Semibold"/>
          <a:sym typeface="Founders Grotesk Semibold"/>
        </a:defRPr>
      </a:lvl8pPr>
      <a:lvl9pPr marL="0" marR="0" indent="0" algn="l" defTabSz="817244" rtl="0" latinLnBrk="0">
        <a:lnSpc>
          <a:spcPct val="80000"/>
        </a:lnSpc>
        <a:spcBef>
          <a:spcPts val="0"/>
        </a:spcBef>
        <a:spcAft>
          <a:spcPts val="0"/>
        </a:spcAft>
        <a:buClrTx/>
        <a:buSzTx/>
        <a:buFontTx/>
        <a:buNone/>
        <a:tabLst/>
        <a:defRPr b="0" baseline="0" cap="none" i="0" spc="-54" strike="noStrike" sz="5400" u="none">
          <a:solidFill>
            <a:schemeClr val="accent1"/>
          </a:solidFill>
          <a:uFillTx/>
          <a:latin typeface="Founders Grotesk Semibold"/>
          <a:ea typeface="Founders Grotesk Semibold"/>
          <a:cs typeface="Founders Grotesk Semibold"/>
          <a:sym typeface="Founders Grotesk Semibold"/>
        </a:defRPr>
      </a:lvl9pPr>
    </p:bodyStyle>
    <p:otherStyle>
      <a:lvl1pPr marL="0" marR="0" indent="0" algn="r" defTabSz="825500" rtl="0" latinLnBrk="0">
        <a:lnSpc>
          <a:spcPct val="100000"/>
        </a:lnSpc>
        <a:spcBef>
          <a:spcPts val="0"/>
        </a:spcBef>
        <a:spcAft>
          <a:spcPts val="0"/>
        </a:spcAft>
        <a:buClrTx/>
        <a:buSzTx/>
        <a:buFontTx/>
        <a:buNone/>
        <a:tabLst/>
        <a:defRPr b="0" baseline="0" cap="none" i="0" spc="28" strike="noStrike" sz="2800" u="none">
          <a:solidFill>
            <a:schemeClr val="tx1"/>
          </a:solidFill>
          <a:uFillTx/>
          <a:latin typeface="+mn-lt"/>
          <a:ea typeface="+mn-ea"/>
          <a:cs typeface="+mn-cs"/>
          <a:sym typeface="Founders Grotesk Condensed"/>
        </a:defRPr>
      </a:lvl1pPr>
      <a:lvl2pPr marL="0" marR="0" indent="0" algn="r" defTabSz="825500" rtl="0" latinLnBrk="0">
        <a:lnSpc>
          <a:spcPct val="100000"/>
        </a:lnSpc>
        <a:spcBef>
          <a:spcPts val="0"/>
        </a:spcBef>
        <a:spcAft>
          <a:spcPts val="0"/>
        </a:spcAft>
        <a:buClrTx/>
        <a:buSzTx/>
        <a:buFontTx/>
        <a:buNone/>
        <a:tabLst/>
        <a:defRPr b="0" baseline="0" cap="none" i="0" spc="28" strike="noStrike" sz="2800" u="none">
          <a:solidFill>
            <a:schemeClr val="tx1"/>
          </a:solidFill>
          <a:uFillTx/>
          <a:latin typeface="+mn-lt"/>
          <a:ea typeface="+mn-ea"/>
          <a:cs typeface="+mn-cs"/>
          <a:sym typeface="Founders Grotesk Condensed"/>
        </a:defRPr>
      </a:lvl2pPr>
      <a:lvl3pPr marL="0" marR="0" indent="0" algn="r" defTabSz="825500" rtl="0" latinLnBrk="0">
        <a:lnSpc>
          <a:spcPct val="100000"/>
        </a:lnSpc>
        <a:spcBef>
          <a:spcPts val="0"/>
        </a:spcBef>
        <a:spcAft>
          <a:spcPts val="0"/>
        </a:spcAft>
        <a:buClrTx/>
        <a:buSzTx/>
        <a:buFontTx/>
        <a:buNone/>
        <a:tabLst/>
        <a:defRPr b="0" baseline="0" cap="none" i="0" spc="28" strike="noStrike" sz="2800" u="none">
          <a:solidFill>
            <a:schemeClr val="tx1"/>
          </a:solidFill>
          <a:uFillTx/>
          <a:latin typeface="+mn-lt"/>
          <a:ea typeface="+mn-ea"/>
          <a:cs typeface="+mn-cs"/>
          <a:sym typeface="Founders Grotesk Condensed"/>
        </a:defRPr>
      </a:lvl3pPr>
      <a:lvl4pPr marL="0" marR="0" indent="0" algn="r" defTabSz="825500" rtl="0" latinLnBrk="0">
        <a:lnSpc>
          <a:spcPct val="100000"/>
        </a:lnSpc>
        <a:spcBef>
          <a:spcPts val="0"/>
        </a:spcBef>
        <a:spcAft>
          <a:spcPts val="0"/>
        </a:spcAft>
        <a:buClrTx/>
        <a:buSzTx/>
        <a:buFontTx/>
        <a:buNone/>
        <a:tabLst/>
        <a:defRPr b="0" baseline="0" cap="none" i="0" spc="28" strike="noStrike" sz="2800" u="none">
          <a:solidFill>
            <a:schemeClr val="tx1"/>
          </a:solidFill>
          <a:uFillTx/>
          <a:latin typeface="+mn-lt"/>
          <a:ea typeface="+mn-ea"/>
          <a:cs typeface="+mn-cs"/>
          <a:sym typeface="Founders Grotesk Condensed"/>
        </a:defRPr>
      </a:lvl4pPr>
      <a:lvl5pPr marL="0" marR="0" indent="0" algn="r" defTabSz="825500" rtl="0" latinLnBrk="0">
        <a:lnSpc>
          <a:spcPct val="100000"/>
        </a:lnSpc>
        <a:spcBef>
          <a:spcPts val="0"/>
        </a:spcBef>
        <a:spcAft>
          <a:spcPts val="0"/>
        </a:spcAft>
        <a:buClrTx/>
        <a:buSzTx/>
        <a:buFontTx/>
        <a:buNone/>
        <a:tabLst/>
        <a:defRPr b="0" baseline="0" cap="none" i="0" spc="28" strike="noStrike" sz="2800" u="none">
          <a:solidFill>
            <a:schemeClr val="tx1"/>
          </a:solidFill>
          <a:uFillTx/>
          <a:latin typeface="+mn-lt"/>
          <a:ea typeface="+mn-ea"/>
          <a:cs typeface="+mn-cs"/>
          <a:sym typeface="Founders Grotesk Condensed"/>
        </a:defRPr>
      </a:lvl5pPr>
      <a:lvl6pPr marL="0" marR="0" indent="0" algn="r" defTabSz="825500" rtl="0" latinLnBrk="0">
        <a:lnSpc>
          <a:spcPct val="100000"/>
        </a:lnSpc>
        <a:spcBef>
          <a:spcPts val="0"/>
        </a:spcBef>
        <a:spcAft>
          <a:spcPts val="0"/>
        </a:spcAft>
        <a:buClrTx/>
        <a:buSzTx/>
        <a:buFontTx/>
        <a:buNone/>
        <a:tabLst/>
        <a:defRPr b="0" baseline="0" cap="none" i="0" spc="28" strike="noStrike" sz="2800" u="none">
          <a:solidFill>
            <a:schemeClr val="tx1"/>
          </a:solidFill>
          <a:uFillTx/>
          <a:latin typeface="+mn-lt"/>
          <a:ea typeface="+mn-ea"/>
          <a:cs typeface="+mn-cs"/>
          <a:sym typeface="Founders Grotesk Condensed"/>
        </a:defRPr>
      </a:lvl6pPr>
      <a:lvl7pPr marL="0" marR="0" indent="0" algn="r" defTabSz="825500" rtl="0" latinLnBrk="0">
        <a:lnSpc>
          <a:spcPct val="100000"/>
        </a:lnSpc>
        <a:spcBef>
          <a:spcPts val="0"/>
        </a:spcBef>
        <a:spcAft>
          <a:spcPts val="0"/>
        </a:spcAft>
        <a:buClrTx/>
        <a:buSzTx/>
        <a:buFontTx/>
        <a:buNone/>
        <a:tabLst/>
        <a:defRPr b="0" baseline="0" cap="none" i="0" spc="28" strike="noStrike" sz="2800" u="none">
          <a:solidFill>
            <a:schemeClr val="tx1"/>
          </a:solidFill>
          <a:uFillTx/>
          <a:latin typeface="+mn-lt"/>
          <a:ea typeface="+mn-ea"/>
          <a:cs typeface="+mn-cs"/>
          <a:sym typeface="Founders Grotesk Condensed"/>
        </a:defRPr>
      </a:lvl7pPr>
      <a:lvl8pPr marL="0" marR="0" indent="0" algn="r" defTabSz="825500" rtl="0" latinLnBrk="0">
        <a:lnSpc>
          <a:spcPct val="100000"/>
        </a:lnSpc>
        <a:spcBef>
          <a:spcPts val="0"/>
        </a:spcBef>
        <a:spcAft>
          <a:spcPts val="0"/>
        </a:spcAft>
        <a:buClrTx/>
        <a:buSzTx/>
        <a:buFontTx/>
        <a:buNone/>
        <a:tabLst/>
        <a:defRPr b="0" baseline="0" cap="none" i="0" spc="28" strike="noStrike" sz="2800" u="none">
          <a:solidFill>
            <a:schemeClr val="tx1"/>
          </a:solidFill>
          <a:uFillTx/>
          <a:latin typeface="+mn-lt"/>
          <a:ea typeface="+mn-ea"/>
          <a:cs typeface="+mn-cs"/>
          <a:sym typeface="Founders Grotesk Condensed"/>
        </a:defRPr>
      </a:lvl8pPr>
      <a:lvl9pPr marL="0" marR="0" indent="0" algn="r" defTabSz="825500" rtl="0" latinLnBrk="0">
        <a:lnSpc>
          <a:spcPct val="100000"/>
        </a:lnSpc>
        <a:spcBef>
          <a:spcPts val="0"/>
        </a:spcBef>
        <a:spcAft>
          <a:spcPts val="0"/>
        </a:spcAft>
        <a:buClrTx/>
        <a:buSzTx/>
        <a:buFontTx/>
        <a:buNone/>
        <a:tabLst/>
        <a:defRPr b="0" baseline="0" cap="none" i="0" spc="28" strike="noStrike" sz="2800" u="none">
          <a:solidFill>
            <a:schemeClr val="tx1"/>
          </a:solidFill>
          <a:uFillTx/>
          <a:latin typeface="+mn-lt"/>
          <a:ea typeface="+mn-ea"/>
          <a:cs typeface="+mn-cs"/>
          <a:sym typeface="Founders Grotesk Condensed"/>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1.jpeg"/></Relationships>

</file>

<file path=ppt/slides/_rels/slide4.xml.rels><?xml version="1.0" encoding="UTF-8"?>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image" Target="../media/image1.png"/></Relationships>

</file>

<file path=ppt/slides/_rels/slide5.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jpeg"/></Relationships>

</file>

<file path=ppt/slides/_rels/slide7.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jpeg"/></Relationships>

</file>

<file path=ppt/slides/_rels/slide8.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jpeg"/></Relationships>

</file>

<file path=ppt/slides/_rels/slide9.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5.jpeg"/></Relationships>

</file>

<file path=ppt/slides/_rels/slide10.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6.jpeg"/></Relationships>

</file>

<file path=ppt/slides/_rels/slide12.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7.jpeg"/><Relationship Id="rId3" Type="http://schemas.openxmlformats.org/officeDocument/2006/relationships/image" Target="../media/image8.jpeg"/></Relationships>

</file>

<file path=ppt/slides/_rels/slide13.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9.jpeg"/></Relationships>

</file>

<file path=ppt/slides/_rels/slide14.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0.jpeg"/></Relationships>

</file>

<file path=ppt/slides/_rels/slide15.xml.rels><?xml version="1.0" encoding="UTF-8"?>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11.jpeg"/><Relationship Id="rId3" Type="http://schemas.openxmlformats.org/officeDocument/2006/relationships/image" Target="../media/image12.jpeg"/><Relationship Id="rId4" Type="http://schemas.openxmlformats.org/officeDocument/2006/relationships/image" Target="../media/image13.jpeg"/></Relationships>

</file>

<file path=ppt/slides/_rels/slide18.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14.jpeg"/><Relationship Id="rId3" Type="http://schemas.openxmlformats.org/officeDocument/2006/relationships/image" Target="../media/image15.jpeg"/><Relationship Id="rId4" Type="http://schemas.openxmlformats.org/officeDocument/2006/relationships/image" Target="../media/image16.jpeg"/></Relationships>

</file>

<file path=ppt/slides/_rels/slide19.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17.jpeg"/><Relationship Id="rId3" Type="http://schemas.openxmlformats.org/officeDocument/2006/relationships/image" Target="../media/image18.jpeg"/><Relationship Id="rId4" Type="http://schemas.openxmlformats.org/officeDocument/2006/relationships/image" Target="../media/image19.jpeg"/></Relationships>

</file>

<file path=ppt/slides/_rels/slide20.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png"/></Relationships>

</file>

<file path=ppt/slides/_rels/slide22.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hyperlink" Target="https://www.wwt.org.uk/uploads/images/2019-01-07/1546858789-sl2020-severn-estuary-walkway-717x403.jpg" TargetMode="External"/><Relationship Id="rId3" Type="http://schemas.openxmlformats.org/officeDocument/2006/relationships/hyperlink" Target="https://scontent-yyz1-1.cdninstagram.com/v/t51.2885-15/sh0.08/e35/c179.0.721.721a/s640x640/81606626_621877018375266_2831610260491781554_n.jpg?_nc_ht=scontent-yyz1-1.cdninstagram.com&amp;_nc_cat=106&amp;_nc_ohc=_dtGAszXoE8AX9w5kbp&amp;oh=a4c9f1c22d5c4a682ba6e6f61844ebcc&amp;oe=5EB924ED" TargetMode="External"/><Relationship Id="rId4" Type="http://schemas.openxmlformats.org/officeDocument/2006/relationships/hyperlink" Target="https://i.pinimg.com/originals/1c/b5/7a/1cb57ac733880dc0d58632eec45124db.jpg" TargetMode="External"/><Relationship Id="rId5" Type="http://schemas.openxmlformats.org/officeDocument/2006/relationships/hyperlink" Target="https://www.hbw.com/sites/default/files/styles/ibc_1k/public/ibc/p/common_redshank_robusta_melrakkasletta_iceland_2005-07-05_3_1280.jpg?itok=k9OpVDLr" TargetMode="External"/><Relationship Id="rId6" Type="http://schemas.openxmlformats.org/officeDocument/2006/relationships/hyperlink" Target="https://lh3.googleusercontent.com/proxy/BqIwxVwI2CbtvnCMMqr7S6H156OimmlunPx2dYJrgEIwHIcfgfYGhuiX6iqCC3_oEZe4X5YmlQu_SVJ1vZj5pGpx0Iz5_yQyemVsLnx2Amh57Wv9ZAs0HpIB236qSFa2-UMYOa3snQMEf8xmktsJZunEQCTl-5pT5WjfzFTfyIOOIlKV" TargetMode="External"/><Relationship Id="rId7" Type="http://schemas.openxmlformats.org/officeDocument/2006/relationships/hyperlink" Target="https://ichef.bbci.co.uk/news/624/cpsprodpb/6822/production/_97285662_daviddixon.jpg" TargetMode="External"/><Relationship Id="rId8" Type="http://schemas.openxmlformats.org/officeDocument/2006/relationships/hyperlink" Target="https://upload.wikimedia.org/wikipedia/commons/0/03/Loudoun_House%2C_Butetown.jpg" TargetMode="External"/><Relationship Id="rId9" Type="http://schemas.openxmlformats.org/officeDocument/2006/relationships/hyperlink" Target="https://upload.wikimedia.org/wikipedia/commons/7/7b/Lloyd_George_Avenue.jpg" TargetMode="External"/><Relationship Id="rId10" Type="http://schemas.openxmlformats.org/officeDocument/2006/relationships/hyperlink" Target="https://media.gettyimages.com/videos/wide-angle-view-of-a-busy-mermaid-quay-in-cardiff-bay-wales-uk-on-a-video-id957036138?s=640x640" TargetMode="Externa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9" name="Charlotte Morgan"/>
          <p:cNvSpPr txBox="1"/>
          <p:nvPr>
            <p:ph type="subTitle" sz="quarter" idx="1"/>
          </p:nvPr>
        </p:nvSpPr>
        <p:spPr>
          <a:xfrm>
            <a:off x="571500" y="12269258"/>
            <a:ext cx="23235148" cy="555246"/>
          </a:xfrm>
          <a:prstGeom prst="rect">
            <a:avLst/>
          </a:prstGeom>
        </p:spPr>
        <p:txBody>
          <a:bodyPr/>
          <a:lstStyle>
            <a:lvl1pPr>
              <a:defRPr spc="100">
                <a:solidFill>
                  <a:srgbClr val="ABE3F1"/>
                </a:solidFill>
              </a:defRPr>
            </a:lvl1pPr>
          </a:lstStyle>
          <a:p>
            <a:pPr/>
            <a:r>
              <a:t>Charlotte Morgan</a:t>
            </a:r>
          </a:p>
        </p:txBody>
      </p:sp>
      <p:sp>
        <p:nvSpPr>
          <p:cNvPr id="170" name="Cardiff Bay Barrage EIA"/>
          <p:cNvSpPr txBox="1"/>
          <p:nvPr>
            <p:ph type="ctrTitle"/>
          </p:nvPr>
        </p:nvSpPr>
        <p:spPr>
          <a:xfrm>
            <a:off x="574426" y="9467677"/>
            <a:ext cx="23235148" cy="2647066"/>
          </a:xfrm>
          <a:prstGeom prst="rect">
            <a:avLst/>
          </a:prstGeom>
        </p:spPr>
        <p:txBody>
          <a:bodyPr/>
          <a:lstStyle/>
          <a:p>
            <a:pPr/>
            <a:r>
              <a:t>Cardiff Bay Barrage EIA</a:t>
            </a:r>
          </a:p>
        </p:txBody>
      </p:sp>
      <p:sp>
        <p:nvSpPr>
          <p:cNvPr id="171" name="Environmental Impact Assessment"/>
          <p:cNvSpPr txBox="1"/>
          <p:nvPr/>
        </p:nvSpPr>
        <p:spPr>
          <a:xfrm>
            <a:off x="571500" y="847715"/>
            <a:ext cx="23235148" cy="2324102"/>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lvl1pPr>
              <a:spcBef>
                <a:spcPts val="0"/>
              </a:spcBef>
              <a:defRPr spc="-100" sz="8000">
                <a:solidFill>
                  <a:srgbClr val="ABE3F1"/>
                </a:solidFill>
                <a:latin typeface="Founders Grotesk"/>
                <a:ea typeface="Founders Grotesk"/>
                <a:cs typeface="Founders Grotesk"/>
                <a:sym typeface="Founders Grotesk"/>
              </a:defRPr>
            </a:lvl1pPr>
          </a:lstStyle>
          <a:p>
            <a:pPr/>
            <a:r>
              <a:t>Environmental Impact Assessment</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AFFFF7"/>
            </a:gs>
            <a:gs pos="100000">
              <a:srgbClr val="00C98F"/>
            </a:gs>
          </a:gsLst>
          <a:lin ang="5400000" scaled="0"/>
        </a:gradFill>
      </p:bgPr>
    </p:bg>
    <p:spTree>
      <p:nvGrpSpPr>
        <p:cNvPr id="1" name=""/>
        <p:cNvGrpSpPr/>
        <p:nvPr/>
      </p:nvGrpSpPr>
      <p:grpSpPr>
        <a:xfrm>
          <a:off x="0" y="0"/>
          <a:ext cx="0" cy="0"/>
          <a:chOff x="0" y="0"/>
          <a:chExt cx="0" cy="0"/>
        </a:xfrm>
      </p:grpSpPr>
      <p:sp>
        <p:nvSpPr>
          <p:cNvPr id="173" name="Pritchard (1996)"/>
          <p:cNvSpPr txBox="1"/>
          <p:nvPr>
            <p:ph type="body" sz="quarter" idx="1"/>
          </p:nvPr>
        </p:nvSpPr>
        <p:spPr>
          <a:xfrm>
            <a:off x="1148059" y="9247147"/>
            <a:ext cx="22707184" cy="932817"/>
          </a:xfrm>
          <a:prstGeom prst="rect">
            <a:avLst/>
          </a:prstGeom>
        </p:spPr>
        <p:txBody>
          <a:bodyPr/>
          <a:lstStyle>
            <a:lvl1pPr>
              <a:defRPr spc="-100"/>
            </a:lvl1pPr>
          </a:lstStyle>
          <a:p>
            <a:pPr/>
            <a:r>
              <a:t>Pritchard (1996)</a:t>
            </a:r>
          </a:p>
        </p:txBody>
      </p:sp>
      <p:sp>
        <p:nvSpPr>
          <p:cNvPr id="174" name="‘The process of predicting and evaluating the effects of an action, or series of actions, on the environment, then using the conclusions as a tool in planning and decision making’"/>
          <p:cNvSpPr txBox="1"/>
          <p:nvPr>
            <p:ph type="body" idx="13"/>
          </p:nvPr>
        </p:nvSpPr>
        <p:spPr>
          <a:prstGeom prst="rect">
            <a:avLst/>
          </a:prstGeom>
          <a:extLst>
            <a:ext uri="{C572A759-6A51-4108-AA02-DFA0A04FC94B}">
              <ma14:wrappingTextBoxFlag xmlns:ma14="http://schemas.microsoft.com/office/mac/drawingml/2011/main" val="1"/>
            </a:ext>
          </a:extLst>
        </p:spPr>
        <p:txBody>
          <a:bodyPr/>
          <a:lstStyle>
            <a:lvl1pPr marL="326897" indent="-326897" defTabSz="643888">
              <a:defRPr spc="-100" sz="9300"/>
            </a:lvl1pPr>
          </a:lstStyle>
          <a:p>
            <a:pPr/>
            <a:r>
              <a:t>‘The process of predicting and evaluating the effects of an action, or series of actions, on the environment, then using the conclusions as a tool in planning and decision making’</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76" name="Barrage.jpg" descr="Barrage.jpg"/>
          <p:cNvPicPr>
            <a:picLocks noChangeAspect="1"/>
          </p:cNvPicPr>
          <p:nvPr>
            <p:ph type="pic" idx="13"/>
          </p:nvPr>
        </p:nvPicPr>
        <p:blipFill>
          <a:blip r:embed="rId2">
            <a:extLst/>
          </a:blip>
          <a:srcRect l="5555" t="0" r="5555" b="0"/>
          <a:stretch>
            <a:fillRect/>
          </a:stretch>
        </p:blipFill>
        <p:spPr>
          <a:xfrm>
            <a:off x="12191999" y="-2"/>
            <a:ext cx="12192002" cy="13716003"/>
          </a:xfrm>
          <a:prstGeom prst="rect">
            <a:avLst/>
          </a:prstGeom>
        </p:spPr>
      </p:pic>
      <p:sp>
        <p:nvSpPr>
          <p:cNvPr id="177" name="Line"/>
          <p:cNvSpPr/>
          <p:nvPr/>
        </p:nvSpPr>
        <p:spPr>
          <a:xfrm>
            <a:off x="635000" y="12192000"/>
            <a:ext cx="23114000" cy="0"/>
          </a:xfrm>
          <a:prstGeom prst="line">
            <a:avLst/>
          </a:prstGeom>
          <a:ln w="38100">
            <a:solidFill>
              <a:schemeClr val="accent2"/>
            </a:solidFill>
            <a:miter lim="400000"/>
          </a:ln>
        </p:spPr>
        <p:txBody>
          <a:bodyPr lIns="45718" tIns="45718" rIns="45718" bIns="45718"/>
          <a:lstStyle/>
          <a:p>
            <a:pPr/>
          </a:p>
        </p:txBody>
      </p:sp>
      <p:sp>
        <p:nvSpPr>
          <p:cNvPr id="178" name="Line"/>
          <p:cNvSpPr/>
          <p:nvPr/>
        </p:nvSpPr>
        <p:spPr>
          <a:xfrm>
            <a:off x="639141" y="692907"/>
            <a:ext cx="23114004" cy="1"/>
          </a:xfrm>
          <a:prstGeom prst="line">
            <a:avLst/>
          </a:prstGeom>
          <a:ln w="25400">
            <a:solidFill>
              <a:schemeClr val="accent1"/>
            </a:solidFill>
            <a:miter lim="400000"/>
          </a:ln>
        </p:spPr>
        <p:txBody>
          <a:bodyPr lIns="45718" tIns="45718" rIns="45718" bIns="45718"/>
          <a:lstStyle/>
          <a:p>
            <a:pPr/>
          </a:p>
        </p:txBody>
      </p:sp>
      <p:sp>
        <p:nvSpPr>
          <p:cNvPr id="179" name="Cardiff Bay Barrage EIA"/>
          <p:cNvSpPr txBox="1"/>
          <p:nvPr>
            <p:ph type="title"/>
          </p:nvPr>
        </p:nvSpPr>
        <p:spPr>
          <a:prstGeom prst="rect">
            <a:avLst/>
          </a:prstGeom>
        </p:spPr>
        <p:txBody>
          <a:bodyPr/>
          <a:lstStyle/>
          <a:p>
            <a:pPr/>
            <a:r>
              <a:t>Cardiff Bay Barrage EIA</a:t>
            </a:r>
          </a:p>
        </p:txBody>
      </p:sp>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81" name="Screenshot 2020-05-13 at 10.06.09.png" descr="Screenshot 2020-05-13 at 10.06.09.png"/>
          <p:cNvPicPr>
            <a:picLocks noChangeAspect="1"/>
          </p:cNvPicPr>
          <p:nvPr/>
        </p:nvPicPr>
        <p:blipFill>
          <a:blip r:embed="rId2">
            <a:extLst/>
          </a:blip>
          <a:stretch>
            <a:fillRect/>
          </a:stretch>
        </p:blipFill>
        <p:spPr>
          <a:xfrm>
            <a:off x="466219" y="1314456"/>
            <a:ext cx="23451561" cy="11087088"/>
          </a:xfrm>
          <a:prstGeom prst="rect">
            <a:avLst/>
          </a:prstGeom>
          <a:ln w="12700">
            <a:miter lim="400000"/>
          </a:ln>
        </p:spPr>
      </p:pic>
      <p:grpSp>
        <p:nvGrpSpPr>
          <p:cNvPr id="184" name="Group"/>
          <p:cNvGrpSpPr/>
          <p:nvPr/>
        </p:nvGrpSpPr>
        <p:grpSpPr>
          <a:xfrm>
            <a:off x="13669440" y="9029675"/>
            <a:ext cx="4474773" cy="1774871"/>
            <a:chOff x="0" y="0"/>
            <a:chExt cx="4474772" cy="1774869"/>
          </a:xfrm>
        </p:grpSpPr>
        <p:sp>
          <p:nvSpPr>
            <p:cNvPr id="182" name="Line"/>
            <p:cNvSpPr/>
            <p:nvPr/>
          </p:nvSpPr>
          <p:spPr>
            <a:xfrm flipH="1" flipV="1">
              <a:off x="0" y="0"/>
              <a:ext cx="2302335" cy="1222701"/>
            </a:xfrm>
            <a:prstGeom prst="line">
              <a:avLst/>
            </a:prstGeom>
            <a:noFill/>
            <a:ln w="114300" cap="flat">
              <a:solidFill>
                <a:srgbClr val="000000"/>
              </a:solidFill>
              <a:prstDash val="solid"/>
              <a:miter lim="400000"/>
              <a:tailEnd type="triangle" w="med" len="med"/>
            </a:ln>
            <a:effectLst/>
          </p:spPr>
          <p:txBody>
            <a:bodyPr wrap="square" lIns="45718" tIns="45718" rIns="45718" bIns="45718" numCol="1" anchor="t">
              <a:noAutofit/>
            </a:bodyPr>
            <a:lstStyle/>
            <a:p>
              <a:pPr/>
            </a:p>
          </p:txBody>
        </p:sp>
        <p:sp>
          <p:nvSpPr>
            <p:cNvPr id="183" name="Barrage"/>
            <p:cNvSpPr txBox="1"/>
            <p:nvPr/>
          </p:nvSpPr>
          <p:spPr>
            <a:xfrm>
              <a:off x="2422097" y="992804"/>
              <a:ext cx="2052676" cy="782067"/>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50800" tIns="50800" rIns="50800" bIns="50800" numCol="1" anchor="ctr">
              <a:spAutoFit/>
            </a:bodyPr>
            <a:lstStyle>
              <a:lvl1pPr>
                <a:defRPr>
                  <a:latin typeface="Founders Grotesk Text"/>
                  <a:ea typeface="Founders Grotesk Text"/>
                  <a:cs typeface="Founders Grotesk Text"/>
                  <a:sym typeface="Founders Grotesk Text"/>
                </a:defRPr>
              </a:lvl1pPr>
            </a:lstStyle>
            <a:p>
              <a:pPr/>
              <a:r>
                <a:t>Barrage</a:t>
              </a:r>
            </a:p>
          </p:txBody>
        </p:sp>
      </p:grpSp>
      <p:grpSp>
        <p:nvGrpSpPr>
          <p:cNvPr id="187" name="Group"/>
          <p:cNvGrpSpPr/>
          <p:nvPr/>
        </p:nvGrpSpPr>
        <p:grpSpPr>
          <a:xfrm>
            <a:off x="1185002" y="6572554"/>
            <a:ext cx="3872817" cy="2125888"/>
            <a:chOff x="0" y="0"/>
            <a:chExt cx="3872815" cy="2125887"/>
          </a:xfrm>
        </p:grpSpPr>
        <p:sp>
          <p:nvSpPr>
            <p:cNvPr id="185" name="Line"/>
            <p:cNvSpPr/>
            <p:nvPr/>
          </p:nvSpPr>
          <p:spPr>
            <a:xfrm flipV="1">
              <a:off x="2602814" y="0"/>
              <a:ext cx="1270002" cy="1270002"/>
            </a:xfrm>
            <a:prstGeom prst="line">
              <a:avLst/>
            </a:prstGeom>
            <a:noFill/>
            <a:ln w="114300" cap="flat">
              <a:solidFill>
                <a:srgbClr val="000000"/>
              </a:solidFill>
              <a:prstDash val="solid"/>
              <a:miter lim="400000"/>
              <a:tailEnd type="triangle" w="med" len="med"/>
            </a:ln>
            <a:effectLst/>
          </p:spPr>
          <p:txBody>
            <a:bodyPr wrap="square" lIns="45718" tIns="45718" rIns="45718" bIns="45718" numCol="1" anchor="t">
              <a:noAutofit/>
            </a:bodyPr>
            <a:lstStyle/>
            <a:p>
              <a:pPr/>
            </a:p>
          </p:txBody>
        </p:sp>
        <p:sp>
          <p:nvSpPr>
            <p:cNvPr id="186" name="River Ely"/>
            <p:cNvSpPr txBox="1"/>
            <p:nvPr/>
          </p:nvSpPr>
          <p:spPr>
            <a:xfrm>
              <a:off x="-1" y="1343821"/>
              <a:ext cx="2206296" cy="782067"/>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50800" tIns="50800" rIns="50800" bIns="50800" numCol="1" anchor="ctr">
              <a:spAutoFit/>
            </a:bodyPr>
            <a:lstStyle>
              <a:lvl1pPr>
                <a:defRPr>
                  <a:latin typeface="Founders Grotesk Text"/>
                  <a:ea typeface="Founders Grotesk Text"/>
                  <a:cs typeface="Founders Grotesk Text"/>
                  <a:sym typeface="Founders Grotesk Text"/>
                </a:defRPr>
              </a:lvl1pPr>
            </a:lstStyle>
            <a:p>
              <a:pPr/>
              <a:r>
                <a:t>River Ely</a:t>
              </a:r>
            </a:p>
          </p:txBody>
        </p:sp>
      </p:grpSp>
      <p:grpSp>
        <p:nvGrpSpPr>
          <p:cNvPr id="190" name="Group"/>
          <p:cNvGrpSpPr/>
          <p:nvPr/>
        </p:nvGrpSpPr>
        <p:grpSpPr>
          <a:xfrm>
            <a:off x="10557085" y="545013"/>
            <a:ext cx="5462452" cy="1815336"/>
            <a:chOff x="0" y="0"/>
            <a:chExt cx="5462450" cy="1815335"/>
          </a:xfrm>
        </p:grpSpPr>
        <p:sp>
          <p:nvSpPr>
            <p:cNvPr id="188" name="Line"/>
            <p:cNvSpPr/>
            <p:nvPr/>
          </p:nvSpPr>
          <p:spPr>
            <a:xfrm flipH="1">
              <a:off x="-1" y="669805"/>
              <a:ext cx="2769444" cy="1145531"/>
            </a:xfrm>
            <a:prstGeom prst="line">
              <a:avLst/>
            </a:prstGeom>
            <a:noFill/>
            <a:ln w="114300" cap="flat">
              <a:solidFill>
                <a:srgbClr val="000000"/>
              </a:solidFill>
              <a:prstDash val="solid"/>
              <a:miter lim="400000"/>
              <a:tailEnd type="triangle" w="med" len="med"/>
            </a:ln>
            <a:effectLst/>
          </p:spPr>
          <p:txBody>
            <a:bodyPr wrap="square" lIns="45718" tIns="45718" rIns="45718" bIns="45718" numCol="1" anchor="t">
              <a:noAutofit/>
            </a:bodyPr>
            <a:lstStyle/>
            <a:p>
              <a:pPr/>
            </a:p>
          </p:txBody>
        </p:sp>
        <p:sp>
          <p:nvSpPr>
            <p:cNvPr id="189" name="River Taff"/>
            <p:cNvSpPr txBox="1"/>
            <p:nvPr/>
          </p:nvSpPr>
          <p:spPr>
            <a:xfrm>
              <a:off x="3030527" y="0"/>
              <a:ext cx="2431924" cy="782067"/>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50800" tIns="50800" rIns="50800" bIns="50800" numCol="1" anchor="ctr">
              <a:spAutoFit/>
            </a:bodyPr>
            <a:lstStyle>
              <a:lvl1pPr>
                <a:defRPr>
                  <a:latin typeface="Founders Grotesk Text"/>
                  <a:ea typeface="Founders Grotesk Text"/>
                  <a:cs typeface="Founders Grotesk Text"/>
                  <a:sym typeface="Founders Grotesk Text"/>
                </a:defRPr>
              </a:lvl1pPr>
            </a:lstStyle>
            <a:p>
              <a:pPr/>
              <a:r>
                <a:t>River Taff</a:t>
              </a:r>
            </a:p>
          </p:txBody>
        </p:sp>
      </p:grpSp>
      <p:sp>
        <p:nvSpPr>
          <p:cNvPr id="191" name="Cardiff Bay"/>
          <p:cNvSpPr txBox="1"/>
          <p:nvPr/>
        </p:nvSpPr>
        <p:spPr>
          <a:xfrm>
            <a:off x="10966684" y="6278295"/>
            <a:ext cx="2765833" cy="782067"/>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a:latin typeface="Founders Grotesk Text"/>
                <a:ea typeface="Founders Grotesk Text"/>
                <a:cs typeface="Founders Grotesk Text"/>
                <a:sym typeface="Founders Grotesk Text"/>
              </a:defRPr>
            </a:lvl1pPr>
          </a:lstStyle>
          <a:p>
            <a:pPr/>
            <a:r>
              <a:t>Cardiff Bay</a:t>
            </a: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ACE2F1"/>
            </a:gs>
            <a:gs pos="100000">
              <a:srgbClr val="0078BB"/>
            </a:gs>
          </a:gsLst>
          <a:lin ang="5400000" scaled="0"/>
        </a:gradFill>
      </p:bgPr>
    </p:bg>
    <p:spTree>
      <p:nvGrpSpPr>
        <p:cNvPr id="1" name=""/>
        <p:cNvGrpSpPr/>
        <p:nvPr/>
      </p:nvGrpSpPr>
      <p:grpSpPr>
        <a:xfrm>
          <a:off x="0" y="0"/>
          <a:ext cx="0" cy="0"/>
          <a:chOff x="0" y="0"/>
          <a:chExt cx="0" cy="0"/>
        </a:xfrm>
      </p:grpSpPr>
      <p:sp>
        <p:nvSpPr>
          <p:cNvPr id="193" name="The area now known as Cardiff Bay has a rich history dating back to the 1790s.…"/>
          <p:cNvSpPr txBox="1"/>
          <p:nvPr>
            <p:ph type="body" idx="1"/>
          </p:nvPr>
        </p:nvSpPr>
        <p:spPr>
          <a:xfrm>
            <a:off x="571500" y="3904441"/>
            <a:ext cx="23241000" cy="7697009"/>
          </a:xfrm>
          <a:prstGeom prst="rect">
            <a:avLst/>
          </a:prstGeom>
        </p:spPr>
        <p:txBody>
          <a:bodyPr/>
          <a:lstStyle/>
          <a:p>
            <a:pPr marL="457200" indent="-457200">
              <a:lnSpc>
                <a:spcPct val="80000"/>
              </a:lnSpc>
              <a:spcBef>
                <a:spcPts val="3600"/>
              </a:spcBef>
              <a:buClr>
                <a:schemeClr val="accent1"/>
              </a:buClr>
              <a:buSzPct val="100000"/>
              <a:buChar char="•"/>
              <a:defRPr b="0" cap="none" spc="-100" sz="4200">
                <a:solidFill>
                  <a:srgbClr val="232185"/>
                </a:solidFill>
                <a:latin typeface="Founders Grotesk Text"/>
                <a:ea typeface="Founders Grotesk Text"/>
                <a:cs typeface="Founders Grotesk Text"/>
                <a:sym typeface="Founders Grotesk Text"/>
              </a:defRPr>
            </a:pPr>
            <a:r>
              <a:t>The area now known as Cardiff Bay has a rich history dating back to the 1790s.</a:t>
            </a:r>
            <a:endParaRPr spc="-42"/>
          </a:p>
          <a:p>
            <a:pPr marL="457200" indent="-457200">
              <a:lnSpc>
                <a:spcPct val="80000"/>
              </a:lnSpc>
              <a:spcBef>
                <a:spcPts val="3600"/>
              </a:spcBef>
              <a:buClr>
                <a:schemeClr val="accent1"/>
              </a:buClr>
              <a:buSzPct val="100000"/>
              <a:buChar char="•"/>
              <a:defRPr b="0" cap="none" spc="-100" sz="4200">
                <a:solidFill>
                  <a:srgbClr val="232185"/>
                </a:solidFill>
                <a:latin typeface="Founders Grotesk Text"/>
                <a:ea typeface="Founders Grotesk Text"/>
                <a:cs typeface="Founders Grotesk Text"/>
                <a:sym typeface="Founders Grotesk Text"/>
              </a:defRPr>
            </a:pPr>
            <a:r>
              <a:t>Changed through time.</a:t>
            </a:r>
            <a:endParaRPr spc="-42"/>
          </a:p>
          <a:p>
            <a:pPr marL="457200" indent="-457200">
              <a:lnSpc>
                <a:spcPct val="80000"/>
              </a:lnSpc>
              <a:spcBef>
                <a:spcPts val="3600"/>
              </a:spcBef>
              <a:buClr>
                <a:schemeClr val="accent1"/>
              </a:buClr>
              <a:buSzPct val="100000"/>
              <a:buChar char="•"/>
              <a:defRPr b="0" cap="none" spc="-100" sz="4200">
                <a:solidFill>
                  <a:srgbClr val="232185"/>
                </a:solidFill>
                <a:latin typeface="Founders Grotesk Text"/>
                <a:ea typeface="Founders Grotesk Text"/>
                <a:cs typeface="Founders Grotesk Text"/>
                <a:sym typeface="Founders Grotesk Text"/>
              </a:defRPr>
            </a:pPr>
            <a:r>
              <a:t>In 1986, the then Secretary of State for Wales put forward that studies be launched into the possible construction of a barrage across Cardiff Bay (EAU, 1991).</a:t>
            </a:r>
            <a:endParaRPr spc="-42"/>
          </a:p>
          <a:p>
            <a:pPr marL="457200" indent="-457200">
              <a:lnSpc>
                <a:spcPct val="80000"/>
              </a:lnSpc>
              <a:spcBef>
                <a:spcPts val="3600"/>
              </a:spcBef>
              <a:buClr>
                <a:schemeClr val="accent1"/>
              </a:buClr>
              <a:buSzPct val="100000"/>
              <a:buChar char="•"/>
              <a:defRPr b="0" cap="none" spc="-100" sz="4200">
                <a:solidFill>
                  <a:srgbClr val="232185"/>
                </a:solidFill>
                <a:latin typeface="Founders Grotesk Text"/>
                <a:ea typeface="Founders Grotesk Text"/>
                <a:cs typeface="Founders Grotesk Text"/>
                <a:sym typeface="Founders Grotesk Text"/>
              </a:defRPr>
            </a:pPr>
            <a:r>
              <a:t>The reason for the construction of the barrage was to improve the appearance of the area, and the proposal was also aimed at providing the ‘opportunity for major redevelopment of the area, which would lead to national or international importance’ (EAU, 1991). </a:t>
            </a:r>
          </a:p>
        </p:txBody>
      </p:sp>
      <p:sp>
        <p:nvSpPr>
          <p:cNvPr id="194" name="Overview"/>
          <p:cNvSpPr txBox="1"/>
          <p:nvPr>
            <p:ph type="title"/>
          </p:nvPr>
        </p:nvSpPr>
        <p:spPr>
          <a:xfrm>
            <a:off x="571500" y="652482"/>
            <a:ext cx="23241000" cy="1951017"/>
          </a:xfrm>
          <a:prstGeom prst="rect">
            <a:avLst/>
          </a:prstGeom>
        </p:spPr>
        <p:txBody>
          <a:bodyPr/>
          <a:lstStyle>
            <a:lvl1pPr>
              <a:defRPr spc="-300">
                <a:solidFill>
                  <a:srgbClr val="232185"/>
                </a:solidFill>
              </a:defRPr>
            </a:lvl1pPr>
          </a:lstStyle>
          <a:p>
            <a:pPr/>
            <a:r>
              <a:t>Overview</a:t>
            </a:r>
          </a:p>
        </p:txBody>
      </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6" name="EIA Findings"/>
          <p:cNvSpPr txBox="1"/>
          <p:nvPr>
            <p:ph type="body" sz="quarter" idx="1"/>
          </p:nvPr>
        </p:nvSpPr>
        <p:spPr>
          <a:prstGeom prst="rect">
            <a:avLst/>
          </a:prstGeom>
        </p:spPr>
        <p:txBody>
          <a:bodyPr/>
          <a:lstStyle/>
          <a:p>
            <a:pPr/>
            <a:r>
              <a:t>EIA Findings</a:t>
            </a:r>
          </a:p>
        </p:txBody>
      </p:sp>
      <p:pic>
        <p:nvPicPr>
          <p:cNvPr id="197" name="Bay Wildlife.jpg" descr="Bay Wildlife.jpg"/>
          <p:cNvPicPr>
            <a:picLocks noChangeAspect="1"/>
          </p:cNvPicPr>
          <p:nvPr>
            <p:ph type="pic" idx="13"/>
          </p:nvPr>
        </p:nvPicPr>
        <p:blipFill>
          <a:blip r:embed="rId2">
            <a:alphaModFix amt="67265"/>
            <a:extLst/>
          </a:blip>
          <a:srcRect l="16653" t="0" r="16652" b="0"/>
          <a:stretch>
            <a:fillRect/>
          </a:stretch>
        </p:blipFill>
        <p:spPr>
          <a:xfrm>
            <a:off x="-1" y="0"/>
            <a:ext cx="12196749" cy="13716027"/>
          </a:xfrm>
          <a:prstGeom prst="rect">
            <a:avLst/>
          </a:prstGeom>
        </p:spPr>
      </p:pic>
      <p:sp>
        <p:nvSpPr>
          <p:cNvPr id="198" name="Line"/>
          <p:cNvSpPr/>
          <p:nvPr/>
        </p:nvSpPr>
        <p:spPr>
          <a:xfrm>
            <a:off x="635000" y="12192000"/>
            <a:ext cx="23114000" cy="0"/>
          </a:xfrm>
          <a:prstGeom prst="line">
            <a:avLst/>
          </a:prstGeom>
          <a:ln w="38100">
            <a:solidFill>
              <a:schemeClr val="accent2"/>
            </a:solidFill>
            <a:miter lim="400000"/>
          </a:ln>
        </p:spPr>
        <p:txBody>
          <a:bodyPr lIns="45718" tIns="45718" rIns="45718" bIns="45718"/>
          <a:lstStyle/>
          <a:p>
            <a:pPr/>
          </a:p>
        </p:txBody>
      </p:sp>
      <p:sp>
        <p:nvSpPr>
          <p:cNvPr id="199" name="Line"/>
          <p:cNvSpPr/>
          <p:nvPr/>
        </p:nvSpPr>
        <p:spPr>
          <a:xfrm>
            <a:off x="639141" y="692907"/>
            <a:ext cx="23114004" cy="1"/>
          </a:xfrm>
          <a:prstGeom prst="line">
            <a:avLst/>
          </a:prstGeom>
          <a:ln w="38100">
            <a:solidFill>
              <a:schemeClr val="accent2"/>
            </a:solidFill>
            <a:miter lim="400000"/>
          </a:ln>
        </p:spPr>
        <p:txBody>
          <a:bodyPr lIns="45718" tIns="45718" rIns="45718" bIns="45718"/>
          <a:lstStyle/>
          <a:p>
            <a:pPr/>
          </a:p>
        </p:txBody>
      </p:sp>
      <p:sp>
        <p:nvSpPr>
          <p:cNvPr id="200" name="Cardiff Bay Barrage"/>
          <p:cNvSpPr txBox="1"/>
          <p:nvPr>
            <p:ph type="title"/>
          </p:nvPr>
        </p:nvSpPr>
        <p:spPr>
          <a:xfrm>
            <a:off x="13157200" y="864810"/>
            <a:ext cx="10256839" cy="1308102"/>
          </a:xfrm>
          <a:prstGeom prst="rect">
            <a:avLst/>
          </a:prstGeom>
        </p:spPr>
        <p:txBody>
          <a:bodyPr/>
          <a:lstStyle>
            <a:lvl1pPr defTabSz="817244">
              <a:defRPr sz="7900"/>
            </a:lvl1pPr>
          </a:lstStyle>
          <a:p>
            <a:pPr/>
            <a:r>
              <a:t>Cardiff Bay Barrage</a:t>
            </a:r>
          </a:p>
        </p:txBody>
      </p:sp>
      <p:sp>
        <p:nvSpPr>
          <p:cNvPr id="201" name="Site of Special Scientific Interest…"/>
          <p:cNvSpPr txBox="1"/>
          <p:nvPr>
            <p:ph type="body" idx="14"/>
          </p:nvPr>
        </p:nvSpPr>
        <p:spPr>
          <a:xfrm>
            <a:off x="13157200" y="3896336"/>
            <a:ext cx="10256839" cy="7303309"/>
          </a:xfrm>
          <a:prstGeom prst="rect">
            <a:avLst/>
          </a:prstGeom>
          <a:extLst>
            <a:ext uri="{C572A759-6A51-4108-AA02-DFA0A04FC94B}">
              <ma14:wrappingTextBoxFlag xmlns:ma14="http://schemas.microsoft.com/office/mac/drawingml/2011/main" val="1"/>
            </a:ext>
          </a:extLst>
        </p:spPr>
        <p:txBody>
          <a:bodyPr/>
          <a:lstStyle/>
          <a:p>
            <a:pPr>
              <a:defRPr>
                <a:solidFill>
                  <a:srgbClr val="232185"/>
                </a:solidFill>
              </a:defRPr>
            </a:pPr>
            <a:r>
              <a:t>Site of Special Scientific Interest</a:t>
            </a:r>
            <a:endParaRPr spc="-42"/>
          </a:p>
          <a:p>
            <a:pPr>
              <a:defRPr>
                <a:solidFill>
                  <a:srgbClr val="232185"/>
                </a:solidFill>
              </a:defRPr>
            </a:pPr>
            <a:r>
              <a:t>Waders and Wildfowl</a:t>
            </a:r>
            <a:endParaRPr spc="-42"/>
          </a:p>
          <a:p>
            <a:pPr>
              <a:defRPr>
                <a:solidFill>
                  <a:srgbClr val="232185"/>
                </a:solidFill>
              </a:defRPr>
            </a:pPr>
            <a:r>
              <a:t>Water Quality</a:t>
            </a:r>
            <a:endParaRPr spc="-42"/>
          </a:p>
          <a:p>
            <a:pPr>
              <a:defRPr>
                <a:solidFill>
                  <a:srgbClr val="232185"/>
                </a:solidFill>
              </a:defRPr>
            </a:pPr>
            <a:r>
              <a:t>Insects</a:t>
            </a:r>
            <a:endParaRPr spc="-42"/>
          </a:p>
          <a:p>
            <a:pPr>
              <a:defRPr>
                <a:solidFill>
                  <a:srgbClr val="232185"/>
                </a:solidFill>
              </a:defRPr>
            </a:pPr>
            <a:r>
              <a:t>Impact on local area</a:t>
            </a:r>
            <a:endParaRPr spc="-42"/>
          </a:p>
          <a:p>
            <a:pPr>
              <a:defRPr>
                <a:solidFill>
                  <a:srgbClr val="232185"/>
                </a:solidFill>
              </a:defRPr>
            </a:pPr>
            <a:r>
              <a:t>Flooding</a:t>
            </a:r>
            <a:endParaRPr spc="-42"/>
          </a:p>
          <a:p>
            <a:pPr>
              <a:defRPr>
                <a:solidFill>
                  <a:srgbClr val="232185"/>
                </a:solidFill>
              </a:defRPr>
            </a:pPr>
            <a:r>
              <a:t>Cardiff Bay Wetlands</a:t>
            </a: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3" name="Severn Estuary and Cardiff Bay"/>
          <p:cNvSpPr txBox="1"/>
          <p:nvPr>
            <p:ph type="body" sz="quarter" idx="1"/>
          </p:nvPr>
        </p:nvSpPr>
        <p:spPr>
          <a:prstGeom prst="rect">
            <a:avLst/>
          </a:prstGeom>
        </p:spPr>
        <p:txBody>
          <a:bodyPr/>
          <a:lstStyle>
            <a:lvl1pPr defTabSz="467359">
              <a:defRPr sz="6400"/>
            </a:lvl1pPr>
          </a:lstStyle>
          <a:p>
            <a:pPr/>
            <a:r>
              <a:t>Severn Estuary and Cardiff Bay</a:t>
            </a:r>
          </a:p>
        </p:txBody>
      </p:sp>
      <p:pic>
        <p:nvPicPr>
          <p:cNvPr id="204" name="Severn Estuary.jpg" descr="Severn Estuary.jpg"/>
          <p:cNvPicPr>
            <a:picLocks noChangeAspect="1"/>
          </p:cNvPicPr>
          <p:nvPr>
            <p:ph type="pic" idx="13"/>
          </p:nvPr>
        </p:nvPicPr>
        <p:blipFill>
          <a:blip r:embed="rId2">
            <a:alphaModFix amt="50439"/>
            <a:extLst/>
          </a:blip>
          <a:srcRect l="25009" t="0" r="25009" b="0"/>
          <a:stretch>
            <a:fillRect/>
          </a:stretch>
        </p:blipFill>
        <p:spPr>
          <a:xfrm>
            <a:off x="0" y="0"/>
            <a:ext cx="12196747" cy="13716027"/>
          </a:xfrm>
          <a:prstGeom prst="rect">
            <a:avLst/>
          </a:prstGeom>
        </p:spPr>
      </p:pic>
      <p:sp>
        <p:nvSpPr>
          <p:cNvPr id="205" name="Line"/>
          <p:cNvSpPr/>
          <p:nvPr/>
        </p:nvSpPr>
        <p:spPr>
          <a:xfrm>
            <a:off x="635000" y="12192000"/>
            <a:ext cx="23114000" cy="0"/>
          </a:xfrm>
          <a:prstGeom prst="line">
            <a:avLst/>
          </a:prstGeom>
          <a:ln w="38100">
            <a:solidFill>
              <a:schemeClr val="accent2"/>
            </a:solidFill>
            <a:miter lim="400000"/>
          </a:ln>
        </p:spPr>
        <p:txBody>
          <a:bodyPr lIns="45718" tIns="45718" rIns="45718" bIns="45718"/>
          <a:lstStyle/>
          <a:p>
            <a:pPr/>
          </a:p>
        </p:txBody>
      </p:sp>
      <p:sp>
        <p:nvSpPr>
          <p:cNvPr id="206" name="Line"/>
          <p:cNvSpPr/>
          <p:nvPr/>
        </p:nvSpPr>
        <p:spPr>
          <a:xfrm>
            <a:off x="639141" y="692907"/>
            <a:ext cx="23114004" cy="1"/>
          </a:xfrm>
          <a:prstGeom prst="line">
            <a:avLst/>
          </a:prstGeom>
          <a:ln w="38100">
            <a:solidFill>
              <a:schemeClr val="accent2"/>
            </a:solidFill>
            <a:miter lim="400000"/>
          </a:ln>
        </p:spPr>
        <p:txBody>
          <a:bodyPr lIns="45718" tIns="45718" rIns="45718" bIns="45718"/>
          <a:lstStyle/>
          <a:p>
            <a:pPr/>
          </a:p>
        </p:txBody>
      </p:sp>
      <p:sp>
        <p:nvSpPr>
          <p:cNvPr id="207" name="SSSI"/>
          <p:cNvSpPr txBox="1"/>
          <p:nvPr>
            <p:ph type="title"/>
          </p:nvPr>
        </p:nvSpPr>
        <p:spPr>
          <a:xfrm>
            <a:off x="13157200" y="864810"/>
            <a:ext cx="10256839" cy="1308102"/>
          </a:xfrm>
          <a:prstGeom prst="rect">
            <a:avLst/>
          </a:prstGeom>
        </p:spPr>
        <p:txBody>
          <a:bodyPr/>
          <a:lstStyle>
            <a:lvl1pPr defTabSz="817244">
              <a:defRPr sz="7900"/>
            </a:lvl1pPr>
          </a:lstStyle>
          <a:p>
            <a:pPr/>
            <a:r>
              <a:t>SSSI</a:t>
            </a:r>
          </a:p>
        </p:txBody>
      </p:sp>
      <p:sp>
        <p:nvSpPr>
          <p:cNvPr id="208" name="The bay was notified as a Site of Special Scientific Interest (SSSI) in 1980, and was later renotified under the 1981 Wildlife and Countryside Act (EAU, 1991).…"/>
          <p:cNvSpPr txBox="1"/>
          <p:nvPr>
            <p:ph type="body" idx="14"/>
          </p:nvPr>
        </p:nvSpPr>
        <p:spPr>
          <a:prstGeom prst="rect">
            <a:avLst/>
          </a:prstGeom>
          <a:extLst>
            <a:ext uri="{C572A759-6A51-4108-AA02-DFA0A04FC94B}">
              <ma14:wrappingTextBoxFlag xmlns:ma14="http://schemas.microsoft.com/office/mac/drawingml/2011/main" val="1"/>
            </a:ext>
          </a:extLst>
        </p:spPr>
        <p:txBody>
          <a:bodyPr/>
          <a:lstStyle/>
          <a:p>
            <a:pPr>
              <a:defRPr>
                <a:solidFill>
                  <a:srgbClr val="232185"/>
                </a:solidFill>
              </a:defRPr>
            </a:pPr>
            <a:r>
              <a:t>The bay was notified as a Site of Special Scientific Interest (SSSI) in 1980, and was later renotified under the 1981 Wildlife and Countryside Act (EAU, 1991). </a:t>
            </a:r>
            <a:endParaRPr spc="-42"/>
          </a:p>
          <a:p>
            <a:pPr>
              <a:defRPr>
                <a:solidFill>
                  <a:srgbClr val="232185"/>
                </a:solidFill>
              </a:defRPr>
            </a:pPr>
            <a:r>
              <a:t>The SSSI covers the intertidal area of mudflats and salt marshes, with an area of 165 hectares (EAU, 1991).</a:t>
            </a:r>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0" name="Dunlin and Redshank"/>
          <p:cNvSpPr txBox="1"/>
          <p:nvPr>
            <p:ph type="body" sz="quarter" idx="1"/>
          </p:nvPr>
        </p:nvSpPr>
        <p:spPr>
          <a:prstGeom prst="rect">
            <a:avLst/>
          </a:prstGeom>
        </p:spPr>
        <p:txBody>
          <a:bodyPr/>
          <a:lstStyle/>
          <a:p>
            <a:pPr/>
            <a:r>
              <a:t>Dunlin and Redshank</a:t>
            </a:r>
          </a:p>
        </p:txBody>
      </p:sp>
      <p:pic>
        <p:nvPicPr>
          <p:cNvPr id="211" name="Redshank.jpg" descr="Redshank.jpg"/>
          <p:cNvPicPr>
            <a:picLocks noChangeAspect="1"/>
          </p:cNvPicPr>
          <p:nvPr>
            <p:ph type="pic" idx="13"/>
          </p:nvPr>
        </p:nvPicPr>
        <p:blipFill>
          <a:blip r:embed="rId2">
            <a:alphaModFix amt="75554"/>
            <a:extLst/>
          </a:blip>
          <a:srcRect l="15942" t="0" r="15941" b="0"/>
          <a:stretch>
            <a:fillRect/>
          </a:stretch>
        </p:blipFill>
        <p:spPr>
          <a:xfrm>
            <a:off x="-1" y="0"/>
            <a:ext cx="12196749" cy="13716027"/>
          </a:xfrm>
          <a:prstGeom prst="rect">
            <a:avLst/>
          </a:prstGeom>
        </p:spPr>
      </p:pic>
      <p:sp>
        <p:nvSpPr>
          <p:cNvPr id="212" name="Line"/>
          <p:cNvSpPr/>
          <p:nvPr/>
        </p:nvSpPr>
        <p:spPr>
          <a:xfrm>
            <a:off x="635000" y="12192000"/>
            <a:ext cx="23114000" cy="0"/>
          </a:xfrm>
          <a:prstGeom prst="line">
            <a:avLst/>
          </a:prstGeom>
          <a:ln w="38100">
            <a:solidFill>
              <a:schemeClr val="accent2"/>
            </a:solidFill>
            <a:miter lim="400000"/>
          </a:ln>
        </p:spPr>
        <p:txBody>
          <a:bodyPr lIns="45718" tIns="45718" rIns="45718" bIns="45718"/>
          <a:lstStyle/>
          <a:p>
            <a:pPr/>
          </a:p>
        </p:txBody>
      </p:sp>
      <p:sp>
        <p:nvSpPr>
          <p:cNvPr id="213" name="Line"/>
          <p:cNvSpPr/>
          <p:nvPr/>
        </p:nvSpPr>
        <p:spPr>
          <a:xfrm>
            <a:off x="639141" y="692907"/>
            <a:ext cx="23114004" cy="1"/>
          </a:xfrm>
          <a:prstGeom prst="line">
            <a:avLst/>
          </a:prstGeom>
          <a:ln w="38100">
            <a:solidFill>
              <a:schemeClr val="accent2"/>
            </a:solidFill>
            <a:miter lim="400000"/>
          </a:ln>
        </p:spPr>
        <p:txBody>
          <a:bodyPr lIns="45718" tIns="45718" rIns="45718" bIns="45718"/>
          <a:lstStyle/>
          <a:p>
            <a:pPr/>
          </a:p>
        </p:txBody>
      </p:sp>
      <p:sp>
        <p:nvSpPr>
          <p:cNvPr id="214" name="Waders and Wildfowl"/>
          <p:cNvSpPr txBox="1"/>
          <p:nvPr>
            <p:ph type="title"/>
          </p:nvPr>
        </p:nvSpPr>
        <p:spPr>
          <a:xfrm>
            <a:off x="13157200" y="864810"/>
            <a:ext cx="10256839" cy="1308102"/>
          </a:xfrm>
          <a:prstGeom prst="rect">
            <a:avLst/>
          </a:prstGeom>
        </p:spPr>
        <p:txBody>
          <a:bodyPr/>
          <a:lstStyle>
            <a:lvl1pPr defTabSz="817244">
              <a:defRPr sz="7900"/>
            </a:lvl1pPr>
          </a:lstStyle>
          <a:p>
            <a:pPr/>
            <a:r>
              <a:t>Waders and Wildfowl</a:t>
            </a:r>
          </a:p>
        </p:txBody>
      </p:sp>
      <p:sp>
        <p:nvSpPr>
          <p:cNvPr id="215" name="The report sites Cardiff Bay as a ‘refuelling station’ within the Severn estuary for migrating birds.…"/>
          <p:cNvSpPr txBox="1"/>
          <p:nvPr>
            <p:ph type="body" idx="14"/>
          </p:nvPr>
        </p:nvSpPr>
        <p:spPr>
          <a:prstGeom prst="rect">
            <a:avLst/>
          </a:prstGeom>
          <a:extLst>
            <a:ext uri="{C572A759-6A51-4108-AA02-DFA0A04FC94B}">
              <ma14:wrappingTextBoxFlag xmlns:ma14="http://schemas.microsoft.com/office/mac/drawingml/2011/main" val="1"/>
            </a:ext>
          </a:extLst>
        </p:spPr>
        <p:txBody>
          <a:bodyPr/>
          <a:lstStyle/>
          <a:p>
            <a:pPr>
              <a:defRPr>
                <a:solidFill>
                  <a:srgbClr val="232185"/>
                </a:solidFill>
              </a:defRPr>
            </a:pPr>
            <a:r>
              <a:t>The report sites Cardiff Bay as a ‘refuelling station’ within the Severn estuary for migrating birds.</a:t>
            </a:r>
            <a:endParaRPr spc="-42"/>
          </a:p>
          <a:p>
            <a:pPr>
              <a:defRPr>
                <a:solidFill>
                  <a:srgbClr val="232185"/>
                </a:solidFill>
              </a:defRPr>
            </a:pPr>
            <a:r>
              <a:t>Permanent flooding caused by construction of the barrage would result in flooding of intertidal flats preventing waders and wildfowl from using the area for feeding.</a:t>
            </a:r>
            <a:endParaRPr spc="-42"/>
          </a:p>
          <a:p>
            <a:pPr>
              <a:defRPr spc="-42">
                <a:solidFill>
                  <a:srgbClr val="232185"/>
                </a:solidFill>
              </a:defRPr>
            </a:pPr>
          </a:p>
          <a:p>
            <a:pPr marL="0" indent="0" algn="r">
              <a:buSzTx/>
              <a:buNone/>
              <a:defRPr>
                <a:solidFill>
                  <a:srgbClr val="232185"/>
                </a:solidFill>
              </a:defRPr>
            </a:pPr>
            <a:r>
              <a:t>(EAU, 1991)</a:t>
            </a:r>
          </a:p>
        </p:txBody>
      </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7" name="Wentloog Levels"/>
          <p:cNvSpPr txBox="1"/>
          <p:nvPr>
            <p:ph type="body" sz="quarter" idx="1"/>
          </p:nvPr>
        </p:nvSpPr>
        <p:spPr>
          <a:prstGeom prst="rect">
            <a:avLst/>
          </a:prstGeom>
        </p:spPr>
        <p:txBody>
          <a:bodyPr/>
          <a:lstStyle/>
          <a:p>
            <a:pPr/>
            <a:r>
              <a:t>Wentloog Levels</a:t>
            </a:r>
          </a:p>
        </p:txBody>
      </p:sp>
      <p:pic>
        <p:nvPicPr>
          <p:cNvPr id="218" name="3C2A163B-9020-4404-9CC4-76F86CC6F499_4_5005_c.jpeg" descr="3C2A163B-9020-4404-9CC4-76F86CC6F499_4_5005_c.jpeg"/>
          <p:cNvPicPr>
            <a:picLocks noChangeAspect="1"/>
          </p:cNvPicPr>
          <p:nvPr>
            <p:ph type="pic" idx="13"/>
          </p:nvPr>
        </p:nvPicPr>
        <p:blipFill>
          <a:blip r:embed="rId2">
            <a:alphaModFix amt="72287"/>
            <a:extLst/>
          </a:blip>
          <a:srcRect l="20300" t="0" r="20300" b="0"/>
          <a:stretch>
            <a:fillRect/>
          </a:stretch>
        </p:blipFill>
        <p:spPr>
          <a:xfrm>
            <a:off x="0" y="0"/>
            <a:ext cx="12196747" cy="13716027"/>
          </a:xfrm>
          <a:prstGeom prst="rect">
            <a:avLst/>
          </a:prstGeom>
        </p:spPr>
      </p:pic>
      <p:sp>
        <p:nvSpPr>
          <p:cNvPr id="219" name="Line"/>
          <p:cNvSpPr/>
          <p:nvPr/>
        </p:nvSpPr>
        <p:spPr>
          <a:xfrm>
            <a:off x="635000" y="12192000"/>
            <a:ext cx="23114000" cy="0"/>
          </a:xfrm>
          <a:prstGeom prst="line">
            <a:avLst/>
          </a:prstGeom>
          <a:ln w="38100">
            <a:solidFill>
              <a:schemeClr val="accent2"/>
            </a:solidFill>
            <a:miter lim="400000"/>
          </a:ln>
        </p:spPr>
        <p:txBody>
          <a:bodyPr lIns="45718" tIns="45718" rIns="45718" bIns="45718"/>
          <a:lstStyle/>
          <a:p>
            <a:pPr/>
          </a:p>
        </p:txBody>
      </p:sp>
      <p:sp>
        <p:nvSpPr>
          <p:cNvPr id="220" name="Line"/>
          <p:cNvSpPr/>
          <p:nvPr/>
        </p:nvSpPr>
        <p:spPr>
          <a:xfrm>
            <a:off x="639141" y="692907"/>
            <a:ext cx="23114004" cy="1"/>
          </a:xfrm>
          <a:prstGeom prst="line">
            <a:avLst/>
          </a:prstGeom>
          <a:ln w="38100">
            <a:solidFill>
              <a:schemeClr val="accent2"/>
            </a:solidFill>
            <a:miter lim="400000"/>
          </a:ln>
        </p:spPr>
        <p:txBody>
          <a:bodyPr lIns="45718" tIns="45718" rIns="45718" bIns="45718"/>
          <a:lstStyle/>
          <a:p>
            <a:pPr/>
          </a:p>
        </p:txBody>
      </p:sp>
      <p:sp>
        <p:nvSpPr>
          <p:cNvPr id="221" name="Compensation"/>
          <p:cNvSpPr txBox="1"/>
          <p:nvPr>
            <p:ph type="title"/>
          </p:nvPr>
        </p:nvSpPr>
        <p:spPr>
          <a:xfrm>
            <a:off x="13157200" y="864810"/>
            <a:ext cx="10256839" cy="1308102"/>
          </a:xfrm>
          <a:prstGeom prst="rect">
            <a:avLst/>
          </a:prstGeom>
        </p:spPr>
        <p:txBody>
          <a:bodyPr/>
          <a:lstStyle>
            <a:lvl1pPr defTabSz="817244">
              <a:defRPr sz="7900"/>
            </a:lvl1pPr>
          </a:lstStyle>
          <a:p>
            <a:pPr/>
            <a:r>
              <a:t>Compensation</a:t>
            </a:r>
          </a:p>
        </p:txBody>
      </p:sp>
      <p:sp>
        <p:nvSpPr>
          <p:cNvPr id="222" name="Creation of new feeding grounds to reduce the impact of barrage construction on bird species in the vicinity (EAU, 1991).…"/>
          <p:cNvSpPr txBox="1"/>
          <p:nvPr>
            <p:ph type="body" idx="14"/>
          </p:nvPr>
        </p:nvSpPr>
        <p:spPr>
          <a:prstGeom prst="rect">
            <a:avLst/>
          </a:prstGeom>
          <a:extLst>
            <a:ext uri="{C572A759-6A51-4108-AA02-DFA0A04FC94B}">
              <ma14:wrappingTextBoxFlag xmlns:ma14="http://schemas.microsoft.com/office/mac/drawingml/2011/main" val="1"/>
            </a:ext>
          </a:extLst>
        </p:spPr>
        <p:txBody>
          <a:bodyPr/>
          <a:lstStyle/>
          <a:p>
            <a:pPr>
              <a:defRPr>
                <a:solidFill>
                  <a:srgbClr val="232185"/>
                </a:solidFill>
              </a:defRPr>
            </a:pPr>
            <a:r>
              <a:t>Creation of new feeding grounds to reduce the impact of barrage construction on bird species in the vicinity (EAU, 1991).</a:t>
            </a:r>
            <a:endParaRPr spc="-42"/>
          </a:p>
          <a:p>
            <a:pPr>
              <a:defRPr>
                <a:solidFill>
                  <a:srgbClr val="232185"/>
                </a:solidFill>
              </a:defRPr>
            </a:pPr>
            <a:r>
              <a:t>‘High-level mudflats’ (EAU, 1991).</a:t>
            </a:r>
            <a:endParaRPr spc="-42"/>
          </a:p>
          <a:p>
            <a:pPr>
              <a:defRPr>
                <a:solidFill>
                  <a:srgbClr val="232185"/>
                </a:solidFill>
              </a:defRPr>
            </a:pPr>
            <a:r>
              <a:t>Argument of valuing one bird species against another (Reed, 2007). </a:t>
            </a:r>
            <a:endParaRPr spc="-42"/>
          </a:p>
          <a:p>
            <a:pPr>
              <a:defRPr>
                <a:solidFill>
                  <a:srgbClr val="232185"/>
                </a:solidFill>
              </a:defRPr>
            </a:pPr>
            <a:r>
              <a:t>Location for compensation site analysed.</a:t>
            </a:r>
            <a:endParaRPr spc="-42"/>
          </a:p>
          <a:p>
            <a:pPr>
              <a:defRPr>
                <a:solidFill>
                  <a:srgbClr val="232185"/>
                </a:solidFill>
              </a:defRPr>
            </a:pPr>
            <a:r>
              <a:t>Timing of development.</a:t>
            </a:r>
          </a:p>
        </p:txBody>
      </p:sp>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24" name="The other area of particular concern given the ‘amenity’ purpose of the Cardiff Bay site post impoundment is water quality. The EIA report breaks water quality down into a number of sections and are as follows:…"/>
          <p:cNvSpPr txBox="1"/>
          <p:nvPr>
            <p:ph type="body" idx="1"/>
          </p:nvPr>
        </p:nvSpPr>
        <p:spPr>
          <a:xfrm>
            <a:off x="571499" y="3578064"/>
            <a:ext cx="23241004" cy="7697010"/>
          </a:xfrm>
          <a:prstGeom prst="rect">
            <a:avLst/>
          </a:prstGeom>
        </p:spPr>
        <p:txBody>
          <a:bodyPr/>
          <a:lstStyle/>
          <a:p>
            <a:pPr>
              <a:lnSpc>
                <a:spcPct val="80000"/>
              </a:lnSpc>
              <a:spcBef>
                <a:spcPts val="3600"/>
              </a:spcBef>
              <a:defRPr b="0" cap="none" spc="-100" sz="4200">
                <a:solidFill>
                  <a:srgbClr val="232185"/>
                </a:solidFill>
                <a:latin typeface="Founders Grotesk Text"/>
                <a:ea typeface="Founders Grotesk Text"/>
                <a:cs typeface="Founders Grotesk Text"/>
                <a:sym typeface="Founders Grotesk Text"/>
              </a:defRPr>
            </a:pPr>
            <a:r>
              <a:t>The other area of particular concern given the ‘amenity’ purpose of the Cardiff Bay site post impoundment is water quality. The EIA report breaks water quality down into a number of sections and are as follows:</a:t>
            </a:r>
            <a:endParaRPr spc="-42"/>
          </a:p>
          <a:p>
            <a:pPr marL="457200" indent="-457200">
              <a:lnSpc>
                <a:spcPct val="80000"/>
              </a:lnSpc>
              <a:spcBef>
                <a:spcPts val="3600"/>
              </a:spcBef>
              <a:buClr>
                <a:schemeClr val="accent1"/>
              </a:buClr>
              <a:buSzPct val="100000"/>
              <a:buChar char="•"/>
              <a:defRPr b="0" cap="none" spc="-100" sz="4200">
                <a:solidFill>
                  <a:srgbClr val="232185"/>
                </a:solidFill>
                <a:latin typeface="Founders Grotesk Text"/>
                <a:ea typeface="Founders Grotesk Text"/>
                <a:cs typeface="Founders Grotesk Text"/>
                <a:sym typeface="Founders Grotesk Text"/>
              </a:defRPr>
            </a:pPr>
            <a:r>
              <a:t>Sources of pollutants</a:t>
            </a:r>
            <a:endParaRPr spc="-42"/>
          </a:p>
          <a:p>
            <a:pPr marL="457200" indent="-457200">
              <a:lnSpc>
                <a:spcPct val="80000"/>
              </a:lnSpc>
              <a:spcBef>
                <a:spcPts val="3600"/>
              </a:spcBef>
              <a:buClr>
                <a:schemeClr val="accent1"/>
              </a:buClr>
              <a:buSzPct val="100000"/>
              <a:buChar char="•"/>
              <a:defRPr b="0" cap="none" spc="-100" sz="4200">
                <a:solidFill>
                  <a:srgbClr val="232185"/>
                </a:solidFill>
                <a:latin typeface="Founders Grotesk Text"/>
                <a:ea typeface="Founders Grotesk Text"/>
                <a:cs typeface="Founders Grotesk Text"/>
                <a:sym typeface="Founders Grotesk Text"/>
              </a:defRPr>
            </a:pPr>
            <a:r>
              <a:t>Dissolved oxygen</a:t>
            </a:r>
            <a:endParaRPr spc="-42"/>
          </a:p>
          <a:p>
            <a:pPr marL="457200" indent="-457200">
              <a:lnSpc>
                <a:spcPct val="80000"/>
              </a:lnSpc>
              <a:spcBef>
                <a:spcPts val="3600"/>
              </a:spcBef>
              <a:buClr>
                <a:schemeClr val="accent1"/>
              </a:buClr>
              <a:buSzPct val="100000"/>
              <a:buChar char="•"/>
              <a:defRPr b="0" cap="none" spc="-100" sz="4200">
                <a:solidFill>
                  <a:srgbClr val="232185"/>
                </a:solidFill>
                <a:latin typeface="Founders Grotesk Text"/>
                <a:ea typeface="Founders Grotesk Text"/>
                <a:cs typeface="Founders Grotesk Text"/>
                <a:sym typeface="Founders Grotesk Text"/>
              </a:defRPr>
            </a:pPr>
            <a:r>
              <a:t>Trace metals</a:t>
            </a:r>
            <a:endParaRPr spc="-42"/>
          </a:p>
          <a:p>
            <a:pPr marL="457200" indent="-457200">
              <a:lnSpc>
                <a:spcPct val="80000"/>
              </a:lnSpc>
              <a:spcBef>
                <a:spcPts val="3600"/>
              </a:spcBef>
              <a:buClr>
                <a:schemeClr val="accent1"/>
              </a:buClr>
              <a:buSzPct val="100000"/>
              <a:buChar char="•"/>
              <a:defRPr b="0" cap="none" spc="-100" sz="4200">
                <a:solidFill>
                  <a:srgbClr val="232185"/>
                </a:solidFill>
                <a:latin typeface="Founders Grotesk Text"/>
                <a:ea typeface="Founders Grotesk Text"/>
                <a:cs typeface="Founders Grotesk Text"/>
                <a:sym typeface="Founders Grotesk Text"/>
              </a:defRPr>
            </a:pPr>
            <a:r>
              <a:t>Microbial contamination</a:t>
            </a:r>
            <a:endParaRPr spc="-42"/>
          </a:p>
          <a:p>
            <a:pPr>
              <a:lnSpc>
                <a:spcPct val="80000"/>
              </a:lnSpc>
              <a:spcBef>
                <a:spcPts val="3600"/>
              </a:spcBef>
              <a:defRPr b="0" cap="none" spc="-100" sz="4200">
                <a:solidFill>
                  <a:srgbClr val="232185"/>
                </a:solidFill>
                <a:latin typeface="Founders Grotesk Text"/>
                <a:ea typeface="Founders Grotesk Text"/>
                <a:cs typeface="Founders Grotesk Text"/>
                <a:sym typeface="Founders Grotesk Text"/>
              </a:defRPr>
            </a:pPr>
            <a:r>
              <a:t>There was no suggestion of stopping contaminants entering the bay or possibly treating them before they enter the lake.</a:t>
            </a:r>
          </a:p>
        </p:txBody>
      </p:sp>
      <p:sp>
        <p:nvSpPr>
          <p:cNvPr id="225" name="Water Quality"/>
          <p:cNvSpPr txBox="1"/>
          <p:nvPr>
            <p:ph type="title"/>
          </p:nvPr>
        </p:nvSpPr>
        <p:spPr>
          <a:xfrm>
            <a:off x="571500" y="652482"/>
            <a:ext cx="23241000" cy="1951017"/>
          </a:xfrm>
          <a:prstGeom prst="rect">
            <a:avLst/>
          </a:prstGeom>
        </p:spPr>
        <p:txBody>
          <a:bodyPr/>
          <a:lstStyle>
            <a:lvl1pPr>
              <a:defRPr spc="-300"/>
            </a:lvl1pPr>
          </a:lstStyle>
          <a:p>
            <a:pPr/>
            <a:r>
              <a:t>Water Quality</a:t>
            </a:r>
          </a:p>
        </p:txBody>
      </p:sp>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27" name="BA136622-1820-40B1-9D82-D1895D89D7DD_4_5005_c.jpeg" descr="BA136622-1820-40B1-9D82-D1895D89D7DD_4_5005_c.jpeg"/>
          <p:cNvPicPr>
            <a:picLocks noChangeAspect="1"/>
          </p:cNvPicPr>
          <p:nvPr>
            <p:ph type="pic" idx="13"/>
          </p:nvPr>
        </p:nvPicPr>
        <p:blipFill>
          <a:blip r:embed="rId2">
            <a:alphaModFix amt="70996"/>
            <a:extLst/>
          </a:blip>
          <a:srcRect l="24990" t="0" r="24990" b="0"/>
          <a:stretch>
            <a:fillRect/>
          </a:stretch>
        </p:blipFill>
        <p:spPr>
          <a:xfrm>
            <a:off x="-11453" y="-2"/>
            <a:ext cx="12196748" cy="13716029"/>
          </a:xfrm>
          <a:prstGeom prst="rect">
            <a:avLst/>
          </a:prstGeom>
        </p:spPr>
      </p:pic>
      <p:sp>
        <p:nvSpPr>
          <p:cNvPr id="228" name="Line"/>
          <p:cNvSpPr/>
          <p:nvPr/>
        </p:nvSpPr>
        <p:spPr>
          <a:xfrm>
            <a:off x="635000" y="12192000"/>
            <a:ext cx="23114000" cy="0"/>
          </a:xfrm>
          <a:prstGeom prst="line">
            <a:avLst/>
          </a:prstGeom>
          <a:ln w="38100">
            <a:solidFill>
              <a:schemeClr val="accent2"/>
            </a:solidFill>
            <a:miter lim="400000"/>
          </a:ln>
        </p:spPr>
        <p:txBody>
          <a:bodyPr lIns="45718" tIns="45718" rIns="45718" bIns="45718"/>
          <a:lstStyle/>
          <a:p>
            <a:pPr/>
          </a:p>
        </p:txBody>
      </p:sp>
      <p:sp>
        <p:nvSpPr>
          <p:cNvPr id="229" name="Line"/>
          <p:cNvSpPr/>
          <p:nvPr/>
        </p:nvSpPr>
        <p:spPr>
          <a:xfrm>
            <a:off x="639141" y="692907"/>
            <a:ext cx="23114004" cy="1"/>
          </a:xfrm>
          <a:prstGeom prst="line">
            <a:avLst/>
          </a:prstGeom>
          <a:ln w="38100">
            <a:solidFill>
              <a:schemeClr val="accent2"/>
            </a:solidFill>
            <a:miter lim="400000"/>
          </a:ln>
        </p:spPr>
        <p:txBody>
          <a:bodyPr lIns="45718" tIns="45718" rIns="45718" bIns="45718"/>
          <a:lstStyle/>
          <a:p>
            <a:pPr/>
          </a:p>
        </p:txBody>
      </p:sp>
      <p:sp>
        <p:nvSpPr>
          <p:cNvPr id="230" name="Control of Insect Populations"/>
          <p:cNvSpPr txBox="1"/>
          <p:nvPr>
            <p:ph type="title"/>
          </p:nvPr>
        </p:nvSpPr>
        <p:spPr>
          <a:xfrm>
            <a:off x="13157198" y="1139893"/>
            <a:ext cx="10256840" cy="2074435"/>
          </a:xfrm>
          <a:prstGeom prst="rect">
            <a:avLst/>
          </a:prstGeom>
        </p:spPr>
        <p:txBody>
          <a:bodyPr/>
          <a:lstStyle>
            <a:lvl1pPr defTabSz="742950">
              <a:defRPr sz="7200"/>
            </a:lvl1pPr>
          </a:lstStyle>
          <a:p>
            <a:pPr/>
            <a:r>
              <a:t>Control of Insect Populations</a:t>
            </a:r>
          </a:p>
        </p:txBody>
      </p:sp>
      <p:sp>
        <p:nvSpPr>
          <p:cNvPr id="231" name="Nutrient stripping…"/>
          <p:cNvSpPr txBox="1"/>
          <p:nvPr>
            <p:ph type="body" sz="half" idx="1"/>
          </p:nvPr>
        </p:nvSpPr>
        <p:spPr>
          <a:xfrm>
            <a:off x="13157198" y="3648612"/>
            <a:ext cx="10256840" cy="7303311"/>
          </a:xfrm>
          <a:prstGeom prst="rect">
            <a:avLst/>
          </a:prstGeom>
        </p:spPr>
        <p:txBody>
          <a:bodyPr anchor="t"/>
          <a:lstStyle/>
          <a:p>
            <a:pPr marL="457200" indent="-457200" defTabSz="825500">
              <a:spcBef>
                <a:spcPts val="3600"/>
              </a:spcBef>
              <a:buClr>
                <a:schemeClr val="accent1"/>
              </a:buClr>
              <a:buSzPct val="100000"/>
              <a:buChar char="•"/>
              <a:defRPr spc="-100" sz="4200">
                <a:solidFill>
                  <a:srgbClr val="232185"/>
                </a:solidFill>
                <a:latin typeface="Founders Grotesk Text"/>
                <a:ea typeface="Founders Grotesk Text"/>
                <a:cs typeface="Founders Grotesk Text"/>
                <a:sym typeface="Founders Grotesk Text"/>
              </a:defRPr>
            </a:pPr>
            <a:r>
              <a:t>Nutrient stripping</a:t>
            </a:r>
            <a:endParaRPr spc="-42"/>
          </a:p>
          <a:p>
            <a:pPr marL="457200" indent="-457200" defTabSz="825500">
              <a:spcBef>
                <a:spcPts val="3600"/>
              </a:spcBef>
              <a:buClr>
                <a:schemeClr val="accent1"/>
              </a:buClr>
              <a:buSzPct val="100000"/>
              <a:buChar char="•"/>
              <a:defRPr spc="-100" sz="4200">
                <a:solidFill>
                  <a:srgbClr val="232185"/>
                </a:solidFill>
                <a:latin typeface="Founders Grotesk Text"/>
                <a:ea typeface="Founders Grotesk Text"/>
                <a:cs typeface="Founders Grotesk Text"/>
                <a:sym typeface="Founders Grotesk Text"/>
              </a:defRPr>
            </a:pPr>
            <a:r>
              <a:t>Establishment of stable balanced system</a:t>
            </a:r>
            <a:endParaRPr spc="-42"/>
          </a:p>
          <a:p>
            <a:pPr marL="457200" indent="-457200" defTabSz="825500">
              <a:spcBef>
                <a:spcPts val="3600"/>
              </a:spcBef>
              <a:buClr>
                <a:schemeClr val="accent1"/>
              </a:buClr>
              <a:buSzPct val="100000"/>
              <a:buChar char="•"/>
              <a:defRPr spc="-100" sz="4200">
                <a:solidFill>
                  <a:srgbClr val="232185"/>
                </a:solidFill>
                <a:latin typeface="Founders Grotesk Text"/>
                <a:ea typeface="Founders Grotesk Text"/>
                <a:cs typeface="Founders Grotesk Text"/>
                <a:sym typeface="Founders Grotesk Text"/>
              </a:defRPr>
            </a:pPr>
            <a:r>
              <a:t>Establishment of coarse fishery</a:t>
            </a:r>
            <a:endParaRPr spc="-42"/>
          </a:p>
          <a:p>
            <a:pPr marL="457200" indent="-457200" defTabSz="825500">
              <a:spcBef>
                <a:spcPts val="3600"/>
              </a:spcBef>
              <a:buClr>
                <a:schemeClr val="accent1"/>
              </a:buClr>
              <a:buSzPct val="100000"/>
              <a:buChar char="•"/>
              <a:defRPr spc="-100" sz="4200">
                <a:solidFill>
                  <a:srgbClr val="232185"/>
                </a:solidFill>
                <a:latin typeface="Founders Grotesk Text"/>
                <a:ea typeface="Founders Grotesk Text"/>
                <a:cs typeface="Founders Grotesk Text"/>
                <a:sym typeface="Founders Grotesk Text"/>
              </a:defRPr>
            </a:pPr>
            <a:r>
              <a:t>Tree screens to shield light from nearby buildings</a:t>
            </a:r>
            <a:endParaRPr spc="-42"/>
          </a:p>
          <a:p>
            <a:pPr marL="457200" indent="-457200" defTabSz="825500">
              <a:spcBef>
                <a:spcPts val="3600"/>
              </a:spcBef>
              <a:buClr>
                <a:schemeClr val="accent1"/>
              </a:buClr>
              <a:buSzPct val="100000"/>
              <a:buChar char="•"/>
              <a:defRPr spc="-100" sz="4200">
                <a:solidFill>
                  <a:srgbClr val="232185"/>
                </a:solidFill>
                <a:latin typeface="Founders Grotesk Text"/>
                <a:ea typeface="Founders Grotesk Text"/>
                <a:cs typeface="Founders Grotesk Text"/>
                <a:sym typeface="Founders Grotesk Text"/>
              </a:defRPr>
            </a:pPr>
            <a:r>
              <a:t>Light traps</a:t>
            </a:r>
            <a:endParaRPr spc="-42"/>
          </a:p>
          <a:p>
            <a:pPr marL="457200" indent="-457200" defTabSz="825500">
              <a:spcBef>
                <a:spcPts val="3600"/>
              </a:spcBef>
              <a:buClr>
                <a:schemeClr val="accent1"/>
              </a:buClr>
              <a:buSzPct val="100000"/>
              <a:buChar char="•"/>
              <a:defRPr spc="-100" sz="4200">
                <a:solidFill>
                  <a:srgbClr val="232185"/>
                </a:solidFill>
                <a:latin typeface="Founders Grotesk Text"/>
                <a:ea typeface="Founders Grotesk Text"/>
                <a:cs typeface="Founders Grotesk Text"/>
                <a:sym typeface="Founders Grotesk Text"/>
              </a:defRPr>
            </a:pPr>
            <a:r>
              <a:t>Insecticides</a:t>
            </a:r>
            <a:endParaRPr spc="-42"/>
          </a:p>
          <a:p>
            <a:pPr algn="r" defTabSz="825500">
              <a:spcBef>
                <a:spcPts val="3600"/>
              </a:spcBef>
              <a:defRPr spc="-100" sz="3300">
                <a:solidFill>
                  <a:srgbClr val="232185"/>
                </a:solidFill>
                <a:latin typeface="Founders Grotesk Text"/>
                <a:ea typeface="Founders Grotesk Text"/>
                <a:cs typeface="Founders Grotesk Text"/>
                <a:sym typeface="Founders Grotesk Text"/>
              </a:defRPr>
            </a:pPr>
            <a:r>
              <a:t>(EAU, 1991)</a:t>
            </a:r>
          </a:p>
        </p:txBody>
      </p:sp>
      <p:sp>
        <p:nvSpPr>
          <p:cNvPr id="232" name="Still a nuisance!"/>
          <p:cNvSpPr txBox="1"/>
          <p:nvPr/>
        </p:nvSpPr>
        <p:spPr>
          <a:xfrm>
            <a:off x="13142991" y="11174578"/>
            <a:ext cx="3752622" cy="782067"/>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a:solidFill>
                  <a:srgbClr val="232185"/>
                </a:solidFill>
                <a:latin typeface="Founders Grotesk Text"/>
                <a:ea typeface="Founders Grotesk Text"/>
                <a:cs typeface="Founders Grotesk Text"/>
                <a:sym typeface="Founders Grotesk Text"/>
              </a:defRPr>
            </a:lvl1pPr>
          </a:lstStyle>
          <a:p>
            <a:pPr/>
            <a:r>
              <a:t>Still a nuisance!</a:t>
            </a:r>
          </a:p>
        </p:txBody>
      </p:sp>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34" name="Local Communities"/>
          <p:cNvSpPr txBox="1"/>
          <p:nvPr>
            <p:ph type="body" sz="quarter" idx="1"/>
          </p:nvPr>
        </p:nvSpPr>
        <p:spPr>
          <a:xfrm>
            <a:off x="403571" y="2050139"/>
            <a:ext cx="10256840" cy="1310642"/>
          </a:xfrm>
          <a:prstGeom prst="rect">
            <a:avLst/>
          </a:prstGeom>
        </p:spPr>
        <p:txBody>
          <a:bodyPr/>
          <a:lstStyle>
            <a:lvl1pPr defTabSz="584200">
              <a:defRPr sz="7100"/>
            </a:lvl1pPr>
          </a:lstStyle>
          <a:p>
            <a:pPr/>
            <a:r>
              <a:t>Local Communities</a:t>
            </a:r>
          </a:p>
        </p:txBody>
      </p:sp>
      <p:sp>
        <p:nvSpPr>
          <p:cNvPr id="235" name="Line"/>
          <p:cNvSpPr/>
          <p:nvPr/>
        </p:nvSpPr>
        <p:spPr>
          <a:xfrm>
            <a:off x="635000" y="12192000"/>
            <a:ext cx="23114000" cy="0"/>
          </a:xfrm>
          <a:prstGeom prst="line">
            <a:avLst/>
          </a:prstGeom>
          <a:ln w="38100">
            <a:solidFill>
              <a:schemeClr val="accent2"/>
            </a:solidFill>
            <a:miter lim="400000"/>
          </a:ln>
        </p:spPr>
        <p:txBody>
          <a:bodyPr lIns="45718" tIns="45718" rIns="45718" bIns="45718"/>
          <a:lstStyle/>
          <a:p>
            <a:pPr/>
          </a:p>
        </p:txBody>
      </p:sp>
      <p:sp>
        <p:nvSpPr>
          <p:cNvPr id="236" name="Line"/>
          <p:cNvSpPr/>
          <p:nvPr/>
        </p:nvSpPr>
        <p:spPr>
          <a:xfrm>
            <a:off x="639141" y="692907"/>
            <a:ext cx="23114004" cy="1"/>
          </a:xfrm>
          <a:prstGeom prst="line">
            <a:avLst/>
          </a:prstGeom>
          <a:ln w="38100">
            <a:solidFill>
              <a:schemeClr val="accent2"/>
            </a:solidFill>
            <a:miter lim="400000"/>
          </a:ln>
        </p:spPr>
        <p:txBody>
          <a:bodyPr lIns="45718" tIns="45718" rIns="45718" bIns="45718"/>
          <a:lstStyle/>
          <a:p>
            <a:pPr/>
          </a:p>
        </p:txBody>
      </p:sp>
      <p:sp>
        <p:nvSpPr>
          <p:cNvPr id="237" name="Impact on Local Area"/>
          <p:cNvSpPr txBox="1"/>
          <p:nvPr>
            <p:ph type="title"/>
          </p:nvPr>
        </p:nvSpPr>
        <p:spPr>
          <a:xfrm>
            <a:off x="403571" y="844004"/>
            <a:ext cx="10256840" cy="1308102"/>
          </a:xfrm>
          <a:prstGeom prst="rect">
            <a:avLst/>
          </a:prstGeom>
        </p:spPr>
        <p:txBody>
          <a:bodyPr/>
          <a:lstStyle>
            <a:lvl1pPr defTabSz="817244">
              <a:defRPr sz="7900"/>
            </a:lvl1pPr>
          </a:lstStyle>
          <a:p>
            <a:pPr/>
            <a:r>
              <a:t>Impact on Local Area</a:t>
            </a:r>
          </a:p>
        </p:txBody>
      </p:sp>
      <p:sp>
        <p:nvSpPr>
          <p:cNvPr id="238" name="‘There is no mitigation associated with the Barrage itself, but the appropriate planning requirements with respect to housing, social services and community developments to allow for the anticipated influx of 12,000 new inhabitants are discussed’ EAU (19"/>
          <p:cNvSpPr txBox="1"/>
          <p:nvPr>
            <p:ph type="body" idx="14"/>
          </p:nvPr>
        </p:nvSpPr>
        <p:spPr>
          <a:xfrm>
            <a:off x="403572" y="3510872"/>
            <a:ext cx="8011515" cy="7303311"/>
          </a:xfrm>
          <a:prstGeom prst="rect">
            <a:avLst/>
          </a:prstGeom>
          <a:extLst>
            <a:ext uri="{C572A759-6A51-4108-AA02-DFA0A04FC94B}">
              <ma14:wrappingTextBoxFlag xmlns:ma14="http://schemas.microsoft.com/office/mac/drawingml/2011/main" val="1"/>
            </a:ext>
          </a:extLst>
        </p:spPr>
        <p:txBody>
          <a:bodyPr/>
          <a:lstStyle>
            <a:lvl1pPr marL="0" indent="0">
              <a:buSzTx/>
              <a:buNone/>
              <a:defRPr>
                <a:solidFill>
                  <a:srgbClr val="232185"/>
                </a:solidFill>
              </a:defRPr>
            </a:lvl1pPr>
          </a:lstStyle>
          <a:p>
            <a:pPr/>
            <a:r>
              <a:t>‘There is no mitigation associated with the Barrage itself, but the appropriate planning requirements with respect to housing, social services and community developments to allow for the anticipated influx of 12,000 new inhabitants are discussed’ EAU (1991).</a:t>
            </a:r>
          </a:p>
        </p:txBody>
      </p:sp>
      <p:pic>
        <p:nvPicPr>
          <p:cNvPr id="239" name="Lloyd_George_Avenue.jpg" descr="Lloyd_George_Avenue.jpg"/>
          <p:cNvPicPr>
            <a:picLocks noChangeAspect="1"/>
          </p:cNvPicPr>
          <p:nvPr/>
        </p:nvPicPr>
        <p:blipFill>
          <a:blip r:embed="rId2">
            <a:extLst/>
          </a:blip>
          <a:stretch>
            <a:fillRect/>
          </a:stretch>
        </p:blipFill>
        <p:spPr>
          <a:xfrm>
            <a:off x="12235102" y="1139010"/>
            <a:ext cx="12124974" cy="8013850"/>
          </a:xfrm>
          <a:prstGeom prst="rect">
            <a:avLst/>
          </a:prstGeom>
          <a:ln w="12700">
            <a:miter lim="400000"/>
          </a:ln>
        </p:spPr>
      </p:pic>
      <p:pic>
        <p:nvPicPr>
          <p:cNvPr id="240" name="Loudoun_House,_Butetown.jpg" descr="Loudoun_House,_Butetown.jpg"/>
          <p:cNvPicPr>
            <a:picLocks noChangeAspect="1"/>
          </p:cNvPicPr>
          <p:nvPr/>
        </p:nvPicPr>
        <p:blipFill>
          <a:blip r:embed="rId3">
            <a:extLst/>
          </a:blip>
          <a:stretch>
            <a:fillRect/>
          </a:stretch>
        </p:blipFill>
        <p:spPr>
          <a:xfrm>
            <a:off x="8223153" y="4698962"/>
            <a:ext cx="6212986" cy="8270031"/>
          </a:xfrm>
          <a:prstGeom prst="rect">
            <a:avLst/>
          </a:prstGeom>
          <a:ln w="12700">
            <a:miter lim="400000"/>
          </a:ln>
        </p:spPr>
      </p:pic>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42" name="Noise and Traffic"/>
          <p:cNvSpPr txBox="1"/>
          <p:nvPr>
            <p:ph type="body" sz="quarter" idx="1"/>
          </p:nvPr>
        </p:nvSpPr>
        <p:spPr>
          <a:prstGeom prst="rect">
            <a:avLst/>
          </a:prstGeom>
        </p:spPr>
        <p:txBody>
          <a:bodyPr/>
          <a:lstStyle/>
          <a:p>
            <a:pPr/>
            <a:r>
              <a:t>Noise and Traffic</a:t>
            </a:r>
          </a:p>
        </p:txBody>
      </p:sp>
      <p:pic>
        <p:nvPicPr>
          <p:cNvPr id="243" name="DC7CAB84-F381-4C87-B1AE-F9633CE4DC0F_4_5005_c.jpeg" descr="DC7CAB84-F381-4C87-B1AE-F9633CE4DC0F_4_5005_c.jpeg"/>
          <p:cNvPicPr>
            <a:picLocks noChangeAspect="1"/>
          </p:cNvPicPr>
          <p:nvPr>
            <p:ph type="pic" idx="13"/>
          </p:nvPr>
        </p:nvPicPr>
        <p:blipFill>
          <a:blip r:embed="rId2">
            <a:alphaModFix amt="80622"/>
            <a:extLst/>
          </a:blip>
          <a:srcRect l="24990" t="0" r="24990" b="0"/>
          <a:stretch>
            <a:fillRect/>
          </a:stretch>
        </p:blipFill>
        <p:spPr>
          <a:xfrm>
            <a:off x="0" y="0"/>
            <a:ext cx="12196747" cy="13716027"/>
          </a:xfrm>
          <a:prstGeom prst="rect">
            <a:avLst/>
          </a:prstGeom>
        </p:spPr>
      </p:pic>
      <p:sp>
        <p:nvSpPr>
          <p:cNvPr id="244" name="Line"/>
          <p:cNvSpPr/>
          <p:nvPr/>
        </p:nvSpPr>
        <p:spPr>
          <a:xfrm>
            <a:off x="635000" y="12192000"/>
            <a:ext cx="23114000" cy="0"/>
          </a:xfrm>
          <a:prstGeom prst="line">
            <a:avLst/>
          </a:prstGeom>
          <a:ln w="38100">
            <a:solidFill>
              <a:schemeClr val="accent2"/>
            </a:solidFill>
            <a:miter lim="400000"/>
          </a:ln>
        </p:spPr>
        <p:txBody>
          <a:bodyPr lIns="45718" tIns="45718" rIns="45718" bIns="45718"/>
          <a:lstStyle/>
          <a:p>
            <a:pPr/>
          </a:p>
        </p:txBody>
      </p:sp>
      <p:sp>
        <p:nvSpPr>
          <p:cNvPr id="245" name="Line"/>
          <p:cNvSpPr/>
          <p:nvPr/>
        </p:nvSpPr>
        <p:spPr>
          <a:xfrm>
            <a:off x="639141" y="692907"/>
            <a:ext cx="23114004" cy="1"/>
          </a:xfrm>
          <a:prstGeom prst="line">
            <a:avLst/>
          </a:prstGeom>
          <a:ln w="38100">
            <a:solidFill>
              <a:schemeClr val="accent2"/>
            </a:solidFill>
            <a:miter lim="400000"/>
          </a:ln>
        </p:spPr>
        <p:txBody>
          <a:bodyPr lIns="45718" tIns="45718" rIns="45718" bIns="45718"/>
          <a:lstStyle/>
          <a:p>
            <a:pPr/>
          </a:p>
        </p:txBody>
      </p:sp>
      <p:sp>
        <p:nvSpPr>
          <p:cNvPr id="246" name="Impact on Local Area"/>
          <p:cNvSpPr txBox="1"/>
          <p:nvPr>
            <p:ph type="title"/>
          </p:nvPr>
        </p:nvSpPr>
        <p:spPr>
          <a:xfrm>
            <a:off x="13157200" y="864810"/>
            <a:ext cx="10256839" cy="1308102"/>
          </a:xfrm>
          <a:prstGeom prst="rect">
            <a:avLst/>
          </a:prstGeom>
        </p:spPr>
        <p:txBody>
          <a:bodyPr/>
          <a:lstStyle>
            <a:lvl1pPr defTabSz="817244">
              <a:defRPr sz="7900"/>
            </a:lvl1pPr>
          </a:lstStyle>
          <a:p>
            <a:pPr/>
            <a:r>
              <a:t>Impact on Local Area</a:t>
            </a:r>
          </a:p>
        </p:txBody>
      </p:sp>
      <p:sp>
        <p:nvSpPr>
          <p:cNvPr id="247" name="Noise…"/>
          <p:cNvSpPr txBox="1"/>
          <p:nvPr>
            <p:ph type="body" idx="14"/>
          </p:nvPr>
        </p:nvSpPr>
        <p:spPr>
          <a:prstGeom prst="rect">
            <a:avLst/>
          </a:prstGeom>
          <a:extLst>
            <a:ext uri="{C572A759-6A51-4108-AA02-DFA0A04FC94B}">
              <ma14:wrappingTextBoxFlag xmlns:ma14="http://schemas.microsoft.com/office/mac/drawingml/2011/main" val="1"/>
            </a:ext>
          </a:extLst>
        </p:spPr>
        <p:txBody>
          <a:bodyPr/>
          <a:lstStyle/>
          <a:p>
            <a:pPr marL="0" indent="0" defTabSz="767715">
              <a:spcBef>
                <a:spcPts val="3300"/>
              </a:spcBef>
              <a:buSzTx/>
              <a:buNone/>
              <a:defRPr sz="3900">
                <a:solidFill>
                  <a:srgbClr val="232185"/>
                </a:solidFill>
              </a:defRPr>
            </a:pPr>
            <a:r>
              <a:t>Noise</a:t>
            </a:r>
            <a:endParaRPr spc="-39"/>
          </a:p>
          <a:p>
            <a:pPr marL="425194" indent="-425194" defTabSz="767715">
              <a:spcBef>
                <a:spcPts val="3300"/>
              </a:spcBef>
              <a:defRPr sz="3900">
                <a:solidFill>
                  <a:srgbClr val="232185"/>
                </a:solidFill>
              </a:defRPr>
            </a:pPr>
            <a:r>
              <a:t>Double glazing for surrounding properties</a:t>
            </a:r>
            <a:endParaRPr spc="-39"/>
          </a:p>
          <a:p>
            <a:pPr marL="425194" indent="-425194" defTabSz="767715">
              <a:spcBef>
                <a:spcPts val="3300"/>
              </a:spcBef>
              <a:defRPr sz="3900">
                <a:solidFill>
                  <a:srgbClr val="232185"/>
                </a:solidFill>
              </a:defRPr>
            </a:pPr>
            <a:r>
              <a:t>On-site mitigation measures</a:t>
            </a:r>
            <a:endParaRPr spc="-39"/>
          </a:p>
          <a:p>
            <a:pPr marL="0" indent="0" defTabSz="767715">
              <a:spcBef>
                <a:spcPts val="3300"/>
              </a:spcBef>
              <a:buSzTx/>
              <a:buNone/>
              <a:defRPr sz="3900">
                <a:solidFill>
                  <a:srgbClr val="232185"/>
                </a:solidFill>
              </a:defRPr>
            </a:pPr>
            <a:r>
              <a:t>Traffic</a:t>
            </a:r>
            <a:endParaRPr spc="-39"/>
          </a:p>
          <a:p>
            <a:pPr marL="425194" indent="-425194" defTabSz="767715">
              <a:spcBef>
                <a:spcPts val="3300"/>
              </a:spcBef>
              <a:defRPr sz="3900">
                <a:solidFill>
                  <a:srgbClr val="232185"/>
                </a:solidFill>
              </a:defRPr>
            </a:pPr>
            <a:r>
              <a:t>Site access restricted</a:t>
            </a:r>
            <a:endParaRPr spc="-39"/>
          </a:p>
          <a:p>
            <a:pPr marL="425194" indent="-425194" defTabSz="767715">
              <a:spcBef>
                <a:spcPts val="3300"/>
              </a:spcBef>
              <a:defRPr sz="3900">
                <a:solidFill>
                  <a:srgbClr val="232185"/>
                </a:solidFill>
              </a:defRPr>
            </a:pPr>
            <a:r>
              <a:t>Road and rail links</a:t>
            </a:r>
            <a:endParaRPr spc="-39"/>
          </a:p>
          <a:p>
            <a:pPr marL="425194" indent="-425194" defTabSz="767715">
              <a:spcBef>
                <a:spcPts val="3300"/>
              </a:spcBef>
              <a:defRPr sz="3900">
                <a:solidFill>
                  <a:srgbClr val="232185"/>
                </a:solidFill>
              </a:defRPr>
            </a:pPr>
            <a:r>
              <a:t>Car Parking </a:t>
            </a:r>
            <a:endParaRPr spc="-39"/>
          </a:p>
          <a:p>
            <a:pPr marL="0" indent="0" algn="r" defTabSz="767715">
              <a:spcBef>
                <a:spcPts val="3300"/>
              </a:spcBef>
              <a:buSzTx/>
              <a:buNone/>
              <a:defRPr sz="3900">
                <a:solidFill>
                  <a:srgbClr val="232185"/>
                </a:solidFill>
              </a:defRPr>
            </a:pPr>
            <a:r>
              <a:t>(EAU, 1991)</a:t>
            </a:r>
          </a:p>
        </p:txBody>
      </p:sp>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49" name="‘No specific mitigation measures are required to remedy the impact of the Barrage on flooding since this impact is beneficial. However, water levels in the impoundment should be continuously monitored’ (EAU, 1991).…"/>
          <p:cNvSpPr txBox="1"/>
          <p:nvPr>
            <p:ph type="body" sz="half" idx="1"/>
          </p:nvPr>
        </p:nvSpPr>
        <p:spPr>
          <a:xfrm>
            <a:off x="373658" y="3461194"/>
            <a:ext cx="9092898" cy="8555034"/>
          </a:xfrm>
          <a:prstGeom prst="rect">
            <a:avLst/>
          </a:prstGeom>
        </p:spPr>
        <p:txBody>
          <a:bodyPr/>
          <a:lstStyle/>
          <a:p>
            <a:pPr>
              <a:lnSpc>
                <a:spcPct val="80000"/>
              </a:lnSpc>
              <a:spcBef>
                <a:spcPts val="3600"/>
              </a:spcBef>
              <a:defRPr b="0" cap="none" spc="-100" sz="4200">
                <a:solidFill>
                  <a:srgbClr val="232185"/>
                </a:solidFill>
                <a:latin typeface="Founders Grotesk Text"/>
                <a:ea typeface="Founders Grotesk Text"/>
                <a:cs typeface="Founders Grotesk Text"/>
                <a:sym typeface="Founders Grotesk Text"/>
              </a:defRPr>
            </a:pPr>
            <a:r>
              <a:t>‘No specific mitigation measures are required to remedy the impact of the Barrage on flooding since this impact is beneficial. However, water levels in the impoundment should be continuously monitored’ (EAU, 1991).</a:t>
            </a:r>
            <a:endParaRPr spc="-42"/>
          </a:p>
          <a:p>
            <a:pPr>
              <a:lnSpc>
                <a:spcPct val="80000"/>
              </a:lnSpc>
              <a:spcBef>
                <a:spcPts val="3600"/>
              </a:spcBef>
              <a:defRPr b="0" cap="none" spc="-100" sz="4200">
                <a:solidFill>
                  <a:srgbClr val="232185"/>
                </a:solidFill>
                <a:latin typeface="Founders Grotesk Text"/>
                <a:ea typeface="Founders Grotesk Text"/>
                <a:cs typeface="Founders Grotesk Text"/>
                <a:sym typeface="Founders Grotesk Text"/>
              </a:defRPr>
            </a:pPr>
            <a:r>
              <a:t>Groundwater:</a:t>
            </a:r>
            <a:endParaRPr spc="-42"/>
          </a:p>
          <a:p>
            <a:pPr marL="457200" indent="-457200">
              <a:lnSpc>
                <a:spcPct val="80000"/>
              </a:lnSpc>
              <a:spcBef>
                <a:spcPts val="3600"/>
              </a:spcBef>
              <a:buClr>
                <a:schemeClr val="accent1"/>
              </a:buClr>
              <a:buSzPct val="100000"/>
              <a:buChar char="•"/>
              <a:defRPr b="0" cap="none" spc="-100" sz="4200">
                <a:solidFill>
                  <a:srgbClr val="232185"/>
                </a:solidFill>
                <a:latin typeface="Founders Grotesk Text"/>
                <a:ea typeface="Founders Grotesk Text"/>
                <a:cs typeface="Founders Grotesk Text"/>
                <a:sym typeface="Founders Grotesk Text"/>
              </a:defRPr>
            </a:pPr>
            <a:r>
              <a:t>Monitoring </a:t>
            </a:r>
            <a:endParaRPr spc="-42"/>
          </a:p>
          <a:p>
            <a:pPr marL="457200" indent="-457200">
              <a:lnSpc>
                <a:spcPct val="80000"/>
              </a:lnSpc>
              <a:spcBef>
                <a:spcPts val="3600"/>
              </a:spcBef>
              <a:buClr>
                <a:schemeClr val="accent1"/>
              </a:buClr>
              <a:buSzPct val="100000"/>
              <a:buChar char="•"/>
              <a:defRPr b="0" cap="none" spc="-100" sz="4200">
                <a:solidFill>
                  <a:srgbClr val="232185"/>
                </a:solidFill>
                <a:latin typeface="Founders Grotesk Text"/>
                <a:ea typeface="Founders Grotesk Text"/>
                <a:cs typeface="Founders Grotesk Text"/>
                <a:sym typeface="Founders Grotesk Text"/>
              </a:defRPr>
            </a:pPr>
            <a:r>
              <a:t>Remedial</a:t>
            </a:r>
          </a:p>
        </p:txBody>
      </p:sp>
      <p:sp>
        <p:nvSpPr>
          <p:cNvPr id="250" name="Flooding"/>
          <p:cNvSpPr txBox="1"/>
          <p:nvPr>
            <p:ph type="title"/>
          </p:nvPr>
        </p:nvSpPr>
        <p:spPr>
          <a:xfrm>
            <a:off x="571500" y="652482"/>
            <a:ext cx="23241000" cy="1951017"/>
          </a:xfrm>
          <a:prstGeom prst="rect">
            <a:avLst/>
          </a:prstGeom>
        </p:spPr>
        <p:txBody>
          <a:bodyPr/>
          <a:lstStyle>
            <a:lvl1pPr>
              <a:defRPr spc="-300"/>
            </a:lvl1pPr>
          </a:lstStyle>
          <a:p>
            <a:pPr/>
            <a:r>
              <a:t>Flooding</a:t>
            </a:r>
          </a:p>
        </p:txBody>
      </p:sp>
      <p:pic>
        <p:nvPicPr>
          <p:cNvPr id="251" name="0_Celestia-Development-Cardiff-Bay.jpg" descr="0_Celestia-Development-Cardiff-Bay.jpg"/>
          <p:cNvPicPr>
            <a:picLocks noChangeAspect="1"/>
          </p:cNvPicPr>
          <p:nvPr/>
        </p:nvPicPr>
        <p:blipFill>
          <a:blip r:embed="rId2">
            <a:extLst/>
          </a:blip>
          <a:stretch>
            <a:fillRect/>
          </a:stretch>
        </p:blipFill>
        <p:spPr>
          <a:xfrm>
            <a:off x="9702992" y="2019319"/>
            <a:ext cx="14516042" cy="9677361"/>
          </a:xfrm>
          <a:prstGeom prst="rect">
            <a:avLst/>
          </a:prstGeom>
          <a:ln w="12700">
            <a:miter lim="400000"/>
          </a:ln>
        </p:spPr>
      </p:pic>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AFFFF7"/>
            </a:gs>
            <a:gs pos="100000">
              <a:srgbClr val="00C98F"/>
            </a:gs>
          </a:gsLst>
          <a:lin ang="5400000" scaled="0"/>
        </a:gradFill>
      </p:bgPr>
    </p:bg>
    <p:spTree>
      <p:nvGrpSpPr>
        <p:cNvPr id="1" name=""/>
        <p:cNvGrpSpPr/>
        <p:nvPr/>
      </p:nvGrpSpPr>
      <p:grpSpPr>
        <a:xfrm>
          <a:off x="0" y="0"/>
          <a:ext cx="0" cy="0"/>
          <a:chOff x="0" y="0"/>
          <a:chExt cx="0" cy="0"/>
        </a:xfrm>
      </p:grpSpPr>
      <p:sp>
        <p:nvSpPr>
          <p:cNvPr id="253" name="Cardiff Bay Wetlands"/>
          <p:cNvSpPr txBox="1"/>
          <p:nvPr>
            <p:ph type="title"/>
          </p:nvPr>
        </p:nvSpPr>
        <p:spPr>
          <a:prstGeom prst="rect">
            <a:avLst/>
          </a:prstGeom>
        </p:spPr>
        <p:txBody>
          <a:bodyPr/>
          <a:lstStyle>
            <a:lvl1pPr defTabSz="701675">
              <a:defRPr sz="12700"/>
            </a:lvl1pPr>
          </a:lstStyle>
          <a:p>
            <a:pPr/>
            <a:r>
              <a:t>Cardiff Bay Wetlands</a:t>
            </a:r>
          </a:p>
        </p:txBody>
      </p:sp>
    </p:spTree>
  </p:cSld>
  <p:clrMapOvr>
    <a:masterClrMapping/>
  </p:clrMapOvr>
  <p:transition xmlns:p14="http://schemas.microsoft.com/office/powerpoint/2010/main" spd="med" advClick="1"/>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55" name="There was a ‘major obligation’ to set aside areas of the bay for ‘habitat creation’ (EAU, 1991).…"/>
          <p:cNvSpPr txBox="1"/>
          <p:nvPr>
            <p:ph type="body" idx="1"/>
          </p:nvPr>
        </p:nvSpPr>
        <p:spPr>
          <a:xfrm>
            <a:off x="571500" y="3904441"/>
            <a:ext cx="23241000" cy="7697009"/>
          </a:xfrm>
          <a:prstGeom prst="rect">
            <a:avLst/>
          </a:prstGeom>
        </p:spPr>
        <p:txBody>
          <a:bodyPr/>
          <a:lstStyle/>
          <a:p>
            <a:pPr marL="457200" indent="-457200">
              <a:lnSpc>
                <a:spcPct val="80000"/>
              </a:lnSpc>
              <a:spcBef>
                <a:spcPts val="3600"/>
              </a:spcBef>
              <a:buClr>
                <a:schemeClr val="accent1"/>
              </a:buClr>
              <a:buSzPct val="100000"/>
              <a:buChar char="•"/>
              <a:defRPr b="0" cap="none" spc="-100" sz="4200">
                <a:solidFill>
                  <a:srgbClr val="232185"/>
                </a:solidFill>
                <a:latin typeface="Founders Grotesk Text"/>
                <a:ea typeface="Founders Grotesk Text"/>
                <a:cs typeface="Founders Grotesk Text"/>
                <a:sym typeface="Founders Grotesk Text"/>
              </a:defRPr>
            </a:pPr>
            <a:r>
              <a:t>There was a ‘major obligation’ to set aside areas of the bay for ‘habitat creation’ (EAU, 1991).</a:t>
            </a:r>
            <a:endParaRPr spc="-42"/>
          </a:p>
          <a:p>
            <a:pPr marL="457200" indent="-457200">
              <a:lnSpc>
                <a:spcPct val="80000"/>
              </a:lnSpc>
              <a:spcBef>
                <a:spcPts val="3600"/>
              </a:spcBef>
              <a:buClr>
                <a:schemeClr val="accent1"/>
              </a:buClr>
              <a:buSzPct val="100000"/>
              <a:buChar char="•"/>
              <a:defRPr b="0" cap="none" spc="-100" sz="4200">
                <a:solidFill>
                  <a:srgbClr val="232185"/>
                </a:solidFill>
                <a:latin typeface="Founders Grotesk Text"/>
                <a:ea typeface="Founders Grotesk Text"/>
                <a:cs typeface="Founders Grotesk Text"/>
                <a:sym typeface="Founders Grotesk Text"/>
              </a:defRPr>
            </a:pPr>
            <a:r>
              <a:t>Report prepared by the Wildfowl Trust which contained recommendations for measures that could be used post-construction. Details of habitats to be created and the degree to which the recommendations were going to be adopted were not decided at the time of the EIA (EAU, 1991).</a:t>
            </a:r>
            <a:endParaRPr spc="-42"/>
          </a:p>
          <a:p>
            <a:pPr marL="457200" indent="-457200">
              <a:lnSpc>
                <a:spcPct val="80000"/>
              </a:lnSpc>
              <a:spcBef>
                <a:spcPts val="3600"/>
              </a:spcBef>
              <a:buClr>
                <a:schemeClr val="accent1"/>
              </a:buClr>
              <a:buSzPct val="100000"/>
              <a:buChar char="•"/>
              <a:defRPr b="0" cap="none" spc="-100" sz="4200">
                <a:solidFill>
                  <a:srgbClr val="232185"/>
                </a:solidFill>
                <a:latin typeface="Founders Grotesk Text"/>
                <a:ea typeface="Founders Grotesk Text"/>
                <a:cs typeface="Founders Grotesk Text"/>
                <a:sym typeface="Founders Grotesk Text"/>
              </a:defRPr>
            </a:pPr>
            <a:r>
              <a:t>‘Optimal plan’ would be the creation of an area that would be ‘managed to encourage public access and use in conservation education’ (EAU, 1991).</a:t>
            </a:r>
            <a:endParaRPr spc="-42"/>
          </a:p>
          <a:p>
            <a:pPr marL="457200" indent="-457200">
              <a:lnSpc>
                <a:spcPct val="80000"/>
              </a:lnSpc>
              <a:spcBef>
                <a:spcPts val="3600"/>
              </a:spcBef>
              <a:buClr>
                <a:schemeClr val="accent1"/>
              </a:buClr>
              <a:buSzPct val="100000"/>
              <a:buChar char="•"/>
              <a:defRPr b="0" cap="none" spc="-100" sz="4200">
                <a:solidFill>
                  <a:srgbClr val="232185"/>
                </a:solidFill>
                <a:latin typeface="Founders Grotesk Text"/>
                <a:ea typeface="Founders Grotesk Text"/>
                <a:cs typeface="Founders Grotesk Text"/>
                <a:sym typeface="Founders Grotesk Text"/>
              </a:defRPr>
            </a:pPr>
            <a:r>
              <a:t>It was recommended that surrounding land uses should not conflict with the purpose of the wildlife refuge, for example a marina, yacht club or water sports centre should not be close to the refuge (EAU, 1991).</a:t>
            </a:r>
          </a:p>
        </p:txBody>
      </p:sp>
      <p:sp>
        <p:nvSpPr>
          <p:cNvPr id="256" name="Cardiff Bay Wetlands"/>
          <p:cNvSpPr txBox="1"/>
          <p:nvPr>
            <p:ph type="title"/>
          </p:nvPr>
        </p:nvSpPr>
        <p:spPr>
          <a:xfrm>
            <a:off x="571500" y="652482"/>
            <a:ext cx="23241000" cy="1951017"/>
          </a:xfrm>
          <a:prstGeom prst="rect">
            <a:avLst/>
          </a:prstGeom>
        </p:spPr>
        <p:txBody>
          <a:bodyPr/>
          <a:lstStyle>
            <a:lvl1pPr>
              <a:defRPr spc="-300"/>
            </a:lvl1pPr>
          </a:lstStyle>
          <a:p>
            <a:pPr/>
            <a:r>
              <a:t>Cardiff Bay Wetlands</a:t>
            </a:r>
          </a:p>
        </p:txBody>
      </p:sp>
    </p:spTree>
  </p:cSld>
  <p:clrMapOvr>
    <a:masterClrMapping/>
  </p:clrMapOvr>
  <p:transition xmlns:p14="http://schemas.microsoft.com/office/powerpoint/2010/main" spd="med" advClick="1"/>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58" name="20E475F2-BB43-41A3-9563-53EAC962BCB0.jpeg" descr="20E475F2-BB43-41A3-9563-53EAC962BCB0.jpeg"/>
          <p:cNvPicPr>
            <a:picLocks noChangeAspect="1"/>
          </p:cNvPicPr>
          <p:nvPr>
            <p:ph type="pic" idx="13"/>
          </p:nvPr>
        </p:nvPicPr>
        <p:blipFill>
          <a:blip r:embed="rId2">
            <a:extLst/>
          </a:blip>
          <a:srcRect l="0" t="16666" r="0" b="16666"/>
          <a:stretch>
            <a:fillRect/>
          </a:stretch>
        </p:blipFill>
        <p:spPr>
          <a:xfrm>
            <a:off x="12191999" y="634999"/>
            <a:ext cx="11557001" cy="5778502"/>
          </a:xfrm>
          <a:prstGeom prst="rect">
            <a:avLst/>
          </a:prstGeom>
        </p:spPr>
      </p:pic>
      <p:pic>
        <p:nvPicPr>
          <p:cNvPr id="259" name="D5F7FB95-EF33-49FD-836A-B7451064B205.jpeg" descr="D5F7FB95-EF33-49FD-836A-B7451064B205.jpeg"/>
          <p:cNvPicPr>
            <a:picLocks noChangeAspect="1"/>
          </p:cNvPicPr>
          <p:nvPr>
            <p:ph type="pic" idx="14"/>
          </p:nvPr>
        </p:nvPicPr>
        <p:blipFill>
          <a:blip r:embed="rId3">
            <a:extLst/>
          </a:blip>
          <a:srcRect l="0" t="16666" r="0" b="16666"/>
          <a:stretch>
            <a:fillRect/>
          </a:stretch>
        </p:blipFill>
        <p:spPr>
          <a:xfrm>
            <a:off x="12192000" y="6400799"/>
            <a:ext cx="11557000" cy="5778502"/>
          </a:xfrm>
          <a:prstGeom prst="rect">
            <a:avLst/>
          </a:prstGeom>
        </p:spPr>
      </p:pic>
      <p:pic>
        <p:nvPicPr>
          <p:cNvPr id="260" name="8C360E85-1CF5-4ABA-A4B4-FE9509660CAD.jpeg" descr="8C360E85-1CF5-4ABA-A4B4-FE9509660CAD.jpeg"/>
          <p:cNvPicPr>
            <a:picLocks noChangeAspect="1"/>
          </p:cNvPicPr>
          <p:nvPr>
            <p:ph type="pic" idx="15"/>
          </p:nvPr>
        </p:nvPicPr>
        <p:blipFill>
          <a:blip r:embed="rId4">
            <a:extLst/>
          </a:blip>
          <a:srcRect l="12501" t="0" r="12501" b="0"/>
          <a:stretch>
            <a:fillRect/>
          </a:stretch>
        </p:blipFill>
        <p:spPr>
          <a:xfrm>
            <a:off x="634999" y="635024"/>
            <a:ext cx="11560970" cy="1156136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360" y="0"/>
                </a:moveTo>
                <a:lnTo>
                  <a:pt x="0" y="8"/>
                </a:lnTo>
                <a:lnTo>
                  <a:pt x="8" y="21600"/>
                </a:lnTo>
                <a:lnTo>
                  <a:pt x="240" y="21600"/>
                </a:lnTo>
                <a:lnTo>
                  <a:pt x="21600" y="21592"/>
                </a:lnTo>
                <a:lnTo>
                  <a:pt x="21592" y="0"/>
                </a:lnTo>
                <a:lnTo>
                  <a:pt x="21360" y="0"/>
                </a:lnTo>
                <a:close/>
              </a:path>
            </a:pathLst>
          </a:custGeom>
        </p:spPr>
      </p:pic>
      <p:sp>
        <p:nvSpPr>
          <p:cNvPr id="261" name="Morgan, 2020"/>
          <p:cNvSpPr txBox="1"/>
          <p:nvPr/>
        </p:nvSpPr>
        <p:spPr>
          <a:xfrm>
            <a:off x="21778016" y="12949833"/>
            <a:ext cx="1976121" cy="403226"/>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nchor="ctr">
            <a:spAutoFit/>
          </a:bodyPr>
          <a:lstStyle>
            <a:lvl1pPr>
              <a:defRPr spc="-25" sz="2500">
                <a:latin typeface="Founders Grotesk Text"/>
                <a:ea typeface="Founders Grotesk Text"/>
                <a:cs typeface="Founders Grotesk Text"/>
                <a:sym typeface="Founders Grotesk Text"/>
              </a:defRPr>
            </a:lvl1pPr>
          </a:lstStyle>
          <a:p>
            <a:pPr/>
            <a:r>
              <a:t>Morgan, 2020</a:t>
            </a:r>
          </a:p>
        </p:txBody>
      </p:sp>
    </p:spTree>
  </p:cSld>
  <p:clrMapOvr>
    <a:masterClrMapping/>
  </p:clrMapOvr>
  <p:transition xmlns:p14="http://schemas.microsoft.com/office/powerpoint/2010/main" spd="med" advClick="1"/>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63" name="91D187AB-2ACB-4CED-A431-24FF4AEA8478.jpeg" descr="91D187AB-2ACB-4CED-A431-24FF4AEA8478.jpeg"/>
          <p:cNvPicPr>
            <a:picLocks noChangeAspect="1"/>
          </p:cNvPicPr>
          <p:nvPr>
            <p:ph type="pic" idx="13"/>
          </p:nvPr>
        </p:nvPicPr>
        <p:blipFill>
          <a:blip r:embed="rId2">
            <a:extLst/>
          </a:blip>
          <a:srcRect l="0" t="16666" r="0" b="16666"/>
          <a:stretch>
            <a:fillRect/>
          </a:stretch>
        </p:blipFill>
        <p:spPr>
          <a:xfrm>
            <a:off x="12191999" y="634999"/>
            <a:ext cx="11557001" cy="5778502"/>
          </a:xfrm>
          <a:prstGeom prst="rect">
            <a:avLst/>
          </a:prstGeom>
        </p:spPr>
      </p:pic>
      <p:pic>
        <p:nvPicPr>
          <p:cNvPr id="264" name="7E38DDB7-9DF5-436F-89EB-A74E7B75F590.jpeg" descr="7E38DDB7-9DF5-436F-89EB-A74E7B75F590.jpeg"/>
          <p:cNvPicPr>
            <a:picLocks noChangeAspect="1"/>
          </p:cNvPicPr>
          <p:nvPr>
            <p:ph type="pic" idx="14"/>
          </p:nvPr>
        </p:nvPicPr>
        <p:blipFill>
          <a:blip r:embed="rId3">
            <a:extLst/>
          </a:blip>
          <a:srcRect l="0" t="16666" r="0" b="16666"/>
          <a:stretch>
            <a:fillRect/>
          </a:stretch>
        </p:blipFill>
        <p:spPr>
          <a:xfrm>
            <a:off x="12192000" y="6400799"/>
            <a:ext cx="11557000" cy="5778502"/>
          </a:xfrm>
          <a:prstGeom prst="rect">
            <a:avLst/>
          </a:prstGeom>
        </p:spPr>
      </p:pic>
      <p:pic>
        <p:nvPicPr>
          <p:cNvPr id="265" name="FE0D9894-7F13-41D5-8655-C68E229BFB02.jpeg" descr="FE0D9894-7F13-41D5-8655-C68E229BFB02.jpeg"/>
          <p:cNvPicPr>
            <a:picLocks noChangeAspect="1"/>
          </p:cNvPicPr>
          <p:nvPr>
            <p:ph type="pic" idx="15"/>
          </p:nvPr>
        </p:nvPicPr>
        <p:blipFill>
          <a:blip r:embed="rId4">
            <a:extLst/>
          </a:blip>
          <a:srcRect l="0" t="12498" r="0" b="12498"/>
          <a:stretch>
            <a:fillRect/>
          </a:stretch>
        </p:blipFill>
        <p:spPr>
          <a:xfrm>
            <a:off x="634999" y="635024"/>
            <a:ext cx="11560970" cy="1156136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592" y="0"/>
                </a:moveTo>
                <a:lnTo>
                  <a:pt x="0" y="8"/>
                </a:lnTo>
                <a:lnTo>
                  <a:pt x="0" y="240"/>
                </a:lnTo>
                <a:lnTo>
                  <a:pt x="8" y="21600"/>
                </a:lnTo>
                <a:lnTo>
                  <a:pt x="21600" y="21592"/>
                </a:lnTo>
                <a:lnTo>
                  <a:pt x="21600" y="21361"/>
                </a:lnTo>
                <a:lnTo>
                  <a:pt x="21592" y="0"/>
                </a:lnTo>
                <a:close/>
              </a:path>
            </a:pathLst>
          </a:custGeom>
        </p:spPr>
      </p:pic>
      <p:sp>
        <p:nvSpPr>
          <p:cNvPr id="266" name="Morgan, 2020"/>
          <p:cNvSpPr txBox="1"/>
          <p:nvPr/>
        </p:nvSpPr>
        <p:spPr>
          <a:xfrm>
            <a:off x="21590052" y="12782028"/>
            <a:ext cx="2077721" cy="504826"/>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pc="-25" sz="2500">
                <a:latin typeface="Founders Grotesk Text"/>
                <a:ea typeface="Founders Grotesk Text"/>
                <a:cs typeface="Founders Grotesk Text"/>
                <a:sym typeface="Founders Grotesk Text"/>
              </a:defRPr>
            </a:lvl1pPr>
          </a:lstStyle>
          <a:p>
            <a:pPr/>
            <a:r>
              <a:t>Morgan, 2020</a:t>
            </a:r>
          </a:p>
        </p:txBody>
      </p:sp>
    </p:spTree>
  </p:cSld>
  <p:clrMapOvr>
    <a:masterClrMapping/>
  </p:clrMapOvr>
  <p:transition xmlns:p14="http://schemas.microsoft.com/office/powerpoint/2010/main" spd="med" advClick="1"/>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68" name="7B99C9BB-0EE6-40F5-8EBF-FE391B713BA7.jpeg" descr="7B99C9BB-0EE6-40F5-8EBF-FE391B713BA7.jpeg"/>
          <p:cNvPicPr>
            <a:picLocks noChangeAspect="1"/>
          </p:cNvPicPr>
          <p:nvPr>
            <p:ph type="pic" idx="13"/>
          </p:nvPr>
        </p:nvPicPr>
        <p:blipFill>
          <a:blip r:embed="rId2">
            <a:extLst/>
          </a:blip>
          <a:srcRect l="0" t="31250" r="0" b="31250"/>
          <a:stretch>
            <a:fillRect/>
          </a:stretch>
        </p:blipFill>
        <p:spPr>
          <a:xfrm>
            <a:off x="12191999" y="635000"/>
            <a:ext cx="11557001" cy="5778500"/>
          </a:xfrm>
          <a:prstGeom prst="rect">
            <a:avLst/>
          </a:prstGeom>
        </p:spPr>
      </p:pic>
      <p:pic>
        <p:nvPicPr>
          <p:cNvPr id="269" name="D0FDA303-2238-4D5B-9F68-799B00AC50A9.jpeg" descr="D0FDA303-2238-4D5B-9F68-799B00AC50A9.jpeg"/>
          <p:cNvPicPr>
            <a:picLocks noChangeAspect="1"/>
          </p:cNvPicPr>
          <p:nvPr>
            <p:ph type="pic" idx="14"/>
          </p:nvPr>
        </p:nvPicPr>
        <p:blipFill>
          <a:blip r:embed="rId3">
            <a:extLst/>
          </a:blip>
          <a:srcRect l="0" t="16666" r="0" b="16666"/>
          <a:stretch>
            <a:fillRect/>
          </a:stretch>
        </p:blipFill>
        <p:spPr>
          <a:xfrm>
            <a:off x="12192000" y="6400799"/>
            <a:ext cx="11557000" cy="5778502"/>
          </a:xfrm>
          <a:prstGeom prst="rect">
            <a:avLst/>
          </a:prstGeom>
        </p:spPr>
      </p:pic>
      <p:pic>
        <p:nvPicPr>
          <p:cNvPr id="270" name="FCD92E28-5E12-450B-A841-6F52AAAFED6C.jpeg" descr="FCD92E28-5E12-450B-A841-6F52AAAFED6C.jpeg"/>
          <p:cNvPicPr>
            <a:picLocks noChangeAspect="1"/>
          </p:cNvPicPr>
          <p:nvPr>
            <p:ph type="pic" idx="15"/>
          </p:nvPr>
        </p:nvPicPr>
        <p:blipFill>
          <a:blip r:embed="rId4">
            <a:extLst/>
          </a:blip>
          <a:srcRect l="0" t="12498" r="0" b="12498"/>
          <a:stretch>
            <a:fillRect/>
          </a:stretch>
        </p:blipFill>
        <p:spPr>
          <a:xfrm>
            <a:off x="634999" y="635024"/>
            <a:ext cx="11560970" cy="1156136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592" y="0"/>
                </a:moveTo>
                <a:lnTo>
                  <a:pt x="0" y="8"/>
                </a:lnTo>
                <a:lnTo>
                  <a:pt x="0" y="240"/>
                </a:lnTo>
                <a:lnTo>
                  <a:pt x="8" y="21600"/>
                </a:lnTo>
                <a:lnTo>
                  <a:pt x="21600" y="21592"/>
                </a:lnTo>
                <a:lnTo>
                  <a:pt x="21600" y="21361"/>
                </a:lnTo>
                <a:lnTo>
                  <a:pt x="21592" y="0"/>
                </a:lnTo>
                <a:close/>
              </a:path>
            </a:pathLst>
          </a:custGeom>
        </p:spPr>
      </p:pic>
      <p:sp>
        <p:nvSpPr>
          <p:cNvPr id="271" name="Morgan, 2020"/>
          <p:cNvSpPr txBox="1"/>
          <p:nvPr/>
        </p:nvSpPr>
        <p:spPr>
          <a:xfrm>
            <a:off x="21777261" y="12711825"/>
            <a:ext cx="2077721" cy="504826"/>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pc="-25" sz="2500">
                <a:latin typeface="Founders Grotesk Text"/>
                <a:ea typeface="Founders Grotesk Text"/>
                <a:cs typeface="Founders Grotesk Text"/>
                <a:sym typeface="Founders Grotesk Text"/>
              </a:defRPr>
            </a:lvl1pPr>
          </a:lstStyle>
          <a:p>
            <a:pPr/>
            <a:r>
              <a:t>Morgan, 2020</a:t>
            </a:r>
          </a:p>
        </p:txBody>
      </p:sp>
    </p:spTree>
  </p:cSld>
  <p:clrMapOvr>
    <a:masterClrMapping/>
  </p:clrMapOvr>
  <p:transition xmlns:p14="http://schemas.microsoft.com/office/powerpoint/2010/main" spd="med" advClick="1"/>
</p:sld>
</file>

<file path=ppt/slides/slide2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00C98F"/>
            </a:gs>
            <a:gs pos="100000">
              <a:srgbClr val="668FE4"/>
            </a:gs>
          </a:gsLst>
          <a:lin ang="5400000" scaled="0"/>
        </a:gradFill>
      </p:bgPr>
    </p:bg>
    <p:spTree>
      <p:nvGrpSpPr>
        <p:cNvPr id="1" name=""/>
        <p:cNvGrpSpPr/>
        <p:nvPr/>
      </p:nvGrpSpPr>
      <p:grpSpPr>
        <a:xfrm>
          <a:off x="0" y="0"/>
          <a:ext cx="0" cy="0"/>
          <a:chOff x="0" y="0"/>
          <a:chExt cx="0" cy="0"/>
        </a:xfrm>
      </p:grpSpPr>
      <p:sp>
        <p:nvSpPr>
          <p:cNvPr id="273" name="If the project were to be conducted today, under current regulations, it is likely that there would be a number of changes.…"/>
          <p:cNvSpPr txBox="1"/>
          <p:nvPr>
            <p:ph type="body" idx="1"/>
          </p:nvPr>
        </p:nvSpPr>
        <p:spPr>
          <a:xfrm>
            <a:off x="758708" y="3097798"/>
            <a:ext cx="23241004" cy="8949971"/>
          </a:xfrm>
          <a:prstGeom prst="rect">
            <a:avLst/>
          </a:prstGeom>
        </p:spPr>
        <p:txBody>
          <a:bodyPr/>
          <a:lstStyle/>
          <a:p>
            <a:pPr>
              <a:lnSpc>
                <a:spcPct val="80000"/>
              </a:lnSpc>
              <a:spcBef>
                <a:spcPts val="3600"/>
              </a:spcBef>
              <a:defRPr b="0" cap="none" spc="-100" sz="4200">
                <a:solidFill>
                  <a:srgbClr val="232185"/>
                </a:solidFill>
                <a:latin typeface="Founders Grotesk Text"/>
                <a:ea typeface="Founders Grotesk Text"/>
                <a:cs typeface="Founders Grotesk Text"/>
                <a:sym typeface="Founders Grotesk Text"/>
              </a:defRPr>
            </a:pPr>
            <a:r>
              <a:t>If the project were to be conducted today, under current regulations, it is likely that there would be a number of changes.</a:t>
            </a:r>
            <a:endParaRPr spc="-42"/>
          </a:p>
          <a:p>
            <a:pPr>
              <a:lnSpc>
                <a:spcPct val="80000"/>
              </a:lnSpc>
              <a:spcBef>
                <a:spcPts val="3600"/>
              </a:spcBef>
              <a:defRPr b="0" cap="none" spc="-100" sz="4200">
                <a:solidFill>
                  <a:srgbClr val="232185"/>
                </a:solidFill>
                <a:latin typeface="Founders Grotesk Text"/>
                <a:ea typeface="Founders Grotesk Text"/>
                <a:cs typeface="Founders Grotesk Text"/>
                <a:sym typeface="Founders Grotesk Text"/>
              </a:defRPr>
            </a:pPr>
            <a:r>
              <a:t>Such as:</a:t>
            </a:r>
            <a:endParaRPr spc="-42"/>
          </a:p>
          <a:p>
            <a:pPr marL="457200" indent="-457200">
              <a:lnSpc>
                <a:spcPct val="80000"/>
              </a:lnSpc>
              <a:spcBef>
                <a:spcPts val="3600"/>
              </a:spcBef>
              <a:buClr>
                <a:schemeClr val="accent1"/>
              </a:buClr>
              <a:buSzPct val="100000"/>
              <a:buChar char="•"/>
              <a:defRPr b="0" cap="none" spc="-100" sz="4200">
                <a:solidFill>
                  <a:srgbClr val="232185"/>
                </a:solidFill>
                <a:latin typeface="Founders Grotesk Text"/>
                <a:ea typeface="Founders Grotesk Text"/>
                <a:cs typeface="Founders Grotesk Text"/>
                <a:sym typeface="Founders Grotesk Text"/>
              </a:defRPr>
            </a:pPr>
            <a:r>
              <a:t>More consideration given to water quality.</a:t>
            </a:r>
            <a:endParaRPr spc="-42"/>
          </a:p>
          <a:p>
            <a:pPr marL="457200" indent="-457200">
              <a:lnSpc>
                <a:spcPct val="80000"/>
              </a:lnSpc>
              <a:spcBef>
                <a:spcPts val="3600"/>
              </a:spcBef>
              <a:buClr>
                <a:schemeClr val="accent1"/>
              </a:buClr>
              <a:buSzPct val="100000"/>
              <a:buChar char="•"/>
              <a:defRPr b="0" cap="none" spc="-100" sz="4200">
                <a:solidFill>
                  <a:srgbClr val="232185"/>
                </a:solidFill>
                <a:latin typeface="Founders Grotesk Text"/>
                <a:ea typeface="Founders Grotesk Text"/>
                <a:cs typeface="Founders Grotesk Text"/>
                <a:sym typeface="Founders Grotesk Text"/>
              </a:defRPr>
            </a:pPr>
            <a:r>
              <a:t>Public Participation</a:t>
            </a:r>
            <a:endParaRPr spc="-42"/>
          </a:p>
          <a:p>
            <a:pPr marL="457200" indent="-457200">
              <a:lnSpc>
                <a:spcPct val="80000"/>
              </a:lnSpc>
              <a:spcBef>
                <a:spcPts val="3600"/>
              </a:spcBef>
              <a:buClr>
                <a:schemeClr val="accent1"/>
              </a:buClr>
              <a:buSzPct val="100000"/>
              <a:buChar char="•"/>
              <a:defRPr b="0" cap="none" spc="-100" sz="4200">
                <a:solidFill>
                  <a:srgbClr val="232185"/>
                </a:solidFill>
                <a:latin typeface="Founders Grotesk Text"/>
                <a:ea typeface="Founders Grotesk Text"/>
                <a:cs typeface="Founders Grotesk Text"/>
                <a:sym typeface="Founders Grotesk Text"/>
              </a:defRPr>
            </a:pPr>
            <a:r>
              <a:t>Habitat creation/conservation</a:t>
            </a:r>
            <a:endParaRPr spc="-42"/>
          </a:p>
          <a:p>
            <a:pPr marL="457200" indent="-457200">
              <a:lnSpc>
                <a:spcPct val="80000"/>
              </a:lnSpc>
              <a:spcBef>
                <a:spcPts val="3600"/>
              </a:spcBef>
              <a:buClr>
                <a:schemeClr val="accent1"/>
              </a:buClr>
              <a:buSzPct val="100000"/>
              <a:buChar char="•"/>
              <a:defRPr b="0" cap="none" spc="-100" sz="4200">
                <a:solidFill>
                  <a:srgbClr val="232185"/>
                </a:solidFill>
                <a:latin typeface="Founders Grotesk Text"/>
                <a:ea typeface="Founders Grotesk Text"/>
                <a:cs typeface="Founders Grotesk Text"/>
                <a:sym typeface="Founders Grotesk Text"/>
              </a:defRPr>
            </a:pPr>
            <a:r>
              <a:t>‘Zero action’ option</a:t>
            </a:r>
            <a:endParaRPr spc="-42"/>
          </a:p>
          <a:p>
            <a:pPr marL="457200" indent="-457200">
              <a:lnSpc>
                <a:spcPct val="80000"/>
              </a:lnSpc>
              <a:spcBef>
                <a:spcPts val="3600"/>
              </a:spcBef>
              <a:buClr>
                <a:schemeClr val="accent1"/>
              </a:buClr>
              <a:buSzPct val="100000"/>
              <a:buChar char="•"/>
              <a:defRPr b="0" cap="none" spc="-42" sz="4200">
                <a:solidFill>
                  <a:srgbClr val="232185"/>
                </a:solidFill>
                <a:latin typeface="Founders Grotesk Text"/>
                <a:ea typeface="Founders Grotesk Text"/>
                <a:cs typeface="Founders Grotesk Text"/>
                <a:sym typeface="Founders Grotesk Text"/>
              </a:defRPr>
            </a:pPr>
          </a:p>
          <a:p>
            <a:pPr>
              <a:lnSpc>
                <a:spcPct val="80000"/>
              </a:lnSpc>
              <a:spcBef>
                <a:spcPts val="3600"/>
              </a:spcBef>
              <a:defRPr b="0" cap="none" spc="-100" sz="4200">
                <a:solidFill>
                  <a:srgbClr val="232185"/>
                </a:solidFill>
                <a:latin typeface="Founders Grotesk Text"/>
                <a:ea typeface="Founders Grotesk Text"/>
                <a:cs typeface="Founders Grotesk Text"/>
                <a:sym typeface="Founders Grotesk Text"/>
              </a:defRPr>
            </a:pPr>
            <a:r>
              <a:t>Given its economic and social benefits - likely to still goo ahead!</a:t>
            </a:r>
          </a:p>
        </p:txBody>
      </p:sp>
      <p:sp>
        <p:nvSpPr>
          <p:cNvPr id="274" name="Recommendations"/>
          <p:cNvSpPr txBox="1"/>
          <p:nvPr>
            <p:ph type="title"/>
          </p:nvPr>
        </p:nvSpPr>
        <p:spPr>
          <a:xfrm>
            <a:off x="571500" y="652482"/>
            <a:ext cx="23241000" cy="1951017"/>
          </a:xfrm>
          <a:prstGeom prst="rect">
            <a:avLst/>
          </a:prstGeom>
        </p:spPr>
        <p:txBody>
          <a:bodyPr/>
          <a:lstStyle>
            <a:lvl1pPr>
              <a:defRPr spc="-300"/>
            </a:lvl1pPr>
          </a:lstStyle>
          <a:p>
            <a:pPr/>
            <a:r>
              <a:t>Recommendations</a:t>
            </a:r>
          </a:p>
        </p:txBody>
      </p:sp>
    </p:spTree>
  </p:cSld>
  <p:clrMapOvr>
    <a:masterClrMapping/>
  </p:clrMapOvr>
  <p:transition xmlns:p14="http://schemas.microsoft.com/office/powerpoint/2010/main" spd="med" advClick="1"/>
</p:sld>
</file>

<file path=ppt/slides/slide2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76" name="Pritchard, D.E., 1996, March. Environmental Impact Assessment towards guidelines for adoption under the Ramsar Convention. In Proceedings of 6th Meeting of the Conference of Contracting Parties to the Ramsar Convention, Brisbane, Australia (pp. 19-27).…"/>
          <p:cNvSpPr txBox="1"/>
          <p:nvPr>
            <p:ph type="body" sz="half" idx="1"/>
          </p:nvPr>
        </p:nvSpPr>
        <p:spPr>
          <a:xfrm>
            <a:off x="524697" y="3390312"/>
            <a:ext cx="17326362" cy="6935376"/>
          </a:xfrm>
          <a:prstGeom prst="rect">
            <a:avLst/>
          </a:prstGeom>
        </p:spPr>
        <p:txBody>
          <a:bodyPr/>
          <a:lstStyle/>
          <a:p>
            <a:pPr marL="457200" indent="-457200">
              <a:lnSpc>
                <a:spcPct val="80000"/>
              </a:lnSpc>
              <a:spcBef>
                <a:spcPts val="3600"/>
              </a:spcBef>
              <a:buClr>
                <a:schemeClr val="accent1"/>
              </a:buClr>
              <a:buSzPct val="100000"/>
              <a:buChar char="•"/>
              <a:defRPr b="0" cap="none" spc="-100" sz="4200">
                <a:solidFill>
                  <a:srgbClr val="232185"/>
                </a:solidFill>
                <a:latin typeface="Founders Grotesk Text"/>
                <a:ea typeface="Founders Grotesk Text"/>
                <a:cs typeface="Founders Grotesk Text"/>
                <a:sym typeface="Founders Grotesk Text"/>
              </a:defRPr>
            </a:pPr>
            <a:r>
              <a:t>Pritchard, D.E., 1996, March. Environmental Impact Assessment towards guidelines for adoption under the Ramsar Convention. In Proceedings of 6th Meeting of the Conference of Contracting Parties to the Ramsar Convention, Brisbane, Australia (pp. 19-27).</a:t>
            </a:r>
            <a:endParaRPr spc="-42"/>
          </a:p>
          <a:p>
            <a:pPr marL="457200" indent="-457200">
              <a:lnSpc>
                <a:spcPct val="80000"/>
              </a:lnSpc>
              <a:spcBef>
                <a:spcPts val="3600"/>
              </a:spcBef>
              <a:buClr>
                <a:schemeClr val="accent1"/>
              </a:buClr>
              <a:buSzPct val="100000"/>
              <a:buChar char="•"/>
              <a:defRPr b="0" cap="none" spc="-100" sz="4200">
                <a:solidFill>
                  <a:srgbClr val="232185"/>
                </a:solidFill>
                <a:latin typeface="Founders Grotesk Text"/>
                <a:ea typeface="Founders Grotesk Text"/>
                <a:cs typeface="Founders Grotesk Text"/>
                <a:sym typeface="Founders Grotesk Text"/>
              </a:defRPr>
            </a:pPr>
            <a:r>
              <a:t>Environmental Advisory Unit (EAU) 1990. Cardiff Bay Barrage-Environmental Statement. United Kingdom: Liverpool University. 5-143.</a:t>
            </a:r>
            <a:endParaRPr spc="-42"/>
          </a:p>
          <a:p>
            <a:pPr marL="457200" indent="-457200">
              <a:lnSpc>
                <a:spcPct val="80000"/>
              </a:lnSpc>
              <a:spcBef>
                <a:spcPts val="3600"/>
              </a:spcBef>
              <a:buClr>
                <a:schemeClr val="accent1"/>
              </a:buClr>
              <a:buSzPct val="100000"/>
              <a:buChar char="•"/>
              <a:defRPr b="0" cap="none" spc="-100" sz="4200">
                <a:solidFill>
                  <a:srgbClr val="232185"/>
                </a:solidFill>
                <a:latin typeface="Founders Grotesk Text"/>
                <a:ea typeface="Founders Grotesk Text"/>
                <a:cs typeface="Founders Grotesk Text"/>
                <a:sym typeface="Founders Grotesk Text"/>
              </a:defRPr>
            </a:pPr>
            <a:r>
              <a:t>Reed, J.P., 2007. Plant and animal community changes associated with the Cardiff Bay Barrage. Cardiff University.</a:t>
            </a:r>
          </a:p>
        </p:txBody>
      </p:sp>
      <p:sp>
        <p:nvSpPr>
          <p:cNvPr id="277" name="References"/>
          <p:cNvSpPr txBox="1"/>
          <p:nvPr>
            <p:ph type="title"/>
          </p:nvPr>
        </p:nvSpPr>
        <p:spPr>
          <a:xfrm>
            <a:off x="571500" y="371667"/>
            <a:ext cx="23241000" cy="1951021"/>
          </a:xfrm>
          <a:prstGeom prst="rect">
            <a:avLst/>
          </a:prstGeom>
        </p:spPr>
        <p:txBody>
          <a:bodyPr/>
          <a:lstStyle>
            <a:lvl1pPr>
              <a:defRPr spc="-300"/>
            </a:lvl1pPr>
          </a:lstStyle>
          <a:p>
            <a:pPr/>
            <a:r>
              <a:t>References</a:t>
            </a:r>
          </a:p>
        </p:txBody>
      </p:sp>
      <p:pic>
        <p:nvPicPr>
          <p:cNvPr id="278" name="IMG_4293.jpeg" descr="IMG_4293.jpeg"/>
          <p:cNvPicPr>
            <a:picLocks noChangeAspect="1"/>
          </p:cNvPicPr>
          <p:nvPr/>
        </p:nvPicPr>
        <p:blipFill>
          <a:blip r:embed="rId2">
            <a:extLst/>
          </a:blip>
          <a:stretch>
            <a:fillRect/>
          </a:stretch>
        </p:blipFill>
        <p:spPr>
          <a:xfrm>
            <a:off x="18926419" y="6762932"/>
            <a:ext cx="5339495" cy="7107051"/>
          </a:xfrm>
          <a:prstGeom prst="rect">
            <a:avLst/>
          </a:prstGeom>
          <a:ln w="12700">
            <a:miter lim="400000"/>
          </a:ln>
        </p:spPr>
      </p:pic>
    </p:spTree>
  </p:cSld>
  <p:clrMapOvr>
    <a:masterClrMapping/>
  </p:clrMapOvr>
  <p:transition xmlns:p14="http://schemas.microsoft.com/office/powerpoint/2010/main" spd="med" advClick="1"/>
</p:sld>
</file>

<file path=ppt/slides/slide2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80" name="Severn Estuary https://www.wwt.org.uk/uploads/images/2019-01-07/1546858789-sl2020-severn-estuary-walkway-717x403.jpg…"/>
          <p:cNvSpPr txBox="1"/>
          <p:nvPr>
            <p:ph type="body" idx="1"/>
          </p:nvPr>
        </p:nvSpPr>
        <p:spPr>
          <a:xfrm>
            <a:off x="571500" y="2698825"/>
            <a:ext cx="23241000" cy="9378800"/>
          </a:xfrm>
          <a:prstGeom prst="rect">
            <a:avLst/>
          </a:prstGeom>
        </p:spPr>
        <p:txBody>
          <a:bodyPr/>
          <a:lstStyle/>
          <a:p>
            <a:pPr marL="301752" indent="-301752" defTabSz="544830">
              <a:lnSpc>
                <a:spcPct val="80000"/>
              </a:lnSpc>
              <a:spcBef>
                <a:spcPts val="2300"/>
              </a:spcBef>
              <a:buClr>
                <a:schemeClr val="accent1"/>
              </a:buClr>
              <a:buSzPct val="100000"/>
              <a:buChar char="•"/>
              <a:defRPr b="0" cap="none" spc="-100" sz="2700">
                <a:solidFill>
                  <a:srgbClr val="232185"/>
                </a:solidFill>
                <a:latin typeface="Founders Grotesk Text"/>
                <a:ea typeface="Founders Grotesk Text"/>
                <a:cs typeface="Founders Grotesk Text"/>
                <a:sym typeface="Founders Grotesk Text"/>
              </a:defRPr>
            </a:pPr>
            <a:r>
              <a:t>Severn Estuary </a:t>
            </a:r>
            <a:r>
              <a:rPr u="sng">
                <a:solidFill>
                  <a:srgbClr val="0000FF"/>
                </a:solidFill>
                <a:uFill>
                  <a:solidFill>
                    <a:srgbClr val="0000FF"/>
                  </a:solidFill>
                </a:uFill>
                <a:hlinkClick r:id="rId2" invalidUrl="" action="" tgtFrame="" tooltip="" history="1" highlightClick="0" endSnd="0"/>
              </a:rPr>
              <a:t>https://www.wwt.org.uk/uploads/images/2019-01-07/1546858789-sl2020-severn-estuary-walkway-717x403.jpg</a:t>
            </a:r>
            <a:endParaRPr spc="-27"/>
          </a:p>
          <a:p>
            <a:pPr marL="301752" indent="-301752" defTabSz="544830">
              <a:lnSpc>
                <a:spcPct val="80000"/>
              </a:lnSpc>
              <a:spcBef>
                <a:spcPts val="2300"/>
              </a:spcBef>
              <a:buClr>
                <a:schemeClr val="accent1"/>
              </a:buClr>
              <a:buSzPct val="100000"/>
              <a:buChar char="•"/>
              <a:defRPr b="0" cap="none" spc="-100" sz="2700">
                <a:solidFill>
                  <a:srgbClr val="232185"/>
                </a:solidFill>
                <a:latin typeface="Founders Grotesk Text"/>
                <a:ea typeface="Founders Grotesk Text"/>
                <a:cs typeface="Founders Grotesk Text"/>
                <a:sym typeface="Founders Grotesk Text"/>
              </a:defRPr>
            </a:pPr>
            <a:r>
              <a:t>Cardiff Bay Barrage </a:t>
            </a:r>
            <a:r>
              <a:rPr u="sng">
                <a:solidFill>
                  <a:srgbClr val="0000FF"/>
                </a:solidFill>
                <a:uFill>
                  <a:solidFill>
                    <a:srgbClr val="0000FF"/>
                  </a:solidFill>
                </a:uFill>
                <a:hlinkClick r:id="rId3" invalidUrl="" action="" tgtFrame="" tooltip="" history="1" highlightClick="0" endSnd="0"/>
              </a:rPr>
              <a:t>https://scontent-yyz1-1.cdninstagram.com/v/t51.2885-15/sh0.08/e35/c179.0.721.721a/s640x640/81606626_621877018375266_2831610260491781554_n.jpg?_nc_ht=scontent-yyz1-1.cdninstagram.com&amp;_nc_cat=106&amp;_nc_ohc=_dtGAszXoE8AX9w5kbp&amp;oh=a4c9f1c22d5c4a682ba6e6f61844ebcc&amp;oe=5EB924ED</a:t>
            </a:r>
            <a:endParaRPr spc="-27"/>
          </a:p>
          <a:p>
            <a:pPr marL="301752" indent="-301752" defTabSz="544830">
              <a:lnSpc>
                <a:spcPct val="80000"/>
              </a:lnSpc>
              <a:spcBef>
                <a:spcPts val="2300"/>
              </a:spcBef>
              <a:buClr>
                <a:schemeClr val="accent1"/>
              </a:buClr>
              <a:buSzPct val="100000"/>
              <a:buChar char="•"/>
              <a:defRPr b="0" cap="none" spc="-100" sz="2700">
                <a:solidFill>
                  <a:srgbClr val="232185"/>
                </a:solidFill>
                <a:latin typeface="Founders Grotesk Text"/>
                <a:ea typeface="Founders Grotesk Text"/>
                <a:cs typeface="Founders Grotesk Text"/>
                <a:sym typeface="Founders Grotesk Text"/>
              </a:defRPr>
            </a:pPr>
            <a:r>
              <a:t>Bay birds </a:t>
            </a:r>
            <a:r>
              <a:rPr u="sng">
                <a:solidFill>
                  <a:srgbClr val="0000FF"/>
                </a:solidFill>
                <a:uFill>
                  <a:solidFill>
                    <a:srgbClr val="0000FF"/>
                  </a:solidFill>
                </a:uFill>
                <a:hlinkClick r:id="rId4" invalidUrl="" action="" tgtFrame="" tooltip="" history="1" highlightClick="0" endSnd="0"/>
              </a:rPr>
              <a:t>https://i.pinimg.com/originals/1c/b5/7a/1cb57ac733880dc0d58632eec45124db.jpg</a:t>
            </a:r>
            <a:endParaRPr spc="-27"/>
          </a:p>
          <a:p>
            <a:pPr marL="301752" indent="-301752" defTabSz="544830">
              <a:lnSpc>
                <a:spcPct val="80000"/>
              </a:lnSpc>
              <a:spcBef>
                <a:spcPts val="2300"/>
              </a:spcBef>
              <a:buClr>
                <a:schemeClr val="accent1"/>
              </a:buClr>
              <a:buSzPct val="100000"/>
              <a:buChar char="•"/>
              <a:defRPr b="0" cap="none" spc="-100" sz="2700">
                <a:solidFill>
                  <a:srgbClr val="232185"/>
                </a:solidFill>
                <a:latin typeface="Founders Grotesk Text"/>
                <a:ea typeface="Founders Grotesk Text"/>
                <a:cs typeface="Founders Grotesk Text"/>
                <a:sym typeface="Founders Grotesk Text"/>
              </a:defRPr>
            </a:pPr>
            <a:r>
              <a:t>Redshank </a:t>
            </a:r>
            <a:r>
              <a:rPr u="sng">
                <a:solidFill>
                  <a:srgbClr val="0000FF"/>
                </a:solidFill>
                <a:uFill>
                  <a:solidFill>
                    <a:srgbClr val="0000FF"/>
                  </a:solidFill>
                </a:uFill>
                <a:hlinkClick r:id="rId5" invalidUrl="" action="" tgtFrame="" tooltip="" history="1" highlightClick="0" endSnd="0"/>
              </a:rPr>
              <a:t>https://www.hbw.com/sites/default/files/styles/ibc_1k/public/ibc/p/common_redshank_robusta_melrakkasletta_iceland_2005-07-05_3_1280.jpg?itok=k9OpVDLr</a:t>
            </a:r>
            <a:endParaRPr spc="-27"/>
          </a:p>
          <a:p>
            <a:pPr marL="301752" indent="-301752" defTabSz="544830">
              <a:lnSpc>
                <a:spcPct val="80000"/>
              </a:lnSpc>
              <a:spcBef>
                <a:spcPts val="2300"/>
              </a:spcBef>
              <a:buClr>
                <a:schemeClr val="accent1"/>
              </a:buClr>
              <a:buSzPct val="100000"/>
              <a:buChar char="•"/>
              <a:defRPr b="0" cap="none" spc="-100" sz="2700">
                <a:solidFill>
                  <a:srgbClr val="232185"/>
                </a:solidFill>
                <a:latin typeface="Founders Grotesk Text"/>
                <a:ea typeface="Founders Grotesk Text"/>
                <a:cs typeface="Founders Grotesk Text"/>
                <a:sym typeface="Founders Grotesk Text"/>
              </a:defRPr>
            </a:pPr>
            <a:r>
              <a:t>Boardwalk https://i.pinimg.com/originals/1c/b5/7a/1cb57ac733880dc0d58632eec45124db.jpg</a:t>
            </a:r>
            <a:endParaRPr spc="-27"/>
          </a:p>
          <a:p>
            <a:pPr marL="301752" indent="-301752" defTabSz="544830">
              <a:lnSpc>
                <a:spcPct val="80000"/>
              </a:lnSpc>
              <a:spcBef>
                <a:spcPts val="2300"/>
              </a:spcBef>
              <a:buClr>
                <a:schemeClr val="accent1"/>
              </a:buClr>
              <a:buSzPct val="100000"/>
              <a:buChar char="•"/>
              <a:defRPr b="0" cap="none" spc="-100" sz="2700">
                <a:solidFill>
                  <a:srgbClr val="232185"/>
                </a:solidFill>
                <a:latin typeface="Founders Grotesk Text"/>
                <a:ea typeface="Founders Grotesk Text"/>
                <a:cs typeface="Founders Grotesk Text"/>
                <a:sym typeface="Founders Grotesk Text"/>
              </a:defRPr>
            </a:pPr>
            <a:r>
              <a:t>Wentloog levels </a:t>
            </a:r>
            <a:r>
              <a:rPr u="sng">
                <a:solidFill>
                  <a:srgbClr val="0000FF"/>
                </a:solidFill>
                <a:uFill>
                  <a:solidFill>
                    <a:srgbClr val="0000FF"/>
                  </a:solidFill>
                </a:uFill>
                <a:hlinkClick r:id="rId6" invalidUrl="" action="" tgtFrame="" tooltip="" history="1" highlightClick="0" endSnd="0"/>
              </a:rPr>
              <a:t>https://lh3.googleusercontent.com/proxy/BqIwxVwI2CbtvnCMMqr7S6H156OimmlunPx2dYJrgEIwHIcfgfYGhuiX6iqCC3_oEZe4X5YmlQu_SVJ1vZj5pGpx0Iz5_yQyemVsLnx2Amh57Wv9ZAs0HpIB236qSFa2-UMYOa3snQMEf8xmktsJZunEQCTl-5pT5WjfzFTfyIOOIlKV</a:t>
            </a:r>
            <a:endParaRPr spc="-27"/>
          </a:p>
          <a:p>
            <a:pPr marL="301752" indent="-301752" defTabSz="544830">
              <a:lnSpc>
                <a:spcPct val="80000"/>
              </a:lnSpc>
              <a:spcBef>
                <a:spcPts val="2300"/>
              </a:spcBef>
              <a:buClr>
                <a:schemeClr val="accent1"/>
              </a:buClr>
              <a:buSzPct val="100000"/>
              <a:buChar char="•"/>
              <a:defRPr b="0" cap="none" spc="-100" sz="2700">
                <a:solidFill>
                  <a:srgbClr val="232185"/>
                </a:solidFill>
                <a:latin typeface="Founders Grotesk Text"/>
                <a:ea typeface="Founders Grotesk Text"/>
                <a:cs typeface="Founders Grotesk Text"/>
                <a:sym typeface="Founders Grotesk Text"/>
              </a:defRPr>
            </a:pPr>
            <a:r>
              <a:t>Cardiff Barrage Waterfront </a:t>
            </a:r>
            <a:r>
              <a:rPr u="sng">
                <a:solidFill>
                  <a:srgbClr val="0000FF"/>
                </a:solidFill>
                <a:uFill>
                  <a:solidFill>
                    <a:srgbClr val="0000FF"/>
                  </a:solidFill>
                </a:uFill>
                <a:hlinkClick r:id="rId7" invalidUrl="" action="" tgtFrame="" tooltip="" history="1" highlightClick="0" endSnd="0"/>
              </a:rPr>
              <a:t>https://ichef.bbci.co.uk/news/624/cpsprodpb/6822/production/_97285662_daviddixon.jpg</a:t>
            </a:r>
            <a:endParaRPr spc="-27"/>
          </a:p>
          <a:p>
            <a:pPr marL="301752" indent="-301752" defTabSz="544830">
              <a:lnSpc>
                <a:spcPct val="80000"/>
              </a:lnSpc>
              <a:spcBef>
                <a:spcPts val="2300"/>
              </a:spcBef>
              <a:buClr>
                <a:schemeClr val="accent1"/>
              </a:buClr>
              <a:buSzPct val="100000"/>
              <a:buChar char="•"/>
              <a:defRPr b="0" cap="none" spc="-100" sz="2700">
                <a:solidFill>
                  <a:srgbClr val="232185"/>
                </a:solidFill>
                <a:latin typeface="Founders Grotesk Text"/>
                <a:ea typeface="Founders Grotesk Text"/>
                <a:cs typeface="Founders Grotesk Text"/>
                <a:sym typeface="Founders Grotesk Text"/>
              </a:defRPr>
            </a:pPr>
            <a:r>
              <a:t>Loudoun House </a:t>
            </a:r>
            <a:r>
              <a:rPr u="sng">
                <a:solidFill>
                  <a:srgbClr val="0000FF"/>
                </a:solidFill>
                <a:uFill>
                  <a:solidFill>
                    <a:srgbClr val="0000FF"/>
                  </a:solidFill>
                </a:uFill>
                <a:hlinkClick r:id="rId8" invalidUrl="" action="" tgtFrame="" tooltip="" history="1" highlightClick="0" endSnd="0"/>
              </a:rPr>
              <a:t>https://upload.wikimedia.org/wikipedia/commons/0/03/Loudoun_House%2C_Butetown.jpg</a:t>
            </a:r>
            <a:endParaRPr spc="-27"/>
          </a:p>
          <a:p>
            <a:pPr marL="301752" indent="-301752" defTabSz="544830">
              <a:lnSpc>
                <a:spcPct val="80000"/>
              </a:lnSpc>
              <a:spcBef>
                <a:spcPts val="2300"/>
              </a:spcBef>
              <a:buClr>
                <a:schemeClr val="accent1"/>
              </a:buClr>
              <a:buSzPct val="100000"/>
              <a:buChar char="•"/>
              <a:defRPr b="0" cap="none" spc="-100" sz="2700">
                <a:solidFill>
                  <a:srgbClr val="232185"/>
                </a:solidFill>
                <a:latin typeface="Founders Grotesk Text"/>
                <a:ea typeface="Founders Grotesk Text"/>
                <a:cs typeface="Founders Grotesk Text"/>
                <a:sym typeface="Founders Grotesk Text"/>
              </a:defRPr>
            </a:pPr>
            <a:r>
              <a:t>Lloyd George Avenue </a:t>
            </a:r>
            <a:r>
              <a:rPr u="sng">
                <a:solidFill>
                  <a:srgbClr val="0000FF"/>
                </a:solidFill>
                <a:uFill>
                  <a:solidFill>
                    <a:srgbClr val="0000FF"/>
                  </a:solidFill>
                </a:uFill>
                <a:hlinkClick r:id="rId9" invalidUrl="" action="" tgtFrame="" tooltip="" history="1" highlightClick="0" endSnd="0"/>
              </a:rPr>
              <a:t>https://upload.wikimedia.org/wikipedia/commons/7/7b/Lloyd_George_Avenue.jpg</a:t>
            </a:r>
            <a:endParaRPr spc="-27"/>
          </a:p>
          <a:p>
            <a:pPr marL="301752" indent="-301752" defTabSz="544830">
              <a:lnSpc>
                <a:spcPct val="80000"/>
              </a:lnSpc>
              <a:spcBef>
                <a:spcPts val="2300"/>
              </a:spcBef>
              <a:buClr>
                <a:schemeClr val="accent1"/>
              </a:buClr>
              <a:buSzPct val="100000"/>
              <a:buChar char="•"/>
              <a:defRPr b="0" cap="none" spc="-100" sz="2700">
                <a:solidFill>
                  <a:srgbClr val="232185"/>
                </a:solidFill>
                <a:latin typeface="Founders Grotesk Text"/>
                <a:ea typeface="Founders Grotesk Text"/>
                <a:cs typeface="Founders Grotesk Text"/>
                <a:sym typeface="Founders Grotesk Text"/>
              </a:defRPr>
            </a:pPr>
            <a:r>
              <a:t>Mermaid Quay </a:t>
            </a:r>
            <a:r>
              <a:rPr u="sng">
                <a:solidFill>
                  <a:srgbClr val="0000FF"/>
                </a:solidFill>
                <a:uFill>
                  <a:solidFill>
                    <a:srgbClr val="0000FF"/>
                  </a:solidFill>
                </a:uFill>
                <a:hlinkClick r:id="rId10" invalidUrl="" action="" tgtFrame="" tooltip="" history="1" highlightClick="0" endSnd="0"/>
              </a:rPr>
              <a:t>https://media.gettyimages.com/videos/wide-angle-view-of-a-busy-mermaid-quay-in-cardiff-bay-wales-uk-on-a-video-id957036138?s=640x640</a:t>
            </a:r>
            <a:endParaRPr spc="-27"/>
          </a:p>
          <a:p>
            <a:pPr marL="301752" indent="-301752" defTabSz="544830">
              <a:lnSpc>
                <a:spcPct val="80000"/>
              </a:lnSpc>
              <a:spcBef>
                <a:spcPts val="2300"/>
              </a:spcBef>
              <a:buClr>
                <a:schemeClr val="accent1"/>
              </a:buClr>
              <a:buSzPct val="100000"/>
              <a:buChar char="•"/>
              <a:defRPr b="0" cap="none" spc="-100" sz="2700">
                <a:solidFill>
                  <a:srgbClr val="232185"/>
                </a:solidFill>
                <a:latin typeface="Founders Grotesk Text"/>
                <a:ea typeface="Founders Grotesk Text"/>
                <a:cs typeface="Founders Grotesk Text"/>
                <a:sym typeface="Founders Grotesk Text"/>
              </a:defRPr>
            </a:pPr>
            <a:r>
              <a:t>Celestia https://i2-prod.walesonline.co.uk/incoming/article17267114.ece/ALTERNATES/s615b/0_Celestia-Development-Cardiff-Bay.jpg</a:t>
            </a:r>
          </a:p>
        </p:txBody>
      </p:sp>
      <p:sp>
        <p:nvSpPr>
          <p:cNvPr id="281" name="References"/>
          <p:cNvSpPr txBox="1"/>
          <p:nvPr>
            <p:ph type="title"/>
          </p:nvPr>
        </p:nvSpPr>
        <p:spPr>
          <a:xfrm>
            <a:off x="571500" y="652482"/>
            <a:ext cx="23241000" cy="1951017"/>
          </a:xfrm>
          <a:prstGeom prst="rect">
            <a:avLst/>
          </a:prstGeom>
        </p:spPr>
        <p:txBody>
          <a:bodyPr/>
          <a:lstStyle>
            <a:lvl1pPr>
              <a:defRPr spc="-300"/>
            </a:lvl1pPr>
          </a:lstStyle>
          <a:p>
            <a:pPr/>
            <a:r>
              <a:t>References </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28_Academy">
  <a:themeElements>
    <a:clrScheme name="28_Academy">
      <a:dk1>
        <a:srgbClr val="000000"/>
      </a:dk1>
      <a:lt1>
        <a:srgbClr val="000034"/>
      </a:lt1>
      <a:dk2>
        <a:srgbClr val="A7A7A7"/>
      </a:dk2>
      <a:lt2>
        <a:srgbClr val="535353"/>
      </a:lt2>
      <a:accent1>
        <a:srgbClr val="3B39E4"/>
      </a:accent1>
      <a:accent2>
        <a:srgbClr val="51C1FD"/>
      </a:accent2>
      <a:accent3>
        <a:srgbClr val="5EF7D2"/>
      </a:accent3>
      <a:accent4>
        <a:srgbClr val="BFF823"/>
      </a:accent4>
      <a:accent5>
        <a:srgbClr val="FFA728"/>
      </a:accent5>
      <a:accent6>
        <a:srgbClr val="FF5F52"/>
      </a:accent6>
      <a:hlink>
        <a:srgbClr val="0000FF"/>
      </a:hlink>
      <a:folHlink>
        <a:srgbClr val="FF00FF"/>
      </a:folHlink>
    </a:clrScheme>
    <a:fontScheme name="28_Academy">
      <a:majorFont>
        <a:latin typeface="Helvetica"/>
        <a:ea typeface="Helvetica"/>
        <a:cs typeface="Helvetica"/>
      </a:majorFont>
      <a:minorFont>
        <a:latin typeface="Helvetica Neue"/>
        <a:ea typeface="Helvetica Neue"/>
        <a:cs typeface="Helvetica Neue"/>
      </a:minorFont>
    </a:fontScheme>
    <a:fmtScheme name="28_Academy">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34"/>
        </a:solidFill>
        <a:ln w="25400" cap="flat">
          <a:solidFill>
            <a:schemeClr val="accent1"/>
          </a:solidFill>
          <a:prstDash val="solid"/>
          <a:round/>
        </a:ln>
        <a:effectLst/>
        <a:sp3d/>
      </a:spPr>
      <a:bodyPr rot="0" spcFirstLastPara="1" vertOverflow="overflow" horzOverflow="overflow" vert="horz" wrap="square" lIns="50800" tIns="50800" rIns="50800" bIns="50800" numCol="1" spcCol="38100" rtlCol="0" anchor="ctr" upright="0">
        <a:spAutoFit/>
      </a:bodyPr>
      <a:lstStyle>
        <a:defPPr marL="0" marR="0" indent="0" algn="l" defTabSz="825500" rtl="0" fontAlgn="auto" latinLnBrk="0" hangingPunct="0">
          <a:lnSpc>
            <a:spcPct val="80000"/>
          </a:lnSpc>
          <a:spcBef>
            <a:spcPts val="3600"/>
          </a:spcBef>
          <a:spcAft>
            <a:spcPts val="0"/>
          </a:spcAft>
          <a:buClrTx/>
          <a:buSzTx/>
          <a:buFontTx/>
          <a:buNone/>
          <a:tabLst/>
          <a:defRPr b="0" baseline="0" cap="none" i="0" spc="-42" strike="noStrike" sz="4200" u="none" kumimoji="0" normalizeH="0">
            <a:ln>
              <a:noFill/>
            </a:ln>
            <a:solidFill>
              <a:srgbClr val="000000"/>
            </a:solidFill>
            <a:effectLst/>
            <a:uFillTx/>
            <a:latin typeface="Founders Grotesk Semibold"/>
            <a:ea typeface="Founders Grotesk Semibold"/>
            <a:cs typeface="Founders Grotesk Semibold"/>
            <a:sym typeface="Founders Grotesk Semibold"/>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l" defTabSz="825500" rtl="0" fontAlgn="auto" latinLnBrk="0" hangingPunct="0">
          <a:lnSpc>
            <a:spcPct val="80000"/>
          </a:lnSpc>
          <a:spcBef>
            <a:spcPts val="3600"/>
          </a:spcBef>
          <a:spcAft>
            <a:spcPts val="0"/>
          </a:spcAft>
          <a:buClrTx/>
          <a:buSzTx/>
          <a:buFontTx/>
          <a:buNone/>
          <a:tabLst/>
          <a:defRPr b="0" baseline="0" cap="none" i="0" spc="-42" strike="noStrike" sz="4200" u="none" kumimoji="0" normalizeH="0">
            <a:ln>
              <a:noFill/>
            </a:ln>
            <a:solidFill>
              <a:srgbClr val="000000"/>
            </a:solidFill>
            <a:effectLst/>
            <a:uFillTx/>
            <a:latin typeface="Founders Grotesk Semibold"/>
            <a:ea typeface="Founders Grotesk Semibold"/>
            <a:cs typeface="Founders Grotesk Semibold"/>
            <a:sym typeface="Founders Grotesk Semibold"/>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28_Academy">
  <a:themeElements>
    <a:clrScheme name="28_Academy">
      <a:dk1>
        <a:srgbClr val="000000"/>
      </a:dk1>
      <a:lt1>
        <a:srgbClr val="FFFFFF"/>
      </a:lt1>
      <a:dk2>
        <a:srgbClr val="A7A7A7"/>
      </a:dk2>
      <a:lt2>
        <a:srgbClr val="535353"/>
      </a:lt2>
      <a:accent1>
        <a:srgbClr val="3B39E4"/>
      </a:accent1>
      <a:accent2>
        <a:srgbClr val="51C1FD"/>
      </a:accent2>
      <a:accent3>
        <a:srgbClr val="5EF7D2"/>
      </a:accent3>
      <a:accent4>
        <a:srgbClr val="BFF823"/>
      </a:accent4>
      <a:accent5>
        <a:srgbClr val="FFA728"/>
      </a:accent5>
      <a:accent6>
        <a:srgbClr val="FF5F52"/>
      </a:accent6>
      <a:hlink>
        <a:srgbClr val="0000FF"/>
      </a:hlink>
      <a:folHlink>
        <a:srgbClr val="FF00FF"/>
      </a:folHlink>
    </a:clrScheme>
    <a:fontScheme name="28_Academy">
      <a:majorFont>
        <a:latin typeface="Helvetica"/>
        <a:ea typeface="Helvetica"/>
        <a:cs typeface="Helvetica"/>
      </a:majorFont>
      <a:minorFont>
        <a:latin typeface="Helvetica Neue"/>
        <a:ea typeface="Helvetica Neue"/>
        <a:cs typeface="Helvetica Neue"/>
      </a:minorFont>
    </a:fontScheme>
    <a:fmtScheme name="28_Academy">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34"/>
        </a:solidFill>
        <a:ln w="25400" cap="flat">
          <a:solidFill>
            <a:schemeClr val="accent1"/>
          </a:solidFill>
          <a:prstDash val="solid"/>
          <a:round/>
        </a:ln>
        <a:effectLst/>
        <a:sp3d/>
      </a:spPr>
      <a:bodyPr rot="0" spcFirstLastPara="1" vertOverflow="overflow" horzOverflow="overflow" vert="horz" wrap="square" lIns="50800" tIns="50800" rIns="50800" bIns="50800" numCol="1" spcCol="38100" rtlCol="0" anchor="ctr" upright="0">
        <a:spAutoFit/>
      </a:bodyPr>
      <a:lstStyle>
        <a:defPPr marL="0" marR="0" indent="0" algn="l" defTabSz="825500" rtl="0" fontAlgn="auto" latinLnBrk="0" hangingPunct="0">
          <a:lnSpc>
            <a:spcPct val="80000"/>
          </a:lnSpc>
          <a:spcBef>
            <a:spcPts val="3600"/>
          </a:spcBef>
          <a:spcAft>
            <a:spcPts val="0"/>
          </a:spcAft>
          <a:buClrTx/>
          <a:buSzTx/>
          <a:buFontTx/>
          <a:buNone/>
          <a:tabLst/>
          <a:defRPr b="0" baseline="0" cap="none" i="0" spc="-42" strike="noStrike" sz="4200" u="none" kumimoji="0" normalizeH="0">
            <a:ln>
              <a:noFill/>
            </a:ln>
            <a:solidFill>
              <a:srgbClr val="000000"/>
            </a:solidFill>
            <a:effectLst/>
            <a:uFillTx/>
            <a:latin typeface="Founders Grotesk Semibold"/>
            <a:ea typeface="Founders Grotesk Semibold"/>
            <a:cs typeface="Founders Grotesk Semibold"/>
            <a:sym typeface="Founders Grotesk Semibold"/>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l" defTabSz="825500" rtl="0" fontAlgn="auto" latinLnBrk="0" hangingPunct="0">
          <a:lnSpc>
            <a:spcPct val="80000"/>
          </a:lnSpc>
          <a:spcBef>
            <a:spcPts val="3600"/>
          </a:spcBef>
          <a:spcAft>
            <a:spcPts val="0"/>
          </a:spcAft>
          <a:buClrTx/>
          <a:buSzTx/>
          <a:buFontTx/>
          <a:buNone/>
          <a:tabLst/>
          <a:defRPr b="0" baseline="0" cap="none" i="0" spc="-42" strike="noStrike" sz="4200" u="none" kumimoji="0" normalizeH="0">
            <a:ln>
              <a:noFill/>
            </a:ln>
            <a:solidFill>
              <a:srgbClr val="000000"/>
            </a:solidFill>
            <a:effectLst/>
            <a:uFillTx/>
            <a:latin typeface="Founders Grotesk Semibold"/>
            <a:ea typeface="Founders Grotesk Semibold"/>
            <a:cs typeface="Founders Grotesk Semibold"/>
            <a:sym typeface="Founders Grotesk Semibold"/>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