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9"/>
  </p:notesMasterIdLst>
  <p:sldIdLst>
    <p:sldId id="539" r:id="rId5"/>
    <p:sldId id="257" r:id="rId6"/>
    <p:sldId id="547" r:id="rId7"/>
    <p:sldId id="557" r:id="rId8"/>
    <p:sldId id="550" r:id="rId9"/>
    <p:sldId id="256" r:id="rId10"/>
    <p:sldId id="551" r:id="rId11"/>
    <p:sldId id="543" r:id="rId12"/>
    <p:sldId id="555" r:id="rId13"/>
    <p:sldId id="556" r:id="rId14"/>
    <p:sldId id="540" r:id="rId15"/>
    <p:sldId id="559" r:id="rId16"/>
    <p:sldId id="549" r:id="rId17"/>
    <p:sldId id="55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1939" autoAdjust="0"/>
  </p:normalViewPr>
  <p:slideViewPr>
    <p:cSldViewPr snapToGrid="0">
      <p:cViewPr varScale="1">
        <p:scale>
          <a:sx n="61" d="100"/>
          <a:sy n="61" d="100"/>
        </p:scale>
        <p:origin x="1098" y="66"/>
      </p:cViewPr>
      <p:guideLst/>
    </p:cSldViewPr>
  </p:slideViewPr>
  <p:outlineViewPr>
    <p:cViewPr>
      <p:scale>
        <a:sx n="33" d="100"/>
        <a:sy n="33" d="100"/>
      </p:scale>
      <p:origin x="0" y="-1440"/>
    </p:cViewPr>
  </p:outlin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0BC4F2-6A87-450D-AD53-D2188421BC53}" type="datetimeFigureOut">
              <a:rPr lang="en-US" smtClean="0"/>
              <a:t>2/26/2024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3B2649-7BD8-4005-A99E-30D13769A8BD}" type="slidenum">
              <a:rPr lang="en-US" smtClean="0"/>
              <a:t>‹#›</a:t>
            </a:fld>
            <a:endParaRPr lang="en-US"/>
          </a:p>
        </p:txBody>
      </p:sp>
    </p:spTree>
    <p:extLst>
      <p:ext uri="{BB962C8B-B14F-4D97-AF65-F5344CB8AC3E}">
        <p14:creationId xmlns:p14="http://schemas.microsoft.com/office/powerpoint/2010/main" val="244481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303401A8-3220-413E-B964-4A8659985FD3}" type="slidenum">
              <a:rPr lang="en-US" smtClean="0"/>
              <a:t>1</a:t>
            </a:fld>
            <a:endParaRPr lang="en-US"/>
          </a:p>
        </p:txBody>
      </p:sp>
    </p:spTree>
    <p:extLst>
      <p:ext uri="{BB962C8B-B14F-4D97-AF65-F5344CB8AC3E}">
        <p14:creationId xmlns:p14="http://schemas.microsoft.com/office/powerpoint/2010/main" val="3724187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presentation will explore how technology and hospitality work together. It will focus on how new technologies help improve visitors' experiences. Technologies also help run hotels and other businesses better. This will discuss how technology and hospitality help each other. It will show how new solutions make visiting and working in the industry better. People at the talk will learn a lot about how technology is changing hospitality. The presentation will look closely at important new technologies. It will explain how companies use technologies to change as the hospitality environment changes.</a:t>
            </a:r>
            <a:endParaRPr lang="en-GB" dirty="0"/>
          </a:p>
        </p:txBody>
      </p:sp>
      <p:sp>
        <p:nvSpPr>
          <p:cNvPr id="4" name="Slide Number Placeholder 3"/>
          <p:cNvSpPr>
            <a:spLocks noGrp="1"/>
          </p:cNvSpPr>
          <p:nvPr>
            <p:ph type="sldNum" sz="quarter" idx="5"/>
          </p:nvPr>
        </p:nvSpPr>
        <p:spPr/>
        <p:txBody>
          <a:bodyPr/>
          <a:lstStyle/>
          <a:p>
            <a:fld id="{4C3B2649-7BD8-4005-A99E-30D13769A8BD}" type="slidenum">
              <a:rPr lang="en-US" smtClean="0"/>
              <a:t>3</a:t>
            </a:fld>
            <a:endParaRPr lang="en-US"/>
          </a:p>
        </p:txBody>
      </p:sp>
    </p:spTree>
    <p:extLst>
      <p:ext uri="{BB962C8B-B14F-4D97-AF65-F5344CB8AC3E}">
        <p14:creationId xmlns:p14="http://schemas.microsoft.com/office/powerpoint/2010/main" val="32125276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Tech is key for hospitality today and helps it to succeed. The industry gets three good things from new tech like smartphones, tablets and cloud apps. Tech improves how guests feel, makes work easy, and gives businesses benefits over others. With the help of the technology, the industry can grow and also get a knowledge what to improve and what is likely to the people. </a:t>
            </a:r>
            <a:endParaRPr lang="en-GB" dirty="0"/>
          </a:p>
        </p:txBody>
      </p:sp>
      <p:sp>
        <p:nvSpPr>
          <p:cNvPr id="4" name="Slide Number Placeholder 3"/>
          <p:cNvSpPr>
            <a:spLocks noGrp="1"/>
          </p:cNvSpPr>
          <p:nvPr>
            <p:ph type="sldNum" sz="quarter" idx="5"/>
          </p:nvPr>
        </p:nvSpPr>
        <p:spPr/>
        <p:txBody>
          <a:bodyPr/>
          <a:lstStyle/>
          <a:p>
            <a:fld id="{4C3B2649-7BD8-4005-A99E-30D13769A8BD}" type="slidenum">
              <a:rPr lang="en-US" smtClean="0"/>
              <a:t>4</a:t>
            </a:fld>
            <a:endParaRPr lang="en-US"/>
          </a:p>
        </p:txBody>
      </p:sp>
    </p:spTree>
    <p:extLst>
      <p:ext uri="{BB962C8B-B14F-4D97-AF65-F5344CB8AC3E}">
        <p14:creationId xmlns:p14="http://schemas.microsoft.com/office/powerpoint/2010/main" val="4163302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literature review identified key considerations influencing the impact of technology on the hospitality industry. A SWOT analysis identifies strengths such as good management and improved visitor experience, as well as weaknesses such as technological barriers and over-reliance. Areas such as contactless and personalization solutions are examined, as well as risks such as data security issues and changes in visitor preferences (Dawson, </a:t>
            </a:r>
            <a:r>
              <a:rPr lang="en-US" dirty="0" err="1"/>
              <a:t>Lemelin</a:t>
            </a:r>
            <a:r>
              <a:rPr lang="en-US" dirty="0"/>
              <a:t>, and Stewart, 2012). In addition, studies show the efficiency that technology enables, especially mobile applications, that simplify operations and increase the satisfaction of tourists (</a:t>
            </a:r>
            <a:r>
              <a:rPr lang="en-US" dirty="0" err="1"/>
              <a:t>Buluswa</a:t>
            </a:r>
            <a:r>
              <a:rPr lang="en-US" dirty="0"/>
              <a:t> et al. , 2020). Recognizing the barriers to technology adoption, the concept of the adoption curve proposes a flexible approach to complete adoption (Shang et al., 2021).</a:t>
            </a:r>
            <a:endParaRPr lang="en-GB" dirty="0"/>
          </a:p>
        </p:txBody>
      </p:sp>
      <p:sp>
        <p:nvSpPr>
          <p:cNvPr id="4" name="Slide Number Placeholder 3"/>
          <p:cNvSpPr>
            <a:spLocks noGrp="1"/>
          </p:cNvSpPr>
          <p:nvPr>
            <p:ph type="sldNum" sz="quarter" idx="5"/>
          </p:nvPr>
        </p:nvSpPr>
        <p:spPr/>
        <p:txBody>
          <a:bodyPr/>
          <a:lstStyle/>
          <a:p>
            <a:fld id="{4C3B2649-7BD8-4005-A99E-30D13769A8BD}" type="slidenum">
              <a:rPr lang="en-US" smtClean="0"/>
              <a:t>5</a:t>
            </a:fld>
            <a:endParaRPr lang="en-US"/>
          </a:p>
        </p:txBody>
      </p:sp>
    </p:spTree>
    <p:extLst>
      <p:ext uri="{BB962C8B-B14F-4D97-AF65-F5344CB8AC3E}">
        <p14:creationId xmlns:p14="http://schemas.microsoft.com/office/powerpoint/2010/main" val="17679945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study focuses on guest service in the hotel business. In particular, the introduction of a mobile app has a significant impact on operational aspects. For example, online registration and the use of digital room keys have significantly reduced wait times and improved guest experience (Ghosh &amp; Sen, 2023). This visual aid will clearly show the practical benefits enjoyed by this sector of the hospitality industry.</a:t>
            </a:r>
          </a:p>
        </p:txBody>
      </p:sp>
      <p:sp>
        <p:nvSpPr>
          <p:cNvPr id="4" name="Slide Number Placeholder 3"/>
          <p:cNvSpPr>
            <a:spLocks noGrp="1"/>
          </p:cNvSpPr>
          <p:nvPr>
            <p:ph type="sldNum" sz="quarter" idx="5"/>
          </p:nvPr>
        </p:nvSpPr>
        <p:spPr/>
        <p:txBody>
          <a:bodyPr/>
          <a:lstStyle/>
          <a:p>
            <a:fld id="{4C3B2649-7BD8-4005-A99E-30D13769A8BD}" type="slidenum">
              <a:rPr lang="en-US" smtClean="0"/>
              <a:t>6</a:t>
            </a:fld>
            <a:endParaRPr lang="en-US"/>
          </a:p>
        </p:txBody>
      </p:sp>
    </p:spTree>
    <p:extLst>
      <p:ext uri="{BB962C8B-B14F-4D97-AF65-F5344CB8AC3E}">
        <p14:creationId xmlns:p14="http://schemas.microsoft.com/office/powerpoint/2010/main" val="19974952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Hotels are actively involved in technology, such as implementing mobile applications to optimize operations. This may involve online registration and digital keys, which will reduce the amount of human effort involved (Springer, 2022). These actions can be expressed using symbols, such as the controller that chooses. The benefits are greater control and guest satisfaction (Ghosh &amp; Sen, 2023). However, some limitations arise, such as technical problems and objections from visitors who do not understand the digital platform. Reflecting on these responses is important to resolve challenges, maintain a balance between technology use and accessibility for all visitors, and maintain long-term benefits.</a:t>
            </a:r>
            <a:endParaRPr lang="en-GB" dirty="0"/>
          </a:p>
        </p:txBody>
      </p:sp>
      <p:sp>
        <p:nvSpPr>
          <p:cNvPr id="4" name="Slide Number Placeholder 3"/>
          <p:cNvSpPr>
            <a:spLocks noGrp="1"/>
          </p:cNvSpPr>
          <p:nvPr>
            <p:ph type="sldNum" sz="quarter" idx="5"/>
          </p:nvPr>
        </p:nvSpPr>
        <p:spPr/>
        <p:txBody>
          <a:bodyPr/>
          <a:lstStyle/>
          <a:p>
            <a:fld id="{4C3B2649-7BD8-4005-A99E-30D13769A8BD}" type="slidenum">
              <a:rPr lang="en-US" smtClean="0"/>
              <a:t>7</a:t>
            </a:fld>
            <a:endParaRPr lang="en-US"/>
          </a:p>
        </p:txBody>
      </p:sp>
    </p:spTree>
    <p:extLst>
      <p:ext uri="{BB962C8B-B14F-4D97-AF65-F5344CB8AC3E}">
        <p14:creationId xmlns:p14="http://schemas.microsoft.com/office/powerpoint/2010/main" val="35112668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future of the hospitality industry depends on the adoption of technology. Future policy recommendations include implementing a comprehensive technical framework to ensure that all organizations adapt over time (Wang et al., 2020; Shang et al., 2021; ). Ongoing employee training programs and improving data security processes are essential.. In addition, different technical areas (shown in different technical images) allow visitors to have an experience. These programs align with the hospitality industry's vision of inclusive, adaptive and secure technology integration. (; Belias &amp; </a:t>
            </a:r>
            <a:r>
              <a:rPr lang="en-US" dirty="0" err="1"/>
              <a:t>Trihas</a:t>
            </a:r>
            <a:r>
              <a:rPr lang="en-US" dirty="0"/>
              <a:t>, 2022;; Wynn &amp; Lam, 2023).</a:t>
            </a:r>
            <a:endParaRPr lang="en-GB" dirty="0"/>
          </a:p>
        </p:txBody>
      </p:sp>
      <p:sp>
        <p:nvSpPr>
          <p:cNvPr id="4" name="Slide Number Placeholder 3"/>
          <p:cNvSpPr>
            <a:spLocks noGrp="1"/>
          </p:cNvSpPr>
          <p:nvPr>
            <p:ph type="sldNum" sz="quarter" idx="5"/>
          </p:nvPr>
        </p:nvSpPr>
        <p:spPr/>
        <p:txBody>
          <a:bodyPr/>
          <a:lstStyle/>
          <a:p>
            <a:fld id="{4C3B2649-7BD8-4005-A99E-30D13769A8BD}" type="slidenum">
              <a:rPr lang="en-US" smtClean="0"/>
              <a:t>8</a:t>
            </a:fld>
            <a:endParaRPr lang="en-US"/>
          </a:p>
        </p:txBody>
      </p:sp>
    </p:spTree>
    <p:extLst>
      <p:ext uri="{BB962C8B-B14F-4D97-AF65-F5344CB8AC3E}">
        <p14:creationId xmlns:p14="http://schemas.microsoft.com/office/powerpoint/2010/main" val="3655187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important for staff to keep learning new skills as technology changes. This could be about new software, developing tech tools, or simulated work problems. The photos highlight the focus on giving staff the abilities needed to easily use new tech tools. This prepares the workforce to do well as hospitality work continuously changes with advances in technology.</a:t>
            </a:r>
            <a:endParaRPr lang="en-GB" dirty="0"/>
          </a:p>
        </p:txBody>
      </p:sp>
      <p:sp>
        <p:nvSpPr>
          <p:cNvPr id="4" name="Slide Number Placeholder 3"/>
          <p:cNvSpPr>
            <a:spLocks noGrp="1"/>
          </p:cNvSpPr>
          <p:nvPr>
            <p:ph type="sldNum" sz="quarter" idx="5"/>
          </p:nvPr>
        </p:nvSpPr>
        <p:spPr/>
        <p:txBody>
          <a:bodyPr/>
          <a:lstStyle/>
          <a:p>
            <a:fld id="{4C3B2649-7BD8-4005-A99E-30D13769A8BD}" type="slidenum">
              <a:rPr lang="en-US" smtClean="0"/>
              <a:t>9</a:t>
            </a:fld>
            <a:endParaRPr lang="en-US"/>
          </a:p>
        </p:txBody>
      </p:sp>
    </p:spTree>
    <p:extLst>
      <p:ext uri="{BB962C8B-B14F-4D97-AF65-F5344CB8AC3E}">
        <p14:creationId xmlns:p14="http://schemas.microsoft.com/office/powerpoint/2010/main" val="20537006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encourage­ using different technologie­s in hotels, it is important to offer various ways for people to get what they want. Examples include easy to use phone apps, allowing smooth se­rvices, and self-check-in machines that improve speed and comfort. By including different ways, from digital helpers to inte­ractive room extras, hotels can give­ personal and flexible visits. This method matches changing what guests expect and also puts hotels as ready to change and new at dealing with technology that changes a lot.</a:t>
            </a:r>
            <a:endParaRPr lang="en-GB" dirty="0"/>
          </a:p>
        </p:txBody>
      </p:sp>
      <p:sp>
        <p:nvSpPr>
          <p:cNvPr id="4" name="Slide Number Placeholder 3"/>
          <p:cNvSpPr>
            <a:spLocks noGrp="1"/>
          </p:cNvSpPr>
          <p:nvPr>
            <p:ph type="sldNum" sz="quarter" idx="5"/>
          </p:nvPr>
        </p:nvSpPr>
        <p:spPr/>
        <p:txBody>
          <a:bodyPr/>
          <a:lstStyle/>
          <a:p>
            <a:fld id="{4C3B2649-7BD8-4005-A99E-30D13769A8BD}" type="slidenum">
              <a:rPr lang="en-US" smtClean="0"/>
              <a:t>10</a:t>
            </a:fld>
            <a:endParaRPr lang="en-US"/>
          </a:p>
        </p:txBody>
      </p:sp>
    </p:spTree>
    <p:extLst>
      <p:ext uri="{BB962C8B-B14F-4D97-AF65-F5344CB8AC3E}">
        <p14:creationId xmlns:p14="http://schemas.microsoft.com/office/powerpoint/2010/main" val="16837727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dynamic interaction between technology and the hospitality industry is revolutionary. In short, technology can improve operational efficiency, enrich the guest experience, and shape the future of the industry. This story shows the importance of adopting new technologies not only as an option but also as a necessity to achieve a sustainable life. As we navigate this digital age, our call to action is clear: continue to innovate, adapt  and rethink the concept of hospitality in order to live a healthy and unique life. for the industry.</a:t>
            </a:r>
            <a:endParaRPr lang="en-GB" dirty="0"/>
          </a:p>
        </p:txBody>
      </p:sp>
      <p:sp>
        <p:nvSpPr>
          <p:cNvPr id="4" name="Slide Number Placeholder 3"/>
          <p:cNvSpPr>
            <a:spLocks noGrp="1"/>
          </p:cNvSpPr>
          <p:nvPr>
            <p:ph type="sldNum" sz="quarter" idx="5"/>
          </p:nvPr>
        </p:nvSpPr>
        <p:spPr/>
        <p:txBody>
          <a:bodyPr/>
          <a:lstStyle/>
          <a:p>
            <a:fld id="{4C3B2649-7BD8-4005-A99E-30D13769A8BD}" type="slidenum">
              <a:rPr lang="en-US" smtClean="0"/>
              <a:t>11</a:t>
            </a:fld>
            <a:endParaRPr lang="en-US"/>
          </a:p>
        </p:txBody>
      </p:sp>
    </p:spTree>
    <p:extLst>
      <p:ext uri="{BB962C8B-B14F-4D97-AF65-F5344CB8AC3E}">
        <p14:creationId xmlns:p14="http://schemas.microsoft.com/office/powerpoint/2010/main" val="16572843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51A4182-6276-41ED-8EAF-0C6A4D8FF0A8}"/>
              </a:ext>
              <a:ext uri="{C183D7F6-B498-43B3-948B-1728B52AA6E4}">
                <adec:decorative xmlns:adec="http://schemas.microsoft.com/office/drawing/2017/decorative" val="1"/>
              </a:ext>
            </a:extLst>
          </p:cNvPr>
          <p:cNvSpPr/>
          <p:nvPr userDrawn="1"/>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ectangle 6">
            <a:extLst>
              <a:ext uri="{FF2B5EF4-FFF2-40B4-BE49-F238E27FC236}">
                <a16:creationId xmlns:a16="http://schemas.microsoft.com/office/drawing/2014/main" id="{EF4B644F-A23D-409C-9540-B41AC18DB546}"/>
              </a:ext>
              <a:ext uri="{C183D7F6-B498-43B3-948B-1728B52AA6E4}">
                <adec:decorative xmlns:adec="http://schemas.microsoft.com/office/drawing/2017/decorative" val="1"/>
              </a:ext>
            </a:extLst>
          </p:cNvPr>
          <p:cNvSpPr/>
          <p:nvPr userDrawn="1"/>
        </p:nvSpPr>
        <p:spPr>
          <a:xfrm>
            <a:off x="0" y="0"/>
            <a:ext cx="5334003" cy="61756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18">
            <a:extLst>
              <a:ext uri="{FF2B5EF4-FFF2-40B4-BE49-F238E27FC236}">
                <a16:creationId xmlns:a16="http://schemas.microsoft.com/office/drawing/2014/main" id="{580AE1ED-3577-4808-86BF-CCD12234928D}"/>
              </a:ext>
            </a:extLst>
          </p:cNvPr>
          <p:cNvSpPr>
            <a:spLocks noGrp="1"/>
          </p:cNvSpPr>
          <p:nvPr>
            <p:ph type="ctrTitle" hasCustomPrompt="1"/>
          </p:nvPr>
        </p:nvSpPr>
        <p:spPr>
          <a:xfrm>
            <a:off x="762000" y="839336"/>
            <a:ext cx="4123899" cy="3475513"/>
          </a:xfrm>
        </p:spPr>
        <p:txBody>
          <a:bodyPr anchor="ctr">
            <a:normAutofit/>
          </a:bodyPr>
          <a:lstStyle>
            <a:lvl1pPr>
              <a:defRPr sz="5200"/>
            </a:lvl1pPr>
          </a:lstStyle>
          <a:p>
            <a:pPr algn="l"/>
            <a:r>
              <a:rPr lang="en-US" sz="4800" dirty="0"/>
              <a:t>Click to add title</a:t>
            </a:r>
          </a:p>
        </p:txBody>
      </p:sp>
      <p:sp>
        <p:nvSpPr>
          <p:cNvPr id="9" name="Subtitle 19">
            <a:extLst>
              <a:ext uri="{FF2B5EF4-FFF2-40B4-BE49-F238E27FC236}">
                <a16:creationId xmlns:a16="http://schemas.microsoft.com/office/drawing/2014/main" id="{E8F46CAD-D4FF-4BBC-937E-CBBD034A180B}"/>
              </a:ext>
            </a:extLst>
          </p:cNvPr>
          <p:cNvSpPr>
            <a:spLocks noGrp="1"/>
          </p:cNvSpPr>
          <p:nvPr>
            <p:ph type="subTitle" idx="1" hasCustomPrompt="1"/>
          </p:nvPr>
        </p:nvSpPr>
        <p:spPr>
          <a:xfrm>
            <a:off x="762000" y="4570807"/>
            <a:ext cx="4123899" cy="1524000"/>
          </a:xfrm>
        </p:spPr>
        <p:txBody>
          <a:bodyPr/>
          <a:lstStyle>
            <a:lvl1pPr marL="0" indent="0">
              <a:buNone/>
              <a:defRPr/>
            </a:lvl1pPr>
          </a:lstStyle>
          <a:p>
            <a:pPr algn="l"/>
            <a:r>
              <a:rPr lang="en-US" dirty="0"/>
              <a:t>Click to add subtitle</a:t>
            </a:r>
          </a:p>
        </p:txBody>
      </p:sp>
      <p:sp>
        <p:nvSpPr>
          <p:cNvPr id="15" name="Picture Placeholder 14">
            <a:extLst>
              <a:ext uri="{FF2B5EF4-FFF2-40B4-BE49-F238E27FC236}">
                <a16:creationId xmlns:a16="http://schemas.microsoft.com/office/drawing/2014/main" id="{A2750E7C-D01B-4533-A0B8-2E7EF2B168DC}"/>
              </a:ext>
            </a:extLst>
          </p:cNvPr>
          <p:cNvSpPr>
            <a:spLocks noGrp="1"/>
          </p:cNvSpPr>
          <p:nvPr>
            <p:ph type="pic" sz="quarter" idx="13"/>
          </p:nvPr>
        </p:nvSpPr>
        <p:spPr>
          <a:xfrm>
            <a:off x="5330952" y="754711"/>
            <a:ext cx="6099048" cy="5340096"/>
          </a:xfrm>
          <a:solidFill>
            <a:schemeClr val="accent6"/>
          </a:solidFill>
        </p:spPr>
        <p:txBody>
          <a:bodyPr/>
          <a:lstStyle/>
          <a:p>
            <a:r>
              <a:rPr lang="en-US"/>
              <a:t>Click icon to add picture</a:t>
            </a:r>
            <a:endParaRPr lang="en-US" dirty="0"/>
          </a:p>
        </p:txBody>
      </p:sp>
    </p:spTree>
    <p:extLst>
      <p:ext uri="{BB962C8B-B14F-4D97-AF65-F5344CB8AC3E}">
        <p14:creationId xmlns:p14="http://schemas.microsoft.com/office/powerpoint/2010/main" val="20008140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FAC5ABB9-3EAC-446C-B128-CFDB09B2476A}"/>
              </a:ext>
              <a:ext uri="{C183D7F6-B498-43B3-948B-1728B52AA6E4}">
                <adec:decorative xmlns:adec="http://schemas.microsoft.com/office/drawing/2017/decorative" val="1"/>
              </a:ext>
            </a:extLst>
          </p:cNvPr>
          <p:cNvSpPr/>
          <p:nvPr userDrawn="1"/>
        </p:nvSpPr>
        <p:spPr>
          <a:xfrm>
            <a:off x="0" y="2"/>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70DED2D7-7BC9-473D-8241-8289B5821CF4}"/>
              </a:ext>
              <a:ext uri="{C183D7F6-B498-43B3-948B-1728B52AA6E4}">
                <adec:decorative xmlns:adec="http://schemas.microsoft.com/office/drawing/2017/decorative" val="1"/>
              </a:ext>
            </a:extLst>
          </p:cNvPr>
          <p:cNvSpPr/>
          <p:nvPr userDrawn="1"/>
        </p:nvSpPr>
        <p:spPr>
          <a:xfrm>
            <a:off x="0" y="0"/>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ectangle 6">
            <a:extLst>
              <a:ext uri="{FF2B5EF4-FFF2-40B4-BE49-F238E27FC236}">
                <a16:creationId xmlns:a16="http://schemas.microsoft.com/office/drawing/2014/main" id="{19C2616F-4436-4A60-BB08-54EC762C53BE}"/>
              </a:ext>
              <a:ext uri="{C183D7F6-B498-43B3-948B-1728B52AA6E4}">
                <adec:decorative xmlns:adec="http://schemas.microsoft.com/office/drawing/2017/decorative" val="1"/>
              </a:ext>
            </a:extLst>
          </p:cNvPr>
          <p:cNvSpPr/>
          <p:nvPr userDrawn="1"/>
        </p:nvSpPr>
        <p:spPr>
          <a:xfrm>
            <a:off x="0" y="762001"/>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2">
            <a:extLst>
              <a:ext uri="{FF2B5EF4-FFF2-40B4-BE49-F238E27FC236}">
                <a16:creationId xmlns:a16="http://schemas.microsoft.com/office/drawing/2014/main" id="{D6F9523F-1BD5-4832-8B13-FA0BE3E6F732}"/>
              </a:ext>
            </a:extLst>
          </p:cNvPr>
          <p:cNvSpPr>
            <a:spLocks noGrp="1"/>
          </p:cNvSpPr>
          <p:nvPr>
            <p:ph type="title"/>
          </p:nvPr>
        </p:nvSpPr>
        <p:spPr>
          <a:xfrm>
            <a:off x="5431940" y="1517652"/>
            <a:ext cx="5998059" cy="1344613"/>
          </a:xfrm>
        </p:spPr>
        <p:txBody>
          <a:bodyPr/>
          <a:lstStyle/>
          <a:p>
            <a:r>
              <a:rPr lang="en-US"/>
              <a:t>Click to edit Master title style</a:t>
            </a:r>
            <a:endParaRPr lang="en-US" dirty="0"/>
          </a:p>
        </p:txBody>
      </p:sp>
      <p:sp>
        <p:nvSpPr>
          <p:cNvPr id="17" name="Picture Placeholder 16">
            <a:extLst>
              <a:ext uri="{FF2B5EF4-FFF2-40B4-BE49-F238E27FC236}">
                <a16:creationId xmlns:a16="http://schemas.microsoft.com/office/drawing/2014/main" id="{FA83160D-9929-4C5C-B741-192DF7639B60}"/>
              </a:ext>
            </a:extLst>
          </p:cNvPr>
          <p:cNvSpPr>
            <a:spLocks noGrp="1"/>
          </p:cNvSpPr>
          <p:nvPr>
            <p:ph type="pic" sz="quarter" idx="13"/>
          </p:nvPr>
        </p:nvSpPr>
        <p:spPr>
          <a:xfrm>
            <a:off x="768293" y="1517652"/>
            <a:ext cx="1947672" cy="2295144"/>
          </a:xfrm>
          <a:solidFill>
            <a:schemeClr val="accent6"/>
          </a:solidFill>
        </p:spPr>
        <p:txBody>
          <a:bodyPr/>
          <a:lstStyle/>
          <a:p>
            <a:r>
              <a:rPr lang="en-US"/>
              <a:t>Click icon to add picture</a:t>
            </a:r>
            <a:endParaRPr lang="en-US" dirty="0"/>
          </a:p>
        </p:txBody>
      </p:sp>
      <p:sp>
        <p:nvSpPr>
          <p:cNvPr id="18" name="Picture Placeholder 16">
            <a:extLst>
              <a:ext uri="{FF2B5EF4-FFF2-40B4-BE49-F238E27FC236}">
                <a16:creationId xmlns:a16="http://schemas.microsoft.com/office/drawing/2014/main" id="{D97EB8C6-CD91-4F0C-A719-5079DB8D325C}"/>
              </a:ext>
            </a:extLst>
          </p:cNvPr>
          <p:cNvSpPr>
            <a:spLocks noGrp="1"/>
          </p:cNvSpPr>
          <p:nvPr>
            <p:ph type="pic" sz="quarter" idx="14"/>
          </p:nvPr>
        </p:nvSpPr>
        <p:spPr>
          <a:xfrm>
            <a:off x="2715768" y="1517904"/>
            <a:ext cx="1947672" cy="2295144"/>
          </a:xfrm>
          <a:solidFill>
            <a:schemeClr val="accent6"/>
          </a:solidFill>
        </p:spPr>
        <p:txBody>
          <a:bodyPr/>
          <a:lstStyle/>
          <a:p>
            <a:r>
              <a:rPr lang="en-US"/>
              <a:t>Click icon to add picture</a:t>
            </a:r>
            <a:endParaRPr lang="en-US" dirty="0"/>
          </a:p>
        </p:txBody>
      </p:sp>
      <p:sp>
        <p:nvSpPr>
          <p:cNvPr id="20" name="Picture Placeholder 19">
            <a:extLst>
              <a:ext uri="{FF2B5EF4-FFF2-40B4-BE49-F238E27FC236}">
                <a16:creationId xmlns:a16="http://schemas.microsoft.com/office/drawing/2014/main" id="{A7347AC5-7F3A-4E62-AE18-744B6A756E4C}"/>
              </a:ext>
            </a:extLst>
          </p:cNvPr>
          <p:cNvSpPr>
            <a:spLocks noGrp="1"/>
          </p:cNvSpPr>
          <p:nvPr>
            <p:ph type="pic" sz="quarter" idx="15"/>
          </p:nvPr>
        </p:nvSpPr>
        <p:spPr>
          <a:xfrm>
            <a:off x="768096" y="3800858"/>
            <a:ext cx="3895344" cy="2295144"/>
          </a:xfrm>
          <a:solidFill>
            <a:schemeClr val="accent6"/>
          </a:solidFill>
        </p:spPr>
        <p:txBody>
          <a:bodyPr/>
          <a:lstStyle/>
          <a:p>
            <a:r>
              <a:rPr lang="en-US"/>
              <a:t>Click icon to add picture</a:t>
            </a:r>
          </a:p>
        </p:txBody>
      </p:sp>
      <p:sp>
        <p:nvSpPr>
          <p:cNvPr id="12" name="Content Placeholder 13">
            <a:extLst>
              <a:ext uri="{FF2B5EF4-FFF2-40B4-BE49-F238E27FC236}">
                <a16:creationId xmlns:a16="http://schemas.microsoft.com/office/drawing/2014/main" id="{CC904223-D55A-40A9-AA1D-5687C89BE8E3}"/>
              </a:ext>
            </a:extLst>
          </p:cNvPr>
          <p:cNvSpPr>
            <a:spLocks noGrp="1"/>
          </p:cNvSpPr>
          <p:nvPr>
            <p:ph idx="1"/>
          </p:nvPr>
        </p:nvSpPr>
        <p:spPr>
          <a:xfrm>
            <a:off x="5431940" y="2970215"/>
            <a:ext cx="5998059" cy="3125787"/>
          </a:xfrm>
        </p:spPr>
        <p:txBody>
          <a:bodyPr>
            <a:normAutofit/>
          </a:bodyPr>
          <a:lstStyle>
            <a:lvl1pPr marL="0" indent="0">
              <a:buNone/>
              <a:defRPr/>
            </a:lvl1pPr>
          </a:lstStyle>
          <a:p>
            <a:pPr lvl="0"/>
            <a:r>
              <a:rPr lang="en-US"/>
              <a:t>Click to edit Master text styles</a:t>
            </a:r>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r>
              <a:rPr lang="en-US"/>
              <a:t>3/1/20XX</a:t>
            </a:r>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408973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24A1CC7-4419-4A64-9DC9-AE157407AFB8}"/>
              </a:ext>
              <a:ext uri="{C183D7F6-B498-43B3-948B-1728B52AA6E4}">
                <adec:decorative xmlns:adec="http://schemas.microsoft.com/office/drawing/2017/decorative" val="1"/>
              </a:ext>
            </a:extLst>
          </p:cNvPr>
          <p:cNvSpPr/>
          <p:nvPr userDrawn="1"/>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A2F8EC6-DD66-475C-B129-22B374F49A70}"/>
              </a:ext>
              <a:ext uri="{C183D7F6-B498-43B3-948B-1728B52AA6E4}">
                <adec:decorative xmlns:adec="http://schemas.microsoft.com/office/drawing/2017/decorative" val="1"/>
              </a:ext>
            </a:extLst>
          </p:cNvPr>
          <p:cNvSpPr/>
          <p:nvPr userDrawn="1"/>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Freeform: Shape 11">
            <a:extLst>
              <a:ext uri="{FF2B5EF4-FFF2-40B4-BE49-F238E27FC236}">
                <a16:creationId xmlns:a16="http://schemas.microsoft.com/office/drawing/2014/main" id="{86FA963F-8B94-469B-B1A5-890D9134FB50}"/>
              </a:ext>
              <a:ext uri="{C183D7F6-B498-43B3-948B-1728B52AA6E4}">
                <adec:decorative xmlns:adec="http://schemas.microsoft.com/office/drawing/2017/decorative" val="1"/>
              </a:ext>
            </a:extLst>
          </p:cNvPr>
          <p:cNvSpPr/>
          <p:nvPr userDrawn="1"/>
        </p:nvSpPr>
        <p:spPr>
          <a:xfrm>
            <a:off x="0" y="0"/>
            <a:ext cx="11430001" cy="6168789"/>
          </a:xfrm>
          <a:custGeom>
            <a:avLst/>
            <a:gdLst>
              <a:gd name="connsiteX0" fmla="*/ 0 w 11430001"/>
              <a:gd name="connsiteY0" fmla="*/ 0 h 6168789"/>
              <a:gd name="connsiteX1" fmla="*/ 5334002 w 11430001"/>
              <a:gd name="connsiteY1" fmla="*/ 0 h 6168789"/>
              <a:gd name="connsiteX2" fmla="*/ 5334002 w 11430001"/>
              <a:gd name="connsiteY2" fmla="*/ 771523 h 6168789"/>
              <a:gd name="connsiteX3" fmla="*/ 11430001 w 11430001"/>
              <a:gd name="connsiteY3" fmla="*/ 771523 h 6168789"/>
              <a:gd name="connsiteX4" fmla="*/ 11430001 w 11430001"/>
              <a:gd name="connsiteY4" fmla="*/ 6168789 h 6168789"/>
              <a:gd name="connsiteX5" fmla="*/ 0 w 11430001"/>
              <a:gd name="connsiteY5" fmla="*/ 6168789 h 616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30001" h="6168789">
                <a:moveTo>
                  <a:pt x="0" y="0"/>
                </a:moveTo>
                <a:lnTo>
                  <a:pt x="5334002" y="0"/>
                </a:lnTo>
                <a:lnTo>
                  <a:pt x="5334002" y="771523"/>
                </a:lnTo>
                <a:lnTo>
                  <a:pt x="11430001" y="771523"/>
                </a:lnTo>
                <a:lnTo>
                  <a:pt x="11430001" y="6168789"/>
                </a:lnTo>
                <a:lnTo>
                  <a:pt x="0" y="6168789"/>
                </a:lnTo>
                <a:close/>
              </a:path>
            </a:pathLst>
          </a:custGeom>
          <a:ln w="762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Title 5">
            <a:extLst>
              <a:ext uri="{FF2B5EF4-FFF2-40B4-BE49-F238E27FC236}">
                <a16:creationId xmlns:a16="http://schemas.microsoft.com/office/drawing/2014/main" id="{4CD44A43-6E39-4FE6-87BB-C65CE8FC6B1A}"/>
              </a:ext>
            </a:extLst>
          </p:cNvPr>
          <p:cNvSpPr>
            <a:spLocks noGrp="1"/>
          </p:cNvSpPr>
          <p:nvPr>
            <p:ph type="title"/>
          </p:nvPr>
        </p:nvSpPr>
        <p:spPr>
          <a:xfrm>
            <a:off x="6096000" y="1517650"/>
            <a:ext cx="4565650" cy="1344613"/>
          </a:xfrm>
        </p:spPr>
        <p:txBody>
          <a:bodyPr>
            <a:normAutofit/>
          </a:bodyPr>
          <a:lstStyle/>
          <a:p>
            <a:r>
              <a:rPr lang="en-US"/>
              <a:t>Click to edit Master title style</a:t>
            </a:r>
            <a:endParaRPr lang="en-US" dirty="0"/>
          </a:p>
        </p:txBody>
      </p:sp>
      <p:sp>
        <p:nvSpPr>
          <p:cNvPr id="18" name="Picture Placeholder 17">
            <a:extLst>
              <a:ext uri="{FF2B5EF4-FFF2-40B4-BE49-F238E27FC236}">
                <a16:creationId xmlns:a16="http://schemas.microsoft.com/office/drawing/2014/main" id="{5229EB0D-B986-4E26-BDF3-305AE3233EB7}"/>
              </a:ext>
            </a:extLst>
          </p:cNvPr>
          <p:cNvSpPr>
            <a:spLocks noGrp="1"/>
          </p:cNvSpPr>
          <p:nvPr>
            <p:ph type="pic" sz="quarter" idx="13"/>
          </p:nvPr>
        </p:nvSpPr>
        <p:spPr>
          <a:xfrm>
            <a:off x="758952" y="883487"/>
            <a:ext cx="4562856" cy="2441448"/>
          </a:xfrm>
          <a:solidFill>
            <a:schemeClr val="accent6"/>
          </a:solidFill>
        </p:spPr>
        <p:txBody>
          <a:bodyPr/>
          <a:lstStyle/>
          <a:p>
            <a:r>
              <a:rPr lang="en-US"/>
              <a:t>Click icon to add picture</a:t>
            </a:r>
          </a:p>
        </p:txBody>
      </p:sp>
      <p:sp>
        <p:nvSpPr>
          <p:cNvPr id="19" name="Picture Placeholder 17">
            <a:extLst>
              <a:ext uri="{FF2B5EF4-FFF2-40B4-BE49-F238E27FC236}">
                <a16:creationId xmlns:a16="http://schemas.microsoft.com/office/drawing/2014/main" id="{37E21EC2-9A85-4522-B6AD-3FF227CACDD7}"/>
              </a:ext>
            </a:extLst>
          </p:cNvPr>
          <p:cNvSpPr>
            <a:spLocks noGrp="1"/>
          </p:cNvSpPr>
          <p:nvPr>
            <p:ph type="pic" sz="quarter" idx="14"/>
          </p:nvPr>
        </p:nvSpPr>
        <p:spPr>
          <a:xfrm>
            <a:off x="758952" y="3593592"/>
            <a:ext cx="4562856" cy="2441448"/>
          </a:xfrm>
          <a:solidFill>
            <a:schemeClr val="accent6"/>
          </a:solidFill>
        </p:spPr>
        <p:txBody>
          <a:bodyPr/>
          <a:lstStyle/>
          <a:p>
            <a:r>
              <a:rPr lang="en-US"/>
              <a:t>Click icon to add picture</a:t>
            </a:r>
          </a:p>
        </p:txBody>
      </p:sp>
      <p:sp>
        <p:nvSpPr>
          <p:cNvPr id="16" name="Content Placeholder 1">
            <a:extLst>
              <a:ext uri="{FF2B5EF4-FFF2-40B4-BE49-F238E27FC236}">
                <a16:creationId xmlns:a16="http://schemas.microsoft.com/office/drawing/2014/main" id="{9F9D0834-E38A-4C71-95D5-A8A2B973AC09}"/>
              </a:ext>
            </a:extLst>
          </p:cNvPr>
          <p:cNvSpPr>
            <a:spLocks noGrp="1"/>
          </p:cNvSpPr>
          <p:nvPr>
            <p:ph idx="1"/>
          </p:nvPr>
        </p:nvSpPr>
        <p:spPr>
          <a:xfrm>
            <a:off x="6095998" y="2970213"/>
            <a:ext cx="4565651" cy="3125787"/>
          </a:xfrm>
        </p:spPr>
        <p:txBody>
          <a:bodyPr>
            <a:normAutofit/>
          </a:bodyPr>
          <a:lstStyle>
            <a:lvl1pPr marL="0" indent="0">
              <a:buNone/>
              <a:defRPr/>
            </a:lvl1pPr>
          </a:lstStyle>
          <a:p>
            <a:pPr lvl="0"/>
            <a:r>
              <a:rPr lang="en-US"/>
              <a:t>Click to edit Master text styles</a:t>
            </a:r>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r>
              <a:rPr lang="en-US"/>
              <a:t>3/1/20XX</a:t>
            </a:r>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198835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1D03AAFC-F6FA-4A24-BE1D-34AE6AD64CD3}"/>
              </a:ext>
              <a:ext uri="{C183D7F6-B498-43B3-948B-1728B52AA6E4}">
                <adec:decorative xmlns:adec="http://schemas.microsoft.com/office/drawing/2017/decorative" val="1"/>
              </a:ext>
            </a:extLst>
          </p:cNvPr>
          <p:cNvSpPr/>
          <p:nvPr userDrawn="1"/>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Picture Placeholder 11">
            <a:extLst>
              <a:ext uri="{FF2B5EF4-FFF2-40B4-BE49-F238E27FC236}">
                <a16:creationId xmlns:a16="http://schemas.microsoft.com/office/drawing/2014/main" id="{82190B39-D040-425A-9AD6-58A7533FEA6D}"/>
              </a:ext>
            </a:extLst>
          </p:cNvPr>
          <p:cNvSpPr>
            <a:spLocks noGrp="1"/>
          </p:cNvSpPr>
          <p:nvPr>
            <p:ph type="pic" sz="quarter" idx="13"/>
          </p:nvPr>
        </p:nvSpPr>
        <p:spPr>
          <a:xfrm>
            <a:off x="746760" y="756284"/>
            <a:ext cx="10698480" cy="5349240"/>
          </a:xfrm>
          <a:solidFill>
            <a:schemeClr val="accent6"/>
          </a:solidFill>
        </p:spPr>
        <p:txBody>
          <a:bodyPr/>
          <a:lstStyle/>
          <a:p>
            <a:r>
              <a:rPr lang="en-US"/>
              <a:t>Click icon to add picture</a:t>
            </a:r>
            <a:endParaRPr lang="en-US" dirty="0"/>
          </a:p>
        </p:txBody>
      </p:sp>
      <p:sp>
        <p:nvSpPr>
          <p:cNvPr id="15" name="Title 16">
            <a:extLst>
              <a:ext uri="{FF2B5EF4-FFF2-40B4-BE49-F238E27FC236}">
                <a16:creationId xmlns:a16="http://schemas.microsoft.com/office/drawing/2014/main" id="{8950CCE3-163E-46A1-B489-395F3F75FE34}"/>
              </a:ext>
            </a:extLst>
          </p:cNvPr>
          <p:cNvSpPr>
            <a:spLocks noGrp="1"/>
          </p:cNvSpPr>
          <p:nvPr>
            <p:ph type="ctrTitle"/>
          </p:nvPr>
        </p:nvSpPr>
        <p:spPr>
          <a:xfrm>
            <a:off x="7333488" y="1517904"/>
            <a:ext cx="3749040" cy="2796945"/>
          </a:xfrm>
        </p:spPr>
        <p:txBody>
          <a:bodyPr anchor="ctr">
            <a:normAutofit/>
          </a:bodyPr>
          <a:lstStyle>
            <a:lvl1pPr>
              <a:defRPr sz="6000"/>
            </a:lvl1pPr>
          </a:lstStyle>
          <a:p>
            <a:pPr algn="l"/>
            <a:r>
              <a:rPr lang="en-US"/>
              <a:t>Click to edit Master title style</a:t>
            </a:r>
            <a:endParaRPr lang="en-US" dirty="0"/>
          </a:p>
        </p:txBody>
      </p:sp>
      <p:sp>
        <p:nvSpPr>
          <p:cNvPr id="16" name="Subtitle 17">
            <a:extLst>
              <a:ext uri="{FF2B5EF4-FFF2-40B4-BE49-F238E27FC236}">
                <a16:creationId xmlns:a16="http://schemas.microsoft.com/office/drawing/2014/main" id="{81E38157-454C-44D5-8D2B-A220A53D780E}"/>
              </a:ext>
            </a:extLst>
          </p:cNvPr>
          <p:cNvSpPr>
            <a:spLocks noGrp="1"/>
          </p:cNvSpPr>
          <p:nvPr>
            <p:ph type="subTitle" idx="1"/>
          </p:nvPr>
        </p:nvSpPr>
        <p:spPr>
          <a:xfrm>
            <a:off x="7333488" y="4479368"/>
            <a:ext cx="3666744" cy="1616631"/>
          </a:xfrm>
        </p:spPr>
        <p:txBody>
          <a:bodyPr/>
          <a:lstStyle>
            <a:lvl1pPr marL="0" indent="0">
              <a:buNone/>
              <a:defRPr/>
            </a:lvl1pPr>
          </a:lstStyle>
          <a:p>
            <a:pPr algn="l"/>
            <a:r>
              <a:rPr lang="en-US"/>
              <a:t>Click to edit Master subtitle style</a:t>
            </a:r>
            <a:endParaRPr lang="en-US" dirty="0"/>
          </a:p>
        </p:txBody>
      </p:sp>
    </p:spTree>
    <p:extLst>
      <p:ext uri="{BB962C8B-B14F-4D97-AF65-F5344CB8AC3E}">
        <p14:creationId xmlns:p14="http://schemas.microsoft.com/office/powerpoint/2010/main" val="1730548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Chart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r>
              <a:rPr lang="en-US"/>
              <a:t>3/1/20XX</a:t>
            </a:r>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3525126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8EDA639-2F5C-4255-BE42-C41A5ABBC24D}"/>
              </a:ext>
              <a:ext uri="{C183D7F6-B498-43B3-948B-1728B52AA6E4}">
                <adec:decorative xmlns:adec="http://schemas.microsoft.com/office/drawing/2017/decorative" val="1"/>
              </a:ext>
            </a:extLst>
          </p:cNvPr>
          <p:cNvSpPr/>
          <p:nvPr userDrawn="1"/>
        </p:nvSpPr>
        <p:spPr>
          <a:xfrm>
            <a:off x="0" y="0"/>
            <a:ext cx="12192000" cy="6867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6" name="Rectangle 5">
            <a:extLst>
              <a:ext uri="{FF2B5EF4-FFF2-40B4-BE49-F238E27FC236}">
                <a16:creationId xmlns:a16="http://schemas.microsoft.com/office/drawing/2014/main" id="{E96D6DC8-1218-45DD-BCD3-DF21DFA5B10A}"/>
              </a:ext>
              <a:ext uri="{C183D7F6-B498-43B3-948B-1728B52AA6E4}">
                <adec:decorative xmlns:adec="http://schemas.microsoft.com/office/drawing/2017/decorative" val="1"/>
              </a:ext>
            </a:extLst>
          </p:cNvPr>
          <p:cNvSpPr/>
          <p:nvPr userDrawn="1"/>
        </p:nvSpPr>
        <p:spPr>
          <a:xfrm>
            <a:off x="762000" y="766762"/>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Picture Placeholder 11">
            <a:extLst>
              <a:ext uri="{FF2B5EF4-FFF2-40B4-BE49-F238E27FC236}">
                <a16:creationId xmlns:a16="http://schemas.microsoft.com/office/drawing/2014/main" id="{8A58F504-65F1-4BFD-A987-54F78AD52D41}"/>
              </a:ext>
            </a:extLst>
          </p:cNvPr>
          <p:cNvSpPr>
            <a:spLocks noGrp="1"/>
          </p:cNvSpPr>
          <p:nvPr>
            <p:ph type="pic" sz="quarter" idx="13"/>
          </p:nvPr>
        </p:nvSpPr>
        <p:spPr>
          <a:xfrm>
            <a:off x="758952" y="749808"/>
            <a:ext cx="10744200" cy="5394960"/>
          </a:xfrm>
          <a:solidFill>
            <a:schemeClr val="accent6"/>
          </a:solidFill>
        </p:spPr>
        <p:txBody>
          <a:bodyPr/>
          <a:lstStyle/>
          <a:p>
            <a:r>
              <a:rPr lang="en-US"/>
              <a:t>Click icon to add picture</a:t>
            </a:r>
            <a:endParaRPr lang="en-US" dirty="0"/>
          </a:p>
        </p:txBody>
      </p:sp>
      <p:sp>
        <p:nvSpPr>
          <p:cNvPr id="13" name="Title 16">
            <a:extLst>
              <a:ext uri="{FF2B5EF4-FFF2-40B4-BE49-F238E27FC236}">
                <a16:creationId xmlns:a16="http://schemas.microsoft.com/office/drawing/2014/main" id="{0B9261BF-90C7-41A0-8711-97168C7479D9}"/>
              </a:ext>
            </a:extLst>
          </p:cNvPr>
          <p:cNvSpPr>
            <a:spLocks noGrp="1"/>
          </p:cNvSpPr>
          <p:nvPr>
            <p:ph type="ctrTitle"/>
          </p:nvPr>
        </p:nvSpPr>
        <p:spPr>
          <a:xfrm>
            <a:off x="6611112" y="1517904"/>
            <a:ext cx="4480560" cy="2796945"/>
          </a:xfrm>
        </p:spPr>
        <p:txBody>
          <a:bodyPr anchor="ctr">
            <a:normAutofit/>
          </a:bodyPr>
          <a:lstStyle>
            <a:lvl1pPr>
              <a:defRPr sz="4400"/>
            </a:lvl1pPr>
          </a:lstStyle>
          <a:p>
            <a:pPr algn="l"/>
            <a:r>
              <a:rPr lang="en-US"/>
              <a:t>Click to edit Master title style</a:t>
            </a:r>
            <a:endParaRPr lang="en-US" dirty="0"/>
          </a:p>
        </p:txBody>
      </p:sp>
      <p:sp>
        <p:nvSpPr>
          <p:cNvPr id="14" name="Subtitle 17">
            <a:extLst>
              <a:ext uri="{FF2B5EF4-FFF2-40B4-BE49-F238E27FC236}">
                <a16:creationId xmlns:a16="http://schemas.microsoft.com/office/drawing/2014/main" id="{305C0D07-994F-4143-B88E-32EED69E7F65}"/>
              </a:ext>
            </a:extLst>
          </p:cNvPr>
          <p:cNvSpPr>
            <a:spLocks noGrp="1"/>
          </p:cNvSpPr>
          <p:nvPr>
            <p:ph type="subTitle" idx="1"/>
          </p:nvPr>
        </p:nvSpPr>
        <p:spPr>
          <a:xfrm>
            <a:off x="6611112" y="4425696"/>
            <a:ext cx="4059936" cy="1189912"/>
          </a:xfrm>
        </p:spPr>
        <p:txBody>
          <a:bodyPr/>
          <a:lstStyle>
            <a:lvl1pPr marL="0" indent="0">
              <a:buNone/>
              <a:defRPr/>
            </a:lvl1pPr>
          </a:lstStyle>
          <a:p>
            <a:pPr algn="l"/>
            <a:r>
              <a:rPr lang="en-US"/>
              <a:t>Click to edit Master subtitle style</a:t>
            </a:r>
            <a:endParaRPr lang="en-US" dirty="0"/>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lvl1pPr>
              <a:defRPr>
                <a:solidFill>
                  <a:schemeClr val="bg1"/>
                </a:solidFill>
              </a:defRPr>
            </a:lvl1pPr>
          </a:lstStyle>
          <a:p>
            <a:r>
              <a:rPr lang="en-US"/>
              <a:t>Sample footer text</a:t>
            </a:r>
            <a:endParaRPr lang="en-US" dirty="0"/>
          </a:p>
        </p:txBody>
      </p:sp>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lvl1pPr>
              <a:defRPr>
                <a:solidFill>
                  <a:schemeClr val="bg1"/>
                </a:solidFill>
              </a:defRPr>
            </a:lvl1pPr>
          </a:lstStyle>
          <a:p>
            <a:r>
              <a:rPr lang="en-US"/>
              <a:t>3/1/20XX</a:t>
            </a:r>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lvl1pPr>
              <a:defRPr>
                <a:solidFill>
                  <a:schemeClr val="bg1"/>
                </a:solidFill>
              </a:defRPr>
            </a:lvl1pPr>
          </a:lstStyle>
          <a:p>
            <a:fld id="{CB1E4CB7-CB13-4810-BF18-BE31AFC64F93}" type="slidenum">
              <a:rPr lang="en-US" smtClean="0"/>
              <a:pPr/>
              <a:t>‹#›</a:t>
            </a:fld>
            <a:endParaRPr lang="en-US"/>
          </a:p>
        </p:txBody>
      </p:sp>
    </p:spTree>
    <p:extLst>
      <p:ext uri="{BB962C8B-B14F-4D97-AF65-F5344CB8AC3E}">
        <p14:creationId xmlns:p14="http://schemas.microsoft.com/office/powerpoint/2010/main" val="28225260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29" name="Picture Placeholder 28">
            <a:extLst>
              <a:ext uri="{FF2B5EF4-FFF2-40B4-BE49-F238E27FC236}">
                <a16:creationId xmlns:a16="http://schemas.microsoft.com/office/drawing/2014/main" id="{26E6BD11-82A7-4729-AD05-B0676F9B1F5F}"/>
              </a:ext>
            </a:extLst>
          </p:cNvPr>
          <p:cNvSpPr>
            <a:spLocks noGrp="1"/>
          </p:cNvSpPr>
          <p:nvPr>
            <p:ph type="pic" sz="quarter" idx="21"/>
          </p:nvPr>
        </p:nvSpPr>
        <p:spPr>
          <a:xfrm>
            <a:off x="1504950" y="2861595"/>
            <a:ext cx="1828800" cy="1993392"/>
          </a:xfrm>
          <a:solidFill>
            <a:schemeClr val="accent6"/>
          </a:solidFill>
        </p:spPr>
        <p:txBody>
          <a:bodyPr/>
          <a:lstStyle/>
          <a:p>
            <a:r>
              <a:rPr lang="en-US"/>
              <a:t>Click icon to add picture</a:t>
            </a:r>
          </a:p>
        </p:txBody>
      </p:sp>
      <p:sp>
        <p:nvSpPr>
          <p:cNvPr id="19" name="Text Placeholder 18">
            <a:extLst>
              <a:ext uri="{FF2B5EF4-FFF2-40B4-BE49-F238E27FC236}">
                <a16:creationId xmlns:a16="http://schemas.microsoft.com/office/drawing/2014/main" id="{6E08135B-D6D5-401C-B151-CDCB20550F16}"/>
              </a:ext>
            </a:extLst>
          </p:cNvPr>
          <p:cNvSpPr>
            <a:spLocks noGrp="1"/>
          </p:cNvSpPr>
          <p:nvPr>
            <p:ph type="body" sz="quarter" idx="13" hasCustomPrompt="1"/>
          </p:nvPr>
        </p:nvSpPr>
        <p:spPr>
          <a:xfrm>
            <a:off x="1508760" y="4855464"/>
            <a:ext cx="1828800" cy="594360"/>
          </a:xfrm>
        </p:spPr>
        <p:txBody>
          <a:bodyPr anchor="b" anchorCtr="0">
            <a:normAutofit/>
          </a:bodyPr>
          <a:lstStyle>
            <a:lvl1pPr marL="0" indent="0">
              <a:buNone/>
              <a:defRPr sz="2000" b="1">
                <a:latin typeface="+mj-lt"/>
              </a:defRPr>
            </a:lvl1pPr>
            <a:lvl2pPr marL="365760" indent="0">
              <a:buFont typeface="Arial" panose="020B0604020202020204" pitchFamily="34" charset="0"/>
              <a:buNone/>
              <a:defRPr/>
            </a:lvl2pPr>
            <a:lvl3pPr marL="365760" indent="0">
              <a:buNone/>
              <a:defRPr/>
            </a:lvl3pPr>
            <a:lvl4pPr marL="640080" indent="0">
              <a:buFont typeface="Arial" panose="020B0604020202020204" pitchFamily="34" charset="0"/>
              <a:buNone/>
              <a:defRPr/>
            </a:lvl4pPr>
            <a:lvl5pPr marL="612648" indent="0">
              <a:buNone/>
              <a:defRPr/>
            </a:lvl5pPr>
          </a:lstStyle>
          <a:p>
            <a:pPr lvl="0"/>
            <a:r>
              <a:rPr lang="en-US" dirty="0"/>
              <a:t>Name</a:t>
            </a:r>
          </a:p>
        </p:txBody>
      </p:sp>
      <p:sp>
        <p:nvSpPr>
          <p:cNvPr id="21" name="Text Placeholder 20">
            <a:extLst>
              <a:ext uri="{FF2B5EF4-FFF2-40B4-BE49-F238E27FC236}">
                <a16:creationId xmlns:a16="http://schemas.microsoft.com/office/drawing/2014/main" id="{FA587696-63FF-4232-8879-488DFE1C31EA}"/>
              </a:ext>
            </a:extLst>
          </p:cNvPr>
          <p:cNvSpPr>
            <a:spLocks noGrp="1"/>
          </p:cNvSpPr>
          <p:nvPr>
            <p:ph type="body" sz="quarter" idx="14" hasCustomPrompt="1"/>
          </p:nvPr>
        </p:nvSpPr>
        <p:spPr>
          <a:xfrm>
            <a:off x="1504950" y="5468112"/>
            <a:ext cx="1828800" cy="594360"/>
          </a:xfrm>
        </p:spPr>
        <p:txBody>
          <a:bodyPr>
            <a:noAutofit/>
          </a:bodyPr>
          <a:lstStyle>
            <a:lvl1pPr marL="0" indent="0">
              <a:buNone/>
              <a:defRPr sz="1600"/>
            </a:lvl1pPr>
            <a:lvl2pPr marL="365760" indent="0">
              <a:buFont typeface="Arial" panose="020B0604020202020204" pitchFamily="34" charset="0"/>
              <a:buNone/>
              <a:defRPr sz="1600"/>
            </a:lvl2pPr>
            <a:lvl3pPr marL="365760" indent="0">
              <a:buNone/>
              <a:defRPr sz="1600"/>
            </a:lvl3pPr>
            <a:lvl4pPr marL="640080" indent="0">
              <a:buFont typeface="Arial" panose="020B0604020202020204" pitchFamily="34" charset="0"/>
              <a:buNone/>
              <a:defRPr sz="1600"/>
            </a:lvl4pPr>
            <a:lvl5pPr marL="612648" indent="0">
              <a:buNone/>
              <a:defRPr sz="1600"/>
            </a:lvl5pPr>
          </a:lstStyle>
          <a:p>
            <a:pPr lvl="0"/>
            <a:r>
              <a:rPr lang="en-US" dirty="0"/>
              <a:t>Title</a:t>
            </a:r>
          </a:p>
        </p:txBody>
      </p:sp>
      <p:sp>
        <p:nvSpPr>
          <p:cNvPr id="30" name="Picture Placeholder 28">
            <a:extLst>
              <a:ext uri="{FF2B5EF4-FFF2-40B4-BE49-F238E27FC236}">
                <a16:creationId xmlns:a16="http://schemas.microsoft.com/office/drawing/2014/main" id="{96507A97-E180-468F-B641-141DBA738642}"/>
              </a:ext>
            </a:extLst>
          </p:cNvPr>
          <p:cNvSpPr>
            <a:spLocks noGrp="1"/>
          </p:cNvSpPr>
          <p:nvPr>
            <p:ph type="pic" sz="quarter" idx="22"/>
          </p:nvPr>
        </p:nvSpPr>
        <p:spPr>
          <a:xfrm>
            <a:off x="3953511" y="2861595"/>
            <a:ext cx="1828800" cy="1993392"/>
          </a:xfrm>
          <a:solidFill>
            <a:schemeClr val="accent6"/>
          </a:solidFill>
        </p:spPr>
        <p:txBody>
          <a:bodyPr/>
          <a:lstStyle/>
          <a:p>
            <a:r>
              <a:rPr lang="en-US"/>
              <a:t>Click icon to add picture</a:t>
            </a:r>
          </a:p>
        </p:txBody>
      </p:sp>
      <p:sp>
        <p:nvSpPr>
          <p:cNvPr id="22" name="Text Placeholder 18">
            <a:extLst>
              <a:ext uri="{FF2B5EF4-FFF2-40B4-BE49-F238E27FC236}">
                <a16:creationId xmlns:a16="http://schemas.microsoft.com/office/drawing/2014/main" id="{49BB8F01-AE51-4455-BE0F-8972415A0C06}"/>
              </a:ext>
            </a:extLst>
          </p:cNvPr>
          <p:cNvSpPr>
            <a:spLocks noGrp="1"/>
          </p:cNvSpPr>
          <p:nvPr>
            <p:ph type="body" sz="quarter" idx="15" hasCustomPrompt="1"/>
          </p:nvPr>
        </p:nvSpPr>
        <p:spPr>
          <a:xfrm>
            <a:off x="3942757" y="4854889"/>
            <a:ext cx="1828800" cy="594360"/>
          </a:xfrm>
        </p:spPr>
        <p:txBody>
          <a:bodyPr anchor="b" anchorCtr="0">
            <a:normAutofit/>
          </a:bodyPr>
          <a:lstStyle>
            <a:lvl1pPr marL="0" indent="0">
              <a:buNone/>
              <a:defRPr sz="2000" b="1">
                <a:latin typeface="+mj-lt"/>
              </a:defRPr>
            </a:lvl1pPr>
            <a:lvl2pPr marL="365760" indent="0">
              <a:buFont typeface="Arial" panose="020B0604020202020204" pitchFamily="34" charset="0"/>
              <a:buNone/>
              <a:defRPr/>
            </a:lvl2pPr>
            <a:lvl3pPr marL="365760" indent="0">
              <a:buNone/>
              <a:defRPr/>
            </a:lvl3pPr>
            <a:lvl4pPr marL="640080" indent="0">
              <a:buFont typeface="Arial" panose="020B0604020202020204" pitchFamily="34" charset="0"/>
              <a:buNone/>
              <a:defRPr/>
            </a:lvl4pPr>
            <a:lvl5pPr marL="612648" indent="0">
              <a:buNone/>
              <a:defRPr/>
            </a:lvl5pPr>
          </a:lstStyle>
          <a:p>
            <a:pPr lvl="0"/>
            <a:r>
              <a:rPr lang="en-US" dirty="0"/>
              <a:t>Name</a:t>
            </a:r>
          </a:p>
        </p:txBody>
      </p:sp>
      <p:sp>
        <p:nvSpPr>
          <p:cNvPr id="23" name="Text Placeholder 20">
            <a:extLst>
              <a:ext uri="{FF2B5EF4-FFF2-40B4-BE49-F238E27FC236}">
                <a16:creationId xmlns:a16="http://schemas.microsoft.com/office/drawing/2014/main" id="{759D2442-D209-4F87-9F2C-19D73A2412D4}"/>
              </a:ext>
            </a:extLst>
          </p:cNvPr>
          <p:cNvSpPr>
            <a:spLocks noGrp="1"/>
          </p:cNvSpPr>
          <p:nvPr>
            <p:ph type="body" sz="quarter" idx="16" hasCustomPrompt="1"/>
          </p:nvPr>
        </p:nvSpPr>
        <p:spPr>
          <a:xfrm>
            <a:off x="3942757" y="5462491"/>
            <a:ext cx="1828800" cy="594360"/>
          </a:xfrm>
        </p:spPr>
        <p:txBody>
          <a:bodyPr>
            <a:noAutofit/>
          </a:bodyPr>
          <a:lstStyle>
            <a:lvl1pPr marL="0" indent="0">
              <a:buNone/>
              <a:defRPr sz="1600"/>
            </a:lvl1pPr>
            <a:lvl2pPr marL="365760" indent="0">
              <a:buFont typeface="Arial" panose="020B0604020202020204" pitchFamily="34" charset="0"/>
              <a:buNone/>
              <a:defRPr sz="1600"/>
            </a:lvl2pPr>
            <a:lvl3pPr marL="365760" indent="0">
              <a:buNone/>
              <a:defRPr sz="1600"/>
            </a:lvl3pPr>
            <a:lvl4pPr marL="640080" indent="0">
              <a:buFont typeface="Arial" panose="020B0604020202020204" pitchFamily="34" charset="0"/>
              <a:buNone/>
              <a:defRPr sz="1600"/>
            </a:lvl4pPr>
            <a:lvl5pPr marL="612648" indent="0">
              <a:buNone/>
              <a:defRPr sz="1600"/>
            </a:lvl5pPr>
          </a:lstStyle>
          <a:p>
            <a:pPr lvl="0"/>
            <a:r>
              <a:rPr lang="en-US" dirty="0"/>
              <a:t>Title</a:t>
            </a:r>
          </a:p>
        </p:txBody>
      </p:sp>
      <p:sp>
        <p:nvSpPr>
          <p:cNvPr id="31" name="Picture Placeholder 28">
            <a:extLst>
              <a:ext uri="{FF2B5EF4-FFF2-40B4-BE49-F238E27FC236}">
                <a16:creationId xmlns:a16="http://schemas.microsoft.com/office/drawing/2014/main" id="{A850442C-9915-406C-83D9-8EBE8AD3C243}"/>
              </a:ext>
            </a:extLst>
          </p:cNvPr>
          <p:cNvSpPr>
            <a:spLocks noGrp="1"/>
          </p:cNvSpPr>
          <p:nvPr>
            <p:ph type="pic" sz="quarter" idx="23"/>
          </p:nvPr>
        </p:nvSpPr>
        <p:spPr>
          <a:xfrm>
            <a:off x="6391656" y="2861595"/>
            <a:ext cx="1828800" cy="1993392"/>
          </a:xfrm>
          <a:solidFill>
            <a:schemeClr val="accent6"/>
          </a:solidFill>
        </p:spPr>
        <p:txBody>
          <a:bodyPr/>
          <a:lstStyle/>
          <a:p>
            <a:r>
              <a:rPr lang="en-US"/>
              <a:t>Click icon to add picture</a:t>
            </a:r>
          </a:p>
        </p:txBody>
      </p:sp>
      <p:sp>
        <p:nvSpPr>
          <p:cNvPr id="24" name="Text Placeholder 18">
            <a:extLst>
              <a:ext uri="{FF2B5EF4-FFF2-40B4-BE49-F238E27FC236}">
                <a16:creationId xmlns:a16="http://schemas.microsoft.com/office/drawing/2014/main" id="{A596F3D1-5D97-4111-B3D6-FE37290A6B3D}"/>
              </a:ext>
            </a:extLst>
          </p:cNvPr>
          <p:cNvSpPr>
            <a:spLocks noGrp="1"/>
          </p:cNvSpPr>
          <p:nvPr>
            <p:ph type="body" sz="quarter" idx="17" hasCustomPrompt="1"/>
          </p:nvPr>
        </p:nvSpPr>
        <p:spPr>
          <a:xfrm>
            <a:off x="6391656" y="4855464"/>
            <a:ext cx="1828800" cy="594360"/>
          </a:xfrm>
        </p:spPr>
        <p:txBody>
          <a:bodyPr anchor="b" anchorCtr="0">
            <a:normAutofit/>
          </a:bodyPr>
          <a:lstStyle>
            <a:lvl1pPr marL="0" indent="0">
              <a:buNone/>
              <a:defRPr sz="2000" b="1">
                <a:latin typeface="+mj-lt"/>
              </a:defRPr>
            </a:lvl1pPr>
            <a:lvl2pPr marL="365760" indent="0">
              <a:buFont typeface="Arial" panose="020B0604020202020204" pitchFamily="34" charset="0"/>
              <a:buNone/>
              <a:defRPr/>
            </a:lvl2pPr>
            <a:lvl3pPr marL="365760" indent="0">
              <a:buNone/>
              <a:defRPr/>
            </a:lvl3pPr>
            <a:lvl4pPr marL="640080" indent="0">
              <a:buFont typeface="Arial" panose="020B0604020202020204" pitchFamily="34" charset="0"/>
              <a:buNone/>
              <a:defRPr/>
            </a:lvl4pPr>
            <a:lvl5pPr marL="612648" indent="0">
              <a:buNone/>
              <a:defRPr/>
            </a:lvl5pPr>
          </a:lstStyle>
          <a:p>
            <a:pPr lvl="0"/>
            <a:r>
              <a:rPr lang="en-US" dirty="0"/>
              <a:t>Name</a:t>
            </a:r>
          </a:p>
        </p:txBody>
      </p:sp>
      <p:sp>
        <p:nvSpPr>
          <p:cNvPr id="25" name="Text Placeholder 20">
            <a:extLst>
              <a:ext uri="{FF2B5EF4-FFF2-40B4-BE49-F238E27FC236}">
                <a16:creationId xmlns:a16="http://schemas.microsoft.com/office/drawing/2014/main" id="{2D25C272-C21E-4078-818F-B12E10F1827C}"/>
              </a:ext>
            </a:extLst>
          </p:cNvPr>
          <p:cNvSpPr>
            <a:spLocks noGrp="1"/>
          </p:cNvSpPr>
          <p:nvPr>
            <p:ph type="body" sz="quarter" idx="18" hasCustomPrompt="1"/>
          </p:nvPr>
        </p:nvSpPr>
        <p:spPr>
          <a:xfrm>
            <a:off x="6391656" y="5468112"/>
            <a:ext cx="1828800" cy="594360"/>
          </a:xfrm>
        </p:spPr>
        <p:txBody>
          <a:bodyPr>
            <a:noAutofit/>
          </a:bodyPr>
          <a:lstStyle>
            <a:lvl1pPr marL="0" indent="0">
              <a:buNone/>
              <a:defRPr sz="1600"/>
            </a:lvl1pPr>
            <a:lvl2pPr marL="365760" indent="0">
              <a:buFont typeface="Arial" panose="020B0604020202020204" pitchFamily="34" charset="0"/>
              <a:buNone/>
              <a:defRPr sz="1600"/>
            </a:lvl2pPr>
            <a:lvl3pPr marL="365760" indent="0">
              <a:buNone/>
              <a:defRPr sz="1600"/>
            </a:lvl3pPr>
            <a:lvl4pPr marL="640080" indent="0">
              <a:buFont typeface="Arial" panose="020B0604020202020204" pitchFamily="34" charset="0"/>
              <a:buNone/>
              <a:defRPr sz="1600"/>
            </a:lvl4pPr>
            <a:lvl5pPr marL="612648" indent="0">
              <a:buNone/>
              <a:defRPr sz="1600"/>
            </a:lvl5pPr>
          </a:lstStyle>
          <a:p>
            <a:pPr lvl="0"/>
            <a:r>
              <a:rPr lang="en-US" dirty="0"/>
              <a:t>Title</a:t>
            </a:r>
          </a:p>
        </p:txBody>
      </p:sp>
      <p:sp>
        <p:nvSpPr>
          <p:cNvPr id="32" name="Picture Placeholder 28">
            <a:extLst>
              <a:ext uri="{FF2B5EF4-FFF2-40B4-BE49-F238E27FC236}">
                <a16:creationId xmlns:a16="http://schemas.microsoft.com/office/drawing/2014/main" id="{05393806-4E48-45A2-8BD7-0BA36566F3CC}"/>
              </a:ext>
            </a:extLst>
          </p:cNvPr>
          <p:cNvSpPr>
            <a:spLocks noGrp="1"/>
          </p:cNvSpPr>
          <p:nvPr>
            <p:ph type="pic" sz="quarter" idx="24"/>
          </p:nvPr>
        </p:nvSpPr>
        <p:spPr>
          <a:xfrm>
            <a:off x="8833104" y="2862072"/>
            <a:ext cx="1828800" cy="1993392"/>
          </a:xfrm>
          <a:solidFill>
            <a:schemeClr val="accent6"/>
          </a:solidFill>
        </p:spPr>
        <p:txBody>
          <a:bodyPr/>
          <a:lstStyle/>
          <a:p>
            <a:r>
              <a:rPr lang="en-US"/>
              <a:t>Click icon to add picture</a:t>
            </a:r>
          </a:p>
        </p:txBody>
      </p:sp>
      <p:sp>
        <p:nvSpPr>
          <p:cNvPr id="26" name="Text Placeholder 18">
            <a:extLst>
              <a:ext uri="{FF2B5EF4-FFF2-40B4-BE49-F238E27FC236}">
                <a16:creationId xmlns:a16="http://schemas.microsoft.com/office/drawing/2014/main" id="{DD19656C-C87E-4938-A66D-D6836DBC653A}"/>
              </a:ext>
            </a:extLst>
          </p:cNvPr>
          <p:cNvSpPr>
            <a:spLocks noGrp="1"/>
          </p:cNvSpPr>
          <p:nvPr>
            <p:ph type="body" sz="quarter" idx="19" hasCustomPrompt="1"/>
          </p:nvPr>
        </p:nvSpPr>
        <p:spPr>
          <a:xfrm>
            <a:off x="8825653" y="4855651"/>
            <a:ext cx="1828800" cy="594360"/>
          </a:xfrm>
        </p:spPr>
        <p:txBody>
          <a:bodyPr anchor="b" anchorCtr="0">
            <a:normAutofit/>
          </a:bodyPr>
          <a:lstStyle>
            <a:lvl1pPr marL="0" indent="0">
              <a:buNone/>
              <a:defRPr sz="2000" b="1">
                <a:latin typeface="+mj-lt"/>
              </a:defRPr>
            </a:lvl1pPr>
            <a:lvl2pPr marL="365760" indent="0">
              <a:buFont typeface="Arial" panose="020B0604020202020204" pitchFamily="34" charset="0"/>
              <a:buNone/>
              <a:defRPr/>
            </a:lvl2pPr>
            <a:lvl3pPr marL="365760" indent="0">
              <a:buNone/>
              <a:defRPr/>
            </a:lvl3pPr>
            <a:lvl4pPr marL="640080" indent="0">
              <a:buFont typeface="Arial" panose="020B0604020202020204" pitchFamily="34" charset="0"/>
              <a:buNone/>
              <a:defRPr/>
            </a:lvl4pPr>
            <a:lvl5pPr marL="612648" indent="0">
              <a:buNone/>
              <a:defRPr/>
            </a:lvl5pPr>
          </a:lstStyle>
          <a:p>
            <a:pPr lvl="0"/>
            <a:r>
              <a:rPr lang="en-US" dirty="0"/>
              <a:t>Name</a:t>
            </a:r>
          </a:p>
        </p:txBody>
      </p:sp>
      <p:sp>
        <p:nvSpPr>
          <p:cNvPr id="27" name="Text Placeholder 20">
            <a:extLst>
              <a:ext uri="{FF2B5EF4-FFF2-40B4-BE49-F238E27FC236}">
                <a16:creationId xmlns:a16="http://schemas.microsoft.com/office/drawing/2014/main" id="{DF55E1E1-7FB8-465C-B720-E39D43FFECC8}"/>
              </a:ext>
            </a:extLst>
          </p:cNvPr>
          <p:cNvSpPr>
            <a:spLocks noGrp="1"/>
          </p:cNvSpPr>
          <p:nvPr>
            <p:ph type="body" sz="quarter" idx="20" hasCustomPrompt="1"/>
          </p:nvPr>
        </p:nvSpPr>
        <p:spPr>
          <a:xfrm>
            <a:off x="8825653" y="5468299"/>
            <a:ext cx="1828800" cy="594360"/>
          </a:xfrm>
        </p:spPr>
        <p:txBody>
          <a:bodyPr>
            <a:noAutofit/>
          </a:bodyPr>
          <a:lstStyle>
            <a:lvl1pPr marL="0" indent="0">
              <a:buNone/>
              <a:defRPr sz="1600"/>
            </a:lvl1pPr>
            <a:lvl2pPr marL="365760" indent="0">
              <a:buFont typeface="Arial" panose="020B0604020202020204" pitchFamily="34" charset="0"/>
              <a:buNone/>
              <a:defRPr sz="1600"/>
            </a:lvl2pPr>
            <a:lvl3pPr marL="365760" indent="0">
              <a:buNone/>
              <a:defRPr sz="1600"/>
            </a:lvl3pPr>
            <a:lvl4pPr marL="640080" indent="0">
              <a:buFont typeface="Arial" panose="020B0604020202020204" pitchFamily="34" charset="0"/>
              <a:buNone/>
              <a:defRPr sz="1600"/>
            </a:lvl4pPr>
            <a:lvl5pPr marL="612648" indent="0">
              <a:buNone/>
              <a:defRPr sz="1600"/>
            </a:lvl5pPr>
          </a:lstStyle>
          <a:p>
            <a:pPr lvl="0"/>
            <a:r>
              <a:rPr lang="en-US" dirty="0"/>
              <a:t>Title</a:t>
            </a:r>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r>
              <a:rPr lang="en-US"/>
              <a:t>3/1/20XX</a:t>
            </a:r>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3986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10" name="Content Placeholder 9">
            <a:extLst>
              <a:ext uri="{FF2B5EF4-FFF2-40B4-BE49-F238E27FC236}">
                <a16:creationId xmlns:a16="http://schemas.microsoft.com/office/drawing/2014/main" id="{B0FFFD15-4D1A-45CA-9374-373A700D366B}"/>
              </a:ext>
            </a:extLst>
          </p:cNvPr>
          <p:cNvSpPr>
            <a:spLocks noGrp="1"/>
          </p:cNvSpPr>
          <p:nvPr>
            <p:ph sz="quarter" idx="13"/>
          </p:nvPr>
        </p:nvSpPr>
        <p:spPr>
          <a:xfrm>
            <a:off x="838200" y="2181225"/>
            <a:ext cx="10515600" cy="38766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r>
              <a:rPr lang="en-US"/>
              <a:t>3/1/20XX</a:t>
            </a:r>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3183768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2 column (comparison slid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a:xfrm>
            <a:off x="1517904" y="1517904"/>
            <a:ext cx="9144000" cy="78714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69671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397337"/>
            <a:ext cx="4334256" cy="2449645"/>
          </a:xfr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69671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397337"/>
            <a:ext cx="4334256" cy="2449645"/>
          </a:xfr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r>
              <a:rPr lang="en-US"/>
              <a:t>Sample footer text</a:t>
            </a:r>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r>
              <a:rPr lang="en-US"/>
              <a:t>3/1/20XX</a:t>
            </a:r>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802833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a:xfrm>
            <a:off x="1517904" y="1517904"/>
            <a:ext cx="9144000" cy="78638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697480"/>
            <a:ext cx="2971800"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401568"/>
            <a:ext cx="2971800" cy="2449645"/>
          </a:xfrm>
        </p:spPr>
        <p:txBody>
          <a:bodyPr>
            <a:normAutofit/>
          </a:bodyPr>
          <a:lstStyle>
            <a:lvl1pPr>
              <a:defRPr sz="1200"/>
            </a:lvl1pPr>
            <a:lvl2pPr>
              <a:defRPr sz="12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a:extLst>
              <a:ext uri="{FF2B5EF4-FFF2-40B4-BE49-F238E27FC236}">
                <a16:creationId xmlns:a16="http://schemas.microsoft.com/office/drawing/2014/main" id="{D13F3BC3-6D4F-4A91-9397-DEB976DF5B59}"/>
              </a:ext>
            </a:extLst>
          </p:cNvPr>
          <p:cNvSpPr>
            <a:spLocks noGrp="1"/>
          </p:cNvSpPr>
          <p:nvPr>
            <p:ph type="body" sz="quarter" idx="13"/>
          </p:nvPr>
        </p:nvSpPr>
        <p:spPr>
          <a:xfrm>
            <a:off x="4622292" y="2697480"/>
            <a:ext cx="2971800"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5">
            <a:extLst>
              <a:ext uri="{FF2B5EF4-FFF2-40B4-BE49-F238E27FC236}">
                <a16:creationId xmlns:a16="http://schemas.microsoft.com/office/drawing/2014/main" id="{A336BAA8-288D-4A65-AF12-E44ED08AF83A}"/>
              </a:ext>
            </a:extLst>
          </p:cNvPr>
          <p:cNvSpPr>
            <a:spLocks noGrp="1"/>
          </p:cNvSpPr>
          <p:nvPr>
            <p:ph sz="quarter" idx="14"/>
          </p:nvPr>
        </p:nvSpPr>
        <p:spPr>
          <a:xfrm>
            <a:off x="4622292" y="3401568"/>
            <a:ext cx="2971800" cy="2449645"/>
          </a:xfrm>
        </p:spPr>
        <p:txBody>
          <a:bodyPr>
            <a:normAutofit/>
          </a:bodyPr>
          <a:lstStyle>
            <a:lvl1pPr>
              <a:defRPr sz="1200"/>
            </a:lvl1pPr>
            <a:lvl2pPr>
              <a:defRPr sz="12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7698867" y="2697480"/>
            <a:ext cx="2971800"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7698867" y="3401568"/>
            <a:ext cx="2971800" cy="2449645"/>
          </a:xfrm>
        </p:spPr>
        <p:txBody>
          <a:bodyPr>
            <a:normAutofit/>
          </a:bodyPr>
          <a:lstStyle>
            <a:lvl1pPr>
              <a:defRPr sz="1200"/>
            </a:lvl1pPr>
            <a:lvl2pPr>
              <a:defRPr sz="12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r>
              <a:rPr lang="en-US"/>
              <a:t>Sample footer text</a:t>
            </a:r>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r>
              <a:rPr lang="en-US"/>
              <a:t>3/1/20XX</a:t>
            </a:r>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242720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85388F8-94ED-41CA-A4EE-E0FA1CAC03B2}"/>
              </a:ext>
              <a:ext uri="{C183D7F6-B498-43B3-948B-1728B52AA6E4}">
                <adec:decorative xmlns:adec="http://schemas.microsoft.com/office/drawing/2017/decorative" val="1"/>
              </a:ext>
            </a:extLst>
          </p:cNvPr>
          <p:cNvSpPr/>
          <p:nvPr userDrawn="1"/>
        </p:nvSpPr>
        <p:spPr>
          <a:xfrm>
            <a:off x="0" y="-1"/>
            <a:ext cx="12192000" cy="609905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5">
            <a:extLst>
              <a:ext uri="{FF2B5EF4-FFF2-40B4-BE49-F238E27FC236}">
                <a16:creationId xmlns:a16="http://schemas.microsoft.com/office/drawing/2014/main" id="{62753702-3230-4BA6-A3F8-5783540BC1F6}"/>
              </a:ext>
              <a:ext uri="{C183D7F6-B498-43B3-948B-1728B52AA6E4}">
                <adec:decorative xmlns:adec="http://schemas.microsoft.com/office/drawing/2017/decorative" val="1"/>
              </a:ext>
            </a:extLst>
          </p:cNvPr>
          <p:cNvSpPr/>
          <p:nvPr userDrawn="1"/>
        </p:nvSpPr>
        <p:spPr>
          <a:xfrm>
            <a:off x="762000" y="758951"/>
            <a:ext cx="10668000" cy="555041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2">
            <a:extLst>
              <a:ext uri="{FF2B5EF4-FFF2-40B4-BE49-F238E27FC236}">
                <a16:creationId xmlns:a16="http://schemas.microsoft.com/office/drawing/2014/main" id="{22B9C48D-0714-4941-A2BB-36340F697D5E}"/>
              </a:ext>
            </a:extLst>
          </p:cNvPr>
          <p:cNvSpPr>
            <a:spLocks noGrp="1"/>
          </p:cNvSpPr>
          <p:nvPr>
            <p:ph type="title"/>
          </p:nvPr>
        </p:nvSpPr>
        <p:spPr>
          <a:xfrm>
            <a:off x="5411874" y="1517903"/>
            <a:ext cx="5250030" cy="1345115"/>
          </a:xfrm>
        </p:spPr>
        <p:txBody>
          <a:bodyPr/>
          <a:lstStyle/>
          <a:p>
            <a:r>
              <a:rPr lang="en-US"/>
              <a:t>Click to edit Master title style</a:t>
            </a:r>
            <a:endParaRPr lang="en-US" dirty="0"/>
          </a:p>
        </p:txBody>
      </p:sp>
      <p:sp>
        <p:nvSpPr>
          <p:cNvPr id="14" name="Picture Placeholder 13">
            <a:extLst>
              <a:ext uri="{FF2B5EF4-FFF2-40B4-BE49-F238E27FC236}">
                <a16:creationId xmlns:a16="http://schemas.microsoft.com/office/drawing/2014/main" id="{3A478133-AD69-45A3-8FE5-EBD28FD2FACB}"/>
              </a:ext>
            </a:extLst>
          </p:cNvPr>
          <p:cNvSpPr>
            <a:spLocks noGrp="1"/>
          </p:cNvSpPr>
          <p:nvPr>
            <p:ph type="pic" sz="quarter" idx="13"/>
          </p:nvPr>
        </p:nvSpPr>
        <p:spPr>
          <a:xfrm>
            <a:off x="758952" y="758952"/>
            <a:ext cx="1947672" cy="2670048"/>
          </a:xfrm>
          <a:solidFill>
            <a:schemeClr val="accent6"/>
          </a:solidFill>
        </p:spPr>
        <p:txBody>
          <a:bodyPr/>
          <a:lstStyle/>
          <a:p>
            <a:r>
              <a:rPr lang="en-US"/>
              <a:t>Click icon to add picture</a:t>
            </a:r>
            <a:endParaRPr lang="en-US" dirty="0"/>
          </a:p>
        </p:txBody>
      </p:sp>
      <p:sp>
        <p:nvSpPr>
          <p:cNvPr id="16" name="Picture Placeholder 13">
            <a:extLst>
              <a:ext uri="{FF2B5EF4-FFF2-40B4-BE49-F238E27FC236}">
                <a16:creationId xmlns:a16="http://schemas.microsoft.com/office/drawing/2014/main" id="{F2E72FA7-6D23-4F38-9A7B-A0EB41E53416}"/>
              </a:ext>
            </a:extLst>
          </p:cNvPr>
          <p:cNvSpPr>
            <a:spLocks noGrp="1"/>
          </p:cNvSpPr>
          <p:nvPr>
            <p:ph type="pic" sz="quarter" idx="15"/>
          </p:nvPr>
        </p:nvSpPr>
        <p:spPr>
          <a:xfrm>
            <a:off x="758952" y="3424237"/>
            <a:ext cx="1947672" cy="2679192"/>
          </a:xfrm>
          <a:solidFill>
            <a:schemeClr val="accent6"/>
          </a:solidFill>
        </p:spPr>
        <p:txBody>
          <a:bodyPr/>
          <a:lstStyle/>
          <a:p>
            <a:r>
              <a:rPr lang="en-US"/>
              <a:t>Click icon to add picture</a:t>
            </a:r>
          </a:p>
        </p:txBody>
      </p:sp>
      <p:sp>
        <p:nvSpPr>
          <p:cNvPr id="15" name="Picture Placeholder 13">
            <a:extLst>
              <a:ext uri="{FF2B5EF4-FFF2-40B4-BE49-F238E27FC236}">
                <a16:creationId xmlns:a16="http://schemas.microsoft.com/office/drawing/2014/main" id="{27DAE17D-48FA-4EE7-9630-D65727343897}"/>
              </a:ext>
            </a:extLst>
          </p:cNvPr>
          <p:cNvSpPr>
            <a:spLocks noGrp="1"/>
          </p:cNvSpPr>
          <p:nvPr>
            <p:ph type="pic" sz="quarter" idx="14"/>
          </p:nvPr>
        </p:nvSpPr>
        <p:spPr>
          <a:xfrm>
            <a:off x="2706624" y="758952"/>
            <a:ext cx="1947672" cy="2670048"/>
          </a:xfrm>
          <a:solidFill>
            <a:schemeClr val="accent6"/>
          </a:solidFill>
        </p:spPr>
        <p:txBody>
          <a:bodyPr/>
          <a:lstStyle/>
          <a:p>
            <a:r>
              <a:rPr lang="en-US"/>
              <a:t>Click icon to add picture</a:t>
            </a:r>
          </a:p>
        </p:txBody>
      </p:sp>
      <p:sp>
        <p:nvSpPr>
          <p:cNvPr id="17" name="Picture Placeholder 13">
            <a:extLst>
              <a:ext uri="{FF2B5EF4-FFF2-40B4-BE49-F238E27FC236}">
                <a16:creationId xmlns:a16="http://schemas.microsoft.com/office/drawing/2014/main" id="{093DB7BE-4947-4B5D-B8E4-59505E49A06A}"/>
              </a:ext>
            </a:extLst>
          </p:cNvPr>
          <p:cNvSpPr>
            <a:spLocks noGrp="1"/>
          </p:cNvSpPr>
          <p:nvPr>
            <p:ph type="pic" sz="quarter" idx="16"/>
          </p:nvPr>
        </p:nvSpPr>
        <p:spPr>
          <a:xfrm>
            <a:off x="2706624" y="3424237"/>
            <a:ext cx="1947672" cy="2679192"/>
          </a:xfrm>
          <a:solidFill>
            <a:schemeClr val="accent6"/>
          </a:solidFill>
        </p:spPr>
        <p:txBody>
          <a:bodyPr/>
          <a:lstStyle/>
          <a:p>
            <a:r>
              <a:rPr lang="en-US"/>
              <a:t>Click icon to add picture</a:t>
            </a:r>
          </a:p>
        </p:txBody>
      </p:sp>
      <p:sp>
        <p:nvSpPr>
          <p:cNvPr id="12" name="Content Placeholder 13">
            <a:extLst>
              <a:ext uri="{FF2B5EF4-FFF2-40B4-BE49-F238E27FC236}">
                <a16:creationId xmlns:a16="http://schemas.microsoft.com/office/drawing/2014/main" id="{D0C77CEA-908E-4A02-B347-F376CEC25E57}"/>
              </a:ext>
            </a:extLst>
          </p:cNvPr>
          <p:cNvSpPr>
            <a:spLocks noGrp="1"/>
          </p:cNvSpPr>
          <p:nvPr>
            <p:ph idx="1"/>
          </p:nvPr>
        </p:nvSpPr>
        <p:spPr>
          <a:xfrm>
            <a:off x="5411874" y="2970222"/>
            <a:ext cx="5250030" cy="3128826"/>
          </a:xfrm>
        </p:spPr>
        <p:txBody>
          <a:bodyPr>
            <a:normAutofit/>
          </a:bodyPr>
          <a:lstStyle>
            <a:lvl1pPr marL="0" indent="0">
              <a:lnSpc>
                <a:spcPct val="100000"/>
              </a:lnSpc>
              <a:spcBef>
                <a:spcPts val="0"/>
              </a:spcBef>
              <a:buNone/>
              <a:defRPr sz="2200"/>
            </a:lvl1pPr>
          </a:lstStyle>
          <a:p>
            <a:pPr lvl="0"/>
            <a:r>
              <a:rPr lang="en-US"/>
              <a:t>Click to edit Master text styles</a:t>
            </a:r>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r>
              <a:rPr lang="en-US"/>
              <a:t>3/1/20XX</a:t>
            </a:r>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301315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53A25B7-A924-4C03-8022-000A9EA88D1A}"/>
              </a:ext>
              <a:ext uri="{C183D7F6-B498-43B3-948B-1728B52AA6E4}">
                <adec:decorative xmlns:adec="http://schemas.microsoft.com/office/drawing/2017/decorative" val="1"/>
              </a:ext>
            </a:extLst>
          </p:cNvPr>
          <p:cNvSpPr/>
          <p:nvPr userDrawn="1"/>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E3A68D8-CB71-4A41-B029-626BD6912875}"/>
              </a:ext>
              <a:ext uri="{C183D7F6-B498-43B3-948B-1728B52AA6E4}">
                <adec:decorative xmlns:adec="http://schemas.microsoft.com/office/drawing/2017/decorative" val="1"/>
              </a:ext>
            </a:extLst>
          </p:cNvPr>
          <p:cNvSpPr/>
          <p:nvPr userDrawn="1"/>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rgbClr val="FCEA37"/>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a:extLst>
              <a:ext uri="{FF2B5EF4-FFF2-40B4-BE49-F238E27FC236}">
                <a16:creationId xmlns:a16="http://schemas.microsoft.com/office/drawing/2014/main" id="{9ECFC55D-2CEE-47A4-9ACA-D6C78D236982}"/>
              </a:ext>
              <a:ext uri="{C183D7F6-B498-43B3-948B-1728B52AA6E4}">
                <adec:decorative xmlns:adec="http://schemas.microsoft.com/office/drawing/2017/decorative" val="1"/>
              </a:ext>
            </a:extLst>
          </p:cNvPr>
          <p:cNvSpPr/>
          <p:nvPr userDrawn="1"/>
        </p:nvSpPr>
        <p:spPr>
          <a:xfrm>
            <a:off x="-2" y="-9523"/>
            <a:ext cx="11430001" cy="6105523"/>
          </a:xfrm>
          <a:custGeom>
            <a:avLst/>
            <a:gdLst>
              <a:gd name="connsiteX0" fmla="*/ 0 w 11430001"/>
              <a:gd name="connsiteY0" fmla="*/ 0 h 6105523"/>
              <a:gd name="connsiteX1" fmla="*/ 7874003 w 11430001"/>
              <a:gd name="connsiteY1" fmla="*/ 0 h 6105523"/>
              <a:gd name="connsiteX2" fmla="*/ 7874003 w 11430001"/>
              <a:gd name="connsiteY2" fmla="*/ 771522 h 6105523"/>
              <a:gd name="connsiteX3" fmla="*/ 11430001 w 11430001"/>
              <a:gd name="connsiteY3" fmla="*/ 771522 h 6105523"/>
              <a:gd name="connsiteX4" fmla="*/ 11430001 w 11430001"/>
              <a:gd name="connsiteY4" fmla="*/ 6105523 h 6105523"/>
              <a:gd name="connsiteX5" fmla="*/ 7874003 w 11430001"/>
              <a:gd name="connsiteY5" fmla="*/ 6105523 h 6105523"/>
              <a:gd name="connsiteX6" fmla="*/ 5334002 w 11430001"/>
              <a:gd name="connsiteY6" fmla="*/ 6105523 h 6105523"/>
              <a:gd name="connsiteX7" fmla="*/ 0 w 11430001"/>
              <a:gd name="connsiteY7" fmla="*/ 6105523 h 6105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30001" h="6105523">
                <a:moveTo>
                  <a:pt x="0" y="0"/>
                </a:moveTo>
                <a:lnTo>
                  <a:pt x="7874003" y="0"/>
                </a:lnTo>
                <a:lnTo>
                  <a:pt x="7874003" y="771522"/>
                </a:lnTo>
                <a:lnTo>
                  <a:pt x="11430001" y="771522"/>
                </a:lnTo>
                <a:lnTo>
                  <a:pt x="11430001" y="6105523"/>
                </a:lnTo>
                <a:lnTo>
                  <a:pt x="7874003" y="6105523"/>
                </a:lnTo>
                <a:lnTo>
                  <a:pt x="5334002" y="6105523"/>
                </a:lnTo>
                <a:lnTo>
                  <a:pt x="0" y="6105523"/>
                </a:lnTo>
                <a:close/>
              </a:path>
            </a:pathLst>
          </a:custGeom>
          <a:ln w="508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Title 5">
            <a:extLst>
              <a:ext uri="{FF2B5EF4-FFF2-40B4-BE49-F238E27FC236}">
                <a16:creationId xmlns:a16="http://schemas.microsoft.com/office/drawing/2014/main" id="{00406F9C-B330-46B3-A03C-15F85CD76061}"/>
              </a:ext>
            </a:extLst>
          </p:cNvPr>
          <p:cNvSpPr>
            <a:spLocks noGrp="1"/>
          </p:cNvSpPr>
          <p:nvPr>
            <p:ph type="title"/>
          </p:nvPr>
        </p:nvSpPr>
        <p:spPr>
          <a:xfrm>
            <a:off x="762000" y="3822282"/>
            <a:ext cx="5012266" cy="2273710"/>
          </a:xfrm>
        </p:spPr>
        <p:txBody>
          <a:bodyPr anchor="t"/>
          <a:lstStyle>
            <a:lvl1pPr>
              <a:defRPr sz="4200"/>
            </a:lvl1pPr>
          </a:lstStyle>
          <a:p>
            <a:r>
              <a:rPr lang="en-US"/>
              <a:t>Click to edit Master title style</a:t>
            </a:r>
            <a:endParaRPr lang="en-US" dirty="0"/>
          </a:p>
        </p:txBody>
      </p:sp>
      <p:sp>
        <p:nvSpPr>
          <p:cNvPr id="21" name="Picture Placeholder 20">
            <a:extLst>
              <a:ext uri="{FF2B5EF4-FFF2-40B4-BE49-F238E27FC236}">
                <a16:creationId xmlns:a16="http://schemas.microsoft.com/office/drawing/2014/main" id="{34FC9061-555D-4FE2-ABE9-07A195BC022E}"/>
              </a:ext>
            </a:extLst>
          </p:cNvPr>
          <p:cNvSpPr>
            <a:spLocks noGrp="1"/>
          </p:cNvSpPr>
          <p:nvPr>
            <p:ph type="pic" sz="quarter" idx="13"/>
          </p:nvPr>
        </p:nvSpPr>
        <p:spPr>
          <a:xfrm>
            <a:off x="758952" y="761988"/>
            <a:ext cx="3566160" cy="2660904"/>
          </a:xfrm>
          <a:solidFill>
            <a:schemeClr val="accent6"/>
          </a:solidFill>
        </p:spPr>
        <p:txBody>
          <a:bodyPr/>
          <a:lstStyle/>
          <a:p>
            <a:r>
              <a:rPr lang="en-US"/>
              <a:t>Click icon to add picture</a:t>
            </a:r>
          </a:p>
        </p:txBody>
      </p:sp>
      <p:sp>
        <p:nvSpPr>
          <p:cNvPr id="22" name="Picture Placeholder 20">
            <a:extLst>
              <a:ext uri="{FF2B5EF4-FFF2-40B4-BE49-F238E27FC236}">
                <a16:creationId xmlns:a16="http://schemas.microsoft.com/office/drawing/2014/main" id="{7C8788B5-2964-4199-A168-84BDEBE3E9A7}"/>
              </a:ext>
            </a:extLst>
          </p:cNvPr>
          <p:cNvSpPr>
            <a:spLocks noGrp="1"/>
          </p:cNvSpPr>
          <p:nvPr>
            <p:ph type="pic" sz="quarter" idx="14"/>
          </p:nvPr>
        </p:nvSpPr>
        <p:spPr>
          <a:xfrm>
            <a:off x="4294632" y="761980"/>
            <a:ext cx="3566160" cy="2660904"/>
          </a:xfrm>
          <a:solidFill>
            <a:schemeClr val="accent6"/>
          </a:solidFill>
        </p:spPr>
        <p:txBody>
          <a:bodyPr/>
          <a:lstStyle/>
          <a:p>
            <a:r>
              <a:rPr lang="en-US"/>
              <a:t>Click icon to add picture</a:t>
            </a:r>
          </a:p>
        </p:txBody>
      </p:sp>
      <p:sp>
        <p:nvSpPr>
          <p:cNvPr id="23" name="Picture Placeholder 20">
            <a:extLst>
              <a:ext uri="{FF2B5EF4-FFF2-40B4-BE49-F238E27FC236}">
                <a16:creationId xmlns:a16="http://schemas.microsoft.com/office/drawing/2014/main" id="{D4B5D4A5-C34C-4703-AFB6-DA982B6FF83B}"/>
              </a:ext>
            </a:extLst>
          </p:cNvPr>
          <p:cNvSpPr>
            <a:spLocks noGrp="1"/>
          </p:cNvSpPr>
          <p:nvPr>
            <p:ph type="pic" sz="quarter" idx="15"/>
          </p:nvPr>
        </p:nvSpPr>
        <p:spPr>
          <a:xfrm>
            <a:off x="7859598" y="761980"/>
            <a:ext cx="3566160" cy="2660904"/>
          </a:xfrm>
          <a:solidFill>
            <a:schemeClr val="accent6"/>
          </a:solidFill>
        </p:spPr>
        <p:txBody>
          <a:bodyPr/>
          <a:lstStyle/>
          <a:p>
            <a:r>
              <a:rPr lang="en-US"/>
              <a:t>Click icon to add picture</a:t>
            </a:r>
            <a:endParaRPr lang="en-US" dirty="0"/>
          </a:p>
        </p:txBody>
      </p:sp>
      <p:sp>
        <p:nvSpPr>
          <p:cNvPr id="19" name="Content Placeholder 1">
            <a:extLst>
              <a:ext uri="{FF2B5EF4-FFF2-40B4-BE49-F238E27FC236}">
                <a16:creationId xmlns:a16="http://schemas.microsoft.com/office/drawing/2014/main" id="{8CA9663F-19C9-4799-8B97-333815BF6A4F}"/>
              </a:ext>
            </a:extLst>
          </p:cNvPr>
          <p:cNvSpPr>
            <a:spLocks noGrp="1"/>
          </p:cNvSpPr>
          <p:nvPr>
            <p:ph idx="1"/>
          </p:nvPr>
        </p:nvSpPr>
        <p:spPr>
          <a:xfrm>
            <a:off x="6417734" y="3822282"/>
            <a:ext cx="4607484" cy="2273710"/>
          </a:xfrm>
        </p:spPr>
        <p:txBody>
          <a:bodyPr anchor="t">
            <a:normAutofit/>
          </a:bodyPr>
          <a:lstStyle>
            <a:lvl1pPr marL="0" indent="0">
              <a:buNone/>
              <a:defRPr/>
            </a:lvl1pPr>
          </a:lstStyle>
          <a:p>
            <a:pPr lvl="0"/>
            <a:r>
              <a:rPr lang="en-US"/>
              <a:t>Click to edit Master text styles</a:t>
            </a:r>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r>
              <a:rPr lang="en-US"/>
              <a:t>3/1/20XX</a:t>
            </a:r>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1133794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r>
              <a:rPr lang="en-US"/>
              <a:t>3/1/20XX</a:t>
            </a:r>
            <a:endParaRPr lang="en-US" dirty="0"/>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r>
              <a:rPr lang="en-US" sz="1000"/>
              <a:t>Sample footer text</a:t>
            </a:r>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290441880"/>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5" r:id="rId3"/>
    <p:sldLayoutId id="2147483663" r:id="rId4"/>
    <p:sldLayoutId id="2147483650" r:id="rId5"/>
    <p:sldLayoutId id="2147483664" r:id="rId6"/>
    <p:sldLayoutId id="2147483669" r:id="rId7"/>
    <p:sldLayoutId id="2147483654" r:id="rId8"/>
    <p:sldLayoutId id="2147483653" r:id="rId9"/>
    <p:sldLayoutId id="2147483670" r:id="rId10"/>
    <p:sldLayoutId id="2147483662" r:id="rId11"/>
    <p:sldLayoutId id="2147483666" r:id="rId12"/>
  </p:sldLayoutIdLst>
  <p:hf hdr="0"/>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1.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C60B4E40-ED59-4DFA-97D2-04570E2808BD}"/>
              </a:ext>
            </a:extLst>
          </p:cNvPr>
          <p:cNvSpPr>
            <a:spLocks noGrp="1"/>
          </p:cNvSpPr>
          <p:nvPr>
            <p:ph type="ctrTitle"/>
          </p:nvPr>
        </p:nvSpPr>
        <p:spPr>
          <a:xfrm>
            <a:off x="144380" y="256674"/>
            <a:ext cx="4741520" cy="4058175"/>
          </a:xfrm>
        </p:spPr>
        <p:txBody>
          <a:bodyPr anchor="ctr">
            <a:normAutofit/>
          </a:bodyPr>
          <a:lstStyle/>
          <a:p>
            <a:r>
              <a:rPr lang="en-US" dirty="0"/>
              <a:t>Technology in the Hotel and Hospitality Sector</a:t>
            </a:r>
          </a:p>
        </p:txBody>
      </p:sp>
      <p:sp>
        <p:nvSpPr>
          <p:cNvPr id="20" name="Subtitle 19">
            <a:extLst>
              <a:ext uri="{FF2B5EF4-FFF2-40B4-BE49-F238E27FC236}">
                <a16:creationId xmlns:a16="http://schemas.microsoft.com/office/drawing/2014/main" id="{35E6FB68-BA70-4F6F-9874-1F349422D895}"/>
              </a:ext>
            </a:extLst>
          </p:cNvPr>
          <p:cNvSpPr>
            <a:spLocks noGrp="1"/>
          </p:cNvSpPr>
          <p:nvPr>
            <p:ph type="subTitle" idx="1"/>
          </p:nvPr>
        </p:nvSpPr>
        <p:spPr>
          <a:xfrm>
            <a:off x="762000" y="4570807"/>
            <a:ext cx="4123899" cy="1524000"/>
          </a:xfrm>
        </p:spPr>
        <p:txBody>
          <a:bodyPr/>
          <a:lstStyle/>
          <a:p>
            <a:r>
              <a:rPr lang="en-US" dirty="0"/>
              <a:t>Student Name : Denisa Cristina Florea</a:t>
            </a:r>
          </a:p>
          <a:p>
            <a:r>
              <a:rPr lang="en-US" dirty="0"/>
              <a:t>Student ID:2023584</a:t>
            </a:r>
          </a:p>
        </p:txBody>
      </p:sp>
      <p:pic>
        <p:nvPicPr>
          <p:cNvPr id="4" name="Picture 3">
            <a:extLst>
              <a:ext uri="{FF2B5EF4-FFF2-40B4-BE49-F238E27FC236}">
                <a16:creationId xmlns:a16="http://schemas.microsoft.com/office/drawing/2014/main" id="{03D542A9-997E-5BC8-6739-54560DD50E45}"/>
              </a:ext>
            </a:extLst>
          </p:cNvPr>
          <p:cNvPicPr>
            <a:picLocks noChangeAspect="1"/>
          </p:cNvPicPr>
          <p:nvPr/>
        </p:nvPicPr>
        <p:blipFill>
          <a:blip r:embed="rId3"/>
          <a:stretch>
            <a:fillRect/>
          </a:stretch>
        </p:blipFill>
        <p:spPr>
          <a:xfrm>
            <a:off x="5345117" y="0"/>
            <a:ext cx="5258714" cy="6094807"/>
          </a:xfrm>
          <a:prstGeom prst="rect">
            <a:avLst/>
          </a:prstGeom>
        </p:spPr>
      </p:pic>
    </p:spTree>
    <p:extLst>
      <p:ext uri="{BB962C8B-B14F-4D97-AF65-F5344CB8AC3E}">
        <p14:creationId xmlns:p14="http://schemas.microsoft.com/office/powerpoint/2010/main" val="9014015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Date Placeholder 21">
            <a:extLst>
              <a:ext uri="{FF2B5EF4-FFF2-40B4-BE49-F238E27FC236}">
                <a16:creationId xmlns:a16="http://schemas.microsoft.com/office/drawing/2014/main" id="{3F8004C7-0268-4B65-894B-CF74CE8528B7}"/>
              </a:ext>
            </a:extLst>
          </p:cNvPr>
          <p:cNvSpPr>
            <a:spLocks noGrp="1"/>
          </p:cNvSpPr>
          <p:nvPr>
            <p:ph type="dt" sz="half" idx="10"/>
          </p:nvPr>
        </p:nvSpPr>
        <p:spPr>
          <a:xfrm>
            <a:off x="8805672" y="6400800"/>
            <a:ext cx="1865376" cy="365125"/>
          </a:xfrm>
        </p:spPr>
        <p:txBody>
          <a:bodyPr/>
          <a:lstStyle/>
          <a:p>
            <a:r>
              <a:rPr lang="en-US"/>
              <a:t>3/1/20XX</a:t>
            </a:r>
            <a:endParaRPr lang="en-US" dirty="0"/>
          </a:p>
        </p:txBody>
      </p:sp>
      <p:sp>
        <p:nvSpPr>
          <p:cNvPr id="24" name="Slide Number Placeholder 23">
            <a:extLst>
              <a:ext uri="{FF2B5EF4-FFF2-40B4-BE49-F238E27FC236}">
                <a16:creationId xmlns:a16="http://schemas.microsoft.com/office/drawing/2014/main" id="{B583B8C6-95CF-4DD9-AFF1-3E252935F6C5}"/>
              </a:ext>
            </a:extLst>
          </p:cNvPr>
          <p:cNvSpPr>
            <a:spLocks noGrp="1"/>
          </p:cNvSpPr>
          <p:nvPr>
            <p:ph type="sldNum" sz="quarter" idx="12"/>
          </p:nvPr>
        </p:nvSpPr>
        <p:spPr>
          <a:xfrm>
            <a:off x="10899648" y="6400800"/>
            <a:ext cx="530352" cy="365125"/>
          </a:xfrm>
        </p:spPr>
        <p:txBody>
          <a:bodyPr/>
          <a:lstStyle/>
          <a:p>
            <a:fld id="{CB1E4CB7-CB13-4810-BF18-BE31AFC64F93}" type="slidenum">
              <a:rPr lang="en-US" smtClean="0"/>
              <a:pPr/>
              <a:t>2</a:t>
            </a:fld>
            <a:endParaRPr lang="en-US"/>
          </a:p>
        </p:txBody>
      </p:sp>
      <p:sp>
        <p:nvSpPr>
          <p:cNvPr id="14" name="Title 13">
            <a:extLst>
              <a:ext uri="{FF2B5EF4-FFF2-40B4-BE49-F238E27FC236}">
                <a16:creationId xmlns:a16="http://schemas.microsoft.com/office/drawing/2014/main" id="{69F9B621-3F18-DDCF-1CB6-A3702025D6CC}"/>
              </a:ext>
            </a:extLst>
          </p:cNvPr>
          <p:cNvSpPr>
            <a:spLocks noGrp="1"/>
          </p:cNvSpPr>
          <p:nvPr>
            <p:ph type="title"/>
          </p:nvPr>
        </p:nvSpPr>
        <p:spPr>
          <a:xfrm>
            <a:off x="139734" y="875968"/>
            <a:ext cx="5998059" cy="1344613"/>
          </a:xfrm>
        </p:spPr>
        <p:txBody>
          <a:bodyPr/>
          <a:lstStyle/>
          <a:p>
            <a:r>
              <a:rPr lang="en-GB" dirty="0"/>
              <a:t>Table of Content </a:t>
            </a:r>
          </a:p>
        </p:txBody>
      </p:sp>
      <p:graphicFrame>
        <p:nvGraphicFramePr>
          <p:cNvPr id="17" name="Table 16">
            <a:extLst>
              <a:ext uri="{FF2B5EF4-FFF2-40B4-BE49-F238E27FC236}">
                <a16:creationId xmlns:a16="http://schemas.microsoft.com/office/drawing/2014/main" id="{18EDD2B3-7B0A-67B9-E396-662065C0D601}"/>
              </a:ext>
            </a:extLst>
          </p:cNvPr>
          <p:cNvGraphicFramePr>
            <a:graphicFrameLocks noGrp="1"/>
          </p:cNvGraphicFramePr>
          <p:nvPr>
            <p:extLst>
              <p:ext uri="{D42A27DB-BD31-4B8C-83A1-F6EECF244321}">
                <p14:modId xmlns:p14="http://schemas.microsoft.com/office/powerpoint/2010/main" val="2037382940"/>
              </p:ext>
            </p:extLst>
          </p:nvPr>
        </p:nvGraphicFramePr>
        <p:xfrm>
          <a:off x="561474" y="1945639"/>
          <a:ext cx="11036968" cy="4262660"/>
        </p:xfrm>
        <a:graphic>
          <a:graphicData uri="http://schemas.openxmlformats.org/drawingml/2006/table">
            <a:tbl>
              <a:tblPr firstRow="1" bandRow="1">
                <a:tableStyleId>{21E4AEA4-8DFA-4A89-87EB-49C32662AFE0}</a:tableStyleId>
              </a:tblPr>
              <a:tblGrid>
                <a:gridCol w="7696832">
                  <a:extLst>
                    <a:ext uri="{9D8B030D-6E8A-4147-A177-3AD203B41FA5}">
                      <a16:colId xmlns:a16="http://schemas.microsoft.com/office/drawing/2014/main" val="578022287"/>
                    </a:ext>
                  </a:extLst>
                </a:gridCol>
                <a:gridCol w="3340136">
                  <a:extLst>
                    <a:ext uri="{9D8B030D-6E8A-4147-A177-3AD203B41FA5}">
                      <a16:colId xmlns:a16="http://schemas.microsoft.com/office/drawing/2014/main" val="111251688"/>
                    </a:ext>
                  </a:extLst>
                </a:gridCol>
              </a:tblGrid>
              <a:tr h="426266">
                <a:tc>
                  <a:txBody>
                    <a:bodyPr/>
                    <a:lstStyle/>
                    <a:p>
                      <a:r>
                        <a:rPr lang="en-GB" dirty="0"/>
                        <a:t>Content </a:t>
                      </a:r>
                    </a:p>
                  </a:txBody>
                  <a:tcPr/>
                </a:tc>
                <a:tc>
                  <a:txBody>
                    <a:bodyPr/>
                    <a:lstStyle/>
                    <a:p>
                      <a:r>
                        <a:rPr lang="en-GB" dirty="0"/>
                        <a:t> Slide No</a:t>
                      </a:r>
                    </a:p>
                  </a:txBody>
                  <a:tcPr/>
                </a:tc>
                <a:extLst>
                  <a:ext uri="{0D108BD9-81ED-4DB2-BD59-A6C34878D82A}">
                    <a16:rowId xmlns:a16="http://schemas.microsoft.com/office/drawing/2014/main" val="2228369555"/>
                  </a:ext>
                </a:extLst>
              </a:tr>
              <a:tr h="4262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dk1"/>
                          </a:solidFill>
                          <a:effectLst/>
                          <a:latin typeface="+mn-lt"/>
                          <a:ea typeface="+mn-ea"/>
                          <a:cs typeface="+mn-cs"/>
                        </a:rPr>
                        <a:t>Introduction </a:t>
                      </a:r>
                      <a:endParaRPr lang="en-IN" sz="1800" b="1" kern="1200" dirty="0">
                        <a:solidFill>
                          <a:schemeClr val="dk1"/>
                        </a:solidFill>
                        <a:effectLst/>
                        <a:latin typeface="+mn-lt"/>
                        <a:ea typeface="+mn-ea"/>
                        <a:cs typeface="+mn-cs"/>
                      </a:endParaRPr>
                    </a:p>
                  </a:txBody>
                  <a:tcPr/>
                </a:tc>
                <a:tc>
                  <a:txBody>
                    <a:bodyPr/>
                    <a:lstStyle/>
                    <a:p>
                      <a:r>
                        <a:rPr lang="en-GB" dirty="0"/>
                        <a:t>3</a:t>
                      </a:r>
                    </a:p>
                  </a:txBody>
                  <a:tcPr/>
                </a:tc>
                <a:extLst>
                  <a:ext uri="{0D108BD9-81ED-4DB2-BD59-A6C34878D82A}">
                    <a16:rowId xmlns:a16="http://schemas.microsoft.com/office/drawing/2014/main" val="2066776343"/>
                  </a:ext>
                </a:extLst>
              </a:tr>
              <a:tr h="426266">
                <a:tc>
                  <a:txBody>
                    <a:bodyPr/>
                    <a:lstStyle/>
                    <a:p>
                      <a:r>
                        <a:rPr lang="en-GB" sz="1800" b="1" kern="1200" dirty="0">
                          <a:solidFill>
                            <a:schemeClr val="dk1"/>
                          </a:solidFill>
                          <a:effectLst/>
                          <a:latin typeface="+mn-lt"/>
                          <a:ea typeface="+mn-ea"/>
                          <a:cs typeface="+mn-cs"/>
                        </a:rPr>
                        <a:t>Importance of Technology in Hospitality</a:t>
                      </a:r>
                      <a:endParaRPr lang="en-GB" b="1" dirty="0"/>
                    </a:p>
                  </a:txBody>
                  <a:tcPr/>
                </a:tc>
                <a:tc>
                  <a:txBody>
                    <a:bodyPr/>
                    <a:lstStyle/>
                    <a:p>
                      <a:r>
                        <a:rPr lang="en-GB" dirty="0"/>
                        <a:t>4</a:t>
                      </a:r>
                    </a:p>
                  </a:txBody>
                  <a:tcPr/>
                </a:tc>
                <a:extLst>
                  <a:ext uri="{0D108BD9-81ED-4DB2-BD59-A6C34878D82A}">
                    <a16:rowId xmlns:a16="http://schemas.microsoft.com/office/drawing/2014/main" val="481782305"/>
                  </a:ext>
                </a:extLst>
              </a:tr>
              <a:tr h="426266">
                <a:tc>
                  <a:txBody>
                    <a:bodyPr/>
                    <a:lstStyle/>
                    <a:p>
                      <a:r>
                        <a:rPr lang="en-GB" sz="1800" b="1" kern="1200" dirty="0">
                          <a:solidFill>
                            <a:schemeClr val="dk1"/>
                          </a:solidFill>
                          <a:effectLst/>
                          <a:latin typeface="+mn-lt"/>
                          <a:ea typeface="+mn-ea"/>
                          <a:cs typeface="+mn-cs"/>
                        </a:rPr>
                        <a:t>Overview of Literature </a:t>
                      </a:r>
                      <a:endParaRPr lang="en-GB" b="1" dirty="0"/>
                    </a:p>
                  </a:txBody>
                  <a:tcPr/>
                </a:tc>
                <a:tc>
                  <a:txBody>
                    <a:bodyPr/>
                    <a:lstStyle/>
                    <a:p>
                      <a:r>
                        <a:rPr lang="en-GB" dirty="0"/>
                        <a:t>5</a:t>
                      </a:r>
                    </a:p>
                  </a:txBody>
                  <a:tcPr/>
                </a:tc>
                <a:extLst>
                  <a:ext uri="{0D108BD9-81ED-4DB2-BD59-A6C34878D82A}">
                    <a16:rowId xmlns:a16="http://schemas.microsoft.com/office/drawing/2014/main" val="2551302553"/>
                  </a:ext>
                </a:extLst>
              </a:tr>
              <a:tr h="4262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dk1"/>
                          </a:solidFill>
                          <a:effectLst/>
                          <a:latin typeface="+mn-lt"/>
                          <a:ea typeface="+mn-ea"/>
                          <a:cs typeface="+mn-cs"/>
                        </a:rPr>
                        <a:t>Impacts on Hotel </a:t>
                      </a:r>
                      <a:endParaRPr lang="en-IN" sz="1800" b="1" kern="1200" dirty="0">
                        <a:solidFill>
                          <a:schemeClr val="dk1"/>
                        </a:solidFill>
                        <a:effectLst/>
                        <a:latin typeface="+mn-lt"/>
                        <a:ea typeface="+mn-ea"/>
                        <a:cs typeface="+mn-cs"/>
                      </a:endParaRPr>
                    </a:p>
                  </a:txBody>
                  <a:tcPr/>
                </a:tc>
                <a:tc>
                  <a:txBody>
                    <a:bodyPr/>
                    <a:lstStyle/>
                    <a:p>
                      <a:r>
                        <a:rPr lang="en-GB" dirty="0"/>
                        <a:t>6</a:t>
                      </a:r>
                    </a:p>
                  </a:txBody>
                  <a:tcPr/>
                </a:tc>
                <a:extLst>
                  <a:ext uri="{0D108BD9-81ED-4DB2-BD59-A6C34878D82A}">
                    <a16:rowId xmlns:a16="http://schemas.microsoft.com/office/drawing/2014/main" val="2025444318"/>
                  </a:ext>
                </a:extLst>
              </a:tr>
              <a:tr h="426266">
                <a:tc>
                  <a:txBody>
                    <a:bodyPr/>
                    <a:lstStyle/>
                    <a:p>
                      <a:r>
                        <a:rPr lang="en-US" b="1" dirty="0"/>
                        <a:t>Hotel Technology Implementation</a:t>
                      </a:r>
                      <a:endParaRPr lang="en-GB" b="1" dirty="0"/>
                    </a:p>
                  </a:txBody>
                  <a:tcPr/>
                </a:tc>
                <a:tc>
                  <a:txBody>
                    <a:bodyPr/>
                    <a:lstStyle/>
                    <a:p>
                      <a:r>
                        <a:rPr lang="en-GB" dirty="0"/>
                        <a:t>7</a:t>
                      </a:r>
                    </a:p>
                  </a:txBody>
                  <a:tcPr/>
                </a:tc>
                <a:extLst>
                  <a:ext uri="{0D108BD9-81ED-4DB2-BD59-A6C34878D82A}">
                    <a16:rowId xmlns:a16="http://schemas.microsoft.com/office/drawing/2014/main" val="3214805151"/>
                  </a:ext>
                </a:extLst>
              </a:tr>
              <a:tr h="426266">
                <a:tc>
                  <a:txBody>
                    <a:bodyPr/>
                    <a:lstStyle/>
                    <a:p>
                      <a:r>
                        <a:rPr lang="en-GB" sz="1800" b="1" kern="1200" dirty="0">
                          <a:solidFill>
                            <a:schemeClr val="dk1"/>
                          </a:solidFill>
                          <a:effectLst/>
                          <a:latin typeface="+mn-lt"/>
                          <a:ea typeface="+mn-ea"/>
                          <a:cs typeface="+mn-cs"/>
                        </a:rPr>
                        <a:t>Recommendations</a:t>
                      </a:r>
                      <a:endParaRPr lang="en-GB" b="1" dirty="0"/>
                    </a:p>
                  </a:txBody>
                  <a:tcPr/>
                </a:tc>
                <a:tc>
                  <a:txBody>
                    <a:bodyPr/>
                    <a:lstStyle/>
                    <a:p>
                      <a:r>
                        <a:rPr lang="en-GB" dirty="0"/>
                        <a:t>8</a:t>
                      </a:r>
                    </a:p>
                  </a:txBody>
                  <a:tcPr/>
                </a:tc>
                <a:extLst>
                  <a:ext uri="{0D108BD9-81ED-4DB2-BD59-A6C34878D82A}">
                    <a16:rowId xmlns:a16="http://schemas.microsoft.com/office/drawing/2014/main" val="3371680352"/>
                  </a:ext>
                </a:extLst>
              </a:tr>
              <a:tr h="426266">
                <a:tc>
                  <a:txBody>
                    <a:bodyPr/>
                    <a:lstStyle/>
                    <a:p>
                      <a:r>
                        <a:rPr lang="en-GB" b="1" dirty="0"/>
                        <a:t>Training and Adaptation</a:t>
                      </a:r>
                    </a:p>
                  </a:txBody>
                  <a:tcPr/>
                </a:tc>
                <a:tc>
                  <a:txBody>
                    <a:bodyPr/>
                    <a:lstStyle/>
                    <a:p>
                      <a:r>
                        <a:rPr lang="en-GB" dirty="0"/>
                        <a:t>9</a:t>
                      </a:r>
                    </a:p>
                  </a:txBody>
                  <a:tcPr/>
                </a:tc>
                <a:extLst>
                  <a:ext uri="{0D108BD9-81ED-4DB2-BD59-A6C34878D82A}">
                    <a16:rowId xmlns:a16="http://schemas.microsoft.com/office/drawing/2014/main" val="1264364690"/>
                  </a:ext>
                </a:extLst>
              </a:tr>
              <a:tr h="426266">
                <a:tc>
                  <a:txBody>
                    <a:bodyPr/>
                    <a:lstStyle/>
                    <a:p>
                      <a:r>
                        <a:rPr lang="en-US" b="1" dirty="0"/>
                        <a:t>Promoting Technological Use in Hotels </a:t>
                      </a:r>
                      <a:endParaRPr lang="en-GB" b="1" dirty="0"/>
                    </a:p>
                  </a:txBody>
                  <a:tcPr/>
                </a:tc>
                <a:tc>
                  <a:txBody>
                    <a:bodyPr/>
                    <a:lstStyle/>
                    <a:p>
                      <a:r>
                        <a:rPr lang="en-GB" dirty="0"/>
                        <a:t>10</a:t>
                      </a:r>
                    </a:p>
                  </a:txBody>
                  <a:tcPr/>
                </a:tc>
                <a:extLst>
                  <a:ext uri="{0D108BD9-81ED-4DB2-BD59-A6C34878D82A}">
                    <a16:rowId xmlns:a16="http://schemas.microsoft.com/office/drawing/2014/main" val="1482037374"/>
                  </a:ext>
                </a:extLst>
              </a:tr>
              <a:tr h="426266">
                <a:tc>
                  <a:txBody>
                    <a:bodyPr/>
                    <a:lstStyle/>
                    <a:p>
                      <a:r>
                        <a:rPr lang="en-GB" b="1" dirty="0"/>
                        <a:t>Conclusion </a:t>
                      </a:r>
                    </a:p>
                  </a:txBody>
                  <a:tcPr/>
                </a:tc>
                <a:tc>
                  <a:txBody>
                    <a:bodyPr/>
                    <a:lstStyle/>
                    <a:p>
                      <a:r>
                        <a:rPr lang="en-GB" dirty="0"/>
                        <a:t>11</a:t>
                      </a:r>
                    </a:p>
                  </a:txBody>
                  <a:tcPr/>
                </a:tc>
                <a:extLst>
                  <a:ext uri="{0D108BD9-81ED-4DB2-BD59-A6C34878D82A}">
                    <a16:rowId xmlns:a16="http://schemas.microsoft.com/office/drawing/2014/main" val="2151566001"/>
                  </a:ext>
                </a:extLst>
              </a:tr>
            </a:tbl>
          </a:graphicData>
        </a:graphic>
      </p:graphicFrame>
    </p:spTree>
    <p:extLst>
      <p:ext uri="{BB962C8B-B14F-4D97-AF65-F5344CB8AC3E}">
        <p14:creationId xmlns:p14="http://schemas.microsoft.com/office/powerpoint/2010/main" val="32605029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93C99-3405-401F-845E-319BF90316CA}"/>
              </a:ext>
            </a:extLst>
          </p:cNvPr>
          <p:cNvSpPr>
            <a:spLocks noGrp="1"/>
          </p:cNvSpPr>
          <p:nvPr>
            <p:ph type="title"/>
          </p:nvPr>
        </p:nvSpPr>
        <p:spPr>
          <a:xfrm>
            <a:off x="5967663" y="759598"/>
            <a:ext cx="4565650" cy="1344613"/>
          </a:xfrm>
        </p:spPr>
        <p:txBody>
          <a:bodyPr/>
          <a:lstStyle/>
          <a:p>
            <a:r>
              <a:rPr lang="en-US" dirty="0"/>
              <a:t>Introduction</a:t>
            </a:r>
          </a:p>
        </p:txBody>
      </p:sp>
      <p:sp>
        <p:nvSpPr>
          <p:cNvPr id="3" name="Content Placeholder 2">
            <a:extLst>
              <a:ext uri="{FF2B5EF4-FFF2-40B4-BE49-F238E27FC236}">
                <a16:creationId xmlns:a16="http://schemas.microsoft.com/office/drawing/2014/main" id="{A073D1DB-1EA9-40AB-8379-2FFFEEA584FE}"/>
              </a:ext>
            </a:extLst>
          </p:cNvPr>
          <p:cNvSpPr>
            <a:spLocks noGrp="1"/>
          </p:cNvSpPr>
          <p:nvPr>
            <p:ph idx="1"/>
          </p:nvPr>
        </p:nvSpPr>
        <p:spPr>
          <a:xfrm>
            <a:off x="5855368" y="2104211"/>
            <a:ext cx="4806281" cy="3991789"/>
          </a:xfrm>
        </p:spPr>
        <p:txBody>
          <a:bodyPr>
            <a:normAutofit fontScale="77500" lnSpcReduction="20000"/>
          </a:bodyPr>
          <a:lstStyle/>
          <a:p>
            <a:pPr marL="457200" indent="-457200">
              <a:buFont typeface="Arial" panose="020B0604020202020204" pitchFamily="34" charset="0"/>
              <a:buChar char="•"/>
            </a:pPr>
            <a:r>
              <a:rPr lang="en-US" dirty="0"/>
              <a:t>Exploration of how new technologies enhance visitor experiences.</a:t>
            </a:r>
          </a:p>
          <a:p>
            <a:pPr marL="457200" indent="-457200">
              <a:buFont typeface="Arial" panose="020B0604020202020204" pitchFamily="34" charset="0"/>
              <a:buChar char="•"/>
            </a:pPr>
            <a:r>
              <a:rPr lang="en-US" dirty="0"/>
              <a:t>Importance of technologies in running hotels and businesses.</a:t>
            </a:r>
          </a:p>
          <a:p>
            <a:pPr marL="457200" indent="-457200">
              <a:buFont typeface="Arial" panose="020B0604020202020204" pitchFamily="34" charset="0"/>
              <a:buChar char="•"/>
            </a:pPr>
            <a:r>
              <a:rPr lang="en-US" dirty="0"/>
              <a:t> New solutions for improved industry visits and operations.</a:t>
            </a:r>
          </a:p>
          <a:p>
            <a:pPr marL="457200" indent="-457200">
              <a:buFont typeface="Arial" panose="020B0604020202020204" pitchFamily="34" charset="0"/>
              <a:buChar char="•"/>
            </a:pPr>
            <a:r>
              <a:rPr lang="en-US" dirty="0"/>
              <a:t>Understanding of how technology is transforming hospitality.</a:t>
            </a:r>
          </a:p>
          <a:p>
            <a:pPr marL="457200" indent="-457200">
              <a:buFont typeface="Arial" panose="020B0604020202020204" pitchFamily="34" charset="0"/>
              <a:buChar char="•"/>
            </a:pPr>
            <a:r>
              <a:rPr lang="en-US" dirty="0"/>
              <a:t>Examination of key new technologies and their use in adapting to changing hospitality environments.</a:t>
            </a:r>
          </a:p>
          <a:p>
            <a:endParaRPr lang="en-US" dirty="0"/>
          </a:p>
        </p:txBody>
      </p:sp>
      <p:sp>
        <p:nvSpPr>
          <p:cNvPr id="13" name="Date Placeholder 12">
            <a:extLst>
              <a:ext uri="{FF2B5EF4-FFF2-40B4-BE49-F238E27FC236}">
                <a16:creationId xmlns:a16="http://schemas.microsoft.com/office/drawing/2014/main" id="{46056F2E-FFB6-4169-9ECD-E267A69DC10F}"/>
              </a:ext>
            </a:extLst>
          </p:cNvPr>
          <p:cNvSpPr>
            <a:spLocks noGrp="1"/>
          </p:cNvSpPr>
          <p:nvPr>
            <p:ph type="dt" sz="half" idx="10"/>
          </p:nvPr>
        </p:nvSpPr>
        <p:spPr>
          <a:xfrm>
            <a:off x="8805672" y="6400800"/>
            <a:ext cx="1865376" cy="365125"/>
          </a:xfrm>
        </p:spPr>
        <p:txBody>
          <a:bodyPr/>
          <a:lstStyle/>
          <a:p>
            <a:r>
              <a:rPr lang="en-US"/>
              <a:t>3/1/20XX</a:t>
            </a:r>
          </a:p>
        </p:txBody>
      </p:sp>
      <p:sp>
        <p:nvSpPr>
          <p:cNvPr id="15" name="Slide Number Placeholder 14">
            <a:extLst>
              <a:ext uri="{FF2B5EF4-FFF2-40B4-BE49-F238E27FC236}">
                <a16:creationId xmlns:a16="http://schemas.microsoft.com/office/drawing/2014/main" id="{6EA7615A-2736-464C-81F6-BFD25DAD0E64}"/>
              </a:ext>
            </a:extLst>
          </p:cNvPr>
          <p:cNvSpPr>
            <a:spLocks noGrp="1"/>
          </p:cNvSpPr>
          <p:nvPr>
            <p:ph type="sldNum" sz="quarter" idx="12"/>
          </p:nvPr>
        </p:nvSpPr>
        <p:spPr>
          <a:xfrm>
            <a:off x="10899648" y="6400800"/>
            <a:ext cx="530352" cy="365125"/>
          </a:xfrm>
        </p:spPr>
        <p:txBody>
          <a:bodyPr/>
          <a:lstStyle/>
          <a:p>
            <a:fld id="{CB1E4CB7-CB13-4810-BF18-BE31AFC64F93}" type="slidenum">
              <a:rPr lang="en-US" smtClean="0"/>
              <a:pPr/>
              <a:t>3</a:t>
            </a:fld>
            <a:endParaRPr lang="en-US"/>
          </a:p>
        </p:txBody>
      </p:sp>
      <p:pic>
        <p:nvPicPr>
          <p:cNvPr id="1026" name="Picture 2" descr="Technology Shaping the Future of the Hospitality Industry | School of  Hospitality Administration">
            <a:extLst>
              <a:ext uri="{FF2B5EF4-FFF2-40B4-BE49-F238E27FC236}">
                <a16:creationId xmlns:a16="http://schemas.microsoft.com/office/drawing/2014/main" id="{898B4F8F-F987-1F7C-DEE6-F5D3C2B8BC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8952" y="759598"/>
            <a:ext cx="4422648" cy="259681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I: First Aid for the Travel &amp; Hospitality Industry | Absolutdata">
            <a:extLst>
              <a:ext uri="{FF2B5EF4-FFF2-40B4-BE49-F238E27FC236}">
                <a16:creationId xmlns:a16="http://schemas.microsoft.com/office/drawing/2014/main" id="{DE579005-656C-0E5C-46CF-794C0B0B7A6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8952" y="3661214"/>
            <a:ext cx="4422648" cy="25968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92817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1C309-2B99-3573-FF53-9AC4BD41BE38}"/>
              </a:ext>
            </a:extLst>
          </p:cNvPr>
          <p:cNvSpPr>
            <a:spLocks noGrp="1"/>
          </p:cNvSpPr>
          <p:nvPr>
            <p:ph type="title"/>
          </p:nvPr>
        </p:nvSpPr>
        <p:spPr>
          <a:xfrm>
            <a:off x="5518484" y="883487"/>
            <a:ext cx="6240379" cy="1344613"/>
          </a:xfrm>
        </p:spPr>
        <p:txBody>
          <a:bodyPr>
            <a:normAutofit fontScale="90000"/>
          </a:bodyPr>
          <a:lstStyle/>
          <a:p>
            <a:r>
              <a:rPr lang="en-US" dirty="0"/>
              <a:t>Importance of Technology in Hospitality</a:t>
            </a:r>
            <a:endParaRPr lang="en-GB" dirty="0"/>
          </a:p>
        </p:txBody>
      </p:sp>
      <p:sp>
        <p:nvSpPr>
          <p:cNvPr id="5" name="Content Placeholder 4">
            <a:extLst>
              <a:ext uri="{FF2B5EF4-FFF2-40B4-BE49-F238E27FC236}">
                <a16:creationId xmlns:a16="http://schemas.microsoft.com/office/drawing/2014/main" id="{F274737B-A148-C7C3-8174-712748717E8F}"/>
              </a:ext>
            </a:extLst>
          </p:cNvPr>
          <p:cNvSpPr>
            <a:spLocks noGrp="1"/>
          </p:cNvSpPr>
          <p:nvPr>
            <p:ph idx="1"/>
          </p:nvPr>
        </p:nvSpPr>
        <p:spPr>
          <a:xfrm>
            <a:off x="5935580" y="2743201"/>
            <a:ext cx="4726070" cy="3352800"/>
          </a:xfrm>
        </p:spPr>
        <p:txBody>
          <a:bodyPr>
            <a:normAutofit lnSpcReduction="10000"/>
          </a:bodyPr>
          <a:lstStyle/>
          <a:p>
            <a:r>
              <a:rPr lang="en-US" dirty="0"/>
              <a:t>•Enhances guest experience.</a:t>
            </a:r>
          </a:p>
          <a:p>
            <a:r>
              <a:rPr lang="en-US" dirty="0"/>
              <a:t>• Facilitates work efficiency.</a:t>
            </a:r>
          </a:p>
          <a:p>
            <a:r>
              <a:rPr lang="en-US" dirty="0"/>
              <a:t>• Provides business benefits.</a:t>
            </a:r>
          </a:p>
          <a:p>
            <a:r>
              <a:rPr lang="en-US" dirty="0"/>
              <a:t>• Facilitates industry growth.</a:t>
            </a:r>
          </a:p>
          <a:p>
            <a:r>
              <a:rPr lang="en-US" dirty="0"/>
              <a:t>• Provides insights for improvement and customer satisfaction.</a:t>
            </a:r>
          </a:p>
        </p:txBody>
      </p:sp>
      <p:sp>
        <p:nvSpPr>
          <p:cNvPr id="7" name="Date Placeholder 6">
            <a:extLst>
              <a:ext uri="{FF2B5EF4-FFF2-40B4-BE49-F238E27FC236}">
                <a16:creationId xmlns:a16="http://schemas.microsoft.com/office/drawing/2014/main" id="{7CF14B9C-998C-1B08-1305-C26308E36CDC}"/>
              </a:ext>
            </a:extLst>
          </p:cNvPr>
          <p:cNvSpPr>
            <a:spLocks noGrp="1"/>
          </p:cNvSpPr>
          <p:nvPr>
            <p:ph type="dt" sz="half" idx="10"/>
          </p:nvPr>
        </p:nvSpPr>
        <p:spPr/>
        <p:txBody>
          <a:bodyPr/>
          <a:lstStyle/>
          <a:p>
            <a:r>
              <a:rPr lang="en-US"/>
              <a:t>3/1/20XX</a:t>
            </a:r>
          </a:p>
        </p:txBody>
      </p:sp>
      <p:sp>
        <p:nvSpPr>
          <p:cNvPr id="8" name="Slide Number Placeholder 7">
            <a:extLst>
              <a:ext uri="{FF2B5EF4-FFF2-40B4-BE49-F238E27FC236}">
                <a16:creationId xmlns:a16="http://schemas.microsoft.com/office/drawing/2014/main" id="{725C8FEB-C146-405C-D463-A2E6F9FA3FB4}"/>
              </a:ext>
            </a:extLst>
          </p:cNvPr>
          <p:cNvSpPr>
            <a:spLocks noGrp="1"/>
          </p:cNvSpPr>
          <p:nvPr>
            <p:ph type="sldNum" sz="quarter" idx="12"/>
          </p:nvPr>
        </p:nvSpPr>
        <p:spPr/>
        <p:txBody>
          <a:bodyPr/>
          <a:lstStyle/>
          <a:p>
            <a:fld id="{CB1E4CB7-CB13-4810-BF18-BE31AFC64F93}" type="slidenum">
              <a:rPr lang="en-US" smtClean="0"/>
              <a:t>4</a:t>
            </a:fld>
            <a:endParaRPr lang="en-US"/>
          </a:p>
        </p:txBody>
      </p:sp>
      <p:pic>
        <p:nvPicPr>
          <p:cNvPr id="9" name="Picture 8">
            <a:extLst>
              <a:ext uri="{FF2B5EF4-FFF2-40B4-BE49-F238E27FC236}">
                <a16:creationId xmlns:a16="http://schemas.microsoft.com/office/drawing/2014/main" id="{280FB4A7-61FE-A0ED-3C6F-58DE8966685B}"/>
              </a:ext>
            </a:extLst>
          </p:cNvPr>
          <p:cNvPicPr>
            <a:picLocks noChangeAspect="1"/>
          </p:cNvPicPr>
          <p:nvPr/>
        </p:nvPicPr>
        <p:blipFill>
          <a:blip r:embed="rId3"/>
          <a:stretch>
            <a:fillRect/>
          </a:stretch>
        </p:blipFill>
        <p:spPr>
          <a:xfrm>
            <a:off x="779525" y="1134989"/>
            <a:ext cx="4321863" cy="2294011"/>
          </a:xfrm>
          <a:prstGeom prst="rect">
            <a:avLst/>
          </a:prstGeom>
        </p:spPr>
      </p:pic>
      <p:pic>
        <p:nvPicPr>
          <p:cNvPr id="10" name="Picture 9">
            <a:extLst>
              <a:ext uri="{FF2B5EF4-FFF2-40B4-BE49-F238E27FC236}">
                <a16:creationId xmlns:a16="http://schemas.microsoft.com/office/drawing/2014/main" id="{5CE20DC3-1D85-8C93-6535-25C83AA74D5E}"/>
              </a:ext>
            </a:extLst>
          </p:cNvPr>
          <p:cNvPicPr>
            <a:picLocks noChangeAspect="1"/>
          </p:cNvPicPr>
          <p:nvPr/>
        </p:nvPicPr>
        <p:blipFill>
          <a:blip r:embed="rId4"/>
          <a:stretch>
            <a:fillRect/>
          </a:stretch>
        </p:blipFill>
        <p:spPr>
          <a:xfrm>
            <a:off x="779524" y="3733799"/>
            <a:ext cx="4321863" cy="2362202"/>
          </a:xfrm>
          <a:prstGeom prst="rect">
            <a:avLst/>
          </a:prstGeom>
        </p:spPr>
      </p:pic>
    </p:spTree>
    <p:extLst>
      <p:ext uri="{BB962C8B-B14F-4D97-AF65-F5344CB8AC3E}">
        <p14:creationId xmlns:p14="http://schemas.microsoft.com/office/powerpoint/2010/main" val="13540646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4A3DF-5D86-4285-9517-A48D1DB56D34}"/>
              </a:ext>
            </a:extLst>
          </p:cNvPr>
          <p:cNvSpPr>
            <a:spLocks noGrp="1"/>
          </p:cNvSpPr>
          <p:nvPr>
            <p:ph type="title"/>
          </p:nvPr>
        </p:nvSpPr>
        <p:spPr>
          <a:xfrm>
            <a:off x="784940" y="758952"/>
            <a:ext cx="9144000" cy="1344168"/>
          </a:xfrm>
        </p:spPr>
        <p:txBody>
          <a:bodyPr/>
          <a:lstStyle/>
          <a:p>
            <a:r>
              <a:rPr lang="en-US" dirty="0"/>
              <a:t>Overview of Literature </a:t>
            </a:r>
          </a:p>
        </p:txBody>
      </p:sp>
      <p:sp>
        <p:nvSpPr>
          <p:cNvPr id="7" name="Date Placeholder 6">
            <a:extLst>
              <a:ext uri="{FF2B5EF4-FFF2-40B4-BE49-F238E27FC236}">
                <a16:creationId xmlns:a16="http://schemas.microsoft.com/office/drawing/2014/main" id="{8D04EDDF-3B6D-4685-BA05-F578B3450DDA}"/>
              </a:ext>
            </a:extLst>
          </p:cNvPr>
          <p:cNvSpPr>
            <a:spLocks noGrp="1"/>
          </p:cNvSpPr>
          <p:nvPr>
            <p:ph type="dt" sz="half" idx="10"/>
          </p:nvPr>
        </p:nvSpPr>
        <p:spPr>
          <a:xfrm>
            <a:off x="8805672" y="6400800"/>
            <a:ext cx="1865376" cy="365125"/>
          </a:xfrm>
        </p:spPr>
        <p:txBody>
          <a:bodyPr/>
          <a:lstStyle/>
          <a:p>
            <a:r>
              <a:rPr lang="en-US"/>
              <a:t>3/1/20XX</a:t>
            </a:r>
          </a:p>
        </p:txBody>
      </p:sp>
      <p:sp>
        <p:nvSpPr>
          <p:cNvPr id="9" name="Slide Number Placeholder 8">
            <a:extLst>
              <a:ext uri="{FF2B5EF4-FFF2-40B4-BE49-F238E27FC236}">
                <a16:creationId xmlns:a16="http://schemas.microsoft.com/office/drawing/2014/main" id="{22C14BFD-9ADC-4240-A332-E642B9A2E52E}"/>
              </a:ext>
            </a:extLst>
          </p:cNvPr>
          <p:cNvSpPr>
            <a:spLocks noGrp="1"/>
          </p:cNvSpPr>
          <p:nvPr>
            <p:ph type="sldNum" sz="quarter" idx="12"/>
          </p:nvPr>
        </p:nvSpPr>
        <p:spPr>
          <a:xfrm>
            <a:off x="10899648" y="6400800"/>
            <a:ext cx="530352" cy="365125"/>
          </a:xfrm>
        </p:spPr>
        <p:txBody>
          <a:bodyPr/>
          <a:lstStyle/>
          <a:p>
            <a:fld id="{CB1E4CB7-CB13-4810-BF18-BE31AFC64F93}" type="slidenum">
              <a:rPr lang="en-US" smtClean="0"/>
              <a:pPr/>
              <a:t>5</a:t>
            </a:fld>
            <a:endParaRPr lang="en-US"/>
          </a:p>
        </p:txBody>
      </p:sp>
      <p:sp>
        <p:nvSpPr>
          <p:cNvPr id="4" name="Content Placeholder 3">
            <a:extLst>
              <a:ext uri="{FF2B5EF4-FFF2-40B4-BE49-F238E27FC236}">
                <a16:creationId xmlns:a16="http://schemas.microsoft.com/office/drawing/2014/main" id="{E55A44B1-CD16-2835-B274-D1C212160EFD}"/>
              </a:ext>
            </a:extLst>
          </p:cNvPr>
          <p:cNvSpPr>
            <a:spLocks noGrp="1"/>
          </p:cNvSpPr>
          <p:nvPr>
            <p:ph idx="1"/>
          </p:nvPr>
        </p:nvSpPr>
        <p:spPr>
          <a:xfrm>
            <a:off x="1020599" y="1627633"/>
            <a:ext cx="9144000" cy="3127248"/>
          </a:xfrm>
        </p:spPr>
        <p:txBody>
          <a:bodyPr>
            <a:noAutofit/>
          </a:bodyPr>
          <a:lstStyle/>
          <a:p>
            <a:pPr algn="just"/>
            <a:r>
              <a:rPr lang="en-US" sz="2000" b="1" dirty="0"/>
              <a:t>SWOT Analysis in Hospitality: </a:t>
            </a:r>
            <a:r>
              <a:rPr lang="en-US" sz="2000" dirty="0"/>
              <a:t>Examines Strengths (operational efficiency, enhanced guest experiences), Weaknesses (technological barriers, overreliance), Opportunities (contactless solutions, personalization), and Threats (data security concerns, changing guest preferences) in technology integration (Dawson, </a:t>
            </a:r>
            <a:r>
              <a:rPr lang="en-US" sz="2000" dirty="0" err="1"/>
              <a:t>Lemelin</a:t>
            </a:r>
            <a:r>
              <a:rPr lang="en-US" sz="2000" dirty="0"/>
              <a:t>, and Stewart, 2012).</a:t>
            </a:r>
          </a:p>
          <a:p>
            <a:pPr algn="just"/>
            <a:r>
              <a:rPr lang="en-US" sz="2000" b="1" dirty="0"/>
              <a:t>Operational Efficiency: </a:t>
            </a:r>
            <a:r>
              <a:rPr lang="en-US" sz="2000" dirty="0"/>
              <a:t>Technology, particularly mobile apps, enhances hotel processes, from bookings to personalized services, improving efficiency and guest satisfaction (</a:t>
            </a:r>
            <a:r>
              <a:rPr lang="en-US" sz="2000" dirty="0" err="1"/>
              <a:t>Busulwa</a:t>
            </a:r>
            <a:r>
              <a:rPr lang="en-US" sz="2000" dirty="0"/>
              <a:t> et al., 2020).</a:t>
            </a:r>
          </a:p>
          <a:p>
            <a:pPr algn="just"/>
            <a:r>
              <a:rPr lang="en-US" sz="2000" b="1" dirty="0"/>
              <a:t>Adoption Curve Theory: </a:t>
            </a:r>
            <a:r>
              <a:rPr lang="en-US" sz="2000" dirty="0"/>
              <a:t>Acknowledges challenges in technological adoption, emphasizing a gradual approach for widespread acceptance (Shang et al., 2021).</a:t>
            </a:r>
            <a:endParaRPr lang="en-GB" sz="2000" dirty="0"/>
          </a:p>
        </p:txBody>
      </p:sp>
    </p:spTree>
    <p:extLst>
      <p:ext uri="{BB962C8B-B14F-4D97-AF65-F5344CB8AC3E}">
        <p14:creationId xmlns:p14="http://schemas.microsoft.com/office/powerpoint/2010/main" val="34462058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AF764D8E-8D44-4B0E-A17E-DF05833AC7B7}"/>
              </a:ext>
            </a:extLst>
          </p:cNvPr>
          <p:cNvSpPr>
            <a:spLocks noGrp="1"/>
          </p:cNvSpPr>
          <p:nvPr>
            <p:ph type="ctrTitle"/>
          </p:nvPr>
        </p:nvSpPr>
        <p:spPr>
          <a:xfrm>
            <a:off x="804350" y="-760075"/>
            <a:ext cx="10537417" cy="2796945"/>
          </a:xfrm>
        </p:spPr>
        <p:txBody>
          <a:bodyPr anchor="b" anchorCtr="0">
            <a:normAutofit/>
          </a:bodyPr>
          <a:lstStyle/>
          <a:p>
            <a:r>
              <a:rPr lang="en-US" dirty="0"/>
              <a:t> Impacts of Hotel Sector</a:t>
            </a:r>
          </a:p>
        </p:txBody>
      </p:sp>
      <p:sp>
        <p:nvSpPr>
          <p:cNvPr id="11" name="Subtitle 10">
            <a:extLst>
              <a:ext uri="{FF2B5EF4-FFF2-40B4-BE49-F238E27FC236}">
                <a16:creationId xmlns:a16="http://schemas.microsoft.com/office/drawing/2014/main" id="{8CECFDD0-AD9E-4CB3-A606-F8B5DB779E4D}"/>
              </a:ext>
            </a:extLst>
          </p:cNvPr>
          <p:cNvSpPr>
            <a:spLocks noGrp="1"/>
          </p:cNvSpPr>
          <p:nvPr>
            <p:ph type="subTitle" idx="1"/>
          </p:nvPr>
        </p:nvSpPr>
        <p:spPr>
          <a:xfrm>
            <a:off x="1141234" y="2297642"/>
            <a:ext cx="4778303" cy="3589811"/>
          </a:xfrm>
        </p:spPr>
        <p:txBody>
          <a:bodyPr/>
          <a:lstStyle/>
          <a:p>
            <a:pPr marL="457200" indent="-457200">
              <a:buFont typeface="Arial" panose="020B0604020202020204" pitchFamily="34" charset="0"/>
              <a:buChar char="•"/>
            </a:pPr>
            <a:r>
              <a:rPr lang="en-US" dirty="0"/>
              <a:t>Mobile app significantly impacts operational aspects.</a:t>
            </a:r>
          </a:p>
          <a:p>
            <a:pPr marL="457200" indent="-457200">
              <a:buFont typeface="Arial" panose="020B0604020202020204" pitchFamily="34" charset="0"/>
              <a:buChar char="•"/>
            </a:pPr>
            <a:r>
              <a:rPr lang="en-US" dirty="0"/>
              <a:t>Online registration and digital room keys reduce wait times and improve guest experience.</a:t>
            </a:r>
          </a:p>
          <a:p>
            <a:endParaRPr lang="en-US" dirty="0"/>
          </a:p>
        </p:txBody>
      </p:sp>
      <p:pic>
        <p:nvPicPr>
          <p:cNvPr id="4" name="Picture 3">
            <a:extLst>
              <a:ext uri="{FF2B5EF4-FFF2-40B4-BE49-F238E27FC236}">
                <a16:creationId xmlns:a16="http://schemas.microsoft.com/office/drawing/2014/main" id="{71B976EE-B9A0-D5D1-CB18-7E21B9580F69}"/>
              </a:ext>
            </a:extLst>
          </p:cNvPr>
          <p:cNvPicPr>
            <a:picLocks noChangeAspect="1"/>
          </p:cNvPicPr>
          <p:nvPr/>
        </p:nvPicPr>
        <p:blipFill>
          <a:blip r:embed="rId3"/>
          <a:stretch>
            <a:fillRect/>
          </a:stretch>
        </p:blipFill>
        <p:spPr>
          <a:xfrm>
            <a:off x="7427496" y="1849159"/>
            <a:ext cx="3882190" cy="2143125"/>
          </a:xfrm>
          <a:prstGeom prst="rect">
            <a:avLst/>
          </a:prstGeom>
        </p:spPr>
      </p:pic>
      <p:pic>
        <p:nvPicPr>
          <p:cNvPr id="5" name="Picture 4">
            <a:extLst>
              <a:ext uri="{FF2B5EF4-FFF2-40B4-BE49-F238E27FC236}">
                <a16:creationId xmlns:a16="http://schemas.microsoft.com/office/drawing/2014/main" id="{26E9AB09-7705-EAC6-0AC2-0399405F667F}"/>
              </a:ext>
            </a:extLst>
          </p:cNvPr>
          <p:cNvPicPr>
            <a:picLocks noChangeAspect="1"/>
          </p:cNvPicPr>
          <p:nvPr/>
        </p:nvPicPr>
        <p:blipFill>
          <a:blip r:embed="rId4"/>
          <a:stretch>
            <a:fillRect/>
          </a:stretch>
        </p:blipFill>
        <p:spPr>
          <a:xfrm>
            <a:off x="7441292" y="4136835"/>
            <a:ext cx="3882190" cy="1368592"/>
          </a:xfrm>
          <a:prstGeom prst="rect">
            <a:avLst/>
          </a:prstGeom>
        </p:spPr>
      </p:pic>
    </p:spTree>
    <p:extLst>
      <p:ext uri="{BB962C8B-B14F-4D97-AF65-F5344CB8AC3E}">
        <p14:creationId xmlns:p14="http://schemas.microsoft.com/office/powerpoint/2010/main" val="7142873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5E3A2-D7AF-4CD5-A5F2-A7655264A3DF}"/>
              </a:ext>
            </a:extLst>
          </p:cNvPr>
          <p:cNvSpPr>
            <a:spLocks noGrp="1"/>
          </p:cNvSpPr>
          <p:nvPr>
            <p:ph type="title"/>
          </p:nvPr>
        </p:nvSpPr>
        <p:spPr>
          <a:xfrm>
            <a:off x="956430" y="804672"/>
            <a:ext cx="9144000" cy="1344168"/>
          </a:xfrm>
        </p:spPr>
        <p:txBody>
          <a:bodyPr/>
          <a:lstStyle/>
          <a:p>
            <a:r>
              <a:rPr lang="en-US" dirty="0"/>
              <a:t>Hotel Technology Implementation</a:t>
            </a:r>
          </a:p>
        </p:txBody>
      </p:sp>
      <p:sp>
        <p:nvSpPr>
          <p:cNvPr id="6" name="Footer Placeholder 5">
            <a:extLst>
              <a:ext uri="{FF2B5EF4-FFF2-40B4-BE49-F238E27FC236}">
                <a16:creationId xmlns:a16="http://schemas.microsoft.com/office/drawing/2014/main" id="{33B569F4-D0A1-4013-94A3-DDABFB005687}"/>
              </a:ext>
            </a:extLst>
          </p:cNvPr>
          <p:cNvSpPr>
            <a:spLocks noGrp="1"/>
          </p:cNvSpPr>
          <p:nvPr>
            <p:ph type="ftr" sz="quarter" idx="11"/>
          </p:nvPr>
        </p:nvSpPr>
        <p:spPr>
          <a:xfrm>
            <a:off x="758952" y="6400800"/>
            <a:ext cx="6099048" cy="365125"/>
          </a:xfrm>
        </p:spPr>
        <p:txBody>
          <a:bodyPr/>
          <a:lstStyle/>
          <a:p>
            <a:r>
              <a:rPr lang="en-US"/>
              <a:t>Sample footer text</a:t>
            </a:r>
          </a:p>
        </p:txBody>
      </p:sp>
      <p:sp>
        <p:nvSpPr>
          <p:cNvPr id="5" name="Date Placeholder 4">
            <a:extLst>
              <a:ext uri="{FF2B5EF4-FFF2-40B4-BE49-F238E27FC236}">
                <a16:creationId xmlns:a16="http://schemas.microsoft.com/office/drawing/2014/main" id="{66D4F31D-DF2B-49A2-B302-CCF9A7CCBD4F}"/>
              </a:ext>
            </a:extLst>
          </p:cNvPr>
          <p:cNvSpPr>
            <a:spLocks noGrp="1"/>
          </p:cNvSpPr>
          <p:nvPr>
            <p:ph type="dt" sz="half" idx="10"/>
          </p:nvPr>
        </p:nvSpPr>
        <p:spPr>
          <a:xfrm>
            <a:off x="8805672" y="6400800"/>
            <a:ext cx="1865376" cy="365125"/>
          </a:xfrm>
        </p:spPr>
        <p:txBody>
          <a:bodyPr/>
          <a:lstStyle/>
          <a:p>
            <a:r>
              <a:rPr lang="en-US"/>
              <a:t>3/1/20XX</a:t>
            </a:r>
          </a:p>
        </p:txBody>
      </p:sp>
      <p:sp>
        <p:nvSpPr>
          <p:cNvPr id="7" name="Slide Number Placeholder 6">
            <a:extLst>
              <a:ext uri="{FF2B5EF4-FFF2-40B4-BE49-F238E27FC236}">
                <a16:creationId xmlns:a16="http://schemas.microsoft.com/office/drawing/2014/main" id="{27C4D1DB-B1D6-41EC-B7EF-CB6F808ABBC5}"/>
              </a:ext>
            </a:extLst>
          </p:cNvPr>
          <p:cNvSpPr>
            <a:spLocks noGrp="1"/>
          </p:cNvSpPr>
          <p:nvPr>
            <p:ph type="sldNum" sz="quarter" idx="12"/>
          </p:nvPr>
        </p:nvSpPr>
        <p:spPr>
          <a:xfrm>
            <a:off x="10899648" y="6400800"/>
            <a:ext cx="530352" cy="365125"/>
          </a:xfrm>
        </p:spPr>
        <p:txBody>
          <a:bodyPr/>
          <a:lstStyle/>
          <a:p>
            <a:fld id="{CB1E4CB7-CB13-4810-BF18-BE31AFC64F93}" type="slidenum">
              <a:rPr lang="en-US" smtClean="0"/>
              <a:pPr/>
              <a:t>7</a:t>
            </a:fld>
            <a:endParaRPr lang="en-US"/>
          </a:p>
        </p:txBody>
      </p:sp>
      <p:sp>
        <p:nvSpPr>
          <p:cNvPr id="8" name="Content Placeholder 7">
            <a:extLst>
              <a:ext uri="{FF2B5EF4-FFF2-40B4-BE49-F238E27FC236}">
                <a16:creationId xmlns:a16="http://schemas.microsoft.com/office/drawing/2014/main" id="{F87F7ACD-2D12-F789-2851-458313774E51}"/>
              </a:ext>
            </a:extLst>
          </p:cNvPr>
          <p:cNvSpPr>
            <a:spLocks noGrp="1"/>
          </p:cNvSpPr>
          <p:nvPr>
            <p:ph idx="1"/>
          </p:nvPr>
        </p:nvSpPr>
        <p:spPr>
          <a:xfrm>
            <a:off x="956430" y="2148840"/>
            <a:ext cx="6759823" cy="3722572"/>
          </a:xfrm>
        </p:spPr>
        <p:txBody>
          <a:bodyPr>
            <a:normAutofit fontScale="77500" lnSpcReduction="20000"/>
          </a:bodyPr>
          <a:lstStyle/>
          <a:p>
            <a:pPr marL="0" indent="0" algn="just">
              <a:buNone/>
            </a:pPr>
            <a:r>
              <a:rPr lang="en-US" dirty="0"/>
              <a:t>• Hotels use mobile applications for operational optimization.</a:t>
            </a:r>
          </a:p>
          <a:p>
            <a:pPr marL="0" indent="0" algn="just">
              <a:buNone/>
            </a:pPr>
            <a:r>
              <a:rPr lang="en-US" dirty="0"/>
              <a:t>• Online registration and digital keys reduce human effort.</a:t>
            </a:r>
          </a:p>
          <a:p>
            <a:pPr marL="0" indent="0" algn="just">
              <a:buNone/>
            </a:pPr>
            <a:r>
              <a:rPr lang="en-US" dirty="0"/>
              <a:t>• Symbols like controllers aid in control and guest satisfaction.</a:t>
            </a:r>
          </a:p>
          <a:p>
            <a:pPr marL="0" indent="0" algn="just">
              <a:buNone/>
            </a:pPr>
            <a:r>
              <a:rPr lang="en-US" dirty="0"/>
              <a:t>• Limitations include technical issues and visitor objections.</a:t>
            </a:r>
          </a:p>
          <a:p>
            <a:pPr marL="0" indent="0" algn="just">
              <a:buNone/>
            </a:pPr>
            <a:r>
              <a:rPr lang="en-US" dirty="0"/>
              <a:t>• Reflection is crucial to balance technology use and accessibility.</a:t>
            </a:r>
          </a:p>
          <a:p>
            <a:pPr marL="0" indent="0" algn="just">
              <a:buNone/>
            </a:pPr>
            <a:r>
              <a:rPr lang="en-US" dirty="0"/>
              <a:t>• Long-term benefits depend on resolving challenges.</a:t>
            </a:r>
          </a:p>
          <a:p>
            <a:pPr algn="just"/>
            <a:endParaRPr lang="en-GB" dirty="0"/>
          </a:p>
        </p:txBody>
      </p:sp>
      <p:pic>
        <p:nvPicPr>
          <p:cNvPr id="9" name="Picture 8">
            <a:extLst>
              <a:ext uri="{FF2B5EF4-FFF2-40B4-BE49-F238E27FC236}">
                <a16:creationId xmlns:a16="http://schemas.microsoft.com/office/drawing/2014/main" id="{907B8132-E4E1-7ACB-394D-4E9936133782}"/>
              </a:ext>
            </a:extLst>
          </p:cNvPr>
          <p:cNvPicPr>
            <a:picLocks noChangeAspect="1"/>
          </p:cNvPicPr>
          <p:nvPr/>
        </p:nvPicPr>
        <p:blipFill>
          <a:blip r:embed="rId3"/>
          <a:stretch>
            <a:fillRect/>
          </a:stretch>
        </p:blipFill>
        <p:spPr>
          <a:xfrm>
            <a:off x="7892716" y="1867000"/>
            <a:ext cx="3342854" cy="3507105"/>
          </a:xfrm>
          <a:prstGeom prst="rect">
            <a:avLst/>
          </a:prstGeom>
        </p:spPr>
      </p:pic>
    </p:spTree>
    <p:extLst>
      <p:ext uri="{BB962C8B-B14F-4D97-AF65-F5344CB8AC3E}">
        <p14:creationId xmlns:p14="http://schemas.microsoft.com/office/powerpoint/2010/main" val="9918945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25EA5-DA2A-4F5D-9C8A-A8DD11EE97C3}"/>
              </a:ext>
            </a:extLst>
          </p:cNvPr>
          <p:cNvSpPr>
            <a:spLocks noGrp="1"/>
          </p:cNvSpPr>
          <p:nvPr>
            <p:ph type="ctrTitle"/>
          </p:nvPr>
        </p:nvSpPr>
        <p:spPr>
          <a:xfrm>
            <a:off x="758952" y="-203293"/>
            <a:ext cx="6700627" cy="2796945"/>
          </a:xfrm>
        </p:spPr>
        <p:txBody>
          <a:bodyPr>
            <a:normAutofit/>
          </a:bodyPr>
          <a:lstStyle/>
          <a:p>
            <a:r>
              <a:rPr lang="en-US" dirty="0"/>
              <a:t>Recommendations</a:t>
            </a:r>
          </a:p>
        </p:txBody>
      </p:sp>
      <p:sp>
        <p:nvSpPr>
          <p:cNvPr id="3" name="Subtitle 2">
            <a:extLst>
              <a:ext uri="{FF2B5EF4-FFF2-40B4-BE49-F238E27FC236}">
                <a16:creationId xmlns:a16="http://schemas.microsoft.com/office/drawing/2014/main" id="{67CF293A-C923-4F3F-AE8F-23F74E3B00C9}"/>
              </a:ext>
            </a:extLst>
          </p:cNvPr>
          <p:cNvSpPr>
            <a:spLocks noGrp="1"/>
          </p:cNvSpPr>
          <p:nvPr>
            <p:ph type="subTitle" idx="1"/>
          </p:nvPr>
        </p:nvSpPr>
        <p:spPr>
          <a:xfrm>
            <a:off x="988353" y="1588169"/>
            <a:ext cx="9070047" cy="4186989"/>
          </a:xfrm>
        </p:spPr>
        <p:txBody>
          <a:bodyPr>
            <a:normAutofit/>
          </a:bodyPr>
          <a:lstStyle/>
          <a:p>
            <a:pPr algn="just"/>
            <a:r>
              <a:rPr lang="en-US" sz="2000" dirty="0"/>
              <a:t>• Implementing a comprehensive technical framework for continuous adaptation.</a:t>
            </a:r>
          </a:p>
          <a:p>
            <a:pPr algn="just"/>
            <a:r>
              <a:rPr lang="en-US" sz="2000" dirty="0"/>
              <a:t>• Implementing ongoing employee training programs.</a:t>
            </a:r>
          </a:p>
          <a:p>
            <a:pPr algn="just"/>
            <a:r>
              <a:rPr lang="en-US" sz="2000" dirty="0"/>
              <a:t>• Improving data security processes.</a:t>
            </a:r>
          </a:p>
          <a:p>
            <a:pPr algn="just"/>
            <a:r>
              <a:rPr lang="en-US" sz="2000" dirty="0"/>
              <a:t>•• Providing different technical areas for visitor experience.</a:t>
            </a:r>
          </a:p>
          <a:p>
            <a:pPr algn="just"/>
            <a:r>
              <a:rPr lang="en-US" sz="2000" dirty="0"/>
              <a:t>• Aligning with the vision of inclusive, adaptive, and secure technology integration.</a:t>
            </a:r>
          </a:p>
        </p:txBody>
      </p:sp>
      <p:sp>
        <p:nvSpPr>
          <p:cNvPr id="12" name="Footer Placeholder 11">
            <a:extLst>
              <a:ext uri="{FF2B5EF4-FFF2-40B4-BE49-F238E27FC236}">
                <a16:creationId xmlns:a16="http://schemas.microsoft.com/office/drawing/2014/main" id="{7A208888-C00D-4C50-A30C-E6FCAB5FA59A}"/>
              </a:ext>
            </a:extLst>
          </p:cNvPr>
          <p:cNvSpPr>
            <a:spLocks noGrp="1"/>
          </p:cNvSpPr>
          <p:nvPr>
            <p:ph type="ftr" sz="quarter" idx="11"/>
          </p:nvPr>
        </p:nvSpPr>
        <p:spPr>
          <a:xfrm>
            <a:off x="758952" y="6400800"/>
            <a:ext cx="6099048" cy="365125"/>
          </a:xfrm>
        </p:spPr>
        <p:txBody>
          <a:bodyPr/>
          <a:lstStyle/>
          <a:p>
            <a:r>
              <a:rPr lang="en-US"/>
              <a:t>Sample footer text</a:t>
            </a:r>
          </a:p>
        </p:txBody>
      </p:sp>
      <p:sp>
        <p:nvSpPr>
          <p:cNvPr id="11" name="Date Placeholder 10">
            <a:extLst>
              <a:ext uri="{FF2B5EF4-FFF2-40B4-BE49-F238E27FC236}">
                <a16:creationId xmlns:a16="http://schemas.microsoft.com/office/drawing/2014/main" id="{4104F275-9E95-47DD-859C-DF128F4F68E4}"/>
              </a:ext>
            </a:extLst>
          </p:cNvPr>
          <p:cNvSpPr>
            <a:spLocks noGrp="1"/>
          </p:cNvSpPr>
          <p:nvPr>
            <p:ph type="dt" sz="half" idx="10"/>
          </p:nvPr>
        </p:nvSpPr>
        <p:spPr>
          <a:xfrm>
            <a:off x="8805672" y="6400800"/>
            <a:ext cx="1865376" cy="365125"/>
          </a:xfrm>
        </p:spPr>
        <p:txBody>
          <a:bodyPr/>
          <a:lstStyle/>
          <a:p>
            <a:r>
              <a:rPr lang="en-US"/>
              <a:t>3/1/20XX</a:t>
            </a:r>
          </a:p>
        </p:txBody>
      </p:sp>
      <p:sp>
        <p:nvSpPr>
          <p:cNvPr id="13" name="Slide Number Placeholder 12">
            <a:extLst>
              <a:ext uri="{FF2B5EF4-FFF2-40B4-BE49-F238E27FC236}">
                <a16:creationId xmlns:a16="http://schemas.microsoft.com/office/drawing/2014/main" id="{48AF2CAF-4D8D-43C4-8EC0-040A1E489120}"/>
              </a:ext>
            </a:extLst>
          </p:cNvPr>
          <p:cNvSpPr>
            <a:spLocks noGrp="1"/>
          </p:cNvSpPr>
          <p:nvPr>
            <p:ph type="sldNum" sz="quarter" idx="12"/>
          </p:nvPr>
        </p:nvSpPr>
        <p:spPr>
          <a:xfrm>
            <a:off x="10899648" y="6400800"/>
            <a:ext cx="530352" cy="365125"/>
          </a:xfrm>
        </p:spPr>
        <p:txBody>
          <a:bodyPr/>
          <a:lstStyle/>
          <a:p>
            <a:fld id="{CB1E4CB7-CB13-4810-BF18-BE31AFC64F93}" type="slidenum">
              <a:rPr lang="en-US" smtClean="0"/>
              <a:pPr/>
              <a:t>8</a:t>
            </a:fld>
            <a:endParaRPr lang="en-US"/>
          </a:p>
        </p:txBody>
      </p:sp>
    </p:spTree>
    <p:extLst>
      <p:ext uri="{BB962C8B-B14F-4D97-AF65-F5344CB8AC3E}">
        <p14:creationId xmlns:p14="http://schemas.microsoft.com/office/powerpoint/2010/main" val="12408467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0A7EF77-B3A6-4EC7-9C15-89EEB984E020}"/>
              </a:ext>
            </a:extLst>
          </p:cNvPr>
          <p:cNvSpPr>
            <a:spLocks noGrp="1"/>
          </p:cNvSpPr>
          <p:nvPr>
            <p:ph type="title"/>
          </p:nvPr>
        </p:nvSpPr>
        <p:spPr>
          <a:xfrm>
            <a:off x="800982" y="754117"/>
            <a:ext cx="9144000" cy="787146"/>
          </a:xfrm>
        </p:spPr>
        <p:txBody>
          <a:bodyPr>
            <a:normAutofit/>
          </a:bodyPr>
          <a:lstStyle/>
          <a:p>
            <a:r>
              <a:rPr lang="en-US" dirty="0"/>
              <a:t>Staff Training in Technology</a:t>
            </a:r>
          </a:p>
        </p:txBody>
      </p:sp>
      <p:sp>
        <p:nvSpPr>
          <p:cNvPr id="3" name="Content Placeholder 2">
            <a:extLst>
              <a:ext uri="{FF2B5EF4-FFF2-40B4-BE49-F238E27FC236}">
                <a16:creationId xmlns:a16="http://schemas.microsoft.com/office/drawing/2014/main" id="{975B74AE-546C-4A26-BDD5-2BD124FD2C39}"/>
              </a:ext>
            </a:extLst>
          </p:cNvPr>
          <p:cNvSpPr>
            <a:spLocks noGrp="1"/>
          </p:cNvSpPr>
          <p:nvPr>
            <p:ph sz="half" idx="2"/>
          </p:nvPr>
        </p:nvSpPr>
        <p:spPr>
          <a:xfrm>
            <a:off x="1167062" y="1588657"/>
            <a:ext cx="4608096" cy="4182420"/>
          </a:xfrm>
        </p:spPr>
        <p:txBody>
          <a:bodyPr>
            <a:normAutofit/>
          </a:bodyPr>
          <a:lstStyle/>
          <a:p>
            <a:pPr marL="0" indent="0" algn="just">
              <a:buNone/>
            </a:pPr>
            <a:r>
              <a:rPr lang="en-US" sz="2400" dirty="0"/>
              <a:t>• Staff should continuously learn new skills for technology advancements.</a:t>
            </a:r>
          </a:p>
          <a:p>
            <a:pPr marL="0" indent="0" algn="just">
              <a:buNone/>
            </a:pPr>
            <a:r>
              <a:rPr lang="en-US" sz="2400" dirty="0"/>
              <a:t>• Focus includes software development, tech tool development, and simulated work problems.</a:t>
            </a:r>
          </a:p>
          <a:p>
            <a:pPr marL="0" indent="0" algn="just">
              <a:buNone/>
            </a:pPr>
            <a:r>
              <a:rPr lang="en-US" sz="2400" dirty="0"/>
              <a:t>• Training equips workforce for continuous technological adaptation in hospitality work.</a:t>
            </a:r>
          </a:p>
        </p:txBody>
      </p:sp>
      <p:sp>
        <p:nvSpPr>
          <p:cNvPr id="7" name="Date Placeholder 6">
            <a:extLst>
              <a:ext uri="{FF2B5EF4-FFF2-40B4-BE49-F238E27FC236}">
                <a16:creationId xmlns:a16="http://schemas.microsoft.com/office/drawing/2014/main" id="{41D30321-5D90-4509-B1E7-F7C0E82007C6}"/>
              </a:ext>
            </a:extLst>
          </p:cNvPr>
          <p:cNvSpPr>
            <a:spLocks noGrp="1"/>
          </p:cNvSpPr>
          <p:nvPr>
            <p:ph type="dt" sz="half" idx="10"/>
          </p:nvPr>
        </p:nvSpPr>
        <p:spPr>
          <a:xfrm>
            <a:off x="8805672" y="6400800"/>
            <a:ext cx="1865376" cy="365125"/>
          </a:xfrm>
        </p:spPr>
        <p:txBody>
          <a:bodyPr/>
          <a:lstStyle/>
          <a:p>
            <a:r>
              <a:rPr lang="en-US"/>
              <a:t>3/1/20XX</a:t>
            </a:r>
          </a:p>
        </p:txBody>
      </p:sp>
      <p:sp>
        <p:nvSpPr>
          <p:cNvPr id="9" name="Slide Number Placeholder 8">
            <a:extLst>
              <a:ext uri="{FF2B5EF4-FFF2-40B4-BE49-F238E27FC236}">
                <a16:creationId xmlns:a16="http://schemas.microsoft.com/office/drawing/2014/main" id="{8C659246-E790-49FE-A673-1AEFD87FA46B}"/>
              </a:ext>
            </a:extLst>
          </p:cNvPr>
          <p:cNvSpPr>
            <a:spLocks noGrp="1"/>
          </p:cNvSpPr>
          <p:nvPr>
            <p:ph type="sldNum" sz="quarter" idx="12"/>
          </p:nvPr>
        </p:nvSpPr>
        <p:spPr>
          <a:xfrm>
            <a:off x="10899648" y="6400800"/>
            <a:ext cx="530352" cy="365125"/>
          </a:xfrm>
        </p:spPr>
        <p:txBody>
          <a:bodyPr/>
          <a:lstStyle/>
          <a:p>
            <a:fld id="{CB1E4CB7-CB13-4810-BF18-BE31AFC64F93}" type="slidenum">
              <a:rPr lang="en-US" smtClean="0"/>
              <a:pPr/>
              <a:t>9</a:t>
            </a:fld>
            <a:endParaRPr lang="en-US"/>
          </a:p>
        </p:txBody>
      </p:sp>
      <p:pic>
        <p:nvPicPr>
          <p:cNvPr id="16" name="Picture 15">
            <a:extLst>
              <a:ext uri="{FF2B5EF4-FFF2-40B4-BE49-F238E27FC236}">
                <a16:creationId xmlns:a16="http://schemas.microsoft.com/office/drawing/2014/main" id="{DBCF0A76-02A6-BB19-DA07-B1DD2D002193}"/>
              </a:ext>
            </a:extLst>
          </p:cNvPr>
          <p:cNvPicPr>
            <a:picLocks noChangeAspect="1"/>
          </p:cNvPicPr>
          <p:nvPr/>
        </p:nvPicPr>
        <p:blipFill>
          <a:blip r:embed="rId3"/>
          <a:stretch>
            <a:fillRect/>
          </a:stretch>
        </p:blipFill>
        <p:spPr>
          <a:xfrm>
            <a:off x="6817895" y="1921462"/>
            <a:ext cx="3578392" cy="3516811"/>
          </a:xfrm>
          <a:prstGeom prst="rect">
            <a:avLst/>
          </a:prstGeom>
        </p:spPr>
      </p:pic>
    </p:spTree>
    <p:extLst>
      <p:ext uri="{BB962C8B-B14F-4D97-AF65-F5344CB8AC3E}">
        <p14:creationId xmlns:p14="http://schemas.microsoft.com/office/powerpoint/2010/main" val="30601776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7A50B85-2F5A-41A0-A3A4-534F64AE9CD2}"/>
              </a:ext>
            </a:extLst>
          </p:cNvPr>
          <p:cNvSpPr>
            <a:spLocks noGrp="1"/>
          </p:cNvSpPr>
          <p:nvPr>
            <p:ph type="title"/>
          </p:nvPr>
        </p:nvSpPr>
        <p:spPr>
          <a:xfrm>
            <a:off x="817024" y="755641"/>
            <a:ext cx="9144000" cy="786384"/>
          </a:xfrm>
        </p:spPr>
        <p:txBody>
          <a:bodyPr>
            <a:normAutofit fontScale="90000"/>
          </a:bodyPr>
          <a:lstStyle/>
          <a:p>
            <a:r>
              <a:rPr lang="en-US" dirty="0"/>
              <a:t>Promoting Technological Use in Hotels </a:t>
            </a:r>
          </a:p>
        </p:txBody>
      </p:sp>
      <p:sp>
        <p:nvSpPr>
          <p:cNvPr id="2" name="Text Placeholder 1">
            <a:extLst>
              <a:ext uri="{FF2B5EF4-FFF2-40B4-BE49-F238E27FC236}">
                <a16:creationId xmlns:a16="http://schemas.microsoft.com/office/drawing/2014/main" id="{1724DC5D-0742-49C5-9646-E15D570B3558}"/>
              </a:ext>
            </a:extLst>
          </p:cNvPr>
          <p:cNvSpPr>
            <a:spLocks noGrp="1"/>
          </p:cNvSpPr>
          <p:nvPr>
            <p:ph type="body" idx="1"/>
          </p:nvPr>
        </p:nvSpPr>
        <p:spPr>
          <a:xfrm>
            <a:off x="1026694" y="2236653"/>
            <a:ext cx="6416843" cy="3532123"/>
          </a:xfrm>
        </p:spPr>
        <p:txBody>
          <a:bodyPr>
            <a:normAutofit/>
          </a:bodyPr>
          <a:lstStyle/>
          <a:p>
            <a:pPr algn="just"/>
            <a:r>
              <a:rPr lang="en-US" sz="2000" b="0" dirty="0"/>
              <a:t>• Offering diverse ways for guests to access services.</a:t>
            </a:r>
          </a:p>
          <a:p>
            <a:pPr algn="just"/>
            <a:r>
              <a:rPr lang="en-US" sz="2000" b="0" dirty="0"/>
              <a:t>• Implementing easy-to-use phone apps for smooth services.</a:t>
            </a:r>
          </a:p>
          <a:p>
            <a:pPr algn="just"/>
            <a:r>
              <a:rPr lang="en-US" sz="2000" b="0" dirty="0"/>
              <a:t>• Implementing self-check-in machines for improved speed and comfort.</a:t>
            </a:r>
          </a:p>
          <a:p>
            <a:pPr algn="just"/>
            <a:r>
              <a:rPr lang="en-US" sz="2000" b="0" dirty="0"/>
              <a:t>• Including digital helpers and interactive room extras for personalized, flexible visits.</a:t>
            </a:r>
          </a:p>
          <a:p>
            <a:pPr algn="just"/>
            <a:r>
              <a:rPr lang="en-US" sz="2000" b="0" dirty="0"/>
              <a:t>• Matching guest expectations and demonstrating readiness for constant technological changes.</a:t>
            </a:r>
          </a:p>
        </p:txBody>
      </p:sp>
      <p:sp>
        <p:nvSpPr>
          <p:cNvPr id="9" name="Date Placeholder 8">
            <a:extLst>
              <a:ext uri="{FF2B5EF4-FFF2-40B4-BE49-F238E27FC236}">
                <a16:creationId xmlns:a16="http://schemas.microsoft.com/office/drawing/2014/main" id="{DB4FC240-8D47-4927-AF2E-FD1953A8B9D3}"/>
              </a:ext>
            </a:extLst>
          </p:cNvPr>
          <p:cNvSpPr>
            <a:spLocks noGrp="1"/>
          </p:cNvSpPr>
          <p:nvPr>
            <p:ph type="dt" sz="half" idx="10"/>
          </p:nvPr>
        </p:nvSpPr>
        <p:spPr>
          <a:xfrm>
            <a:off x="8805672" y="6400800"/>
            <a:ext cx="1865376" cy="365125"/>
          </a:xfrm>
        </p:spPr>
        <p:txBody>
          <a:bodyPr/>
          <a:lstStyle/>
          <a:p>
            <a:r>
              <a:rPr lang="en-US"/>
              <a:t>3/1/20XX</a:t>
            </a:r>
          </a:p>
        </p:txBody>
      </p:sp>
      <p:sp>
        <p:nvSpPr>
          <p:cNvPr id="11" name="Slide Number Placeholder 10">
            <a:extLst>
              <a:ext uri="{FF2B5EF4-FFF2-40B4-BE49-F238E27FC236}">
                <a16:creationId xmlns:a16="http://schemas.microsoft.com/office/drawing/2014/main" id="{D5B151D0-3929-4419-970F-87B9186C7327}"/>
              </a:ext>
            </a:extLst>
          </p:cNvPr>
          <p:cNvSpPr>
            <a:spLocks noGrp="1"/>
          </p:cNvSpPr>
          <p:nvPr>
            <p:ph type="sldNum" sz="quarter" idx="12"/>
          </p:nvPr>
        </p:nvSpPr>
        <p:spPr>
          <a:xfrm>
            <a:off x="10899648" y="6400800"/>
            <a:ext cx="530352" cy="365125"/>
          </a:xfrm>
        </p:spPr>
        <p:txBody>
          <a:bodyPr/>
          <a:lstStyle/>
          <a:p>
            <a:fld id="{CB1E4CB7-CB13-4810-BF18-BE31AFC64F93}" type="slidenum">
              <a:rPr lang="en-US" smtClean="0"/>
              <a:pPr/>
              <a:t>10</a:t>
            </a:fld>
            <a:endParaRPr lang="en-US"/>
          </a:p>
        </p:txBody>
      </p:sp>
      <p:pic>
        <p:nvPicPr>
          <p:cNvPr id="22" name="Picture 21">
            <a:extLst>
              <a:ext uri="{FF2B5EF4-FFF2-40B4-BE49-F238E27FC236}">
                <a16:creationId xmlns:a16="http://schemas.microsoft.com/office/drawing/2014/main" id="{23E6E4B9-E451-C4FD-76B4-18472D06C05C}"/>
              </a:ext>
            </a:extLst>
          </p:cNvPr>
          <p:cNvPicPr>
            <a:picLocks noChangeAspect="1"/>
          </p:cNvPicPr>
          <p:nvPr/>
        </p:nvPicPr>
        <p:blipFill>
          <a:blip r:embed="rId3"/>
          <a:stretch>
            <a:fillRect/>
          </a:stretch>
        </p:blipFill>
        <p:spPr>
          <a:xfrm>
            <a:off x="7443537" y="2021304"/>
            <a:ext cx="3474542" cy="3914275"/>
          </a:xfrm>
          <a:prstGeom prst="rect">
            <a:avLst/>
          </a:prstGeom>
        </p:spPr>
      </p:pic>
    </p:spTree>
    <p:extLst>
      <p:ext uri="{BB962C8B-B14F-4D97-AF65-F5344CB8AC3E}">
        <p14:creationId xmlns:p14="http://schemas.microsoft.com/office/powerpoint/2010/main" val="39100411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0D641-5445-4CDB-BF23-DE481B54BE70}"/>
              </a:ext>
            </a:extLst>
          </p:cNvPr>
          <p:cNvSpPr>
            <a:spLocks noGrp="1"/>
          </p:cNvSpPr>
          <p:nvPr>
            <p:ph type="title"/>
          </p:nvPr>
        </p:nvSpPr>
        <p:spPr>
          <a:xfrm>
            <a:off x="5267495" y="811765"/>
            <a:ext cx="5250030" cy="1345115"/>
          </a:xfrm>
        </p:spPr>
        <p:txBody>
          <a:bodyPr/>
          <a:lstStyle/>
          <a:p>
            <a:r>
              <a:rPr lang="en-US" dirty="0"/>
              <a:t>Conclusion</a:t>
            </a:r>
          </a:p>
        </p:txBody>
      </p:sp>
      <p:sp>
        <p:nvSpPr>
          <p:cNvPr id="3" name="Content Placeholder 2">
            <a:extLst>
              <a:ext uri="{FF2B5EF4-FFF2-40B4-BE49-F238E27FC236}">
                <a16:creationId xmlns:a16="http://schemas.microsoft.com/office/drawing/2014/main" id="{E0C06BF1-24A8-4CC3-B36E-FCFA069BEC3F}"/>
              </a:ext>
            </a:extLst>
          </p:cNvPr>
          <p:cNvSpPr>
            <a:spLocks noGrp="1"/>
          </p:cNvSpPr>
          <p:nvPr>
            <p:ph idx="1"/>
          </p:nvPr>
        </p:nvSpPr>
        <p:spPr>
          <a:xfrm>
            <a:off x="5005137" y="1588168"/>
            <a:ext cx="5656767" cy="4510880"/>
          </a:xfrm>
        </p:spPr>
        <p:txBody>
          <a:bodyPr>
            <a:noAutofit/>
          </a:bodyPr>
          <a:lstStyle/>
          <a:p>
            <a:r>
              <a:rPr lang="en-US" dirty="0"/>
              <a:t>The dynamic interaction between technology and the hospitality industry is revolutionary. In short, technology can improve operational efficiency, enrich the guest experience, and shape the future of the industry. This story shows the importance of adopting new technologies not only as an option but also as a necessity to achieve a sustainable life. As we navigate this digital age, our call to action is clear: continue to innovate, adapt  and rethink the concept of hospitality in order to live a healthy and unique life. for the industry.</a:t>
            </a:r>
          </a:p>
        </p:txBody>
      </p:sp>
      <p:sp>
        <p:nvSpPr>
          <p:cNvPr id="17" name="Footer Placeholder 16">
            <a:extLst>
              <a:ext uri="{FF2B5EF4-FFF2-40B4-BE49-F238E27FC236}">
                <a16:creationId xmlns:a16="http://schemas.microsoft.com/office/drawing/2014/main" id="{8DC7ED9C-0D38-4EB1-977B-7FBC2EA1D1F5}"/>
              </a:ext>
            </a:extLst>
          </p:cNvPr>
          <p:cNvSpPr>
            <a:spLocks noGrp="1"/>
          </p:cNvSpPr>
          <p:nvPr>
            <p:ph type="ftr" sz="quarter" idx="11"/>
          </p:nvPr>
        </p:nvSpPr>
        <p:spPr>
          <a:xfrm>
            <a:off x="758952" y="6400800"/>
            <a:ext cx="6099048" cy="365125"/>
          </a:xfrm>
        </p:spPr>
        <p:txBody>
          <a:bodyPr/>
          <a:lstStyle/>
          <a:p>
            <a:r>
              <a:rPr lang="en-US"/>
              <a:t>Sample footer text</a:t>
            </a:r>
          </a:p>
        </p:txBody>
      </p:sp>
      <p:sp>
        <p:nvSpPr>
          <p:cNvPr id="16" name="Date Placeholder 15">
            <a:extLst>
              <a:ext uri="{FF2B5EF4-FFF2-40B4-BE49-F238E27FC236}">
                <a16:creationId xmlns:a16="http://schemas.microsoft.com/office/drawing/2014/main" id="{4B9484BA-DE40-439E-A2DE-3C851FDD5475}"/>
              </a:ext>
            </a:extLst>
          </p:cNvPr>
          <p:cNvSpPr>
            <a:spLocks noGrp="1"/>
          </p:cNvSpPr>
          <p:nvPr>
            <p:ph type="dt" sz="half" idx="10"/>
          </p:nvPr>
        </p:nvSpPr>
        <p:spPr>
          <a:xfrm>
            <a:off x="8805672" y="6400800"/>
            <a:ext cx="1865376" cy="365125"/>
          </a:xfrm>
        </p:spPr>
        <p:txBody>
          <a:bodyPr/>
          <a:lstStyle/>
          <a:p>
            <a:r>
              <a:rPr lang="en-US"/>
              <a:t>3/1/20XX</a:t>
            </a:r>
          </a:p>
        </p:txBody>
      </p:sp>
      <p:sp>
        <p:nvSpPr>
          <p:cNvPr id="18" name="Slide Number Placeholder 17">
            <a:extLst>
              <a:ext uri="{FF2B5EF4-FFF2-40B4-BE49-F238E27FC236}">
                <a16:creationId xmlns:a16="http://schemas.microsoft.com/office/drawing/2014/main" id="{C96B839E-3F89-48A0-913B-EF8CF32905A0}"/>
              </a:ext>
            </a:extLst>
          </p:cNvPr>
          <p:cNvSpPr>
            <a:spLocks noGrp="1"/>
          </p:cNvSpPr>
          <p:nvPr>
            <p:ph type="sldNum" sz="quarter" idx="12"/>
          </p:nvPr>
        </p:nvSpPr>
        <p:spPr>
          <a:xfrm>
            <a:off x="10899648" y="6400800"/>
            <a:ext cx="530352" cy="365125"/>
          </a:xfrm>
        </p:spPr>
        <p:txBody>
          <a:bodyPr/>
          <a:lstStyle/>
          <a:p>
            <a:fld id="{CB1E4CB7-CB13-4810-BF18-BE31AFC64F93}" type="slidenum">
              <a:rPr lang="en-US" smtClean="0"/>
              <a:pPr/>
              <a:t>11</a:t>
            </a:fld>
            <a:endParaRPr lang="en-US"/>
          </a:p>
        </p:txBody>
      </p:sp>
      <p:pic>
        <p:nvPicPr>
          <p:cNvPr id="15" name="Picture 14">
            <a:extLst>
              <a:ext uri="{FF2B5EF4-FFF2-40B4-BE49-F238E27FC236}">
                <a16:creationId xmlns:a16="http://schemas.microsoft.com/office/drawing/2014/main" id="{431447B1-C0B0-02C2-A0EA-9D0BC011AEDA}"/>
              </a:ext>
            </a:extLst>
          </p:cNvPr>
          <p:cNvPicPr>
            <a:picLocks noChangeAspect="1"/>
          </p:cNvPicPr>
          <p:nvPr/>
        </p:nvPicPr>
        <p:blipFill>
          <a:blip r:embed="rId3"/>
          <a:stretch>
            <a:fillRect/>
          </a:stretch>
        </p:blipFill>
        <p:spPr>
          <a:xfrm>
            <a:off x="882316" y="1588167"/>
            <a:ext cx="3978442" cy="2598821"/>
          </a:xfrm>
          <a:prstGeom prst="rect">
            <a:avLst/>
          </a:prstGeom>
        </p:spPr>
      </p:pic>
      <p:pic>
        <p:nvPicPr>
          <p:cNvPr id="19" name="Picture 18">
            <a:extLst>
              <a:ext uri="{FF2B5EF4-FFF2-40B4-BE49-F238E27FC236}">
                <a16:creationId xmlns:a16="http://schemas.microsoft.com/office/drawing/2014/main" id="{5EF15C13-B8E0-0264-F060-DD62CF547F06}"/>
              </a:ext>
            </a:extLst>
          </p:cNvPr>
          <p:cNvPicPr>
            <a:picLocks noChangeAspect="1"/>
          </p:cNvPicPr>
          <p:nvPr/>
        </p:nvPicPr>
        <p:blipFill>
          <a:blip r:embed="rId4"/>
          <a:stretch>
            <a:fillRect/>
          </a:stretch>
        </p:blipFill>
        <p:spPr>
          <a:xfrm>
            <a:off x="882315" y="4186988"/>
            <a:ext cx="3978441" cy="1933575"/>
          </a:xfrm>
          <a:prstGeom prst="rect">
            <a:avLst/>
          </a:prstGeom>
        </p:spPr>
      </p:pic>
    </p:spTree>
    <p:extLst>
      <p:ext uri="{BB962C8B-B14F-4D97-AF65-F5344CB8AC3E}">
        <p14:creationId xmlns:p14="http://schemas.microsoft.com/office/powerpoint/2010/main" val="13102750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C2215-DACC-D521-CC81-5963421FB9EA}"/>
              </a:ext>
            </a:extLst>
          </p:cNvPr>
          <p:cNvSpPr>
            <a:spLocks noGrp="1"/>
          </p:cNvSpPr>
          <p:nvPr>
            <p:ph type="title"/>
          </p:nvPr>
        </p:nvSpPr>
        <p:spPr>
          <a:xfrm>
            <a:off x="845970" y="801674"/>
            <a:ext cx="10584030" cy="1345115"/>
          </a:xfrm>
        </p:spPr>
        <p:txBody>
          <a:bodyPr/>
          <a:lstStyle/>
          <a:p>
            <a:r>
              <a:rPr lang="en-GB" dirty="0"/>
              <a:t>Reference List </a:t>
            </a:r>
          </a:p>
        </p:txBody>
      </p:sp>
      <p:sp>
        <p:nvSpPr>
          <p:cNvPr id="7" name="Content Placeholder 6">
            <a:extLst>
              <a:ext uri="{FF2B5EF4-FFF2-40B4-BE49-F238E27FC236}">
                <a16:creationId xmlns:a16="http://schemas.microsoft.com/office/drawing/2014/main" id="{66C92AD0-EA59-D2B6-EAA3-C23852802F8F}"/>
              </a:ext>
            </a:extLst>
          </p:cNvPr>
          <p:cNvSpPr>
            <a:spLocks noGrp="1"/>
          </p:cNvSpPr>
          <p:nvPr>
            <p:ph idx="1"/>
          </p:nvPr>
        </p:nvSpPr>
        <p:spPr>
          <a:xfrm>
            <a:off x="845970" y="1732547"/>
            <a:ext cx="10053678" cy="4366501"/>
          </a:xfrm>
        </p:spPr>
        <p:txBody>
          <a:bodyPr>
            <a:normAutofit fontScale="77500" lnSpcReduction="20000"/>
          </a:bodyPr>
          <a:lstStyle/>
          <a:p>
            <a:r>
              <a:rPr lang="en-US" dirty="0"/>
              <a:t>Belias, D. and </a:t>
            </a:r>
            <a:r>
              <a:rPr lang="en-US" dirty="0" err="1"/>
              <a:t>Trihas</a:t>
            </a:r>
            <a:r>
              <a:rPr lang="en-US" dirty="0"/>
              <a:t>, N., 2022, April. Human Resource Training of Front Office Employees and Change Management in Hospitality Sector during Crisis. In FEMIB (pp. 101-106).</a:t>
            </a:r>
          </a:p>
          <a:p>
            <a:r>
              <a:rPr lang="en-US" dirty="0" err="1"/>
              <a:t>Busulwa</a:t>
            </a:r>
            <a:r>
              <a:rPr lang="en-US" dirty="0"/>
              <a:t>, R., Evans, N., Oh, A. and Kang, M., 2020. Hospitality management and digital transformation: balancing efficiency, agility and guest experience in the era of disruption. Routledge.</a:t>
            </a:r>
          </a:p>
          <a:p>
            <a:r>
              <a:rPr lang="en-US" dirty="0"/>
              <a:t>Dawson, J. </a:t>
            </a:r>
            <a:r>
              <a:rPr lang="en-US" dirty="0" err="1"/>
              <a:t>Lemelin</a:t>
            </a:r>
            <a:r>
              <a:rPr lang="en-US" dirty="0"/>
              <a:t>, H. Stewart, E. (2012) Last Chance Tourism: Adapting Tourism Opportunities in a Changing World, Routledge, London</a:t>
            </a:r>
          </a:p>
          <a:p>
            <a:r>
              <a:rPr lang="en-US" dirty="0"/>
              <a:t>Ghosh, M. and Sen, S., 2023. CLOUD-BASED DATA ANALYTICS PLATFORM IN THE HOSPITALITY INDUSTRY: A COMPREHENSIVE ANALYSIS AND FUTURE PROSPECTS.</a:t>
            </a:r>
          </a:p>
          <a:p>
            <a:r>
              <a:rPr lang="en-US" dirty="0"/>
              <a:t>Shang, L., </a:t>
            </a:r>
            <a:r>
              <a:rPr lang="en-US" dirty="0" err="1"/>
              <a:t>Heckelei</a:t>
            </a:r>
            <a:r>
              <a:rPr lang="en-US" dirty="0"/>
              <a:t>, T., </a:t>
            </a:r>
            <a:r>
              <a:rPr lang="en-US" dirty="0" err="1"/>
              <a:t>Gerullis</a:t>
            </a:r>
            <a:r>
              <a:rPr lang="en-US" dirty="0"/>
              <a:t>, M.K., </a:t>
            </a:r>
            <a:r>
              <a:rPr lang="en-US" dirty="0" err="1"/>
              <a:t>Börner</a:t>
            </a:r>
            <a:r>
              <a:rPr lang="en-US" dirty="0"/>
              <a:t>, J. and Rasch, S., 2021. Adoption and diffusion of digital farming technologies-integrating farm-level evidence and system interaction. Agricultural Systems, 190, </a:t>
            </a:r>
            <a:r>
              <a:rPr lang="en-US" dirty="0" err="1"/>
              <a:t>p.103074</a:t>
            </a:r>
            <a:r>
              <a:rPr lang="en-US" dirty="0"/>
              <a:t>.</a:t>
            </a:r>
          </a:p>
          <a:p>
            <a:r>
              <a:rPr lang="en-US" dirty="0"/>
              <a:t>Springer, T., 2022. How tech solutions help expand accessibility to all customers  [Online] Available At: https://www.hotelmanagement.net/operate/how-tech-solutions-help-expand-accessibility-all-customers [Accessed On: 23/01/2024]</a:t>
            </a:r>
          </a:p>
          <a:p>
            <a:r>
              <a:rPr lang="en-US" dirty="0"/>
              <a:t>Wang, M., Zhu, T., Zhang, T., Zhang, J., Yu, S. and Zhou, W., 2020. Security and privacy in </a:t>
            </a:r>
            <a:r>
              <a:rPr lang="en-US" dirty="0" err="1"/>
              <a:t>6G</a:t>
            </a:r>
            <a:r>
              <a:rPr lang="en-US" dirty="0"/>
              <a:t> networks: New areas and new challenges. Digital Communications and Networks, 6(3), </a:t>
            </a:r>
            <a:r>
              <a:rPr lang="en-US" dirty="0" err="1"/>
              <a:t>pp.281</a:t>
            </a:r>
            <a:r>
              <a:rPr lang="en-US" dirty="0"/>
              <a:t>-291.</a:t>
            </a:r>
          </a:p>
          <a:p>
            <a:r>
              <a:rPr lang="en-US" dirty="0"/>
              <a:t>Wynn, M. and Lam, C., 2023. </a:t>
            </a:r>
            <a:r>
              <a:rPr lang="en-US" dirty="0" err="1"/>
              <a:t>Digitalisation</a:t>
            </a:r>
            <a:r>
              <a:rPr lang="en-US" dirty="0"/>
              <a:t> and IT strategy in the hospitality industry. Systems, 11(10), </a:t>
            </a:r>
            <a:r>
              <a:rPr lang="en-US" dirty="0" err="1"/>
              <a:t>p.501</a:t>
            </a:r>
            <a:r>
              <a:rPr lang="en-US" dirty="0"/>
              <a:t>. </a:t>
            </a:r>
          </a:p>
          <a:p>
            <a:endParaRPr lang="en-GB" dirty="0"/>
          </a:p>
        </p:txBody>
      </p:sp>
      <p:sp>
        <p:nvSpPr>
          <p:cNvPr id="8" name="Footer Placeholder 7">
            <a:extLst>
              <a:ext uri="{FF2B5EF4-FFF2-40B4-BE49-F238E27FC236}">
                <a16:creationId xmlns:a16="http://schemas.microsoft.com/office/drawing/2014/main" id="{8A80434E-6371-436E-4EFC-6893478ACD4A}"/>
              </a:ext>
            </a:extLst>
          </p:cNvPr>
          <p:cNvSpPr>
            <a:spLocks noGrp="1"/>
          </p:cNvSpPr>
          <p:nvPr>
            <p:ph type="ftr" sz="quarter" idx="11"/>
          </p:nvPr>
        </p:nvSpPr>
        <p:spPr/>
        <p:txBody>
          <a:bodyPr/>
          <a:lstStyle/>
          <a:p>
            <a:r>
              <a:rPr lang="en-US"/>
              <a:t>Sample footer text</a:t>
            </a:r>
          </a:p>
        </p:txBody>
      </p:sp>
      <p:sp>
        <p:nvSpPr>
          <p:cNvPr id="9" name="Date Placeholder 8">
            <a:extLst>
              <a:ext uri="{FF2B5EF4-FFF2-40B4-BE49-F238E27FC236}">
                <a16:creationId xmlns:a16="http://schemas.microsoft.com/office/drawing/2014/main" id="{208D3DF0-16E2-7A93-5A01-E643D50274BE}"/>
              </a:ext>
            </a:extLst>
          </p:cNvPr>
          <p:cNvSpPr>
            <a:spLocks noGrp="1"/>
          </p:cNvSpPr>
          <p:nvPr>
            <p:ph type="dt" sz="half" idx="10"/>
          </p:nvPr>
        </p:nvSpPr>
        <p:spPr/>
        <p:txBody>
          <a:bodyPr/>
          <a:lstStyle/>
          <a:p>
            <a:r>
              <a:rPr lang="en-US"/>
              <a:t>3/1/20XX</a:t>
            </a:r>
          </a:p>
        </p:txBody>
      </p:sp>
      <p:sp>
        <p:nvSpPr>
          <p:cNvPr id="10" name="Slide Number Placeholder 9">
            <a:extLst>
              <a:ext uri="{FF2B5EF4-FFF2-40B4-BE49-F238E27FC236}">
                <a16:creationId xmlns:a16="http://schemas.microsoft.com/office/drawing/2014/main" id="{43AA29BD-B866-049C-7DDC-5FC5553C6507}"/>
              </a:ext>
            </a:extLst>
          </p:cNvPr>
          <p:cNvSpPr>
            <a:spLocks noGrp="1"/>
          </p:cNvSpPr>
          <p:nvPr>
            <p:ph type="sldNum" sz="quarter" idx="12"/>
          </p:nvPr>
        </p:nvSpPr>
        <p:spPr/>
        <p:txBody>
          <a:bodyPr/>
          <a:lstStyle/>
          <a:p>
            <a:fld id="{CB1E4CB7-CB13-4810-BF18-BE31AFC64F93}" type="slidenum">
              <a:rPr lang="en-US" smtClean="0"/>
              <a:t>12</a:t>
            </a:fld>
            <a:endParaRPr lang="en-US"/>
          </a:p>
        </p:txBody>
      </p:sp>
    </p:spTree>
    <p:extLst>
      <p:ext uri="{BB962C8B-B14F-4D97-AF65-F5344CB8AC3E}">
        <p14:creationId xmlns:p14="http://schemas.microsoft.com/office/powerpoint/2010/main" val="14866135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C2480-21DF-4547-B928-8E2BEDC4756E}"/>
              </a:ext>
            </a:extLst>
          </p:cNvPr>
          <p:cNvSpPr>
            <a:spLocks noGrp="1"/>
          </p:cNvSpPr>
          <p:nvPr>
            <p:ph type="title"/>
          </p:nvPr>
        </p:nvSpPr>
        <p:spPr>
          <a:xfrm>
            <a:off x="762000" y="3822282"/>
            <a:ext cx="5012266" cy="2273710"/>
          </a:xfrm>
        </p:spPr>
        <p:txBody>
          <a:bodyPr/>
          <a:lstStyle/>
          <a:p>
            <a:r>
              <a:rPr lang="en-US" dirty="0"/>
              <a:t>Any Question?</a:t>
            </a:r>
          </a:p>
        </p:txBody>
      </p:sp>
      <p:sp>
        <p:nvSpPr>
          <p:cNvPr id="13" name="Date Placeholder 12">
            <a:extLst>
              <a:ext uri="{FF2B5EF4-FFF2-40B4-BE49-F238E27FC236}">
                <a16:creationId xmlns:a16="http://schemas.microsoft.com/office/drawing/2014/main" id="{0F7E0785-BC2C-4F58-B5AF-3AC18AC72BB8}"/>
              </a:ext>
            </a:extLst>
          </p:cNvPr>
          <p:cNvSpPr>
            <a:spLocks noGrp="1"/>
          </p:cNvSpPr>
          <p:nvPr>
            <p:ph type="dt" sz="half" idx="10"/>
          </p:nvPr>
        </p:nvSpPr>
        <p:spPr>
          <a:xfrm>
            <a:off x="8805672" y="6400800"/>
            <a:ext cx="1865376" cy="365125"/>
          </a:xfrm>
        </p:spPr>
        <p:txBody>
          <a:bodyPr/>
          <a:lstStyle/>
          <a:p>
            <a:r>
              <a:rPr lang="en-US"/>
              <a:t>3/1/20XX</a:t>
            </a:r>
          </a:p>
        </p:txBody>
      </p:sp>
      <p:sp>
        <p:nvSpPr>
          <p:cNvPr id="15" name="Slide Number Placeholder 14">
            <a:extLst>
              <a:ext uri="{FF2B5EF4-FFF2-40B4-BE49-F238E27FC236}">
                <a16:creationId xmlns:a16="http://schemas.microsoft.com/office/drawing/2014/main" id="{3A04B45E-16DF-47B9-900E-047D593DF25B}"/>
              </a:ext>
            </a:extLst>
          </p:cNvPr>
          <p:cNvSpPr>
            <a:spLocks noGrp="1"/>
          </p:cNvSpPr>
          <p:nvPr>
            <p:ph type="sldNum" sz="quarter" idx="12"/>
          </p:nvPr>
        </p:nvSpPr>
        <p:spPr>
          <a:xfrm>
            <a:off x="10899648" y="6400800"/>
            <a:ext cx="530352" cy="365125"/>
          </a:xfrm>
        </p:spPr>
        <p:txBody>
          <a:bodyPr/>
          <a:lstStyle/>
          <a:p>
            <a:fld id="{CB1E4CB7-CB13-4810-BF18-BE31AFC64F93}" type="slidenum">
              <a:rPr lang="en-US" smtClean="0"/>
              <a:pPr/>
              <a:t>13</a:t>
            </a:fld>
            <a:endParaRPr lang="en-US"/>
          </a:p>
        </p:txBody>
      </p:sp>
      <p:pic>
        <p:nvPicPr>
          <p:cNvPr id="16" name="Picture 15">
            <a:extLst>
              <a:ext uri="{FF2B5EF4-FFF2-40B4-BE49-F238E27FC236}">
                <a16:creationId xmlns:a16="http://schemas.microsoft.com/office/drawing/2014/main" id="{F6151943-2778-C988-CF78-E2EF1B680A13}"/>
              </a:ext>
            </a:extLst>
          </p:cNvPr>
          <p:cNvPicPr>
            <a:picLocks noChangeAspect="1"/>
          </p:cNvPicPr>
          <p:nvPr/>
        </p:nvPicPr>
        <p:blipFill>
          <a:blip r:embed="rId2"/>
          <a:stretch>
            <a:fillRect/>
          </a:stretch>
        </p:blipFill>
        <p:spPr>
          <a:xfrm>
            <a:off x="7853332" y="749781"/>
            <a:ext cx="3576668" cy="2446441"/>
          </a:xfrm>
          <a:prstGeom prst="rect">
            <a:avLst/>
          </a:prstGeom>
        </p:spPr>
      </p:pic>
    </p:spTree>
    <p:extLst>
      <p:ext uri="{BB962C8B-B14F-4D97-AF65-F5344CB8AC3E}">
        <p14:creationId xmlns:p14="http://schemas.microsoft.com/office/powerpoint/2010/main" val="38728949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2D901-596D-6FA7-B5FC-3C63FC0DAFCA}"/>
              </a:ext>
            </a:extLst>
          </p:cNvPr>
          <p:cNvSpPr>
            <a:spLocks noGrp="1"/>
          </p:cNvSpPr>
          <p:nvPr>
            <p:ph type="title"/>
          </p:nvPr>
        </p:nvSpPr>
        <p:spPr>
          <a:xfrm>
            <a:off x="1187116" y="1768893"/>
            <a:ext cx="9483932" cy="2273710"/>
          </a:xfrm>
        </p:spPr>
        <p:txBody>
          <a:bodyPr/>
          <a:lstStyle/>
          <a:p>
            <a:pPr algn="ctr"/>
            <a:r>
              <a:rPr lang="en-GB" sz="13800" dirty="0"/>
              <a:t>Thank you </a:t>
            </a:r>
          </a:p>
        </p:txBody>
      </p:sp>
      <p:sp>
        <p:nvSpPr>
          <p:cNvPr id="8" name="Date Placeholder 7">
            <a:extLst>
              <a:ext uri="{FF2B5EF4-FFF2-40B4-BE49-F238E27FC236}">
                <a16:creationId xmlns:a16="http://schemas.microsoft.com/office/drawing/2014/main" id="{6170B8BC-414B-B096-C18C-CD4457E3BD8A}"/>
              </a:ext>
            </a:extLst>
          </p:cNvPr>
          <p:cNvSpPr>
            <a:spLocks noGrp="1"/>
          </p:cNvSpPr>
          <p:nvPr>
            <p:ph type="dt" sz="half" idx="10"/>
          </p:nvPr>
        </p:nvSpPr>
        <p:spPr/>
        <p:txBody>
          <a:bodyPr/>
          <a:lstStyle/>
          <a:p>
            <a:r>
              <a:rPr lang="en-US"/>
              <a:t>3/1/20XX</a:t>
            </a:r>
          </a:p>
        </p:txBody>
      </p:sp>
      <p:sp>
        <p:nvSpPr>
          <p:cNvPr id="9" name="Slide Number Placeholder 8">
            <a:extLst>
              <a:ext uri="{FF2B5EF4-FFF2-40B4-BE49-F238E27FC236}">
                <a16:creationId xmlns:a16="http://schemas.microsoft.com/office/drawing/2014/main" id="{24FD8CBA-6994-CA5B-6142-C3A7AA72B8EE}"/>
              </a:ext>
            </a:extLst>
          </p:cNvPr>
          <p:cNvSpPr>
            <a:spLocks noGrp="1"/>
          </p:cNvSpPr>
          <p:nvPr>
            <p:ph type="sldNum" sz="quarter" idx="12"/>
          </p:nvPr>
        </p:nvSpPr>
        <p:spPr/>
        <p:txBody>
          <a:bodyPr/>
          <a:lstStyle/>
          <a:p>
            <a:fld id="{CB1E4CB7-CB13-4810-BF18-BE31AFC64F93}" type="slidenum">
              <a:rPr lang="en-US" smtClean="0"/>
              <a:t>14</a:t>
            </a:fld>
            <a:endParaRPr lang="en-US"/>
          </a:p>
        </p:txBody>
      </p:sp>
    </p:spTree>
    <p:extLst>
      <p:ext uri="{BB962C8B-B14F-4D97-AF65-F5344CB8AC3E}">
        <p14:creationId xmlns:p14="http://schemas.microsoft.com/office/powerpoint/2010/main" val="2133761329"/>
      </p:ext>
    </p:extLst>
  </p:cSld>
  <p:clrMapOvr>
    <a:masterClrMapping/>
  </p:clrMapOvr>
</p:sld>
</file>

<file path=ppt/theme/theme1.xml><?xml version="1.0" encoding="utf-8"?>
<a:theme xmlns:a="http://schemas.openxmlformats.org/drawingml/2006/main" name="PrismaticVTI">
  <a:themeElements>
    <a:clrScheme name="Prismatic">
      <a:dk1>
        <a:sysClr val="windowText" lastClr="000000"/>
      </a:dk1>
      <a:lt1>
        <a:sysClr val="window" lastClr="FFFFFF"/>
      </a:lt1>
      <a:dk2>
        <a:srgbClr val="131523"/>
      </a:dk2>
      <a:lt2>
        <a:srgbClr val="E7E6E6"/>
      </a:lt2>
      <a:accent1>
        <a:srgbClr val="42B3BD"/>
      </a:accent1>
      <a:accent2>
        <a:srgbClr val="51B851"/>
      </a:accent2>
      <a:accent3>
        <a:srgbClr val="B5A603"/>
      </a:accent3>
      <a:accent4>
        <a:srgbClr val="F58505"/>
      </a:accent4>
      <a:accent5>
        <a:srgbClr val="FA2481"/>
      </a:accent5>
      <a:accent6>
        <a:srgbClr val="9CA2AB"/>
      </a:accent6>
      <a:hlink>
        <a:srgbClr val="FA2481"/>
      </a:hlink>
      <a:folHlink>
        <a:srgbClr val="57618E"/>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F6272451-D558-4710-AF52-0EC1BD4C424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3076797-8467-41BB-91A7-9AE8328A6850}">
  <ds:schemaRefs>
    <ds:schemaRef ds:uri="http://schemas.microsoft.com/sharepoint/v3/contenttype/forms"/>
  </ds:schemaRefs>
</ds:datastoreItem>
</file>

<file path=customXml/itemProps3.xml><?xml version="1.0" encoding="utf-8"?>
<ds:datastoreItem xmlns:ds="http://schemas.openxmlformats.org/officeDocument/2006/customXml" ds:itemID="{56B19C5C-61AD-4793-BB9D-6401AD34A775}">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Prismatic design</Template>
  <TotalTime>56</TotalTime>
  <Words>1808</Words>
  <Application>Microsoft Office PowerPoint</Application>
  <PresentationFormat>Widescreen</PresentationFormat>
  <Paragraphs>126</Paragraphs>
  <Slides>14</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Aharoni</vt:lpstr>
      <vt:lpstr>Arial</vt:lpstr>
      <vt:lpstr>Avenir Next LT Pro</vt:lpstr>
      <vt:lpstr>Calibri</vt:lpstr>
      <vt:lpstr>PrismaticVTI</vt:lpstr>
      <vt:lpstr>Technology in the Hotel and Hospitality Sector</vt:lpstr>
      <vt:lpstr>Table of Content </vt:lpstr>
      <vt:lpstr>Introduction</vt:lpstr>
      <vt:lpstr>Importance of Technology in Hospitality</vt:lpstr>
      <vt:lpstr>Overview of Literature </vt:lpstr>
      <vt:lpstr> Impacts of Hotel Sector</vt:lpstr>
      <vt:lpstr>Hotel Technology Implementation</vt:lpstr>
      <vt:lpstr>Recommendations</vt:lpstr>
      <vt:lpstr>Staff Training in Technology</vt:lpstr>
      <vt:lpstr>Promoting Technological Use in Hotels </vt:lpstr>
      <vt:lpstr>Conclusion</vt:lpstr>
      <vt:lpstr>Reference List </vt:lpstr>
      <vt:lpstr>Any Question?</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Technology in the Hotel and Hospitality Sector</dc:title>
  <cp:lastModifiedBy>Denisa Florea (2023584)</cp:lastModifiedBy>
  <cp:revision>1</cp:revision>
  <dcterms:created xsi:type="dcterms:W3CDTF">2024-01-23T17:33:31Z</dcterms:created>
  <dcterms:modified xsi:type="dcterms:W3CDTF">2024-02-26T19:15:13Z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