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609" r:id="rId3"/>
    <p:sldId id="607" r:id="rId4"/>
    <p:sldId id="608"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6" autoAdjust="0"/>
    <p:restoredTop sz="94660"/>
  </p:normalViewPr>
  <p:slideViewPr>
    <p:cSldViewPr snapToGrid="0">
      <p:cViewPr varScale="1">
        <p:scale>
          <a:sx n="84" d="100"/>
          <a:sy n="84" d="100"/>
        </p:scale>
        <p:origin x="63"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0FD68-F7A8-FB70-6E25-1498AF42808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79AFC11-803A-1E0A-5538-BE84BFAE005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98C8FFF-793C-3A94-901F-2F2E45574BCB}"/>
              </a:ext>
            </a:extLst>
          </p:cNvPr>
          <p:cNvSpPr>
            <a:spLocks noGrp="1"/>
          </p:cNvSpPr>
          <p:nvPr>
            <p:ph type="dt" sz="half" idx="10"/>
          </p:nvPr>
        </p:nvSpPr>
        <p:spPr/>
        <p:txBody>
          <a:bodyPr/>
          <a:lstStyle/>
          <a:p>
            <a:fld id="{92ED7A87-B941-4A51-880D-6DF8C55D53EA}" type="datetimeFigureOut">
              <a:rPr lang="en-GB" smtClean="0"/>
              <a:t>11/09/2023</a:t>
            </a:fld>
            <a:endParaRPr lang="en-GB"/>
          </a:p>
        </p:txBody>
      </p:sp>
      <p:sp>
        <p:nvSpPr>
          <p:cNvPr id="5" name="Footer Placeholder 4">
            <a:extLst>
              <a:ext uri="{FF2B5EF4-FFF2-40B4-BE49-F238E27FC236}">
                <a16:creationId xmlns:a16="http://schemas.microsoft.com/office/drawing/2014/main" id="{D8609252-4DD7-D120-BA09-16B31C22F0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FE3EA9-9210-69FE-43AE-AEC881F092E1}"/>
              </a:ext>
            </a:extLst>
          </p:cNvPr>
          <p:cNvSpPr>
            <a:spLocks noGrp="1"/>
          </p:cNvSpPr>
          <p:nvPr>
            <p:ph type="sldNum" sz="quarter" idx="12"/>
          </p:nvPr>
        </p:nvSpPr>
        <p:spPr/>
        <p:txBody>
          <a:bodyPr/>
          <a:lstStyle/>
          <a:p>
            <a:fld id="{837594A8-5F6A-4149-A88C-CAB989E7E8F2}" type="slidenum">
              <a:rPr lang="en-GB" smtClean="0"/>
              <a:t>‹#›</a:t>
            </a:fld>
            <a:endParaRPr lang="en-GB"/>
          </a:p>
        </p:txBody>
      </p:sp>
    </p:spTree>
    <p:extLst>
      <p:ext uri="{BB962C8B-B14F-4D97-AF65-F5344CB8AC3E}">
        <p14:creationId xmlns:p14="http://schemas.microsoft.com/office/powerpoint/2010/main" val="30746524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F852E-C761-F6BE-CA00-7EA3B87D01E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FA16D5-9DD3-C3FB-CC3C-CBED54F31AE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88AD7C-586F-247B-DAC1-C861A816C939}"/>
              </a:ext>
            </a:extLst>
          </p:cNvPr>
          <p:cNvSpPr>
            <a:spLocks noGrp="1"/>
          </p:cNvSpPr>
          <p:nvPr>
            <p:ph type="dt" sz="half" idx="10"/>
          </p:nvPr>
        </p:nvSpPr>
        <p:spPr/>
        <p:txBody>
          <a:bodyPr/>
          <a:lstStyle/>
          <a:p>
            <a:fld id="{92ED7A87-B941-4A51-880D-6DF8C55D53EA}" type="datetimeFigureOut">
              <a:rPr lang="en-GB" smtClean="0"/>
              <a:t>11/09/2023</a:t>
            </a:fld>
            <a:endParaRPr lang="en-GB"/>
          </a:p>
        </p:txBody>
      </p:sp>
      <p:sp>
        <p:nvSpPr>
          <p:cNvPr id="5" name="Footer Placeholder 4">
            <a:extLst>
              <a:ext uri="{FF2B5EF4-FFF2-40B4-BE49-F238E27FC236}">
                <a16:creationId xmlns:a16="http://schemas.microsoft.com/office/drawing/2014/main" id="{9435EC51-8552-2602-F330-5E4A8B68F1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F6370C-8C1A-2527-B35A-E573222B47A5}"/>
              </a:ext>
            </a:extLst>
          </p:cNvPr>
          <p:cNvSpPr>
            <a:spLocks noGrp="1"/>
          </p:cNvSpPr>
          <p:nvPr>
            <p:ph type="sldNum" sz="quarter" idx="12"/>
          </p:nvPr>
        </p:nvSpPr>
        <p:spPr/>
        <p:txBody>
          <a:bodyPr/>
          <a:lstStyle/>
          <a:p>
            <a:fld id="{837594A8-5F6A-4149-A88C-CAB989E7E8F2}" type="slidenum">
              <a:rPr lang="en-GB" smtClean="0"/>
              <a:t>‹#›</a:t>
            </a:fld>
            <a:endParaRPr lang="en-GB"/>
          </a:p>
        </p:txBody>
      </p:sp>
    </p:spTree>
    <p:extLst>
      <p:ext uri="{BB962C8B-B14F-4D97-AF65-F5344CB8AC3E}">
        <p14:creationId xmlns:p14="http://schemas.microsoft.com/office/powerpoint/2010/main" val="18320720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68EB26-8CD0-D484-67D7-4E1E3332546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F259649-0FE2-CC87-E9FA-F0C91055211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9FEDDD-DE5F-654E-22B9-EF9813C194F0}"/>
              </a:ext>
            </a:extLst>
          </p:cNvPr>
          <p:cNvSpPr>
            <a:spLocks noGrp="1"/>
          </p:cNvSpPr>
          <p:nvPr>
            <p:ph type="dt" sz="half" idx="10"/>
          </p:nvPr>
        </p:nvSpPr>
        <p:spPr/>
        <p:txBody>
          <a:bodyPr/>
          <a:lstStyle/>
          <a:p>
            <a:fld id="{92ED7A87-B941-4A51-880D-6DF8C55D53EA}" type="datetimeFigureOut">
              <a:rPr lang="en-GB" smtClean="0"/>
              <a:t>11/09/2023</a:t>
            </a:fld>
            <a:endParaRPr lang="en-GB"/>
          </a:p>
        </p:txBody>
      </p:sp>
      <p:sp>
        <p:nvSpPr>
          <p:cNvPr id="5" name="Footer Placeholder 4">
            <a:extLst>
              <a:ext uri="{FF2B5EF4-FFF2-40B4-BE49-F238E27FC236}">
                <a16:creationId xmlns:a16="http://schemas.microsoft.com/office/drawing/2014/main" id="{34EDEE1B-1443-8B36-63DF-9ECE98F474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21FC70-066D-D0BC-E3E7-01251F6F245B}"/>
              </a:ext>
            </a:extLst>
          </p:cNvPr>
          <p:cNvSpPr>
            <a:spLocks noGrp="1"/>
          </p:cNvSpPr>
          <p:nvPr>
            <p:ph type="sldNum" sz="quarter" idx="12"/>
          </p:nvPr>
        </p:nvSpPr>
        <p:spPr/>
        <p:txBody>
          <a:bodyPr/>
          <a:lstStyle/>
          <a:p>
            <a:fld id="{837594A8-5F6A-4149-A88C-CAB989E7E8F2}" type="slidenum">
              <a:rPr lang="en-GB" smtClean="0"/>
              <a:t>‹#›</a:t>
            </a:fld>
            <a:endParaRPr lang="en-GB"/>
          </a:p>
        </p:txBody>
      </p:sp>
    </p:spTree>
    <p:extLst>
      <p:ext uri="{BB962C8B-B14F-4D97-AF65-F5344CB8AC3E}">
        <p14:creationId xmlns:p14="http://schemas.microsoft.com/office/powerpoint/2010/main" val="12242657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66999-55AB-7070-7B1F-624CC267D4F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6E5BBE1-3101-7EDA-EA53-3A11B0606DE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478952-748A-EB7B-F938-F61D3C9C671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30754CB-2A12-FB7A-9628-F74F3A43A307}"/>
              </a:ext>
            </a:extLst>
          </p:cNvPr>
          <p:cNvSpPr>
            <a:spLocks noGrp="1"/>
          </p:cNvSpPr>
          <p:nvPr>
            <p:ph type="dt" sz="half" idx="10"/>
          </p:nvPr>
        </p:nvSpPr>
        <p:spPr/>
        <p:txBody>
          <a:bodyPr/>
          <a:lstStyle/>
          <a:p>
            <a:fld id="{92ED7A87-B941-4A51-880D-6DF8C55D53EA}" type="datetimeFigureOut">
              <a:rPr lang="en-GB" smtClean="0"/>
              <a:t>11/09/2023</a:t>
            </a:fld>
            <a:endParaRPr lang="en-GB"/>
          </a:p>
        </p:txBody>
      </p:sp>
      <p:sp>
        <p:nvSpPr>
          <p:cNvPr id="6" name="Footer Placeholder 5">
            <a:extLst>
              <a:ext uri="{FF2B5EF4-FFF2-40B4-BE49-F238E27FC236}">
                <a16:creationId xmlns:a16="http://schemas.microsoft.com/office/drawing/2014/main" id="{8C86FB07-AD68-63DB-FE83-7D3145C9EE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6D0096B-E043-CF7B-CE4B-3EAC99DE71BB}"/>
              </a:ext>
            </a:extLst>
          </p:cNvPr>
          <p:cNvSpPr>
            <a:spLocks noGrp="1"/>
          </p:cNvSpPr>
          <p:nvPr>
            <p:ph type="sldNum" sz="quarter" idx="12"/>
          </p:nvPr>
        </p:nvSpPr>
        <p:spPr/>
        <p:txBody>
          <a:bodyPr/>
          <a:lstStyle/>
          <a:p>
            <a:fld id="{837594A8-5F6A-4149-A88C-CAB989E7E8F2}" type="slidenum">
              <a:rPr lang="en-GB" smtClean="0"/>
              <a:t>‹#›</a:t>
            </a:fld>
            <a:endParaRPr lang="en-GB"/>
          </a:p>
        </p:txBody>
      </p:sp>
    </p:spTree>
    <p:extLst>
      <p:ext uri="{BB962C8B-B14F-4D97-AF65-F5344CB8AC3E}">
        <p14:creationId xmlns:p14="http://schemas.microsoft.com/office/powerpoint/2010/main" val="14374024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5238C-8949-0D7E-667B-8322EB8C927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8B832D7-1063-808A-BDFA-A86EC7A9D52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294C6FC-2D5D-0B5E-B31F-08418AA9DCC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C3559F0-6E65-AFEA-A051-E55BED63492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AC83397-397A-0F12-0BD1-FAD5D5255F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9B5F57-D516-2546-D6BA-3E18C3BD18A3}"/>
              </a:ext>
            </a:extLst>
          </p:cNvPr>
          <p:cNvSpPr>
            <a:spLocks noGrp="1"/>
          </p:cNvSpPr>
          <p:nvPr>
            <p:ph type="dt" sz="half" idx="10"/>
          </p:nvPr>
        </p:nvSpPr>
        <p:spPr/>
        <p:txBody>
          <a:bodyPr/>
          <a:lstStyle/>
          <a:p>
            <a:fld id="{92ED7A87-B941-4A51-880D-6DF8C55D53EA}" type="datetimeFigureOut">
              <a:rPr lang="en-GB" smtClean="0"/>
              <a:t>11/09/2023</a:t>
            </a:fld>
            <a:endParaRPr lang="en-GB"/>
          </a:p>
        </p:txBody>
      </p:sp>
      <p:sp>
        <p:nvSpPr>
          <p:cNvPr id="8" name="Footer Placeholder 7">
            <a:extLst>
              <a:ext uri="{FF2B5EF4-FFF2-40B4-BE49-F238E27FC236}">
                <a16:creationId xmlns:a16="http://schemas.microsoft.com/office/drawing/2014/main" id="{D64D1CF0-3C46-E626-E02F-DE5629884B5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DAFFA14-6087-988C-541A-F723774CB076}"/>
              </a:ext>
            </a:extLst>
          </p:cNvPr>
          <p:cNvSpPr>
            <a:spLocks noGrp="1"/>
          </p:cNvSpPr>
          <p:nvPr>
            <p:ph type="sldNum" sz="quarter" idx="12"/>
          </p:nvPr>
        </p:nvSpPr>
        <p:spPr/>
        <p:txBody>
          <a:bodyPr/>
          <a:lstStyle/>
          <a:p>
            <a:fld id="{837594A8-5F6A-4149-A88C-CAB989E7E8F2}" type="slidenum">
              <a:rPr lang="en-GB" smtClean="0"/>
              <a:t>‹#›</a:t>
            </a:fld>
            <a:endParaRPr lang="en-GB"/>
          </a:p>
        </p:txBody>
      </p:sp>
    </p:spTree>
    <p:extLst>
      <p:ext uri="{BB962C8B-B14F-4D97-AF65-F5344CB8AC3E}">
        <p14:creationId xmlns:p14="http://schemas.microsoft.com/office/powerpoint/2010/main" val="35790771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A77AB-0E36-44DF-4035-0E248EB7989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EE90658-08A3-1462-9517-C31F17A12558}"/>
              </a:ext>
            </a:extLst>
          </p:cNvPr>
          <p:cNvSpPr>
            <a:spLocks noGrp="1"/>
          </p:cNvSpPr>
          <p:nvPr>
            <p:ph type="dt" sz="half" idx="10"/>
          </p:nvPr>
        </p:nvSpPr>
        <p:spPr/>
        <p:txBody>
          <a:bodyPr/>
          <a:lstStyle/>
          <a:p>
            <a:fld id="{92ED7A87-B941-4A51-880D-6DF8C55D53EA}" type="datetimeFigureOut">
              <a:rPr lang="en-GB" smtClean="0"/>
              <a:t>11/09/2023</a:t>
            </a:fld>
            <a:endParaRPr lang="en-GB"/>
          </a:p>
        </p:txBody>
      </p:sp>
      <p:sp>
        <p:nvSpPr>
          <p:cNvPr id="4" name="Footer Placeholder 3">
            <a:extLst>
              <a:ext uri="{FF2B5EF4-FFF2-40B4-BE49-F238E27FC236}">
                <a16:creationId xmlns:a16="http://schemas.microsoft.com/office/drawing/2014/main" id="{7ABAD24D-31FC-0484-C875-90A1A472B73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443968B-DD7E-E6E0-9931-56DCDAF2E059}"/>
              </a:ext>
            </a:extLst>
          </p:cNvPr>
          <p:cNvSpPr>
            <a:spLocks noGrp="1"/>
          </p:cNvSpPr>
          <p:nvPr>
            <p:ph type="sldNum" sz="quarter" idx="12"/>
          </p:nvPr>
        </p:nvSpPr>
        <p:spPr/>
        <p:txBody>
          <a:bodyPr/>
          <a:lstStyle/>
          <a:p>
            <a:fld id="{837594A8-5F6A-4149-A88C-CAB989E7E8F2}" type="slidenum">
              <a:rPr lang="en-GB" smtClean="0"/>
              <a:t>‹#›</a:t>
            </a:fld>
            <a:endParaRPr lang="en-GB"/>
          </a:p>
        </p:txBody>
      </p:sp>
    </p:spTree>
    <p:extLst>
      <p:ext uri="{BB962C8B-B14F-4D97-AF65-F5344CB8AC3E}">
        <p14:creationId xmlns:p14="http://schemas.microsoft.com/office/powerpoint/2010/main" val="29475568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9AEBA2-64CD-33F6-F061-F7CFD9F1A4DB}"/>
              </a:ext>
            </a:extLst>
          </p:cNvPr>
          <p:cNvSpPr>
            <a:spLocks noGrp="1"/>
          </p:cNvSpPr>
          <p:nvPr>
            <p:ph type="dt" sz="half" idx="10"/>
          </p:nvPr>
        </p:nvSpPr>
        <p:spPr/>
        <p:txBody>
          <a:bodyPr/>
          <a:lstStyle/>
          <a:p>
            <a:fld id="{92ED7A87-B941-4A51-880D-6DF8C55D53EA}" type="datetimeFigureOut">
              <a:rPr lang="en-GB" smtClean="0"/>
              <a:t>11/09/2023</a:t>
            </a:fld>
            <a:endParaRPr lang="en-GB"/>
          </a:p>
        </p:txBody>
      </p:sp>
      <p:sp>
        <p:nvSpPr>
          <p:cNvPr id="3" name="Footer Placeholder 2">
            <a:extLst>
              <a:ext uri="{FF2B5EF4-FFF2-40B4-BE49-F238E27FC236}">
                <a16:creationId xmlns:a16="http://schemas.microsoft.com/office/drawing/2014/main" id="{8BB2FA07-28D2-B507-C73E-79E29E8D2AC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4BD872A-3ABC-98D9-CEFC-E554912A4784}"/>
              </a:ext>
            </a:extLst>
          </p:cNvPr>
          <p:cNvSpPr>
            <a:spLocks noGrp="1"/>
          </p:cNvSpPr>
          <p:nvPr>
            <p:ph type="sldNum" sz="quarter" idx="12"/>
          </p:nvPr>
        </p:nvSpPr>
        <p:spPr/>
        <p:txBody>
          <a:bodyPr/>
          <a:lstStyle/>
          <a:p>
            <a:fld id="{837594A8-5F6A-4149-A88C-CAB989E7E8F2}" type="slidenum">
              <a:rPr lang="en-GB" smtClean="0"/>
              <a:t>‹#›</a:t>
            </a:fld>
            <a:endParaRPr lang="en-GB"/>
          </a:p>
        </p:txBody>
      </p:sp>
    </p:spTree>
    <p:extLst>
      <p:ext uri="{BB962C8B-B14F-4D97-AF65-F5344CB8AC3E}">
        <p14:creationId xmlns:p14="http://schemas.microsoft.com/office/powerpoint/2010/main" val="37632090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B6FBA-A157-1E8A-5AA4-E781FCCE84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A537FD3-692F-536E-46FC-60C84846A5E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FE52D7F-F5E0-22DD-B216-A15E39A366A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BBA58F-2FAA-3941-9594-C935983D0D41}"/>
              </a:ext>
            </a:extLst>
          </p:cNvPr>
          <p:cNvSpPr>
            <a:spLocks noGrp="1"/>
          </p:cNvSpPr>
          <p:nvPr>
            <p:ph type="dt" sz="half" idx="10"/>
          </p:nvPr>
        </p:nvSpPr>
        <p:spPr/>
        <p:txBody>
          <a:bodyPr/>
          <a:lstStyle/>
          <a:p>
            <a:fld id="{92ED7A87-B941-4A51-880D-6DF8C55D53EA}" type="datetimeFigureOut">
              <a:rPr lang="en-GB" smtClean="0"/>
              <a:t>11/09/2023</a:t>
            </a:fld>
            <a:endParaRPr lang="en-GB"/>
          </a:p>
        </p:txBody>
      </p:sp>
      <p:sp>
        <p:nvSpPr>
          <p:cNvPr id="6" name="Footer Placeholder 5">
            <a:extLst>
              <a:ext uri="{FF2B5EF4-FFF2-40B4-BE49-F238E27FC236}">
                <a16:creationId xmlns:a16="http://schemas.microsoft.com/office/drawing/2014/main" id="{8C20A4B5-1C56-B6DA-470B-9881CB9DB3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3CD9A97-9079-0E2C-6595-61D7C1F1D169}"/>
              </a:ext>
            </a:extLst>
          </p:cNvPr>
          <p:cNvSpPr>
            <a:spLocks noGrp="1"/>
          </p:cNvSpPr>
          <p:nvPr>
            <p:ph type="sldNum" sz="quarter" idx="12"/>
          </p:nvPr>
        </p:nvSpPr>
        <p:spPr/>
        <p:txBody>
          <a:bodyPr/>
          <a:lstStyle/>
          <a:p>
            <a:fld id="{837594A8-5F6A-4149-A88C-CAB989E7E8F2}" type="slidenum">
              <a:rPr lang="en-GB" smtClean="0"/>
              <a:t>‹#›</a:t>
            </a:fld>
            <a:endParaRPr lang="en-GB"/>
          </a:p>
        </p:txBody>
      </p:sp>
    </p:spTree>
    <p:extLst>
      <p:ext uri="{BB962C8B-B14F-4D97-AF65-F5344CB8AC3E}">
        <p14:creationId xmlns:p14="http://schemas.microsoft.com/office/powerpoint/2010/main" val="12958683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4DBDD-DF66-C186-E9A3-A5597F4389F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73F9C41-44BD-EAF2-2FAC-C4931155CD9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8DB98D2-4C8E-1602-6071-59DEA3AAEB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D907A14-C885-BCF0-258F-5B73721CDE7D}"/>
              </a:ext>
            </a:extLst>
          </p:cNvPr>
          <p:cNvSpPr>
            <a:spLocks noGrp="1"/>
          </p:cNvSpPr>
          <p:nvPr>
            <p:ph type="dt" sz="half" idx="10"/>
          </p:nvPr>
        </p:nvSpPr>
        <p:spPr/>
        <p:txBody>
          <a:bodyPr/>
          <a:lstStyle/>
          <a:p>
            <a:fld id="{92ED7A87-B941-4A51-880D-6DF8C55D53EA}" type="datetimeFigureOut">
              <a:rPr lang="en-GB" smtClean="0"/>
              <a:t>11/09/2023</a:t>
            </a:fld>
            <a:endParaRPr lang="en-GB"/>
          </a:p>
        </p:txBody>
      </p:sp>
      <p:sp>
        <p:nvSpPr>
          <p:cNvPr id="6" name="Footer Placeholder 5">
            <a:extLst>
              <a:ext uri="{FF2B5EF4-FFF2-40B4-BE49-F238E27FC236}">
                <a16:creationId xmlns:a16="http://schemas.microsoft.com/office/drawing/2014/main" id="{5B9FBDC2-C022-770B-B50D-7F21EA3EE62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4D3DD0-648C-B3F6-5212-A843B81AA6D5}"/>
              </a:ext>
            </a:extLst>
          </p:cNvPr>
          <p:cNvSpPr>
            <a:spLocks noGrp="1"/>
          </p:cNvSpPr>
          <p:nvPr>
            <p:ph type="sldNum" sz="quarter" idx="12"/>
          </p:nvPr>
        </p:nvSpPr>
        <p:spPr/>
        <p:txBody>
          <a:bodyPr/>
          <a:lstStyle/>
          <a:p>
            <a:fld id="{837594A8-5F6A-4149-A88C-CAB989E7E8F2}" type="slidenum">
              <a:rPr lang="en-GB" smtClean="0"/>
              <a:t>‹#›</a:t>
            </a:fld>
            <a:endParaRPr lang="en-GB"/>
          </a:p>
        </p:txBody>
      </p:sp>
    </p:spTree>
    <p:extLst>
      <p:ext uri="{BB962C8B-B14F-4D97-AF65-F5344CB8AC3E}">
        <p14:creationId xmlns:p14="http://schemas.microsoft.com/office/powerpoint/2010/main" val="40198086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D5275-8991-2137-496B-7D1F5C2288E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165D719-0E29-6715-74C6-18F612C7D30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335220-C19A-251D-9F50-B866D8F9E637}"/>
              </a:ext>
            </a:extLst>
          </p:cNvPr>
          <p:cNvSpPr>
            <a:spLocks noGrp="1"/>
          </p:cNvSpPr>
          <p:nvPr>
            <p:ph type="dt" sz="half" idx="10"/>
          </p:nvPr>
        </p:nvSpPr>
        <p:spPr/>
        <p:txBody>
          <a:bodyPr/>
          <a:lstStyle/>
          <a:p>
            <a:fld id="{92ED7A87-B941-4A51-880D-6DF8C55D53EA}" type="datetimeFigureOut">
              <a:rPr lang="en-GB" smtClean="0"/>
              <a:t>11/09/2023</a:t>
            </a:fld>
            <a:endParaRPr lang="en-GB"/>
          </a:p>
        </p:txBody>
      </p:sp>
      <p:sp>
        <p:nvSpPr>
          <p:cNvPr id="5" name="Footer Placeholder 4">
            <a:extLst>
              <a:ext uri="{FF2B5EF4-FFF2-40B4-BE49-F238E27FC236}">
                <a16:creationId xmlns:a16="http://schemas.microsoft.com/office/drawing/2014/main" id="{B2894962-66FC-056C-B817-EB9A45B19A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218950-8668-42A5-85DA-ADBCD0CFDB14}"/>
              </a:ext>
            </a:extLst>
          </p:cNvPr>
          <p:cNvSpPr>
            <a:spLocks noGrp="1"/>
          </p:cNvSpPr>
          <p:nvPr>
            <p:ph type="sldNum" sz="quarter" idx="12"/>
          </p:nvPr>
        </p:nvSpPr>
        <p:spPr/>
        <p:txBody>
          <a:bodyPr/>
          <a:lstStyle/>
          <a:p>
            <a:fld id="{837594A8-5F6A-4149-A88C-CAB989E7E8F2}" type="slidenum">
              <a:rPr lang="en-GB" smtClean="0"/>
              <a:t>‹#›</a:t>
            </a:fld>
            <a:endParaRPr lang="en-GB"/>
          </a:p>
        </p:txBody>
      </p:sp>
    </p:spTree>
    <p:extLst>
      <p:ext uri="{BB962C8B-B14F-4D97-AF65-F5344CB8AC3E}">
        <p14:creationId xmlns:p14="http://schemas.microsoft.com/office/powerpoint/2010/main" val="40940495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63A6156-DB94-890E-2DBB-FCA0D1A3F4D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48D6A75-3C6F-6C4F-E262-ABECEB599C2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3BF48B-4D5F-E56C-5F79-B98795382229}"/>
              </a:ext>
            </a:extLst>
          </p:cNvPr>
          <p:cNvSpPr>
            <a:spLocks noGrp="1"/>
          </p:cNvSpPr>
          <p:nvPr>
            <p:ph type="dt" sz="half" idx="10"/>
          </p:nvPr>
        </p:nvSpPr>
        <p:spPr/>
        <p:txBody>
          <a:bodyPr/>
          <a:lstStyle/>
          <a:p>
            <a:fld id="{92ED7A87-B941-4A51-880D-6DF8C55D53EA}" type="datetimeFigureOut">
              <a:rPr lang="en-GB" smtClean="0"/>
              <a:t>11/09/2023</a:t>
            </a:fld>
            <a:endParaRPr lang="en-GB"/>
          </a:p>
        </p:txBody>
      </p:sp>
      <p:sp>
        <p:nvSpPr>
          <p:cNvPr id="5" name="Footer Placeholder 4">
            <a:extLst>
              <a:ext uri="{FF2B5EF4-FFF2-40B4-BE49-F238E27FC236}">
                <a16:creationId xmlns:a16="http://schemas.microsoft.com/office/drawing/2014/main" id="{E8BEBA93-24E6-018C-1E70-1E389C36FF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BA7015-285B-5AB5-7AA1-28B92947B835}"/>
              </a:ext>
            </a:extLst>
          </p:cNvPr>
          <p:cNvSpPr>
            <a:spLocks noGrp="1"/>
          </p:cNvSpPr>
          <p:nvPr>
            <p:ph type="sldNum" sz="quarter" idx="12"/>
          </p:nvPr>
        </p:nvSpPr>
        <p:spPr/>
        <p:txBody>
          <a:bodyPr/>
          <a:lstStyle/>
          <a:p>
            <a:fld id="{837594A8-5F6A-4149-A88C-CAB989E7E8F2}" type="slidenum">
              <a:rPr lang="en-GB" smtClean="0"/>
              <a:t>‹#›</a:t>
            </a:fld>
            <a:endParaRPr lang="en-GB"/>
          </a:p>
        </p:txBody>
      </p:sp>
    </p:spTree>
    <p:extLst>
      <p:ext uri="{BB962C8B-B14F-4D97-AF65-F5344CB8AC3E}">
        <p14:creationId xmlns:p14="http://schemas.microsoft.com/office/powerpoint/2010/main" val="2186197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10" name="Content Placeholder 9"/>
          <p:cNvSpPr>
            <a:spLocks noGrp="1"/>
          </p:cNvSpPr>
          <p:nvPr>
            <p:ph sz="quarter" idx="13"/>
          </p:nvPr>
        </p:nvSpPr>
        <p:spPr>
          <a:xfrm>
            <a:off x="815413" y="1916832"/>
            <a:ext cx="10753195" cy="40324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969324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60FDC80-FECE-6BA9-828F-D9A32139BC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1A4277E-C108-0B50-FF9A-2AC120EAAE4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F42560-451D-3132-BCE6-36E4445F61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2ED7A87-B941-4A51-880D-6DF8C55D53EA}" type="datetimeFigureOut">
              <a:rPr lang="en-GB" smtClean="0"/>
              <a:t>11/09/2023</a:t>
            </a:fld>
            <a:endParaRPr lang="en-GB"/>
          </a:p>
        </p:txBody>
      </p:sp>
      <p:sp>
        <p:nvSpPr>
          <p:cNvPr id="5" name="Footer Placeholder 4">
            <a:extLst>
              <a:ext uri="{FF2B5EF4-FFF2-40B4-BE49-F238E27FC236}">
                <a16:creationId xmlns:a16="http://schemas.microsoft.com/office/drawing/2014/main" id="{52592B0E-22D4-B4F9-D396-40052EC4081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454E2F8-C959-5BC0-3982-1006B3AF0F8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37594A8-5F6A-4149-A88C-CAB989E7E8F2}" type="slidenum">
              <a:rPr lang="en-GB" smtClean="0"/>
              <a:t>‹#›</a:t>
            </a:fld>
            <a:endParaRPr lang="en-GB"/>
          </a:p>
        </p:txBody>
      </p:sp>
    </p:spTree>
    <p:extLst>
      <p:ext uri="{BB962C8B-B14F-4D97-AF65-F5344CB8AC3E}">
        <p14:creationId xmlns:p14="http://schemas.microsoft.com/office/powerpoint/2010/main" val="29843854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Rectangle 11">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3">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5E787AC4-A06F-B6ED-8457-32F0FB46DEBA}"/>
              </a:ext>
            </a:extLst>
          </p:cNvPr>
          <p:cNvSpPr>
            <a:spLocks noGrp="1"/>
          </p:cNvSpPr>
          <p:nvPr>
            <p:ph type="ctrTitle"/>
          </p:nvPr>
        </p:nvSpPr>
        <p:spPr>
          <a:xfrm>
            <a:off x="3315031" y="1380754"/>
            <a:ext cx="5561938" cy="2513516"/>
          </a:xfrm>
        </p:spPr>
        <p:txBody>
          <a:bodyPr>
            <a:normAutofit/>
          </a:bodyPr>
          <a:lstStyle/>
          <a:p>
            <a:r>
              <a:rPr lang="en-GB" sz="5600"/>
              <a:t>Advanced Research Methods in Counselling</a:t>
            </a:r>
          </a:p>
        </p:txBody>
      </p:sp>
      <p:sp>
        <p:nvSpPr>
          <p:cNvPr id="3" name="Subtitle 2">
            <a:extLst>
              <a:ext uri="{FF2B5EF4-FFF2-40B4-BE49-F238E27FC236}">
                <a16:creationId xmlns:a16="http://schemas.microsoft.com/office/drawing/2014/main" id="{3B1F691A-774C-2A6D-DCB7-C6FA952534D7}"/>
              </a:ext>
            </a:extLst>
          </p:cNvPr>
          <p:cNvSpPr>
            <a:spLocks noGrp="1"/>
          </p:cNvSpPr>
          <p:nvPr>
            <p:ph type="subTitle" idx="1"/>
          </p:nvPr>
        </p:nvSpPr>
        <p:spPr>
          <a:xfrm>
            <a:off x="3315031" y="4076802"/>
            <a:ext cx="5561938" cy="1534587"/>
          </a:xfrm>
        </p:spPr>
        <p:txBody>
          <a:bodyPr>
            <a:normAutofit/>
          </a:bodyPr>
          <a:lstStyle/>
          <a:p>
            <a:r>
              <a:rPr lang="en-GB" dirty="0"/>
              <a:t>Theoretical Assumptions exercise</a:t>
            </a:r>
          </a:p>
        </p:txBody>
      </p:sp>
      <p:sp>
        <p:nvSpPr>
          <p:cNvPr id="20" name="Arc 15">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8" name="Oval 17">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114782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B5B3FE63-8E6A-4A6A-A720-CB056EEF1B76}"/>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Theoretical assumptions in research – a reflexive activity </a:t>
            </a:r>
            <a:endParaRPr lang="en-NZ" dirty="0">
              <a:solidFill>
                <a:srgbClr val="FFFFFF"/>
              </a:solidFill>
            </a:endParaRP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ED28782-5964-4275-8F80-2506FF1CCD50}"/>
              </a:ext>
            </a:extLst>
          </p:cNvPr>
          <p:cNvSpPr>
            <a:spLocks noGrp="1"/>
          </p:cNvSpPr>
          <p:nvPr>
            <p:ph sz="quarter" idx="13"/>
          </p:nvPr>
        </p:nvSpPr>
        <p:spPr>
          <a:xfrm>
            <a:off x="4447308" y="591344"/>
            <a:ext cx="6906491" cy="5585619"/>
          </a:xfrm>
        </p:spPr>
        <p:txBody>
          <a:bodyPr anchor="ctr">
            <a:normAutofit/>
          </a:bodyPr>
          <a:lstStyle/>
          <a:p>
            <a:pPr lvl="0"/>
            <a:r>
              <a:rPr lang="en-NZ" dirty="0"/>
              <a:t> </a:t>
            </a:r>
          </a:p>
          <a:p>
            <a:endParaRPr lang="en-NZ" dirty="0"/>
          </a:p>
        </p:txBody>
      </p:sp>
      <p:sp>
        <p:nvSpPr>
          <p:cNvPr id="4" name="TextBox 3">
            <a:extLst>
              <a:ext uri="{FF2B5EF4-FFF2-40B4-BE49-F238E27FC236}">
                <a16:creationId xmlns:a16="http://schemas.microsoft.com/office/drawing/2014/main" id="{91376EC4-68B2-B0C2-E1B3-834B01345A9E}"/>
              </a:ext>
            </a:extLst>
          </p:cNvPr>
          <p:cNvSpPr txBox="1"/>
          <p:nvPr/>
        </p:nvSpPr>
        <p:spPr>
          <a:xfrm>
            <a:off x="4167272" y="475230"/>
            <a:ext cx="7447149" cy="5624617"/>
          </a:xfrm>
          <a:prstGeom prst="rect">
            <a:avLst/>
          </a:prstGeom>
          <a:noFill/>
        </p:spPr>
        <p:txBody>
          <a:bodyPr wrap="square">
            <a:spAutoFit/>
          </a:bodyPr>
          <a:lstStyle/>
          <a:p>
            <a:pPr defTabSz="822960">
              <a:spcBef>
                <a:spcPts val="900"/>
              </a:spcBef>
            </a:pPr>
            <a:r>
              <a:rPr lang="en-GB" sz="3200" kern="1200" dirty="0">
                <a:solidFill>
                  <a:schemeClr val="tx1"/>
                </a:solidFill>
                <a:latin typeface="+mn-lt"/>
                <a:ea typeface="+mn-ea"/>
                <a:cs typeface="+mn-cs"/>
              </a:rPr>
              <a:t>Think about who you are as a researcher, and the assumptions and perspectives you bring to the research process, particularly about the fundamental questions of the nature of human existence and the structure of reality, and how we can create meaningful knowledge about the world. </a:t>
            </a:r>
          </a:p>
          <a:p>
            <a:pPr defTabSz="822960">
              <a:spcBef>
                <a:spcPts val="900"/>
              </a:spcBef>
            </a:pPr>
            <a:r>
              <a:rPr lang="en-GB" sz="3200" kern="1200" dirty="0">
                <a:solidFill>
                  <a:schemeClr val="tx1"/>
                </a:solidFill>
                <a:latin typeface="+mn-lt"/>
                <a:ea typeface="+mn-ea"/>
                <a:cs typeface="+mn-cs"/>
              </a:rPr>
              <a:t>Try to identify your assumptions about human existence, reality and knowing. Reflect on, and write notes on, the following questions:</a:t>
            </a:r>
            <a:endParaRPr lang="en-NZ" sz="3200" kern="1200" dirty="0">
              <a:solidFill>
                <a:schemeClr val="tx1"/>
              </a:solidFill>
              <a:latin typeface="+mn-lt"/>
              <a:ea typeface="+mn-ea"/>
              <a:cs typeface="+mn-cs"/>
            </a:endParaRPr>
          </a:p>
        </p:txBody>
      </p:sp>
    </p:spTree>
    <p:extLst>
      <p:ext uri="{BB962C8B-B14F-4D97-AF65-F5344CB8AC3E}">
        <p14:creationId xmlns:p14="http://schemas.microsoft.com/office/powerpoint/2010/main" val="34634241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B5B3FE63-8E6A-4A6A-A720-CB056EEF1B76}"/>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Theoretical assumptions in research – a reflexive activity </a:t>
            </a:r>
            <a:endParaRPr lang="en-NZ" dirty="0">
              <a:solidFill>
                <a:srgbClr val="FFFFFF"/>
              </a:solidFill>
            </a:endParaRP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ED28782-5964-4275-8F80-2506FF1CCD50}"/>
              </a:ext>
            </a:extLst>
          </p:cNvPr>
          <p:cNvSpPr>
            <a:spLocks noGrp="1"/>
          </p:cNvSpPr>
          <p:nvPr>
            <p:ph sz="quarter" idx="13"/>
          </p:nvPr>
        </p:nvSpPr>
        <p:spPr>
          <a:xfrm>
            <a:off x="4447308" y="591344"/>
            <a:ext cx="6906491" cy="5585619"/>
          </a:xfrm>
        </p:spPr>
        <p:txBody>
          <a:bodyPr anchor="ctr">
            <a:normAutofit/>
          </a:bodyPr>
          <a:lstStyle/>
          <a:p>
            <a:pPr lvl="0"/>
            <a:r>
              <a:rPr lang="en-NZ" dirty="0"/>
              <a:t>Why does research matter? What is its purpose?</a:t>
            </a:r>
          </a:p>
          <a:p>
            <a:pPr lvl="0"/>
            <a:r>
              <a:rPr lang="en-NZ" dirty="0"/>
              <a:t>What is the nature of reality? Do you think there is an objective and singular reality that exists independent of our minds, our ways of knowing it? Or do you think realities are created in and through human practices?</a:t>
            </a:r>
          </a:p>
          <a:p>
            <a:pPr lvl="0"/>
            <a:r>
              <a:rPr lang="en-NZ" dirty="0"/>
              <a:t>What is the researcher’s </a:t>
            </a:r>
            <a:r>
              <a:rPr lang="en-NZ" i="1" dirty="0"/>
              <a:t>role</a:t>
            </a:r>
            <a:r>
              <a:rPr lang="en-NZ" dirty="0"/>
              <a:t> in the research process? Do you think they discover or harvest meaning or play an active role in meaning creation?</a:t>
            </a:r>
          </a:p>
          <a:p>
            <a:endParaRPr lang="en-NZ" dirty="0"/>
          </a:p>
        </p:txBody>
      </p:sp>
    </p:spTree>
    <p:extLst>
      <p:ext uri="{BB962C8B-B14F-4D97-AF65-F5344CB8AC3E}">
        <p14:creationId xmlns:p14="http://schemas.microsoft.com/office/powerpoint/2010/main" val="30428778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B5B3FE63-8E6A-4A6A-A720-CB056EEF1B76}"/>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Theoretical assumptions in research – a reflexive activity </a:t>
            </a:r>
            <a:endParaRPr lang="en-NZ" dirty="0">
              <a:solidFill>
                <a:srgbClr val="FFFFFF"/>
              </a:solidFill>
            </a:endParaRP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ED28782-5964-4275-8F80-2506FF1CCD50}"/>
              </a:ext>
            </a:extLst>
          </p:cNvPr>
          <p:cNvSpPr>
            <a:spLocks noGrp="1"/>
          </p:cNvSpPr>
          <p:nvPr>
            <p:ph sz="quarter" idx="13"/>
          </p:nvPr>
        </p:nvSpPr>
        <p:spPr>
          <a:xfrm>
            <a:off x="4447308" y="591344"/>
            <a:ext cx="6906491" cy="5585619"/>
          </a:xfrm>
        </p:spPr>
        <p:txBody>
          <a:bodyPr anchor="ctr">
            <a:normAutofit/>
          </a:bodyPr>
          <a:lstStyle/>
          <a:p>
            <a:pPr lvl="0"/>
            <a:r>
              <a:rPr lang="en-NZ" dirty="0"/>
              <a:t>How best can we generate knowledge about the world? Should we strive for objectivity, or view subjectivity as a strength? </a:t>
            </a:r>
          </a:p>
          <a:p>
            <a:pPr lvl="0"/>
            <a:r>
              <a:rPr lang="en-NZ" dirty="0"/>
              <a:t>What role do the researcher’s values play in the research process?</a:t>
            </a:r>
          </a:p>
          <a:p>
            <a:r>
              <a:rPr lang="en-GB" dirty="0"/>
              <a:t>Following this, try to determine what ontology and epistemology best reflects the answers you gave to these questions. Does that surprise you? How do you feel about this? What would holding these positions mean for research practice in </a:t>
            </a:r>
            <a:r>
              <a:rPr lang="en-GB"/>
              <a:t>qualitative research, </a:t>
            </a:r>
            <a:r>
              <a:rPr lang="en-GB" dirty="0"/>
              <a:t>and the sorts of knowledge you could generate? </a:t>
            </a:r>
            <a:endParaRPr lang="en-NZ" dirty="0"/>
          </a:p>
          <a:p>
            <a:endParaRPr lang="en-NZ" dirty="0"/>
          </a:p>
        </p:txBody>
      </p:sp>
    </p:spTree>
    <p:extLst>
      <p:ext uri="{BB962C8B-B14F-4D97-AF65-F5344CB8AC3E}">
        <p14:creationId xmlns:p14="http://schemas.microsoft.com/office/powerpoint/2010/main" val="1492366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TotalTime>
  <Words>276</Words>
  <Application>Microsoft Office PowerPoint</Application>
  <PresentationFormat>Widescreen</PresentationFormat>
  <Paragraphs>14</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Calibri</vt:lpstr>
      <vt:lpstr>Calibri Light</vt:lpstr>
      <vt:lpstr>Office Theme</vt:lpstr>
      <vt:lpstr>Advanced Research Methods in Counselling</vt:lpstr>
      <vt:lpstr>Theoretical assumptions in research – a reflexive activity </vt:lpstr>
      <vt:lpstr>Theoretical assumptions in research – a reflexive activity </vt:lpstr>
      <vt:lpstr>Theoretical assumptions in research – a reflexive activity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Advanced Research Methods in Counselling</dc:title>
  <dc:creator>Beverly Cole</dc:creator>
  <cp:lastModifiedBy>Beverly Cole</cp:lastModifiedBy>
  <cp:revision>1</cp:revision>
  <dcterms:created xsi:type="dcterms:W3CDTF">2023-09-11T06:15:10Z</dcterms:created>
  <dcterms:modified xsi:type="dcterms:W3CDTF">2023-09-11T06:26:57Z</dcterms:modified>
</cp:coreProperties>
</file>