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74" autoAdjust="0"/>
    <p:restoredTop sz="94660"/>
  </p:normalViewPr>
  <p:slideViewPr>
    <p:cSldViewPr snapToGrid="0">
      <p:cViewPr varScale="1">
        <p:scale>
          <a:sx n="71" d="100"/>
          <a:sy n="71" d="100"/>
        </p:scale>
        <p:origin x="59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/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D05FB-120C-404F-BB3E-4E50B09357E3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80FB66F-81DB-4C43-B624-033E702B4488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panose="05040102010807070707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826578" y="1172845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Adapting to Change: An Analysis of the BBC's Change Management Techniques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27185" y="3656604"/>
            <a:ext cx="7625338" cy="2080621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9638665" y="5737225"/>
            <a:ext cx="217297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Name</a:t>
            </a:r>
            <a:r>
              <a:rPr lang="zh-CN" altLang="en-US"/>
              <a:t>：</a:t>
            </a:r>
            <a:r>
              <a:rPr lang="en-US" altLang="zh-CN"/>
              <a:t>Chen  Y</a:t>
            </a:r>
            <a:r>
              <a:rPr lang="en-US" altLang="zh-CN"/>
              <a:t>i</a:t>
            </a:r>
            <a:endParaRPr lang="en-US" altLang="zh-CN"/>
          </a:p>
          <a:p>
            <a:r>
              <a:rPr lang="en-US" altLang="zh-CN"/>
              <a:t>NO.</a:t>
            </a:r>
            <a:r>
              <a:rPr lang="zh-CN" altLang="en-US"/>
              <a:t>：</a:t>
            </a:r>
            <a:r>
              <a:rPr lang="en-US" altLang="zh-CN"/>
              <a:t>   2217138</a:t>
            </a:r>
            <a:endParaRPr lang="en-US" altLang="zh-CN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 change refers to the actions in which a company or business alters a major component of its organization (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Fløvik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2019)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Several factors can lead to organizational change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BBC is a public service broadcasting organization established in 1922 (BBC, 2022)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receives most of its funding from a television license fee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Recently, BBC has gone through a period of tremendous change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underwent a major radical change due to Covid 19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97636" y="4793674"/>
            <a:ext cx="3394363" cy="206432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Drivers of Change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change during the pandemic was driven by 3 major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pillers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 Landscape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Audience Demographics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Policy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47164" y="3186545"/>
            <a:ext cx="5444836" cy="36714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Media Landscape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digital media has shaken up conventional broadcasting, necessitating changes in BBC programming and delivery.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Due to the expansion of streaming and subscription-based digital media channels, viewership competition has also grown.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COVID-19 epidemic has altered the media environment, with more people turning to digital platforms and streaming services.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268297" y="4433455"/>
            <a:ext cx="4897582" cy="242454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Audience Demographics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BBC's viewership has changed due to the epidemic, reflecting the overall shift in the UK population.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keep up with the times and compete successfully, the BBC has shifted its focus and offerings to meet its viewers' requirements better.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036" y="3546764"/>
            <a:ext cx="6288375" cy="331123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Government Policy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BBC is subject to government oversight and decisions about its budget because it is a publicly financed broadcaster.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has resulted in changes such as the transition to online services and modifications to its funding model.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now involve the payment of a membership fee.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21310" y="4017818"/>
            <a:ext cx="4286250" cy="284018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Management Models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Planned Change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 well-thought-out strategy for making changes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Usually launched by upper management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Emergent Change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an unstructured approach to change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Usually involve junior employees or external forces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occurs without prior planning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25491" y="4530436"/>
            <a:ext cx="5666509" cy="232756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the Emergent Change model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employed emergent change in several ways to keep people informed and engaged.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 BBC swiftly implemented remote work, allowing staff to stay at home and reduce the spread of the infection.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produced various online material, including new show segments and pages on its website and social media platforms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focused on keeping viewers abreast of the latest news and events connected to the pandemic.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3344" y="4696690"/>
            <a:ext cx="4128655" cy="216130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of the Lewin Change Model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applied Lewin change model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involved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Unfreeze: Identified the need for change to respond to the COVID-19 pandemic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Change: BBC then implemented the transitions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anose="05000000000000000000" pitchFamily="2" charset="2"/>
              <a:buChar char="Ø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Refreeze: BBC then monitored the changes to ensure that they were effective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61709" y="4087091"/>
            <a:ext cx="6830291" cy="2770909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Resistance To Change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faced some resistance to change from employees, particularly those who were unsure or uncomfortable with the new technologies and processes.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overcame this resistance by providing training and support to their staff and engaging with them to explain the importance of the changes.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also offered incentives to those who embraced the transitions, such as additional time off or bonus payments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36873" y="3976255"/>
            <a:ext cx="4655127" cy="3006529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BBC has gone through a tremendous change due to the outbreak of the Covid 19 pandemic.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BBC used the emergent and Lewin's change models to adjust to the new circumstances posed by the Covid-19 pandemic.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BBC faced some resistance to change from employees, which was overcome by providing training, support, and incentives.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2400" y="3990108"/>
            <a:ext cx="4419600" cy="286789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Albrecht, S.L., Connaughton, S. and Leiter, M.P. (2022) "The influence of change-related organizational and job resources on employee change engagement," Frontiers in Psychology, 13. Available at: https://doi.org/10.3389/fpsyg.2022.910206.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(2022) the 1920s - history of the BBC, BBC News. BBC. Available at: https://www.bbc.com/historyofthebbc/timelines/1920s/#:~:text=The%20British%20Broadcasting%20Company%2C%20as,%2C%20on%20November%2014%2C%201922. (Accessed: February 5, 2023).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Burnes, B. (2019) "The origins of Lewin's three-step model of change," The Journal of Applied Behavioral Science, 56(1), pp. 32–59. Available at: https://doi.org/10.1177/0021886319892685.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De', R., Pandey, N. and Pal, A. (2020) "Impact of digital surge during covid-19 pandemic: A viewpoint on research and Practice," International Journal of Information Management, 55, p. 102171. Available at: https://doi.org/10.1016/j.ijinfomgt.2020.102171.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Fløvik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Knardahl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Christensen, J.O. (2019) "The effect of organizational changes on the psychosocial work environment: Changes in psychological and social working conditions following organizational changes," Frontiers in Psychology, 10. Available at: https://doi.org/10.3389/fpsyg.2019.02845.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Cont.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Karasvirta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Teerikangas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(2022) "Change organizations in planned change – A closer look," Journal of Change Management, 22(2), pp. 163–201. Available at: https://doi.org/10.1080/14697017.2021.2018722.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Lancet, S., McKittrick, L. and Morando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Rhim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(2021) "Leadership as an implementation driver: Identifying best practices to support organizational change," Journal of Disability Policy Studies, p. 104420732110667. Available at: https://doi.org/10.1177/10442073211066793.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Muldoon, J. (2020) "Kurt Lewin: Organizational change," The Palgrave Handbook of Management History, pp. 615–632. Available at: https://doi.org/10.1007/978-3-319-62114-2_32.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Novitskaya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(2020) "Lean readiness factors and organizational readiness for change in manufacturing SMEs: The Role of Organizational Culture," Journal of critical reviews, 7(05). Available at: https://doi.org/10.31838/jcr.07.05.10.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Page, M. et al. (2018) "Emergent change and its implications for professional autonomy and managerial control: A case study from midwifery," Journal of Change Management, 8(3-4), pp. 249–263. Available at: https://doi.org/10.1080/14697010802396950.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0" y="676275"/>
            <a:ext cx="7620000" cy="550545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5776</Words>
  <Application>WPS 文字</Application>
  <PresentationFormat>Widescreen</PresentationFormat>
  <Paragraphs>94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14</vt:i4>
      </vt:variant>
    </vt:vector>
  </HeadingPairs>
  <TitlesOfParts>
    <vt:vector size="31" baseType="lpstr">
      <vt:lpstr>Arial</vt:lpstr>
      <vt:lpstr>宋体</vt:lpstr>
      <vt:lpstr>Wingdings</vt:lpstr>
      <vt:lpstr>Wingdings 3</vt:lpstr>
      <vt:lpstr>Arial</vt:lpstr>
      <vt:lpstr>Times New Roman</vt:lpstr>
      <vt:lpstr>微软雅黑</vt:lpstr>
      <vt:lpstr>汉仪旗黑</vt:lpstr>
      <vt:lpstr>宋体</vt:lpstr>
      <vt:lpstr>Arial Unicode MS</vt:lpstr>
      <vt:lpstr>Calibri</vt:lpstr>
      <vt:lpstr>Helvetica Neue</vt:lpstr>
      <vt:lpstr>汉仪书宋二KW</vt:lpstr>
      <vt:lpstr>Century Gothic</vt:lpstr>
      <vt:lpstr>苹方-简</vt:lpstr>
      <vt:lpstr>幼圆</vt:lpstr>
      <vt:lpstr>Wisp</vt:lpstr>
      <vt:lpstr>Adapting to Change: An Analysis of the BBC's Change Management Techniques</vt:lpstr>
      <vt:lpstr>INTRODUCTION</vt:lpstr>
      <vt:lpstr>Drivers of Change</vt:lpstr>
      <vt:lpstr>Media Landscape</vt:lpstr>
      <vt:lpstr>Audience Demographics</vt:lpstr>
      <vt:lpstr> Government Policy</vt:lpstr>
      <vt:lpstr>Change Management Models</vt:lpstr>
      <vt:lpstr>Application of the Emergent Change model</vt:lpstr>
      <vt:lpstr>Application of the Lewin Change Model </vt:lpstr>
      <vt:lpstr>Resistance To Change</vt:lpstr>
      <vt:lpstr>Conclusion </vt:lpstr>
      <vt:lpstr>Reference </vt:lpstr>
      <vt:lpstr>Cont.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Adapting to Change: An Analysis of the BBC's Change Management Techniques</dc:title>
  <dc:creator/>
  <cp:lastModifiedBy>刘露</cp:lastModifiedBy>
  <cp:revision>4</cp:revision>
  <dcterms:created xsi:type="dcterms:W3CDTF">2023-02-21T08:20:53Z</dcterms:created>
  <dcterms:modified xsi:type="dcterms:W3CDTF">2023-02-21T08:20:53Z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59A916E08B4AA3DEFB4DF0637DB3309E</vt:lpwstr>
  </property>
  <property fmtid="{D5CDD505-2E9C-101B-9397-08002B2CF9AE}" pid="3" name="KSOProductBuildVer">
    <vt:lpwstr>2052-4.6.1.7467</vt:lpwstr>
  </property>
</Properties>
</file>