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4" r:id="rId5"/>
    <p:sldId id="260" r:id="rId6"/>
    <p:sldId id="261" r:id="rId7"/>
    <p:sldId id="262" r:id="rId8"/>
    <p:sldId id="263"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8050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8DDFE-6463-B587-D27E-7EFC63570D7E}" v="4078" dt="2025-10-11T20:53:19.543"/>
    <p1510:client id="{C1B28AE1-EBB4-397A-EE90-E91BB7548BC4}" v="977" dt="2025-10-12T15:06:08.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na Mahnoor Shakil (2424121)" userId="S::2424121@student.uwtsd.ac.uk::eb1258d9-1cdb-4e47-a223-d4f2b9ddde86" providerId="AD" clId="Web-{C1B28AE1-EBB4-397A-EE90-E91BB7548BC4}"/>
    <pc:docChg chg="addSld modSld">
      <pc:chgData name="Henna Mahnoor Shakil (2424121)" userId="S::2424121@student.uwtsd.ac.uk::eb1258d9-1cdb-4e47-a223-d4f2b9ddde86" providerId="AD" clId="Web-{C1B28AE1-EBB4-397A-EE90-E91BB7548BC4}" dt="2025-10-12T15:06:08.042" v="568" actId="20577"/>
      <pc:docMkLst>
        <pc:docMk/>
      </pc:docMkLst>
      <pc:sldChg chg="addSp delSp modSp modTransition">
        <pc:chgData name="Henna Mahnoor Shakil (2424121)" userId="S::2424121@student.uwtsd.ac.uk::eb1258d9-1cdb-4e47-a223-d4f2b9ddde86" providerId="AD" clId="Web-{C1B28AE1-EBB4-397A-EE90-E91BB7548BC4}" dt="2025-10-11T20:56:41.401" v="28"/>
        <pc:sldMkLst>
          <pc:docMk/>
          <pc:sldMk cId="109857222" sldId="256"/>
        </pc:sldMkLst>
        <pc:spChg chg="add del">
          <ac:chgData name="Henna Mahnoor Shakil (2424121)" userId="S::2424121@student.uwtsd.ac.uk::eb1258d9-1cdb-4e47-a223-d4f2b9ddde86" providerId="AD" clId="Web-{C1B28AE1-EBB4-397A-EE90-E91BB7548BC4}" dt="2025-10-11T20:54:10.741" v="1"/>
          <ac:spMkLst>
            <pc:docMk/>
            <pc:sldMk cId="109857222" sldId="256"/>
            <ac:spMk id="2" creationId="{CDC81F4D-8571-A4C7-D98C-8B8F1075F714}"/>
          </ac:spMkLst>
        </pc:spChg>
        <pc:spChg chg="mod">
          <ac:chgData name="Henna Mahnoor Shakil (2424121)" userId="S::2424121@student.uwtsd.ac.uk::eb1258d9-1cdb-4e47-a223-d4f2b9ddde86" providerId="AD" clId="Web-{C1B28AE1-EBB4-397A-EE90-E91BB7548BC4}" dt="2025-10-11T20:55:41.368" v="23" actId="20577"/>
          <ac:spMkLst>
            <pc:docMk/>
            <pc:sldMk cId="109857222" sldId="256"/>
            <ac:spMk id="6" creationId="{D417383A-519F-F40C-1974-F6BD8AC65ECD}"/>
          </ac:spMkLst>
        </pc:spChg>
      </pc:sldChg>
      <pc:sldChg chg="modTransition">
        <pc:chgData name="Henna Mahnoor Shakil (2424121)" userId="S::2424121@student.uwtsd.ac.uk::eb1258d9-1cdb-4e47-a223-d4f2b9ddde86" providerId="AD" clId="Web-{C1B28AE1-EBB4-397A-EE90-E91BB7548BC4}" dt="2025-10-11T20:56:43.885" v="29"/>
        <pc:sldMkLst>
          <pc:docMk/>
          <pc:sldMk cId="2039625802" sldId="257"/>
        </pc:sldMkLst>
      </pc:sldChg>
      <pc:sldChg chg="modTransition">
        <pc:chgData name="Henna Mahnoor Shakil (2424121)" userId="S::2424121@student.uwtsd.ac.uk::eb1258d9-1cdb-4e47-a223-d4f2b9ddde86" providerId="AD" clId="Web-{C1B28AE1-EBB4-397A-EE90-E91BB7548BC4}" dt="2025-10-11T20:56:45.557" v="30"/>
        <pc:sldMkLst>
          <pc:docMk/>
          <pc:sldMk cId="2400886626" sldId="258"/>
        </pc:sldMkLst>
      </pc:sldChg>
      <pc:sldChg chg="addSp modSp modTransition">
        <pc:chgData name="Henna Mahnoor Shakil (2424121)" userId="S::2424121@student.uwtsd.ac.uk::eb1258d9-1cdb-4e47-a223-d4f2b9ddde86" providerId="AD" clId="Web-{C1B28AE1-EBB4-397A-EE90-E91BB7548BC4}" dt="2025-10-12T15:06:08.042" v="568" actId="20577"/>
        <pc:sldMkLst>
          <pc:docMk/>
          <pc:sldMk cId="1671853423" sldId="259"/>
        </pc:sldMkLst>
        <pc:spChg chg="add mod">
          <ac:chgData name="Henna Mahnoor Shakil (2424121)" userId="S::2424121@student.uwtsd.ac.uk::eb1258d9-1cdb-4e47-a223-d4f2b9ddde86" providerId="AD" clId="Web-{C1B28AE1-EBB4-397A-EE90-E91BB7548BC4}" dt="2025-10-11T21:02:02.697" v="62" actId="1076"/>
          <ac:spMkLst>
            <pc:docMk/>
            <pc:sldMk cId="1671853423" sldId="259"/>
            <ac:spMk id="3" creationId="{C3D8BDC2-2650-0328-3B5F-A90A59EB3D58}"/>
          </ac:spMkLst>
        </pc:spChg>
        <pc:spChg chg="mod">
          <ac:chgData name="Henna Mahnoor Shakil (2424121)" userId="S::2424121@student.uwtsd.ac.uk::eb1258d9-1cdb-4e47-a223-d4f2b9ddde86" providerId="AD" clId="Web-{C1B28AE1-EBB4-397A-EE90-E91BB7548BC4}" dt="2025-10-12T15:06:08.042" v="568" actId="20577"/>
          <ac:spMkLst>
            <pc:docMk/>
            <pc:sldMk cId="1671853423" sldId="259"/>
            <ac:spMk id="5" creationId="{94F464F8-E787-F581-FB3B-ED3ADA224830}"/>
          </ac:spMkLst>
        </pc:spChg>
      </pc:sldChg>
      <pc:sldChg chg="modTransition">
        <pc:chgData name="Henna Mahnoor Shakil (2424121)" userId="S::2424121@student.uwtsd.ac.uk::eb1258d9-1cdb-4e47-a223-d4f2b9ddde86" providerId="AD" clId="Web-{C1B28AE1-EBB4-397A-EE90-E91BB7548BC4}" dt="2025-10-11T20:56:47.464" v="31"/>
        <pc:sldMkLst>
          <pc:docMk/>
          <pc:sldMk cId="812960875" sldId="260"/>
        </pc:sldMkLst>
      </pc:sldChg>
      <pc:sldChg chg="modTransition">
        <pc:chgData name="Henna Mahnoor Shakil (2424121)" userId="S::2424121@student.uwtsd.ac.uk::eb1258d9-1cdb-4e47-a223-d4f2b9ddde86" providerId="AD" clId="Web-{C1B28AE1-EBB4-397A-EE90-E91BB7548BC4}" dt="2025-10-11T20:56:52.339" v="32"/>
        <pc:sldMkLst>
          <pc:docMk/>
          <pc:sldMk cId="3438237474" sldId="261"/>
        </pc:sldMkLst>
      </pc:sldChg>
      <pc:sldChg chg="addSp delSp modSp modTransition">
        <pc:chgData name="Henna Mahnoor Shakil (2424121)" userId="S::2424121@student.uwtsd.ac.uk::eb1258d9-1cdb-4e47-a223-d4f2b9ddde86" providerId="AD" clId="Web-{C1B28AE1-EBB4-397A-EE90-E91BB7548BC4}" dt="2025-10-11T21:00:57.518" v="46" actId="20577"/>
        <pc:sldMkLst>
          <pc:docMk/>
          <pc:sldMk cId="4272123907" sldId="262"/>
        </pc:sldMkLst>
        <pc:spChg chg="mod">
          <ac:chgData name="Henna Mahnoor Shakil (2424121)" userId="S::2424121@student.uwtsd.ac.uk::eb1258d9-1cdb-4e47-a223-d4f2b9ddde86" providerId="AD" clId="Web-{C1B28AE1-EBB4-397A-EE90-E91BB7548BC4}" dt="2025-10-11T21:00:51.439" v="45"/>
          <ac:spMkLst>
            <pc:docMk/>
            <pc:sldMk cId="4272123907" sldId="262"/>
            <ac:spMk id="3" creationId="{3AC7986F-3BB6-BFAB-7DC4-01E98C13DF4A}"/>
          </ac:spMkLst>
        </pc:spChg>
        <pc:spChg chg="mod ord">
          <ac:chgData name="Henna Mahnoor Shakil (2424121)" userId="S::2424121@student.uwtsd.ac.uk::eb1258d9-1cdb-4e47-a223-d4f2b9ddde86" providerId="AD" clId="Web-{C1B28AE1-EBB4-397A-EE90-E91BB7548BC4}" dt="2025-10-11T21:00:57.518" v="46" actId="20577"/>
          <ac:spMkLst>
            <pc:docMk/>
            <pc:sldMk cId="4272123907" sldId="262"/>
            <ac:spMk id="4" creationId="{1F844245-BA94-8F09-53E5-8836060494B7}"/>
          </ac:spMkLst>
        </pc:spChg>
        <pc:spChg chg="add del">
          <ac:chgData name="Henna Mahnoor Shakil (2424121)" userId="S::2424121@student.uwtsd.ac.uk::eb1258d9-1cdb-4e47-a223-d4f2b9ddde86" providerId="AD" clId="Web-{C1B28AE1-EBB4-397A-EE90-E91BB7548BC4}" dt="2025-10-11T21:00:28.718" v="42"/>
          <ac:spMkLst>
            <pc:docMk/>
            <pc:sldMk cId="4272123907" sldId="262"/>
            <ac:spMk id="14" creationId="{E49D7415-2F11-44C2-B6AA-13A25B6814B9}"/>
          </ac:spMkLst>
        </pc:spChg>
        <pc:spChg chg="add del">
          <ac:chgData name="Henna Mahnoor Shakil (2424121)" userId="S::2424121@student.uwtsd.ac.uk::eb1258d9-1cdb-4e47-a223-d4f2b9ddde86" providerId="AD" clId="Web-{C1B28AE1-EBB4-397A-EE90-E91BB7548BC4}" dt="2025-10-11T21:00:24.701" v="39"/>
          <ac:spMkLst>
            <pc:docMk/>
            <pc:sldMk cId="4272123907" sldId="262"/>
            <ac:spMk id="27" creationId="{E49D7415-2F11-44C2-B6AA-13A25B6814B9}"/>
          </ac:spMkLst>
        </pc:spChg>
        <pc:spChg chg="add del">
          <ac:chgData name="Henna Mahnoor Shakil (2424121)" userId="S::2424121@student.uwtsd.ac.uk::eb1258d9-1cdb-4e47-a223-d4f2b9ddde86" providerId="AD" clId="Web-{C1B28AE1-EBB4-397A-EE90-E91BB7548BC4}" dt="2025-10-11T21:00:28.702" v="41"/>
          <ac:spMkLst>
            <pc:docMk/>
            <pc:sldMk cId="4272123907" sldId="262"/>
            <ac:spMk id="33" creationId="{E49D7415-2F11-44C2-B6AA-13A25B6814B9}"/>
          </ac:spMkLst>
        </pc:spChg>
        <pc:spChg chg="add del">
          <ac:chgData name="Henna Mahnoor Shakil (2424121)" userId="S::2424121@student.uwtsd.ac.uk::eb1258d9-1cdb-4e47-a223-d4f2b9ddde86" providerId="AD" clId="Web-{C1B28AE1-EBB4-397A-EE90-E91BB7548BC4}" dt="2025-10-11T21:00:51.439" v="45"/>
          <ac:spMkLst>
            <pc:docMk/>
            <pc:sldMk cId="4272123907" sldId="262"/>
            <ac:spMk id="38" creationId="{E49D7415-2F11-44C2-B6AA-13A25B6814B9}"/>
          </ac:spMkLst>
        </pc:spChg>
        <pc:spChg chg="add">
          <ac:chgData name="Henna Mahnoor Shakil (2424121)" userId="S::2424121@student.uwtsd.ac.uk::eb1258d9-1cdb-4e47-a223-d4f2b9ddde86" providerId="AD" clId="Web-{C1B28AE1-EBB4-397A-EE90-E91BB7548BC4}" dt="2025-10-11T21:00:51.439" v="45"/>
          <ac:spMkLst>
            <pc:docMk/>
            <pc:sldMk cId="4272123907" sldId="262"/>
            <ac:spMk id="48" creationId="{E49D7415-2F11-44C2-B6AA-13A25B6814B9}"/>
          </ac:spMkLst>
        </pc:spChg>
        <pc:picChg chg="add mod modCrop">
          <ac:chgData name="Henna Mahnoor Shakil (2424121)" userId="S::2424121@student.uwtsd.ac.uk::eb1258d9-1cdb-4e47-a223-d4f2b9ddde86" providerId="AD" clId="Web-{C1B28AE1-EBB4-397A-EE90-E91BB7548BC4}" dt="2025-10-11T21:00:51.439" v="45"/>
          <ac:picMkLst>
            <pc:docMk/>
            <pc:sldMk cId="4272123907" sldId="262"/>
            <ac:picMk id="2" creationId="{A9E91AAC-4DA2-D755-5B29-22B4BFBC6AF3}"/>
          </ac:picMkLst>
        </pc:picChg>
        <pc:picChg chg="del">
          <ac:chgData name="Henna Mahnoor Shakil (2424121)" userId="S::2424121@student.uwtsd.ac.uk::eb1258d9-1cdb-4e47-a223-d4f2b9ddde86" providerId="AD" clId="Web-{C1B28AE1-EBB4-397A-EE90-E91BB7548BC4}" dt="2025-10-11T21:00:15.091" v="37"/>
          <ac:picMkLst>
            <pc:docMk/>
            <pc:sldMk cId="4272123907" sldId="262"/>
            <ac:picMk id="6" creationId="{AD88BD8C-A86E-7D64-821B-F2F653EA448E}"/>
          </ac:picMkLst>
        </pc:picChg>
        <pc:cxnChg chg="add del">
          <ac:chgData name="Henna Mahnoor Shakil (2424121)" userId="S::2424121@student.uwtsd.ac.uk::eb1258d9-1cdb-4e47-a223-d4f2b9ddde86" providerId="AD" clId="Web-{C1B28AE1-EBB4-397A-EE90-E91BB7548BC4}" dt="2025-10-11T21:00:28.718" v="42"/>
          <ac:cxnSpMkLst>
            <pc:docMk/>
            <pc:sldMk cId="4272123907" sldId="262"/>
            <ac:cxnSpMk id="10" creationId="{F64F9B95-9045-48D2-B9F3-2927E98F54AA}"/>
          </ac:cxnSpMkLst>
        </pc:cxnChg>
        <pc:cxnChg chg="add del">
          <ac:chgData name="Henna Mahnoor Shakil (2424121)" userId="S::2424121@student.uwtsd.ac.uk::eb1258d9-1cdb-4e47-a223-d4f2b9ddde86" providerId="AD" clId="Web-{C1B28AE1-EBB4-397A-EE90-E91BB7548BC4}" dt="2025-10-11T21:00:28.718" v="42"/>
          <ac:cxnSpMkLst>
            <pc:docMk/>
            <pc:sldMk cId="4272123907" sldId="262"/>
            <ac:cxnSpMk id="12" creationId="{085AA86F-6A4D-4BCB-A045-D992CDC2959B}"/>
          </ac:cxnSpMkLst>
        </pc:cxnChg>
        <pc:cxnChg chg="add del">
          <ac:chgData name="Henna Mahnoor Shakil (2424121)" userId="S::2424121@student.uwtsd.ac.uk::eb1258d9-1cdb-4e47-a223-d4f2b9ddde86" providerId="AD" clId="Web-{C1B28AE1-EBB4-397A-EE90-E91BB7548BC4}" dt="2025-10-11T21:00:28.718" v="42"/>
          <ac:cxnSpMkLst>
            <pc:docMk/>
            <pc:sldMk cId="4272123907" sldId="262"/>
            <ac:cxnSpMk id="18" creationId="{B810270D-76A7-44B3-9746-7EDF5788602E}"/>
          </ac:cxnSpMkLst>
        </pc:cxnChg>
        <pc:cxnChg chg="add del">
          <ac:chgData name="Henna Mahnoor Shakil (2424121)" userId="S::2424121@student.uwtsd.ac.uk::eb1258d9-1cdb-4e47-a223-d4f2b9ddde86" providerId="AD" clId="Web-{C1B28AE1-EBB4-397A-EE90-E91BB7548BC4}" dt="2025-10-11T21:00:24.701" v="39"/>
          <ac:cxnSpMkLst>
            <pc:docMk/>
            <pc:sldMk cId="4272123907" sldId="262"/>
            <ac:cxnSpMk id="23" creationId="{F64F9B95-9045-48D2-B9F3-2927E98F54AA}"/>
          </ac:cxnSpMkLst>
        </pc:cxnChg>
        <pc:cxnChg chg="add del">
          <ac:chgData name="Henna Mahnoor Shakil (2424121)" userId="S::2424121@student.uwtsd.ac.uk::eb1258d9-1cdb-4e47-a223-d4f2b9ddde86" providerId="AD" clId="Web-{C1B28AE1-EBB4-397A-EE90-E91BB7548BC4}" dt="2025-10-11T21:00:24.701" v="39"/>
          <ac:cxnSpMkLst>
            <pc:docMk/>
            <pc:sldMk cId="4272123907" sldId="262"/>
            <ac:cxnSpMk id="25" creationId="{085AA86F-6A4D-4BCB-A045-D992CDC2959B}"/>
          </ac:cxnSpMkLst>
        </pc:cxnChg>
        <pc:cxnChg chg="add del">
          <ac:chgData name="Henna Mahnoor Shakil (2424121)" userId="S::2424121@student.uwtsd.ac.uk::eb1258d9-1cdb-4e47-a223-d4f2b9ddde86" providerId="AD" clId="Web-{C1B28AE1-EBB4-397A-EE90-E91BB7548BC4}" dt="2025-10-11T21:00:28.702" v="41"/>
          <ac:cxnSpMkLst>
            <pc:docMk/>
            <pc:sldMk cId="4272123907" sldId="262"/>
            <ac:cxnSpMk id="31" creationId="{F64F9B95-9045-48D2-B9F3-2927E98F54AA}"/>
          </ac:cxnSpMkLst>
        </pc:cxnChg>
        <pc:cxnChg chg="add del">
          <ac:chgData name="Henna Mahnoor Shakil (2424121)" userId="S::2424121@student.uwtsd.ac.uk::eb1258d9-1cdb-4e47-a223-d4f2b9ddde86" providerId="AD" clId="Web-{C1B28AE1-EBB4-397A-EE90-E91BB7548BC4}" dt="2025-10-11T21:00:28.702" v="41"/>
          <ac:cxnSpMkLst>
            <pc:docMk/>
            <pc:sldMk cId="4272123907" sldId="262"/>
            <ac:cxnSpMk id="32" creationId="{085AA86F-6A4D-4BCB-A045-D992CDC2959B}"/>
          </ac:cxnSpMkLst>
        </pc:cxnChg>
        <pc:cxnChg chg="add del">
          <ac:chgData name="Henna Mahnoor Shakil (2424121)" userId="S::2424121@student.uwtsd.ac.uk::eb1258d9-1cdb-4e47-a223-d4f2b9ddde86" providerId="AD" clId="Web-{C1B28AE1-EBB4-397A-EE90-E91BB7548BC4}" dt="2025-10-11T21:00:28.702" v="41"/>
          <ac:cxnSpMkLst>
            <pc:docMk/>
            <pc:sldMk cId="4272123907" sldId="262"/>
            <ac:cxnSpMk id="34" creationId="{7D3DF08D-8EDA-0FB3-59D9-B692F2ADD1EA}"/>
          </ac:cxnSpMkLst>
        </pc:cxnChg>
        <pc:cxnChg chg="del">
          <ac:chgData name="Henna Mahnoor Shakil (2424121)" userId="S::2424121@student.uwtsd.ac.uk::eb1258d9-1cdb-4e47-a223-d4f2b9ddde86" providerId="AD" clId="Web-{C1B28AE1-EBB4-397A-EE90-E91BB7548BC4}" dt="2025-10-11T21:00:51.439" v="45"/>
          <ac:cxnSpMkLst>
            <pc:docMk/>
            <pc:sldMk cId="4272123907" sldId="262"/>
            <ac:cxnSpMk id="36" creationId="{F64F9B95-9045-48D2-B9F3-2927E98F54AA}"/>
          </ac:cxnSpMkLst>
        </pc:cxnChg>
        <pc:cxnChg chg="add">
          <ac:chgData name="Henna Mahnoor Shakil (2424121)" userId="S::2424121@student.uwtsd.ac.uk::eb1258d9-1cdb-4e47-a223-d4f2b9ddde86" providerId="AD" clId="Web-{C1B28AE1-EBB4-397A-EE90-E91BB7548BC4}" dt="2025-10-11T21:00:28.718" v="42"/>
          <ac:cxnSpMkLst>
            <pc:docMk/>
            <pc:sldMk cId="4272123907" sldId="262"/>
            <ac:cxnSpMk id="37" creationId="{085AA86F-6A4D-4BCB-A045-D992CDC2959B}"/>
          </ac:cxnSpMkLst>
        </pc:cxnChg>
        <pc:cxnChg chg="add del">
          <ac:chgData name="Henna Mahnoor Shakil (2424121)" userId="S::2424121@student.uwtsd.ac.uk::eb1258d9-1cdb-4e47-a223-d4f2b9ddde86" providerId="AD" clId="Web-{C1B28AE1-EBB4-397A-EE90-E91BB7548BC4}" dt="2025-10-11T21:00:51.439" v="45"/>
          <ac:cxnSpMkLst>
            <pc:docMk/>
            <pc:sldMk cId="4272123907" sldId="262"/>
            <ac:cxnSpMk id="39" creationId="{40ADC89C-EB4E-4AA5-ABBD-448BEC5FA3C4}"/>
          </ac:cxnSpMkLst>
        </pc:cxnChg>
        <pc:cxnChg chg="add">
          <ac:chgData name="Henna Mahnoor Shakil (2424121)" userId="S::2424121@student.uwtsd.ac.uk::eb1258d9-1cdb-4e47-a223-d4f2b9ddde86" providerId="AD" clId="Web-{C1B28AE1-EBB4-397A-EE90-E91BB7548BC4}" dt="2025-10-11T21:00:51.439" v="45"/>
          <ac:cxnSpMkLst>
            <pc:docMk/>
            <pc:sldMk cId="4272123907" sldId="262"/>
            <ac:cxnSpMk id="44" creationId="{F64F9B95-9045-48D2-B9F3-2927E98F54AA}"/>
          </ac:cxnSpMkLst>
        </pc:cxnChg>
        <pc:cxnChg chg="add">
          <ac:chgData name="Henna Mahnoor Shakil (2424121)" userId="S::2424121@student.uwtsd.ac.uk::eb1258d9-1cdb-4e47-a223-d4f2b9ddde86" providerId="AD" clId="Web-{C1B28AE1-EBB4-397A-EE90-E91BB7548BC4}" dt="2025-10-11T21:00:51.439" v="45"/>
          <ac:cxnSpMkLst>
            <pc:docMk/>
            <pc:sldMk cId="4272123907" sldId="262"/>
            <ac:cxnSpMk id="46" creationId="{085AA86F-6A4D-4BCB-A045-D992CDC2959B}"/>
          </ac:cxnSpMkLst>
        </pc:cxnChg>
        <pc:cxnChg chg="add">
          <ac:chgData name="Henna Mahnoor Shakil (2424121)" userId="S::2424121@student.uwtsd.ac.uk::eb1258d9-1cdb-4e47-a223-d4f2b9ddde86" providerId="AD" clId="Web-{C1B28AE1-EBB4-397A-EE90-E91BB7548BC4}" dt="2025-10-11T21:00:51.439" v="45"/>
          <ac:cxnSpMkLst>
            <pc:docMk/>
            <pc:sldMk cId="4272123907" sldId="262"/>
            <ac:cxnSpMk id="50" creationId="{7D3DF08D-8EDA-0FB3-59D9-B692F2ADD1EA}"/>
          </ac:cxnSpMkLst>
        </pc:cxnChg>
      </pc:sldChg>
      <pc:sldChg chg="addSp delSp modSp modTransition">
        <pc:chgData name="Henna Mahnoor Shakil (2424121)" userId="S::2424121@student.uwtsd.ac.uk::eb1258d9-1cdb-4e47-a223-d4f2b9ddde86" providerId="AD" clId="Web-{C1B28AE1-EBB4-397A-EE90-E91BB7548BC4}" dt="2025-10-12T14:42:50.391" v="88" actId="20577"/>
        <pc:sldMkLst>
          <pc:docMk/>
          <pc:sldMk cId="3877699947" sldId="263"/>
        </pc:sldMkLst>
        <pc:spChg chg="add del mod">
          <ac:chgData name="Henna Mahnoor Shakil (2424121)" userId="S::2424121@student.uwtsd.ac.uk::eb1258d9-1cdb-4e47-a223-d4f2b9ddde86" providerId="AD" clId="Web-{C1B28AE1-EBB4-397A-EE90-E91BB7548BC4}" dt="2025-10-12T14:42:12.217" v="67"/>
          <ac:spMkLst>
            <pc:docMk/>
            <pc:sldMk cId="3877699947" sldId="263"/>
            <ac:spMk id="2" creationId="{E91150EE-3832-EBD3-A707-8505BBA8C28A}"/>
          </ac:spMkLst>
        </pc:spChg>
        <pc:spChg chg="mod">
          <ac:chgData name="Henna Mahnoor Shakil (2424121)" userId="S::2424121@student.uwtsd.ac.uk::eb1258d9-1cdb-4e47-a223-d4f2b9ddde86" providerId="AD" clId="Web-{C1B28AE1-EBB4-397A-EE90-E91BB7548BC4}" dt="2025-10-12T14:42:50.391" v="88" actId="20577"/>
          <ac:spMkLst>
            <pc:docMk/>
            <pc:sldMk cId="3877699947" sldId="263"/>
            <ac:spMk id="4" creationId="{4D2F80AE-CBD8-E3FB-8E63-63C5880409CB}"/>
          </ac:spMkLst>
        </pc:spChg>
        <pc:spChg chg="add">
          <ac:chgData name="Henna Mahnoor Shakil (2424121)" userId="S::2424121@student.uwtsd.ac.uk::eb1258d9-1cdb-4e47-a223-d4f2b9ddde86" providerId="AD" clId="Web-{C1B28AE1-EBB4-397A-EE90-E91BB7548BC4}" dt="2025-10-12T14:42:12.232" v="68"/>
          <ac:spMkLst>
            <pc:docMk/>
            <pc:sldMk cId="3877699947" sldId="263"/>
            <ac:spMk id="6" creationId="{14CBBBDA-8FF6-C303-5900-FAB03244CBAC}"/>
          </ac:spMkLst>
        </pc:spChg>
        <pc:spChg chg="add">
          <ac:chgData name="Henna Mahnoor Shakil (2424121)" userId="S::2424121@student.uwtsd.ac.uk::eb1258d9-1cdb-4e47-a223-d4f2b9ddde86" providerId="AD" clId="Web-{C1B28AE1-EBB4-397A-EE90-E91BB7548BC4}" dt="2025-10-12T14:42:12.264" v="69"/>
          <ac:spMkLst>
            <pc:docMk/>
            <pc:sldMk cId="3877699947" sldId="263"/>
            <ac:spMk id="7" creationId="{99D6244E-50A6-137B-36E4-7529DA9EEDA1}"/>
          </ac:spMkLst>
        </pc:spChg>
        <pc:spChg chg="add del">
          <ac:chgData name="Henna Mahnoor Shakil (2424121)" userId="S::2424121@student.uwtsd.ac.uk::eb1258d9-1cdb-4e47-a223-d4f2b9ddde86" providerId="AD" clId="Web-{C1B28AE1-EBB4-397A-EE90-E91BB7548BC4}" dt="2025-10-12T14:42:12.311" v="71"/>
          <ac:spMkLst>
            <pc:docMk/>
            <pc:sldMk cId="3877699947" sldId="263"/>
            <ac:spMk id="8" creationId="{F9C5FBB3-11A9-87E1-FE02-26C374CB164D}"/>
          </ac:spMkLst>
        </pc:spChg>
      </pc:sldChg>
      <pc:sldChg chg="addSp delSp modSp new mod setBg">
        <pc:chgData name="Henna Mahnoor Shakil (2424121)" userId="S::2424121@student.uwtsd.ac.uk::eb1258d9-1cdb-4e47-a223-d4f2b9ddde86" providerId="AD" clId="Web-{C1B28AE1-EBB4-397A-EE90-E91BB7548BC4}" dt="2025-10-12T15:05:49.526" v="565" actId="14100"/>
        <pc:sldMkLst>
          <pc:docMk/>
          <pc:sldMk cId="2042557851" sldId="264"/>
        </pc:sldMkLst>
        <pc:spChg chg="add del mod">
          <ac:chgData name="Henna Mahnoor Shakil (2424121)" userId="S::2424121@student.uwtsd.ac.uk::eb1258d9-1cdb-4e47-a223-d4f2b9ddde86" providerId="AD" clId="Web-{C1B28AE1-EBB4-397A-EE90-E91BB7548BC4}" dt="2025-10-12T15:01:08.563" v="498"/>
          <ac:spMkLst>
            <pc:docMk/>
            <pc:sldMk cId="2042557851" sldId="264"/>
            <ac:spMk id="2" creationId="{7D312D76-D16A-F826-5D16-276621F159FF}"/>
          </ac:spMkLst>
        </pc:spChg>
        <pc:spChg chg="add mod">
          <ac:chgData name="Henna Mahnoor Shakil (2424121)" userId="S::2424121@student.uwtsd.ac.uk::eb1258d9-1cdb-4e47-a223-d4f2b9ddde86" providerId="AD" clId="Web-{C1B28AE1-EBB4-397A-EE90-E91BB7548BC4}" dt="2025-10-12T15:05:15.353" v="557"/>
          <ac:spMkLst>
            <pc:docMk/>
            <pc:sldMk cId="2042557851" sldId="264"/>
            <ac:spMk id="3" creationId="{B5DEB9BA-1E54-8854-73E8-EA2E01D84713}"/>
          </ac:spMkLst>
        </pc:spChg>
        <pc:spChg chg="add mod ord">
          <ac:chgData name="Henna Mahnoor Shakil (2424121)" userId="S::2424121@student.uwtsd.ac.uk::eb1258d9-1cdb-4e47-a223-d4f2b9ddde86" providerId="AD" clId="Web-{C1B28AE1-EBB4-397A-EE90-E91BB7548BC4}" dt="2025-10-12T15:05:49.526" v="565" actId="14100"/>
          <ac:spMkLst>
            <pc:docMk/>
            <pc:sldMk cId="2042557851" sldId="264"/>
            <ac:spMk id="4" creationId="{C7B2F7DC-8417-1450-8DD9-B24402EBDF93}"/>
          </ac:spMkLst>
        </pc:spChg>
        <pc:spChg chg="add del">
          <ac:chgData name="Henna Mahnoor Shakil (2424121)" userId="S::2424121@student.uwtsd.ac.uk::eb1258d9-1cdb-4e47-a223-d4f2b9ddde86" providerId="AD" clId="Web-{C1B28AE1-EBB4-397A-EE90-E91BB7548BC4}" dt="2025-10-12T15:05:11.806" v="554"/>
          <ac:spMkLst>
            <pc:docMk/>
            <pc:sldMk cId="2042557851" sldId="264"/>
            <ac:spMk id="14" creationId="{E49D7415-2F11-44C2-B6AA-13A25B6814B9}"/>
          </ac:spMkLst>
        </pc:spChg>
        <pc:spChg chg="add del">
          <ac:chgData name="Henna Mahnoor Shakil (2424121)" userId="S::2424121@student.uwtsd.ac.uk::eb1258d9-1cdb-4e47-a223-d4f2b9ddde86" providerId="AD" clId="Web-{C1B28AE1-EBB4-397A-EE90-E91BB7548BC4}" dt="2025-10-12T15:05:15.337" v="556"/>
          <ac:spMkLst>
            <pc:docMk/>
            <pc:sldMk cId="2042557851" sldId="264"/>
            <ac:spMk id="20" creationId="{E49D7415-2F11-44C2-B6AA-13A25B6814B9}"/>
          </ac:spMkLst>
        </pc:spChg>
        <pc:spChg chg="add">
          <ac:chgData name="Henna Mahnoor Shakil (2424121)" userId="S::2424121@student.uwtsd.ac.uk::eb1258d9-1cdb-4e47-a223-d4f2b9ddde86" providerId="AD" clId="Web-{C1B28AE1-EBB4-397A-EE90-E91BB7548BC4}" dt="2025-10-12T15:05:15.353" v="557"/>
          <ac:spMkLst>
            <pc:docMk/>
            <pc:sldMk cId="2042557851" sldId="264"/>
            <ac:spMk id="25" creationId="{E49D7415-2F11-44C2-B6AA-13A25B6814B9}"/>
          </ac:spMkLst>
        </pc:spChg>
        <pc:picChg chg="add mod modCrop">
          <ac:chgData name="Henna Mahnoor Shakil (2424121)" userId="S::2424121@student.uwtsd.ac.uk::eb1258d9-1cdb-4e47-a223-d4f2b9ddde86" providerId="AD" clId="Web-{C1B28AE1-EBB4-397A-EE90-E91BB7548BC4}" dt="2025-10-12T15:05:37.619" v="561" actId="1076"/>
          <ac:picMkLst>
            <pc:docMk/>
            <pc:sldMk cId="2042557851" sldId="264"/>
            <ac:picMk id="5" creationId="{023DBBF6-1AFD-A16B-D075-DB899A42DFA1}"/>
          </ac:picMkLst>
        </pc:picChg>
        <pc:cxnChg chg="add del">
          <ac:chgData name="Henna Mahnoor Shakil (2424121)" userId="S::2424121@student.uwtsd.ac.uk::eb1258d9-1cdb-4e47-a223-d4f2b9ddde86" providerId="AD" clId="Web-{C1B28AE1-EBB4-397A-EE90-E91BB7548BC4}" dt="2025-10-12T15:05:11.806" v="554"/>
          <ac:cxnSpMkLst>
            <pc:docMk/>
            <pc:sldMk cId="2042557851" sldId="264"/>
            <ac:cxnSpMk id="10" creationId="{F64F9B95-9045-48D2-B9F3-2927E98F54AA}"/>
          </ac:cxnSpMkLst>
        </pc:cxnChg>
        <pc:cxnChg chg="add del">
          <ac:chgData name="Henna Mahnoor Shakil (2424121)" userId="S::2424121@student.uwtsd.ac.uk::eb1258d9-1cdb-4e47-a223-d4f2b9ddde86" providerId="AD" clId="Web-{C1B28AE1-EBB4-397A-EE90-E91BB7548BC4}" dt="2025-10-12T15:05:11.806" v="554"/>
          <ac:cxnSpMkLst>
            <pc:docMk/>
            <pc:sldMk cId="2042557851" sldId="264"/>
            <ac:cxnSpMk id="12" creationId="{085AA86F-6A4D-4BCB-A045-D992CDC2959B}"/>
          </ac:cxnSpMkLst>
        </pc:cxnChg>
        <pc:cxnChg chg="add del">
          <ac:chgData name="Henna Mahnoor Shakil (2424121)" userId="S::2424121@student.uwtsd.ac.uk::eb1258d9-1cdb-4e47-a223-d4f2b9ddde86" providerId="AD" clId="Web-{C1B28AE1-EBB4-397A-EE90-E91BB7548BC4}" dt="2025-10-12T15:05:11.806" v="554"/>
          <ac:cxnSpMkLst>
            <pc:docMk/>
            <pc:sldMk cId="2042557851" sldId="264"/>
            <ac:cxnSpMk id="16" creationId="{8E0104E4-99BC-494F-8342-F250828E574F}"/>
          </ac:cxnSpMkLst>
        </pc:cxnChg>
        <pc:cxnChg chg="add del">
          <ac:chgData name="Henna Mahnoor Shakil (2424121)" userId="S::2424121@student.uwtsd.ac.uk::eb1258d9-1cdb-4e47-a223-d4f2b9ddde86" providerId="AD" clId="Web-{C1B28AE1-EBB4-397A-EE90-E91BB7548BC4}" dt="2025-10-12T15:05:15.337" v="556"/>
          <ac:cxnSpMkLst>
            <pc:docMk/>
            <pc:sldMk cId="2042557851" sldId="264"/>
            <ac:cxnSpMk id="18" creationId="{F64F9B95-9045-48D2-B9F3-2927E98F54AA}"/>
          </ac:cxnSpMkLst>
        </pc:cxnChg>
        <pc:cxnChg chg="add del">
          <ac:chgData name="Henna Mahnoor Shakil (2424121)" userId="S::2424121@student.uwtsd.ac.uk::eb1258d9-1cdb-4e47-a223-d4f2b9ddde86" providerId="AD" clId="Web-{C1B28AE1-EBB4-397A-EE90-E91BB7548BC4}" dt="2025-10-12T15:05:15.337" v="556"/>
          <ac:cxnSpMkLst>
            <pc:docMk/>
            <pc:sldMk cId="2042557851" sldId="264"/>
            <ac:cxnSpMk id="19" creationId="{085AA86F-6A4D-4BCB-A045-D992CDC2959B}"/>
          </ac:cxnSpMkLst>
        </pc:cxnChg>
        <pc:cxnChg chg="add del">
          <ac:chgData name="Henna Mahnoor Shakil (2424121)" userId="S::2424121@student.uwtsd.ac.uk::eb1258d9-1cdb-4e47-a223-d4f2b9ddde86" providerId="AD" clId="Web-{C1B28AE1-EBB4-397A-EE90-E91BB7548BC4}" dt="2025-10-12T15:05:15.337" v="556"/>
          <ac:cxnSpMkLst>
            <pc:docMk/>
            <pc:sldMk cId="2042557851" sldId="264"/>
            <ac:cxnSpMk id="21" creationId="{D2E57F3D-33BE-4306-87E6-245763719516}"/>
          </ac:cxnSpMkLst>
        </pc:cxnChg>
        <pc:cxnChg chg="add">
          <ac:chgData name="Henna Mahnoor Shakil (2424121)" userId="S::2424121@student.uwtsd.ac.uk::eb1258d9-1cdb-4e47-a223-d4f2b9ddde86" providerId="AD" clId="Web-{C1B28AE1-EBB4-397A-EE90-E91BB7548BC4}" dt="2025-10-12T15:05:15.353" v="557"/>
          <ac:cxnSpMkLst>
            <pc:docMk/>
            <pc:sldMk cId="2042557851" sldId="264"/>
            <ac:cxnSpMk id="23" creationId="{F64F9B95-9045-48D2-B9F3-2927E98F54AA}"/>
          </ac:cxnSpMkLst>
        </pc:cxnChg>
        <pc:cxnChg chg="add">
          <ac:chgData name="Henna Mahnoor Shakil (2424121)" userId="S::2424121@student.uwtsd.ac.uk::eb1258d9-1cdb-4e47-a223-d4f2b9ddde86" providerId="AD" clId="Web-{C1B28AE1-EBB4-397A-EE90-E91BB7548BC4}" dt="2025-10-12T15:05:15.353" v="557"/>
          <ac:cxnSpMkLst>
            <pc:docMk/>
            <pc:sldMk cId="2042557851" sldId="264"/>
            <ac:cxnSpMk id="24" creationId="{085AA86F-6A4D-4BCB-A045-D992CDC2959B}"/>
          </ac:cxnSpMkLst>
        </pc:cxnChg>
        <pc:cxnChg chg="add">
          <ac:chgData name="Henna Mahnoor Shakil (2424121)" userId="S::2424121@student.uwtsd.ac.uk::eb1258d9-1cdb-4e47-a223-d4f2b9ddde86" providerId="AD" clId="Web-{C1B28AE1-EBB4-397A-EE90-E91BB7548BC4}" dt="2025-10-12T15:05:15.353" v="557"/>
          <ac:cxnSpMkLst>
            <pc:docMk/>
            <pc:sldMk cId="2042557851" sldId="264"/>
            <ac:cxnSpMk id="26" creationId="{4E495065-8864-87FB-2BCC-254769963EA4}"/>
          </ac:cxnSpMkLst>
        </pc:cxnChg>
      </pc:sldChg>
    </pc:docChg>
  </pc:docChgLst>
  <pc:docChgLst>
    <pc:chgData name="Henna Mahnoor Shakil (2424121)" userId="S::2424121@student.uwtsd.ac.uk::eb1258d9-1cdb-4e47-a223-d4f2b9ddde86" providerId="AD" clId="Web-{9218DDFE-6463-B587-D27E-7EFC63570D7E}"/>
    <pc:docChg chg="addSld delSld modSld addMainMaster delMainMaster">
      <pc:chgData name="Henna Mahnoor Shakil (2424121)" userId="S::2424121@student.uwtsd.ac.uk::eb1258d9-1cdb-4e47-a223-d4f2b9ddde86" providerId="AD" clId="Web-{9218DDFE-6463-B587-D27E-7EFC63570D7E}" dt="2025-10-11T20:53:19.262" v="2241" actId="20577"/>
      <pc:docMkLst>
        <pc:docMk/>
      </pc:docMkLst>
      <pc:sldChg chg="addSp delSp modSp mod setBg modClrScheme setClrOvrMap chgLayout">
        <pc:chgData name="Henna Mahnoor Shakil (2424121)" userId="S::2424121@student.uwtsd.ac.uk::eb1258d9-1cdb-4e47-a223-d4f2b9ddde86" providerId="AD" clId="Web-{9218DDFE-6463-B587-D27E-7EFC63570D7E}" dt="2025-10-10T10:49:56.241" v="203" actId="20577"/>
        <pc:sldMkLst>
          <pc:docMk/>
          <pc:sldMk cId="109857222" sldId="256"/>
        </pc:sldMkLst>
        <pc:spChg chg="add mod">
          <ac:chgData name="Henna Mahnoor Shakil (2424121)" userId="S::2424121@student.uwtsd.ac.uk::eb1258d9-1cdb-4e47-a223-d4f2b9ddde86" providerId="AD" clId="Web-{9218DDFE-6463-B587-D27E-7EFC63570D7E}" dt="2025-10-10T10:49:56.241" v="203" actId="20577"/>
          <ac:spMkLst>
            <pc:docMk/>
            <pc:sldMk cId="109857222" sldId="256"/>
            <ac:spMk id="4" creationId="{7778FDF5-6E25-3F3B-0CCC-7FC6164B9106}"/>
          </ac:spMkLst>
        </pc:spChg>
        <pc:spChg chg="add mod">
          <ac:chgData name="Henna Mahnoor Shakil (2424121)" userId="S::2424121@student.uwtsd.ac.uk::eb1258d9-1cdb-4e47-a223-d4f2b9ddde86" providerId="AD" clId="Web-{9218DDFE-6463-B587-D27E-7EFC63570D7E}" dt="2025-10-10T08:50:18.415" v="145" actId="1076"/>
          <ac:spMkLst>
            <pc:docMk/>
            <pc:sldMk cId="109857222" sldId="256"/>
            <ac:spMk id="6" creationId="{D417383A-519F-F40C-1974-F6BD8AC65ECD}"/>
          </ac:spMkLst>
        </pc:spChg>
        <pc:spChg chg="add">
          <ac:chgData name="Henna Mahnoor Shakil (2424121)" userId="S::2424121@student.uwtsd.ac.uk::eb1258d9-1cdb-4e47-a223-d4f2b9ddde86" providerId="AD" clId="Web-{9218DDFE-6463-B587-D27E-7EFC63570D7E}" dt="2025-10-10T08:49:08.101" v="123"/>
          <ac:spMkLst>
            <pc:docMk/>
            <pc:sldMk cId="109857222" sldId="256"/>
            <ac:spMk id="20" creationId="{0EECA69B-4C2A-7F31-8019-E90DB3BD49CB}"/>
          </ac:spMkLst>
        </pc:spChg>
        <pc:spChg chg="add">
          <ac:chgData name="Henna Mahnoor Shakil (2424121)" userId="S::2424121@student.uwtsd.ac.uk::eb1258d9-1cdb-4e47-a223-d4f2b9ddde86" providerId="AD" clId="Web-{9218DDFE-6463-B587-D27E-7EFC63570D7E}" dt="2025-10-10T08:49:08.101" v="123"/>
          <ac:spMkLst>
            <pc:docMk/>
            <pc:sldMk cId="109857222" sldId="256"/>
            <ac:spMk id="22" creationId="{1103FDB8-D911-F8F8-F9EC-FB7FF543594C}"/>
          </ac:spMkLst>
        </pc:spChg>
        <pc:picChg chg="add">
          <ac:chgData name="Henna Mahnoor Shakil (2424121)" userId="S::2424121@student.uwtsd.ac.uk::eb1258d9-1cdb-4e47-a223-d4f2b9ddde86" providerId="AD" clId="Web-{9218DDFE-6463-B587-D27E-7EFC63570D7E}" dt="2025-10-10T08:49:08.101" v="123"/>
          <ac:picMkLst>
            <pc:docMk/>
            <pc:sldMk cId="109857222" sldId="256"/>
            <ac:picMk id="21" creationId="{7623EBF3-5F0B-AB78-29DF-DCDA4DFDEE4B}"/>
          </ac:picMkLst>
        </pc:picChg>
      </pc:sldChg>
      <pc:sldChg chg="addSp modSp new">
        <pc:chgData name="Henna Mahnoor Shakil (2424121)" userId="S::2424121@student.uwtsd.ac.uk::eb1258d9-1cdb-4e47-a223-d4f2b9ddde86" providerId="AD" clId="Web-{9218DDFE-6463-B587-D27E-7EFC63570D7E}" dt="2025-10-10T08:55:57.741" v="199" actId="20577"/>
        <pc:sldMkLst>
          <pc:docMk/>
          <pc:sldMk cId="2039625802" sldId="257"/>
        </pc:sldMkLst>
        <pc:spChg chg="add mod">
          <ac:chgData name="Henna Mahnoor Shakil (2424121)" userId="S::2424121@student.uwtsd.ac.uk::eb1258d9-1cdb-4e47-a223-d4f2b9ddde86" providerId="AD" clId="Web-{9218DDFE-6463-B587-D27E-7EFC63570D7E}" dt="2025-10-10T08:55:57.741" v="199" actId="20577"/>
          <ac:spMkLst>
            <pc:docMk/>
            <pc:sldMk cId="2039625802" sldId="257"/>
            <ac:spMk id="2" creationId="{6E6D38F1-E061-DD2C-20C0-66DAF034C338}"/>
          </ac:spMkLst>
        </pc:spChg>
        <pc:spChg chg="add mod">
          <ac:chgData name="Henna Mahnoor Shakil (2424121)" userId="S::2424121@student.uwtsd.ac.uk::eb1258d9-1cdb-4e47-a223-d4f2b9ddde86" providerId="AD" clId="Web-{9218DDFE-6463-B587-D27E-7EFC63570D7E}" dt="2025-10-10T08:54:47.954" v="191" actId="1076"/>
          <ac:spMkLst>
            <pc:docMk/>
            <pc:sldMk cId="2039625802" sldId="257"/>
            <ac:spMk id="3" creationId="{5F0EF12E-6AA9-71C6-A686-251377CEA34E}"/>
          </ac:spMkLst>
        </pc:spChg>
      </pc:sldChg>
      <pc:sldChg chg="addSp delSp modSp new mod setBg">
        <pc:chgData name="Henna Mahnoor Shakil (2424121)" userId="S::2424121@student.uwtsd.ac.uk::eb1258d9-1cdb-4e47-a223-d4f2b9ddde86" providerId="AD" clId="Web-{9218DDFE-6463-B587-D27E-7EFC63570D7E}" dt="2025-10-11T20:28:28.752" v="1387" actId="1076"/>
        <pc:sldMkLst>
          <pc:docMk/>
          <pc:sldMk cId="2400886626" sldId="258"/>
        </pc:sldMkLst>
        <pc:spChg chg="add mod">
          <ac:chgData name="Henna Mahnoor Shakil (2424121)" userId="S::2424121@student.uwtsd.ac.uk::eb1258d9-1cdb-4e47-a223-d4f2b9ddde86" providerId="AD" clId="Web-{9218DDFE-6463-B587-D27E-7EFC63570D7E}" dt="2025-10-10T11:13:53.695" v="664" actId="20577"/>
          <ac:spMkLst>
            <pc:docMk/>
            <pc:sldMk cId="2400886626" sldId="258"/>
            <ac:spMk id="2" creationId="{AAB69803-EC8B-5229-EAD2-B1E6EBCE2E6C}"/>
          </ac:spMkLst>
        </pc:spChg>
        <pc:spChg chg="add mod ord">
          <ac:chgData name="Henna Mahnoor Shakil (2424121)" userId="S::2424121@student.uwtsd.ac.uk::eb1258d9-1cdb-4e47-a223-d4f2b9ddde86" providerId="AD" clId="Web-{9218DDFE-6463-B587-D27E-7EFC63570D7E}" dt="2025-10-10T11:13:46.664" v="663" actId="20577"/>
          <ac:spMkLst>
            <pc:docMk/>
            <pc:sldMk cId="2400886626" sldId="258"/>
            <ac:spMk id="4" creationId="{2BE65FC5-504C-5F59-941F-6CA933224480}"/>
          </ac:spMkLst>
        </pc:spChg>
        <pc:spChg chg="add">
          <ac:chgData name="Henna Mahnoor Shakil (2424121)" userId="S::2424121@student.uwtsd.ac.uk::eb1258d9-1cdb-4e47-a223-d4f2b9ddde86" providerId="AD" clId="Web-{9218DDFE-6463-B587-D27E-7EFC63570D7E}" dt="2025-10-10T11:13:13.304" v="655"/>
          <ac:spMkLst>
            <pc:docMk/>
            <pc:sldMk cId="2400886626" sldId="258"/>
            <ac:spMk id="24" creationId="{E49D7415-2F11-44C2-B6AA-13A25B6814B9}"/>
          </ac:spMkLst>
        </pc:spChg>
        <pc:picChg chg="add mod">
          <ac:chgData name="Henna Mahnoor Shakil (2424121)" userId="S::2424121@student.uwtsd.ac.uk::eb1258d9-1cdb-4e47-a223-d4f2b9ddde86" providerId="AD" clId="Web-{9218DDFE-6463-B587-D27E-7EFC63570D7E}" dt="2025-10-11T20:28:28.752" v="1387" actId="1076"/>
          <ac:picMkLst>
            <pc:docMk/>
            <pc:sldMk cId="2400886626" sldId="258"/>
            <ac:picMk id="5" creationId="{A84357BA-AAF1-1E0E-7381-6E416A052A48}"/>
          </ac:picMkLst>
        </pc:picChg>
        <pc:cxnChg chg="add">
          <ac:chgData name="Henna Mahnoor Shakil (2424121)" userId="S::2424121@student.uwtsd.ac.uk::eb1258d9-1cdb-4e47-a223-d4f2b9ddde86" providerId="AD" clId="Web-{9218DDFE-6463-B587-D27E-7EFC63570D7E}" dt="2025-10-10T11:13:13.304" v="655"/>
          <ac:cxnSpMkLst>
            <pc:docMk/>
            <pc:sldMk cId="2400886626" sldId="258"/>
            <ac:cxnSpMk id="20" creationId="{F64F9B95-9045-48D2-B9F3-2927E98F54AA}"/>
          </ac:cxnSpMkLst>
        </pc:cxnChg>
        <pc:cxnChg chg="add">
          <ac:chgData name="Henna Mahnoor Shakil (2424121)" userId="S::2424121@student.uwtsd.ac.uk::eb1258d9-1cdb-4e47-a223-d4f2b9ddde86" providerId="AD" clId="Web-{9218DDFE-6463-B587-D27E-7EFC63570D7E}" dt="2025-10-10T11:13:13.304" v="655"/>
          <ac:cxnSpMkLst>
            <pc:docMk/>
            <pc:sldMk cId="2400886626" sldId="258"/>
            <ac:cxnSpMk id="22" creationId="{085AA86F-6A4D-4BCB-A045-D992CDC2959B}"/>
          </ac:cxnSpMkLst>
        </pc:cxnChg>
      </pc:sldChg>
      <pc:sldChg chg="addSp delSp modSp new">
        <pc:chgData name="Henna Mahnoor Shakil (2424121)" userId="S::2424121@student.uwtsd.ac.uk::eb1258d9-1cdb-4e47-a223-d4f2b9ddde86" providerId="AD" clId="Web-{9218DDFE-6463-B587-D27E-7EFC63570D7E}" dt="2025-10-11T20:53:19.262" v="2241" actId="20577"/>
        <pc:sldMkLst>
          <pc:docMk/>
          <pc:sldMk cId="1671853423" sldId="259"/>
        </pc:sldMkLst>
        <pc:spChg chg="add mod">
          <ac:chgData name="Henna Mahnoor Shakil (2424121)" userId="S::2424121@student.uwtsd.ac.uk::eb1258d9-1cdb-4e47-a223-d4f2b9ddde86" providerId="AD" clId="Web-{9218DDFE-6463-B587-D27E-7EFC63570D7E}" dt="2025-10-10T10:51:45.338" v="243" actId="1076"/>
          <ac:spMkLst>
            <pc:docMk/>
            <pc:sldMk cId="1671853423" sldId="259"/>
            <ac:spMk id="2" creationId="{9570CD03-F945-7C1E-80F4-D279DAA74A0C}"/>
          </ac:spMkLst>
        </pc:spChg>
        <pc:spChg chg="add del">
          <ac:chgData name="Henna Mahnoor Shakil (2424121)" userId="S::2424121@student.uwtsd.ac.uk::eb1258d9-1cdb-4e47-a223-d4f2b9ddde86" providerId="AD" clId="Web-{9218DDFE-6463-B587-D27E-7EFC63570D7E}" dt="2025-10-11T20:13:53.649" v="1006"/>
          <ac:spMkLst>
            <pc:docMk/>
            <pc:sldMk cId="1671853423" sldId="259"/>
            <ac:spMk id="3" creationId="{0E2D88DB-B5BA-82F9-C81D-E6EFB0B32F83}"/>
          </ac:spMkLst>
        </pc:spChg>
        <pc:spChg chg="add del mod">
          <ac:chgData name="Henna Mahnoor Shakil (2424121)" userId="S::2424121@student.uwtsd.ac.uk::eb1258d9-1cdb-4e47-a223-d4f2b9ddde86" providerId="AD" clId="Web-{9218DDFE-6463-B587-D27E-7EFC63570D7E}" dt="2025-10-11T20:50:49.784" v="2121"/>
          <ac:spMkLst>
            <pc:docMk/>
            <pc:sldMk cId="1671853423" sldId="259"/>
            <ac:spMk id="4" creationId="{83D157F7-3E7E-C5FB-9006-2FCDF7C11BB2}"/>
          </ac:spMkLst>
        </pc:spChg>
        <pc:spChg chg="add mod">
          <ac:chgData name="Henna Mahnoor Shakil (2424121)" userId="S::2424121@student.uwtsd.ac.uk::eb1258d9-1cdb-4e47-a223-d4f2b9ddde86" providerId="AD" clId="Web-{9218DDFE-6463-B587-D27E-7EFC63570D7E}" dt="2025-10-11T20:53:19.262" v="2241" actId="20577"/>
          <ac:spMkLst>
            <pc:docMk/>
            <pc:sldMk cId="1671853423" sldId="259"/>
            <ac:spMk id="5" creationId="{94F464F8-E787-F581-FB3B-ED3ADA224830}"/>
          </ac:spMkLst>
        </pc:spChg>
      </pc:sldChg>
      <pc:sldChg chg="addSp delSp modSp new mod setBg">
        <pc:chgData name="Henna Mahnoor Shakil (2424121)" userId="S::2424121@student.uwtsd.ac.uk::eb1258d9-1cdb-4e47-a223-d4f2b9ddde86" providerId="AD" clId="Web-{9218DDFE-6463-B587-D27E-7EFC63570D7E}" dt="2025-10-11T20:28:11.908" v="1384" actId="20577"/>
        <pc:sldMkLst>
          <pc:docMk/>
          <pc:sldMk cId="812960875" sldId="260"/>
        </pc:sldMkLst>
        <pc:spChg chg="add del mod">
          <ac:chgData name="Henna Mahnoor Shakil (2424121)" userId="S::2424121@student.uwtsd.ac.uk::eb1258d9-1cdb-4e47-a223-d4f2b9ddde86" providerId="AD" clId="Web-{9218DDFE-6463-B587-D27E-7EFC63570D7E}" dt="2025-10-11T20:08:23.248" v="977"/>
          <ac:spMkLst>
            <pc:docMk/>
            <pc:sldMk cId="812960875" sldId="260"/>
            <ac:spMk id="2" creationId="{7CACC713-62BB-2CB4-3B5B-479C9C83E524}"/>
          </ac:spMkLst>
        </pc:spChg>
        <pc:spChg chg="add mod">
          <ac:chgData name="Henna Mahnoor Shakil (2424121)" userId="S::2424121@student.uwtsd.ac.uk::eb1258d9-1cdb-4e47-a223-d4f2b9ddde86" providerId="AD" clId="Web-{9218DDFE-6463-B587-D27E-7EFC63570D7E}" dt="2025-10-11T20:27:54.485" v="1382"/>
          <ac:spMkLst>
            <pc:docMk/>
            <pc:sldMk cId="812960875" sldId="260"/>
            <ac:spMk id="3" creationId="{C98E50AB-5237-D9F4-37CA-E30C066DEDE4}"/>
          </ac:spMkLst>
        </pc:spChg>
        <pc:spChg chg="add mod ord">
          <ac:chgData name="Henna Mahnoor Shakil (2424121)" userId="S::2424121@student.uwtsd.ac.uk::eb1258d9-1cdb-4e47-a223-d4f2b9ddde86" providerId="AD" clId="Web-{9218DDFE-6463-B587-D27E-7EFC63570D7E}" dt="2025-10-11T20:28:11.908" v="1384" actId="20577"/>
          <ac:spMkLst>
            <pc:docMk/>
            <pc:sldMk cId="812960875" sldId="260"/>
            <ac:spMk id="4" creationId="{71261819-2A5B-F9EE-4924-A79049ED9697}"/>
          </ac:spMkLst>
        </pc:spChg>
        <pc:spChg chg="add del">
          <ac:chgData name="Henna Mahnoor Shakil (2424121)" userId="S::2424121@student.uwtsd.ac.uk::eb1258d9-1cdb-4e47-a223-d4f2b9ddde86" providerId="AD" clId="Web-{9218DDFE-6463-B587-D27E-7EFC63570D7E}" dt="2025-10-11T20:27:54.485" v="1382"/>
          <ac:spMkLst>
            <pc:docMk/>
            <pc:sldMk cId="812960875" sldId="260"/>
            <ac:spMk id="14" creationId="{E49D7415-2F11-44C2-B6AA-13A25B6814B9}"/>
          </ac:spMkLst>
        </pc:spChg>
        <pc:spChg chg="add">
          <ac:chgData name="Henna Mahnoor Shakil (2424121)" userId="S::2424121@student.uwtsd.ac.uk::eb1258d9-1cdb-4e47-a223-d4f2b9ddde86" providerId="AD" clId="Web-{9218DDFE-6463-B587-D27E-7EFC63570D7E}" dt="2025-10-11T20:27:54.485" v="1382"/>
          <ac:spMkLst>
            <pc:docMk/>
            <pc:sldMk cId="812960875" sldId="260"/>
            <ac:spMk id="27" creationId="{E49D7415-2F11-44C2-B6AA-13A25B6814B9}"/>
          </ac:spMkLst>
        </pc:spChg>
        <pc:picChg chg="add del">
          <ac:chgData name="Henna Mahnoor Shakil (2424121)" userId="S::2424121@student.uwtsd.ac.uk::eb1258d9-1cdb-4e47-a223-d4f2b9ddde86" providerId="AD" clId="Web-{9218DDFE-6463-B587-D27E-7EFC63570D7E}" dt="2025-10-11T20:27:18.577" v="1378"/>
          <ac:picMkLst>
            <pc:docMk/>
            <pc:sldMk cId="812960875" sldId="260"/>
            <ac:picMk id="6" creationId="{6C8E0E9F-3589-8693-26D0-B579AF479C24}"/>
          </ac:picMkLst>
        </pc:picChg>
        <pc:picChg chg="add mod">
          <ac:chgData name="Henna Mahnoor Shakil (2424121)" userId="S::2424121@student.uwtsd.ac.uk::eb1258d9-1cdb-4e47-a223-d4f2b9ddde86" providerId="AD" clId="Web-{9218DDFE-6463-B587-D27E-7EFC63570D7E}" dt="2025-10-11T20:27:54.485" v="1382"/>
          <ac:picMkLst>
            <pc:docMk/>
            <pc:sldMk cId="812960875" sldId="260"/>
            <ac:picMk id="7" creationId="{06ED2EDF-0FEC-966A-42FA-961C19DC636E}"/>
          </ac:picMkLst>
        </pc:picChg>
        <pc:cxnChg chg="add del">
          <ac:chgData name="Henna Mahnoor Shakil (2424121)" userId="S::2424121@student.uwtsd.ac.uk::eb1258d9-1cdb-4e47-a223-d4f2b9ddde86" providerId="AD" clId="Web-{9218DDFE-6463-B587-D27E-7EFC63570D7E}" dt="2025-10-11T20:27:54.485" v="1382"/>
          <ac:cxnSpMkLst>
            <pc:docMk/>
            <pc:sldMk cId="812960875" sldId="260"/>
            <ac:cxnSpMk id="10" creationId="{F64F9B95-9045-48D2-B9F3-2927E98F54AA}"/>
          </ac:cxnSpMkLst>
        </pc:cxnChg>
        <pc:cxnChg chg="add del">
          <ac:chgData name="Henna Mahnoor Shakil (2424121)" userId="S::2424121@student.uwtsd.ac.uk::eb1258d9-1cdb-4e47-a223-d4f2b9ddde86" providerId="AD" clId="Web-{9218DDFE-6463-B587-D27E-7EFC63570D7E}" dt="2025-10-11T20:27:54.485" v="1382"/>
          <ac:cxnSpMkLst>
            <pc:docMk/>
            <pc:sldMk cId="812960875" sldId="260"/>
            <ac:cxnSpMk id="12" creationId="{085AA86F-6A4D-4BCB-A045-D992CDC2959B}"/>
          </ac:cxnSpMkLst>
        </pc:cxnChg>
        <pc:cxnChg chg="add">
          <ac:chgData name="Henna Mahnoor Shakil (2424121)" userId="S::2424121@student.uwtsd.ac.uk::eb1258d9-1cdb-4e47-a223-d4f2b9ddde86" providerId="AD" clId="Web-{9218DDFE-6463-B587-D27E-7EFC63570D7E}" dt="2025-10-11T20:10:26.363" v="987"/>
          <ac:cxnSpMkLst>
            <pc:docMk/>
            <pc:sldMk cId="812960875" sldId="260"/>
            <ac:cxnSpMk id="16" creationId="{511FC409-B3C2-4F68-865C-C5333D6F2710}"/>
          </ac:cxnSpMkLst>
        </pc:cxnChg>
        <pc:cxnChg chg="add del">
          <ac:chgData name="Henna Mahnoor Shakil (2424121)" userId="S::2424121@student.uwtsd.ac.uk::eb1258d9-1cdb-4e47-a223-d4f2b9ddde86" providerId="AD" clId="Web-{9218DDFE-6463-B587-D27E-7EFC63570D7E}" dt="2025-10-11T20:27:54.485" v="1382"/>
          <ac:cxnSpMkLst>
            <pc:docMk/>
            <pc:sldMk cId="812960875" sldId="260"/>
            <ac:cxnSpMk id="18" creationId="{B810270D-76A7-44B3-9746-7EDF5788602E}"/>
          </ac:cxnSpMkLst>
        </pc:cxnChg>
        <pc:cxnChg chg="add">
          <ac:chgData name="Henna Mahnoor Shakil (2424121)" userId="S::2424121@student.uwtsd.ac.uk::eb1258d9-1cdb-4e47-a223-d4f2b9ddde86" providerId="AD" clId="Web-{9218DDFE-6463-B587-D27E-7EFC63570D7E}" dt="2025-10-11T20:27:54.485" v="1382"/>
          <ac:cxnSpMkLst>
            <pc:docMk/>
            <pc:sldMk cId="812960875" sldId="260"/>
            <ac:cxnSpMk id="25" creationId="{085AA86F-6A4D-4BCB-A045-D992CDC2959B}"/>
          </ac:cxnSpMkLst>
        </pc:cxnChg>
        <pc:cxnChg chg="add">
          <ac:chgData name="Henna Mahnoor Shakil (2424121)" userId="S::2424121@student.uwtsd.ac.uk::eb1258d9-1cdb-4e47-a223-d4f2b9ddde86" providerId="AD" clId="Web-{9218DDFE-6463-B587-D27E-7EFC63570D7E}" dt="2025-10-11T20:27:54.485" v="1382"/>
          <ac:cxnSpMkLst>
            <pc:docMk/>
            <pc:sldMk cId="812960875" sldId="260"/>
            <ac:cxnSpMk id="31" creationId="{8E0104E4-99BC-494F-8342-F250828E574F}"/>
          </ac:cxnSpMkLst>
        </pc:cxnChg>
      </pc:sldChg>
      <pc:sldChg chg="addSp delSp modSp new mod setBg">
        <pc:chgData name="Henna Mahnoor Shakil (2424121)" userId="S::2424121@student.uwtsd.ac.uk::eb1258d9-1cdb-4e47-a223-d4f2b9ddde86" providerId="AD" clId="Web-{9218DDFE-6463-B587-D27E-7EFC63570D7E}" dt="2025-10-11T20:28:19.220" v="1386" actId="20577"/>
        <pc:sldMkLst>
          <pc:docMk/>
          <pc:sldMk cId="3438237474" sldId="261"/>
        </pc:sldMkLst>
        <pc:spChg chg="add del mod">
          <ac:chgData name="Henna Mahnoor Shakil (2424121)" userId="S::2424121@student.uwtsd.ac.uk::eb1258d9-1cdb-4e47-a223-d4f2b9ddde86" providerId="AD" clId="Web-{9218DDFE-6463-B587-D27E-7EFC63570D7E}" dt="2025-10-11T20:20:43.488" v="1361"/>
          <ac:spMkLst>
            <pc:docMk/>
            <pc:sldMk cId="3438237474" sldId="261"/>
            <ac:spMk id="2" creationId="{8CFFE2F0-99D9-C6E3-8D7B-0F0822809547}"/>
          </ac:spMkLst>
        </pc:spChg>
        <pc:spChg chg="add mod">
          <ac:chgData name="Henna Mahnoor Shakil (2424121)" userId="S::2424121@student.uwtsd.ac.uk::eb1258d9-1cdb-4e47-a223-d4f2b9ddde86" providerId="AD" clId="Web-{9218DDFE-6463-B587-D27E-7EFC63570D7E}" dt="2025-10-11T20:23:32.351" v="1375"/>
          <ac:spMkLst>
            <pc:docMk/>
            <pc:sldMk cId="3438237474" sldId="261"/>
            <ac:spMk id="3" creationId="{BF1F240D-5695-E407-9D64-B1D48D65EEEC}"/>
          </ac:spMkLst>
        </pc:spChg>
        <pc:spChg chg="add mod ord">
          <ac:chgData name="Henna Mahnoor Shakil (2424121)" userId="S::2424121@student.uwtsd.ac.uk::eb1258d9-1cdb-4e47-a223-d4f2b9ddde86" providerId="AD" clId="Web-{9218DDFE-6463-B587-D27E-7EFC63570D7E}" dt="2025-10-11T20:28:19.220" v="1386" actId="20577"/>
          <ac:spMkLst>
            <pc:docMk/>
            <pc:sldMk cId="3438237474" sldId="261"/>
            <ac:spMk id="4" creationId="{6A3B1B1B-6F35-A342-7079-31A69E4CE693}"/>
          </ac:spMkLst>
        </pc:spChg>
        <pc:spChg chg="add del">
          <ac:chgData name="Henna Mahnoor Shakil (2424121)" userId="S::2424121@student.uwtsd.ac.uk::eb1258d9-1cdb-4e47-a223-d4f2b9ddde86" providerId="AD" clId="Web-{9218DDFE-6463-B587-D27E-7EFC63570D7E}" dt="2025-10-11T20:21:18.691" v="1369"/>
          <ac:spMkLst>
            <pc:docMk/>
            <pc:sldMk cId="3438237474" sldId="261"/>
            <ac:spMk id="13" creationId="{EEF92585-7A99-6108-9663-8C59032742EC}"/>
          </ac:spMkLst>
        </pc:spChg>
        <pc:spChg chg="add del">
          <ac:chgData name="Henna Mahnoor Shakil (2424121)" userId="S::2424121@student.uwtsd.ac.uk::eb1258d9-1cdb-4e47-a223-d4f2b9ddde86" providerId="AD" clId="Web-{9218DDFE-6463-B587-D27E-7EFC63570D7E}" dt="2025-10-11T20:21:22.054" v="1371"/>
          <ac:spMkLst>
            <pc:docMk/>
            <pc:sldMk cId="3438237474" sldId="261"/>
            <ac:spMk id="19" creationId="{5F710FDB-0919-493E-8539-8240C23F1EB2}"/>
          </ac:spMkLst>
        </pc:spChg>
        <pc:spChg chg="add del">
          <ac:chgData name="Henna Mahnoor Shakil (2424121)" userId="S::2424121@student.uwtsd.ac.uk::eb1258d9-1cdb-4e47-a223-d4f2b9ddde86" providerId="AD" clId="Web-{9218DDFE-6463-B587-D27E-7EFC63570D7E}" dt="2025-10-11T20:23:32.351" v="1375"/>
          <ac:spMkLst>
            <pc:docMk/>
            <pc:sldMk cId="3438237474" sldId="261"/>
            <ac:spMk id="24" creationId="{EEF92585-7A99-6108-9663-8C59032742EC}"/>
          </ac:spMkLst>
        </pc:spChg>
        <pc:spChg chg="add del">
          <ac:chgData name="Henna Mahnoor Shakil (2424121)" userId="S::2424121@student.uwtsd.ac.uk::eb1258d9-1cdb-4e47-a223-d4f2b9ddde86" providerId="AD" clId="Web-{9218DDFE-6463-B587-D27E-7EFC63570D7E}" dt="2025-10-11T20:28:01.642" v="1383"/>
          <ac:spMkLst>
            <pc:docMk/>
            <pc:sldMk cId="3438237474" sldId="261"/>
            <ac:spMk id="34" creationId="{E49D7415-2F11-44C2-B6AA-13A25B6814B9}"/>
          </ac:spMkLst>
        </pc:spChg>
        <pc:spChg chg="add">
          <ac:chgData name="Henna Mahnoor Shakil (2424121)" userId="S::2424121@student.uwtsd.ac.uk::eb1258d9-1cdb-4e47-a223-d4f2b9ddde86" providerId="AD" clId="Web-{9218DDFE-6463-B587-D27E-7EFC63570D7E}" dt="2025-10-11T20:28:01.642" v="1383"/>
          <ac:spMkLst>
            <pc:docMk/>
            <pc:sldMk cId="3438237474" sldId="261"/>
            <ac:spMk id="45" creationId="{E49D7415-2F11-44C2-B6AA-13A25B6814B9}"/>
          </ac:spMkLst>
        </pc:spChg>
        <pc:picChg chg="add del mod">
          <ac:chgData name="Henna Mahnoor Shakil (2424121)" userId="S::2424121@student.uwtsd.ac.uk::eb1258d9-1cdb-4e47-a223-d4f2b9ddde86" providerId="AD" clId="Web-{9218DDFE-6463-B587-D27E-7EFC63570D7E}" dt="2025-10-11T20:27:22.515" v="1380"/>
          <ac:picMkLst>
            <pc:docMk/>
            <pc:sldMk cId="3438237474" sldId="261"/>
            <ac:picMk id="5" creationId="{B592174E-0BA6-96A3-F710-518ED919B798}"/>
          </ac:picMkLst>
        </pc:picChg>
        <pc:picChg chg="add mod">
          <ac:chgData name="Henna Mahnoor Shakil (2424121)" userId="S::2424121@student.uwtsd.ac.uk::eb1258d9-1cdb-4e47-a223-d4f2b9ddde86" providerId="AD" clId="Web-{9218DDFE-6463-B587-D27E-7EFC63570D7E}" dt="2025-10-11T20:28:01.642" v="1383"/>
          <ac:picMkLst>
            <pc:docMk/>
            <pc:sldMk cId="3438237474" sldId="261"/>
            <ac:picMk id="6" creationId="{64D83DE6-3BB2-05B8-9A26-9CCB3AD6F131}"/>
          </ac:picMkLst>
        </pc:picChg>
        <pc:cxnChg chg="add del">
          <ac:chgData name="Henna Mahnoor Shakil (2424121)" userId="S::2424121@student.uwtsd.ac.uk::eb1258d9-1cdb-4e47-a223-d4f2b9ddde86" providerId="AD" clId="Web-{9218DDFE-6463-B587-D27E-7EFC63570D7E}" dt="2025-10-11T20:21:18.691" v="1369"/>
          <ac:cxnSpMkLst>
            <pc:docMk/>
            <pc:sldMk cId="3438237474" sldId="261"/>
            <ac:cxnSpMk id="9" creationId="{F64F9B95-9045-48D2-B9F3-2927E98F54AA}"/>
          </ac:cxnSpMkLst>
        </pc:cxnChg>
        <pc:cxnChg chg="add del">
          <ac:chgData name="Henna Mahnoor Shakil (2424121)" userId="S::2424121@student.uwtsd.ac.uk::eb1258d9-1cdb-4e47-a223-d4f2b9ddde86" providerId="AD" clId="Web-{9218DDFE-6463-B587-D27E-7EFC63570D7E}" dt="2025-10-11T20:21:18.691" v="1369"/>
          <ac:cxnSpMkLst>
            <pc:docMk/>
            <pc:sldMk cId="3438237474" sldId="261"/>
            <ac:cxnSpMk id="11" creationId="{085AA86F-6A4D-4BCB-A045-D992CDC2959B}"/>
          </ac:cxnSpMkLst>
        </pc:cxnChg>
        <pc:cxnChg chg="add del">
          <ac:chgData name="Henna Mahnoor Shakil (2424121)" userId="S::2424121@student.uwtsd.ac.uk::eb1258d9-1cdb-4e47-a223-d4f2b9ddde86" providerId="AD" clId="Web-{9218DDFE-6463-B587-D27E-7EFC63570D7E}" dt="2025-10-11T20:21:18.691" v="1369"/>
          <ac:cxnSpMkLst>
            <pc:docMk/>
            <pc:sldMk cId="3438237474" sldId="261"/>
            <ac:cxnSpMk id="15" creationId="{F6DB4BEA-22D1-9BE0-1F06-BAFE567B5E66}"/>
          </ac:cxnSpMkLst>
        </pc:cxnChg>
        <pc:cxnChg chg="add del">
          <ac:chgData name="Henna Mahnoor Shakil (2424121)" userId="S::2424121@student.uwtsd.ac.uk::eb1258d9-1cdb-4e47-a223-d4f2b9ddde86" providerId="AD" clId="Web-{9218DDFE-6463-B587-D27E-7EFC63570D7E}" dt="2025-10-11T20:21:22.054" v="1371"/>
          <ac:cxnSpMkLst>
            <pc:docMk/>
            <pc:sldMk cId="3438237474" sldId="261"/>
            <ac:cxnSpMk id="17" creationId="{F64F9B95-9045-48D2-B9F3-2927E98F54AA}"/>
          </ac:cxnSpMkLst>
        </pc:cxnChg>
        <pc:cxnChg chg="add del">
          <ac:chgData name="Henna Mahnoor Shakil (2424121)" userId="S::2424121@student.uwtsd.ac.uk::eb1258d9-1cdb-4e47-a223-d4f2b9ddde86" providerId="AD" clId="Web-{9218DDFE-6463-B587-D27E-7EFC63570D7E}" dt="2025-10-11T20:21:22.054" v="1371"/>
          <ac:cxnSpMkLst>
            <pc:docMk/>
            <pc:sldMk cId="3438237474" sldId="261"/>
            <ac:cxnSpMk id="18" creationId="{085AA86F-6A4D-4BCB-A045-D992CDC2959B}"/>
          </ac:cxnSpMkLst>
        </pc:cxnChg>
        <pc:cxnChg chg="add del">
          <ac:chgData name="Henna Mahnoor Shakil (2424121)" userId="S::2424121@student.uwtsd.ac.uk::eb1258d9-1cdb-4e47-a223-d4f2b9ddde86" providerId="AD" clId="Web-{9218DDFE-6463-B587-D27E-7EFC63570D7E}" dt="2025-10-11T20:21:22.054" v="1371"/>
          <ac:cxnSpMkLst>
            <pc:docMk/>
            <pc:sldMk cId="3438237474" sldId="261"/>
            <ac:cxnSpMk id="20" creationId="{0AFF0B6C-73E2-4B40-9280-938C14922C87}"/>
          </ac:cxnSpMkLst>
        </pc:cxnChg>
        <pc:cxnChg chg="add del">
          <ac:chgData name="Henna Mahnoor Shakil (2424121)" userId="S::2424121@student.uwtsd.ac.uk::eb1258d9-1cdb-4e47-a223-d4f2b9ddde86" providerId="AD" clId="Web-{9218DDFE-6463-B587-D27E-7EFC63570D7E}" dt="2025-10-11T20:23:32.351" v="1375"/>
          <ac:cxnSpMkLst>
            <pc:docMk/>
            <pc:sldMk cId="3438237474" sldId="261"/>
            <ac:cxnSpMk id="22" creationId="{F64F9B95-9045-48D2-B9F3-2927E98F54AA}"/>
          </ac:cxnSpMkLst>
        </pc:cxnChg>
        <pc:cxnChg chg="add del">
          <ac:chgData name="Henna Mahnoor Shakil (2424121)" userId="S::2424121@student.uwtsd.ac.uk::eb1258d9-1cdb-4e47-a223-d4f2b9ddde86" providerId="AD" clId="Web-{9218DDFE-6463-B587-D27E-7EFC63570D7E}" dt="2025-10-11T20:23:32.351" v="1375"/>
          <ac:cxnSpMkLst>
            <pc:docMk/>
            <pc:sldMk cId="3438237474" sldId="261"/>
            <ac:cxnSpMk id="23" creationId="{085AA86F-6A4D-4BCB-A045-D992CDC2959B}"/>
          </ac:cxnSpMkLst>
        </pc:cxnChg>
        <pc:cxnChg chg="add del">
          <ac:chgData name="Henna Mahnoor Shakil (2424121)" userId="S::2424121@student.uwtsd.ac.uk::eb1258d9-1cdb-4e47-a223-d4f2b9ddde86" providerId="AD" clId="Web-{9218DDFE-6463-B587-D27E-7EFC63570D7E}" dt="2025-10-11T20:23:32.351" v="1375"/>
          <ac:cxnSpMkLst>
            <pc:docMk/>
            <pc:sldMk cId="3438237474" sldId="261"/>
            <ac:cxnSpMk id="25" creationId="{F6DB4BEA-22D1-9BE0-1F06-BAFE567B5E66}"/>
          </ac:cxnSpMkLst>
        </pc:cxnChg>
        <pc:cxnChg chg="add del">
          <ac:chgData name="Henna Mahnoor Shakil (2424121)" userId="S::2424121@student.uwtsd.ac.uk::eb1258d9-1cdb-4e47-a223-d4f2b9ddde86" providerId="AD" clId="Web-{9218DDFE-6463-B587-D27E-7EFC63570D7E}" dt="2025-10-11T20:28:01.642" v="1383"/>
          <ac:cxnSpMkLst>
            <pc:docMk/>
            <pc:sldMk cId="3438237474" sldId="261"/>
            <ac:cxnSpMk id="30" creationId="{F64F9B95-9045-48D2-B9F3-2927E98F54AA}"/>
          </ac:cxnSpMkLst>
        </pc:cxnChg>
        <pc:cxnChg chg="del">
          <ac:chgData name="Henna Mahnoor Shakil (2424121)" userId="S::2424121@student.uwtsd.ac.uk::eb1258d9-1cdb-4e47-a223-d4f2b9ddde86" providerId="AD" clId="Web-{9218DDFE-6463-B587-D27E-7EFC63570D7E}" dt="2025-10-11T20:28:01.642" v="1383"/>
          <ac:cxnSpMkLst>
            <pc:docMk/>
            <pc:sldMk cId="3438237474" sldId="261"/>
            <ac:cxnSpMk id="32" creationId="{085AA86F-6A4D-4BCB-A045-D992CDC2959B}"/>
          </ac:cxnSpMkLst>
        </pc:cxnChg>
        <pc:cxnChg chg="add del">
          <ac:chgData name="Henna Mahnoor Shakil (2424121)" userId="S::2424121@student.uwtsd.ac.uk::eb1258d9-1cdb-4e47-a223-d4f2b9ddde86" providerId="AD" clId="Web-{9218DDFE-6463-B587-D27E-7EFC63570D7E}" dt="2025-10-11T20:28:01.642" v="1383"/>
          <ac:cxnSpMkLst>
            <pc:docMk/>
            <pc:sldMk cId="3438237474" sldId="261"/>
            <ac:cxnSpMk id="36" creationId="{4E495065-8864-87FB-2BCC-254769963EA4}"/>
          </ac:cxnSpMkLst>
        </pc:cxnChg>
        <pc:cxnChg chg="add">
          <ac:chgData name="Henna Mahnoor Shakil (2424121)" userId="S::2424121@student.uwtsd.ac.uk::eb1258d9-1cdb-4e47-a223-d4f2b9ddde86" providerId="AD" clId="Web-{9218DDFE-6463-B587-D27E-7EFC63570D7E}" dt="2025-10-11T20:28:01.642" v="1383"/>
          <ac:cxnSpMkLst>
            <pc:docMk/>
            <pc:sldMk cId="3438237474" sldId="261"/>
            <ac:cxnSpMk id="41" creationId="{F64F9B95-9045-48D2-B9F3-2927E98F54AA}"/>
          </ac:cxnSpMkLst>
        </pc:cxnChg>
        <pc:cxnChg chg="add">
          <ac:chgData name="Henna Mahnoor Shakil (2424121)" userId="S::2424121@student.uwtsd.ac.uk::eb1258d9-1cdb-4e47-a223-d4f2b9ddde86" providerId="AD" clId="Web-{9218DDFE-6463-B587-D27E-7EFC63570D7E}" dt="2025-10-11T20:28:01.642" v="1383"/>
          <ac:cxnSpMkLst>
            <pc:docMk/>
            <pc:sldMk cId="3438237474" sldId="261"/>
            <ac:cxnSpMk id="43" creationId="{085AA86F-6A4D-4BCB-A045-D992CDC2959B}"/>
          </ac:cxnSpMkLst>
        </pc:cxnChg>
        <pc:cxnChg chg="add">
          <ac:chgData name="Henna Mahnoor Shakil (2424121)" userId="S::2424121@student.uwtsd.ac.uk::eb1258d9-1cdb-4e47-a223-d4f2b9ddde86" providerId="AD" clId="Web-{9218DDFE-6463-B587-D27E-7EFC63570D7E}" dt="2025-10-11T20:28:01.642" v="1383"/>
          <ac:cxnSpMkLst>
            <pc:docMk/>
            <pc:sldMk cId="3438237474" sldId="261"/>
            <ac:cxnSpMk id="47" creationId="{4E495065-8864-87FB-2BCC-254769963EA4}"/>
          </ac:cxnSpMkLst>
        </pc:cxnChg>
      </pc:sldChg>
      <pc:sldChg chg="addSp delSp modSp new mod setBg">
        <pc:chgData name="Henna Mahnoor Shakil (2424121)" userId="S::2424121@student.uwtsd.ac.uk::eb1258d9-1cdb-4e47-a223-d4f2b9ddde86" providerId="AD" clId="Web-{9218DDFE-6463-B587-D27E-7EFC63570D7E}" dt="2025-10-11T20:42:01.045" v="1743" actId="20577"/>
        <pc:sldMkLst>
          <pc:docMk/>
          <pc:sldMk cId="4272123907" sldId="262"/>
        </pc:sldMkLst>
        <pc:spChg chg="add del mod">
          <ac:chgData name="Henna Mahnoor Shakil (2424121)" userId="S::2424121@student.uwtsd.ac.uk::eb1258d9-1cdb-4e47-a223-d4f2b9ddde86" providerId="AD" clId="Web-{9218DDFE-6463-B587-D27E-7EFC63570D7E}" dt="2025-10-11T20:40:22.794" v="1716"/>
          <ac:spMkLst>
            <pc:docMk/>
            <pc:sldMk cId="4272123907" sldId="262"/>
            <ac:spMk id="2" creationId="{954C330C-0E88-A893-151A-263CDF326C80}"/>
          </ac:spMkLst>
        </pc:spChg>
        <pc:spChg chg="add mod">
          <ac:chgData name="Henna Mahnoor Shakil (2424121)" userId="S::2424121@student.uwtsd.ac.uk::eb1258d9-1cdb-4e47-a223-d4f2b9ddde86" providerId="AD" clId="Web-{9218DDFE-6463-B587-D27E-7EFC63570D7E}" dt="2025-10-11T20:41:41.091" v="1741"/>
          <ac:spMkLst>
            <pc:docMk/>
            <pc:sldMk cId="4272123907" sldId="262"/>
            <ac:spMk id="3" creationId="{3AC7986F-3BB6-BFAB-7DC4-01E98C13DF4A}"/>
          </ac:spMkLst>
        </pc:spChg>
        <pc:spChg chg="add mod">
          <ac:chgData name="Henna Mahnoor Shakil (2424121)" userId="S::2424121@student.uwtsd.ac.uk::eb1258d9-1cdb-4e47-a223-d4f2b9ddde86" providerId="AD" clId="Web-{9218DDFE-6463-B587-D27E-7EFC63570D7E}" dt="2025-10-11T20:42:01.045" v="1743" actId="20577"/>
          <ac:spMkLst>
            <pc:docMk/>
            <pc:sldMk cId="4272123907" sldId="262"/>
            <ac:spMk id="4" creationId="{1F844245-BA94-8F09-53E5-8836060494B7}"/>
          </ac:spMkLst>
        </pc:spChg>
        <pc:spChg chg="add">
          <ac:chgData name="Henna Mahnoor Shakil (2424121)" userId="S::2424121@student.uwtsd.ac.uk::eb1258d9-1cdb-4e47-a223-d4f2b9ddde86" providerId="AD" clId="Web-{9218DDFE-6463-B587-D27E-7EFC63570D7E}" dt="2025-10-11T20:41:41.091" v="1741"/>
          <ac:spMkLst>
            <pc:docMk/>
            <pc:sldMk cId="4272123907" sldId="262"/>
            <ac:spMk id="14" creationId="{E49D7415-2F11-44C2-B6AA-13A25B6814B9}"/>
          </ac:spMkLst>
        </pc:spChg>
        <pc:picChg chg="add">
          <ac:chgData name="Henna Mahnoor Shakil (2424121)" userId="S::2424121@student.uwtsd.ac.uk::eb1258d9-1cdb-4e47-a223-d4f2b9ddde86" providerId="AD" clId="Web-{9218DDFE-6463-B587-D27E-7EFC63570D7E}" dt="2025-10-11T20:41:41.091" v="1741"/>
          <ac:picMkLst>
            <pc:docMk/>
            <pc:sldMk cId="4272123907" sldId="262"/>
            <ac:picMk id="6" creationId="{AD88BD8C-A86E-7D64-821B-F2F653EA448E}"/>
          </ac:picMkLst>
        </pc:picChg>
        <pc:cxnChg chg="add">
          <ac:chgData name="Henna Mahnoor Shakil (2424121)" userId="S::2424121@student.uwtsd.ac.uk::eb1258d9-1cdb-4e47-a223-d4f2b9ddde86" providerId="AD" clId="Web-{9218DDFE-6463-B587-D27E-7EFC63570D7E}" dt="2025-10-11T20:41:41.091" v="1741"/>
          <ac:cxnSpMkLst>
            <pc:docMk/>
            <pc:sldMk cId="4272123907" sldId="262"/>
            <ac:cxnSpMk id="10" creationId="{F64F9B95-9045-48D2-B9F3-2927E98F54AA}"/>
          </ac:cxnSpMkLst>
        </pc:cxnChg>
        <pc:cxnChg chg="add">
          <ac:chgData name="Henna Mahnoor Shakil (2424121)" userId="S::2424121@student.uwtsd.ac.uk::eb1258d9-1cdb-4e47-a223-d4f2b9ddde86" providerId="AD" clId="Web-{9218DDFE-6463-B587-D27E-7EFC63570D7E}" dt="2025-10-11T20:41:41.091" v="1741"/>
          <ac:cxnSpMkLst>
            <pc:docMk/>
            <pc:sldMk cId="4272123907" sldId="262"/>
            <ac:cxnSpMk id="12" creationId="{085AA86F-6A4D-4BCB-A045-D992CDC2959B}"/>
          </ac:cxnSpMkLst>
        </pc:cxnChg>
        <pc:cxnChg chg="add">
          <ac:chgData name="Henna Mahnoor Shakil (2424121)" userId="S::2424121@student.uwtsd.ac.uk::eb1258d9-1cdb-4e47-a223-d4f2b9ddde86" providerId="AD" clId="Web-{9218DDFE-6463-B587-D27E-7EFC63570D7E}" dt="2025-10-11T20:41:41.091" v="1741"/>
          <ac:cxnSpMkLst>
            <pc:docMk/>
            <pc:sldMk cId="4272123907" sldId="262"/>
            <ac:cxnSpMk id="16" creationId="{511FC409-B3C2-4F68-865C-C5333D6F2710}"/>
          </ac:cxnSpMkLst>
        </pc:cxnChg>
        <pc:cxnChg chg="add">
          <ac:chgData name="Henna Mahnoor Shakil (2424121)" userId="S::2424121@student.uwtsd.ac.uk::eb1258d9-1cdb-4e47-a223-d4f2b9ddde86" providerId="AD" clId="Web-{9218DDFE-6463-B587-D27E-7EFC63570D7E}" dt="2025-10-11T20:41:41.091" v="1741"/>
          <ac:cxnSpMkLst>
            <pc:docMk/>
            <pc:sldMk cId="4272123907" sldId="262"/>
            <ac:cxnSpMk id="18" creationId="{B810270D-76A7-44B3-9746-7EDF5788602E}"/>
          </ac:cxnSpMkLst>
        </pc:cxnChg>
      </pc:sldChg>
      <pc:sldChg chg="addSp delSp modSp new mod setBg">
        <pc:chgData name="Henna Mahnoor Shakil (2424121)" userId="S::2424121@student.uwtsd.ac.uk::eb1258d9-1cdb-4e47-a223-d4f2b9ddde86" providerId="AD" clId="Web-{9218DDFE-6463-B587-D27E-7EFC63570D7E}" dt="2025-10-11T20:49:54.705" v="2111" actId="20577"/>
        <pc:sldMkLst>
          <pc:docMk/>
          <pc:sldMk cId="3877699947" sldId="263"/>
        </pc:sldMkLst>
        <pc:spChg chg="add del mod">
          <ac:chgData name="Henna Mahnoor Shakil (2424121)" userId="S::2424121@student.uwtsd.ac.uk::eb1258d9-1cdb-4e47-a223-d4f2b9ddde86" providerId="AD" clId="Web-{9218DDFE-6463-B587-D27E-7EFC63570D7E}" dt="2025-10-11T20:46:35.148" v="2088"/>
          <ac:spMkLst>
            <pc:docMk/>
            <pc:sldMk cId="3877699947" sldId="263"/>
            <ac:spMk id="2" creationId="{C7936CA1-2579-C860-BFCA-FC323E7B092C}"/>
          </ac:spMkLst>
        </pc:spChg>
        <pc:spChg chg="add mod">
          <ac:chgData name="Henna Mahnoor Shakil (2424121)" userId="S::2424121@student.uwtsd.ac.uk::eb1258d9-1cdb-4e47-a223-d4f2b9ddde86" providerId="AD" clId="Web-{9218DDFE-6463-B587-D27E-7EFC63570D7E}" dt="2025-10-11T20:49:42.080" v="2109"/>
          <ac:spMkLst>
            <pc:docMk/>
            <pc:sldMk cId="3877699947" sldId="263"/>
            <ac:spMk id="3" creationId="{EC8264F2-BC75-089F-7A2A-26617A03EF6D}"/>
          </ac:spMkLst>
        </pc:spChg>
        <pc:spChg chg="add mod ord">
          <ac:chgData name="Henna Mahnoor Shakil (2424121)" userId="S::2424121@student.uwtsd.ac.uk::eb1258d9-1cdb-4e47-a223-d4f2b9ddde86" providerId="AD" clId="Web-{9218DDFE-6463-B587-D27E-7EFC63570D7E}" dt="2025-10-11T20:49:54.705" v="2111" actId="20577"/>
          <ac:spMkLst>
            <pc:docMk/>
            <pc:sldMk cId="3877699947" sldId="263"/>
            <ac:spMk id="4" creationId="{4D2F80AE-CBD8-E3FB-8E63-63C5880409CB}"/>
          </ac:spMkLst>
        </pc:spChg>
        <pc:spChg chg="add del">
          <ac:chgData name="Henna Mahnoor Shakil (2424121)" userId="S::2424121@student.uwtsd.ac.uk::eb1258d9-1cdb-4e47-a223-d4f2b9ddde86" providerId="AD" clId="Web-{9218DDFE-6463-B587-D27E-7EFC63570D7E}" dt="2025-10-11T20:49:42.080" v="2109"/>
          <ac:spMkLst>
            <pc:docMk/>
            <pc:sldMk cId="3877699947" sldId="263"/>
            <ac:spMk id="13" creationId="{5F710FDB-0919-493E-8539-8240C23F1EB2}"/>
          </ac:spMkLst>
        </pc:spChg>
        <pc:spChg chg="add">
          <ac:chgData name="Henna Mahnoor Shakil (2424121)" userId="S::2424121@student.uwtsd.ac.uk::eb1258d9-1cdb-4e47-a223-d4f2b9ddde86" providerId="AD" clId="Web-{9218DDFE-6463-B587-D27E-7EFC63570D7E}" dt="2025-10-11T20:49:42.080" v="2109"/>
          <ac:spMkLst>
            <pc:docMk/>
            <pc:sldMk cId="3877699947" sldId="263"/>
            <ac:spMk id="24" creationId="{E49D7415-2F11-44C2-B6AA-13A25B6814B9}"/>
          </ac:spMkLst>
        </pc:spChg>
        <pc:picChg chg="add mod">
          <ac:chgData name="Henna Mahnoor Shakil (2424121)" userId="S::2424121@student.uwtsd.ac.uk::eb1258d9-1cdb-4e47-a223-d4f2b9ddde86" providerId="AD" clId="Web-{9218DDFE-6463-B587-D27E-7EFC63570D7E}" dt="2025-10-11T20:49:42.080" v="2109"/>
          <ac:picMkLst>
            <pc:docMk/>
            <pc:sldMk cId="3877699947" sldId="263"/>
            <ac:picMk id="5" creationId="{6F88416D-CB63-D8EA-2678-F9A45B528800}"/>
          </ac:picMkLst>
        </pc:picChg>
        <pc:cxnChg chg="add del">
          <ac:chgData name="Henna Mahnoor Shakil (2424121)" userId="S::2424121@student.uwtsd.ac.uk::eb1258d9-1cdb-4e47-a223-d4f2b9ddde86" providerId="AD" clId="Web-{9218DDFE-6463-B587-D27E-7EFC63570D7E}" dt="2025-10-11T20:49:42.080" v="2109"/>
          <ac:cxnSpMkLst>
            <pc:docMk/>
            <pc:sldMk cId="3877699947" sldId="263"/>
            <ac:cxnSpMk id="9" creationId="{F64F9B95-9045-48D2-B9F3-2927E98F54AA}"/>
          </ac:cxnSpMkLst>
        </pc:cxnChg>
        <pc:cxnChg chg="add del">
          <ac:chgData name="Henna Mahnoor Shakil (2424121)" userId="S::2424121@student.uwtsd.ac.uk::eb1258d9-1cdb-4e47-a223-d4f2b9ddde86" providerId="AD" clId="Web-{9218DDFE-6463-B587-D27E-7EFC63570D7E}" dt="2025-10-11T20:49:42.080" v="2109"/>
          <ac:cxnSpMkLst>
            <pc:docMk/>
            <pc:sldMk cId="3877699947" sldId="263"/>
            <ac:cxnSpMk id="11" creationId="{085AA86F-6A4D-4BCB-A045-D992CDC2959B}"/>
          </ac:cxnSpMkLst>
        </pc:cxnChg>
        <pc:cxnChg chg="add del">
          <ac:chgData name="Henna Mahnoor Shakil (2424121)" userId="S::2424121@student.uwtsd.ac.uk::eb1258d9-1cdb-4e47-a223-d4f2b9ddde86" providerId="AD" clId="Web-{9218DDFE-6463-B587-D27E-7EFC63570D7E}" dt="2025-10-11T20:49:42.080" v="2109"/>
          <ac:cxnSpMkLst>
            <pc:docMk/>
            <pc:sldMk cId="3877699947" sldId="263"/>
            <ac:cxnSpMk id="15" creationId="{0AFF0B6C-73E2-4B40-9280-938C14922C87}"/>
          </ac:cxnSpMkLst>
        </pc:cxnChg>
        <pc:cxnChg chg="add">
          <ac:chgData name="Henna Mahnoor Shakil (2424121)" userId="S::2424121@student.uwtsd.ac.uk::eb1258d9-1cdb-4e47-a223-d4f2b9ddde86" providerId="AD" clId="Web-{9218DDFE-6463-B587-D27E-7EFC63570D7E}" dt="2025-10-11T20:49:42.080" v="2109"/>
          <ac:cxnSpMkLst>
            <pc:docMk/>
            <pc:sldMk cId="3877699947" sldId="263"/>
            <ac:cxnSpMk id="20" creationId="{F64F9B95-9045-48D2-B9F3-2927E98F54AA}"/>
          </ac:cxnSpMkLst>
        </pc:cxnChg>
        <pc:cxnChg chg="add">
          <ac:chgData name="Henna Mahnoor Shakil (2424121)" userId="S::2424121@student.uwtsd.ac.uk::eb1258d9-1cdb-4e47-a223-d4f2b9ddde86" providerId="AD" clId="Web-{9218DDFE-6463-B587-D27E-7EFC63570D7E}" dt="2025-10-11T20:49:42.080" v="2109"/>
          <ac:cxnSpMkLst>
            <pc:docMk/>
            <pc:sldMk cId="3877699947" sldId="263"/>
            <ac:cxnSpMk id="26" creationId="{40ADC89C-EB4E-4AA5-ABBD-448BEC5FA3C4}"/>
          </ac:cxnSpMkLst>
        </pc:cxnChg>
      </pc:sldChg>
      <pc:sldChg chg="new del">
        <pc:chgData name="Henna Mahnoor Shakil (2424121)" userId="S::2424121@student.uwtsd.ac.uk::eb1258d9-1cdb-4e47-a223-d4f2b9ddde86" providerId="AD" clId="Web-{9218DDFE-6463-B587-D27E-7EFC63570D7E}" dt="2025-10-11T20:14:00.914" v="1008"/>
        <pc:sldMkLst>
          <pc:docMk/>
          <pc:sldMk cId="4076663852" sldId="264"/>
        </pc:sldMkLst>
      </pc:sldChg>
      <pc:sldMasterChg chg="add addSldLayout">
        <pc:chgData name="Henna Mahnoor Shakil (2424121)" userId="S::2424121@student.uwtsd.ac.uk::eb1258d9-1cdb-4e47-a223-d4f2b9ddde86" providerId="AD" clId="Web-{9218DDFE-6463-B587-D27E-7EFC63570D7E}" dt="2025-10-10T08:49:08.101" v="123"/>
        <pc:sldMasterMkLst>
          <pc:docMk/>
          <pc:sldMasterMk cId="3556048703" sldId="2147483672"/>
        </pc:sldMasterMkLst>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3433094010" sldId="2147483673"/>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3856901307" sldId="2147483674"/>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4254167257" sldId="2147483675"/>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1402827781" sldId="2147483676"/>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4119126336" sldId="2147483677"/>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3369038299" sldId="2147483678"/>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719217294" sldId="2147483679"/>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3837778905" sldId="2147483680"/>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300413367" sldId="2147483681"/>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1566376795" sldId="2147483682"/>
          </pc:sldLayoutMkLst>
        </pc:sldLayoutChg>
        <pc:sldLayoutChg chg="add">
          <pc:chgData name="Henna Mahnoor Shakil (2424121)" userId="S::2424121@student.uwtsd.ac.uk::eb1258d9-1cdb-4e47-a223-d4f2b9ddde86" providerId="AD" clId="Web-{9218DDFE-6463-B587-D27E-7EFC63570D7E}" dt="2025-10-10T08:49:08.101" v="123"/>
          <pc:sldLayoutMkLst>
            <pc:docMk/>
            <pc:sldMasterMk cId="3556048703" sldId="2147483672"/>
            <pc:sldLayoutMk cId="3840222898"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10/12/2025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3094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10/12/2025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56901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10/12/2025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54167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10/12/2025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02827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10/12/2025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9126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10/12/2025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69038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10/12/2025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19217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10/12/2025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37778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10/12/2025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0413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10/12/2025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6376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10/12/2025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40222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10/12/2025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60487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7" Type="http://schemas.openxmlformats.org/officeDocument/2006/relationships/hyperlink" Target="https://psychologywriting.com/vygotskys-and-piagets-theories-comparison/" TargetMode="Externa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7.xml"/><Relationship Id="rId6" Type="http://schemas.openxmlformats.org/officeDocument/2006/relationships/hyperlink" Target="https://birthto5matters.org.uk/wp-content/uploads/2021/03/Birthto5Matters-download.pdf" TargetMode="External"/><Relationship Id="rId5" Type="http://schemas.openxmlformats.org/officeDocument/2006/relationships/hyperlink" Target="https://learning.nspcc.org.uk/child-health-development/attachment-early-years/" TargetMode="External"/><Relationship Id="rId4" Type="http://schemas.openxmlformats.org/officeDocument/2006/relationships/hyperlink" Target="https://cambspborochildrenshealth.nhs.uk/child-development-and-growing-up/milesto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21" name="Picture 20">
            <a:extLst>
              <a:ext uri="{FF2B5EF4-FFF2-40B4-BE49-F238E27FC236}">
                <a16:creationId xmlns:a16="http://schemas.microsoft.com/office/drawing/2014/main" id="{7623EBF3-5F0B-AB78-29DF-DCDA4DFDEE4B}"/>
              </a:ext>
            </a:extLst>
          </p:cNvPr>
          <p:cNvPicPr>
            <a:picLocks noChangeAspect="1"/>
          </p:cNvPicPr>
          <p:nvPr/>
        </p:nvPicPr>
        <p:blipFill>
          <a:blip r:embed="rId2"/>
          <a:srcRect l="9092" t="38866" r="-7" b="10587"/>
          <a:stretch>
            <a:fill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4" name="TextBox 3">
            <a:extLst>
              <a:ext uri="{FF2B5EF4-FFF2-40B4-BE49-F238E27FC236}">
                <a16:creationId xmlns:a16="http://schemas.microsoft.com/office/drawing/2014/main" id="{7778FDF5-6E25-3F3B-0CCC-7FC6164B9106}"/>
              </a:ext>
            </a:extLst>
          </p:cNvPr>
          <p:cNvSpPr txBox="1"/>
          <p:nvPr/>
        </p:nvSpPr>
        <p:spPr>
          <a:xfrm>
            <a:off x="448994" y="1985804"/>
            <a:ext cx="5837916" cy="974347"/>
          </a:xfrm>
          <a:prstGeom prst="rect">
            <a:avLst/>
          </a:pr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ct val="0"/>
              </a:spcBef>
              <a:spcAft>
                <a:spcPts val="600"/>
              </a:spcAft>
            </a:pPr>
            <a:r>
              <a:rPr lang="en-US" sz="3600" b="1" cap="all" spc="30" dirty="0">
                <a:solidFill>
                  <a:schemeClr val="bg1"/>
                </a:solidFill>
                <a:latin typeface="+mj-lt"/>
                <a:ea typeface="+mj-ea"/>
                <a:cs typeface="+mj-cs"/>
              </a:rPr>
              <a:t> SUPPORTING AMIRA'S</a:t>
            </a:r>
            <a:endParaRPr lang="en-US" sz="3600">
              <a:solidFill>
                <a:schemeClr val="bg1"/>
              </a:solidFill>
            </a:endParaRPr>
          </a:p>
          <a:p>
            <a:pPr>
              <a:lnSpc>
                <a:spcPct val="90000"/>
              </a:lnSpc>
              <a:spcBef>
                <a:spcPct val="0"/>
              </a:spcBef>
              <a:spcAft>
                <a:spcPts val="600"/>
              </a:spcAft>
            </a:pPr>
            <a:r>
              <a:rPr lang="en-US" sz="3600" b="1" cap="all" spc="30" dirty="0">
                <a:solidFill>
                  <a:schemeClr val="bg1"/>
                </a:solidFill>
                <a:latin typeface="+mj-lt"/>
                <a:ea typeface="+mj-ea"/>
                <a:cs typeface="+mj-cs"/>
              </a:rPr>
              <a:t> DEVELOPMENT  THROUGH</a:t>
            </a:r>
            <a:endParaRPr lang="en-US" sz="3600" b="1" cap="all" spc="30" dirty="0">
              <a:solidFill>
                <a:schemeClr val="bg1"/>
              </a:solidFill>
              <a:latin typeface="Univers Condensed"/>
              <a:ea typeface="+mj-ea"/>
              <a:cs typeface="+mj-cs"/>
            </a:endParaRPr>
          </a:p>
          <a:p>
            <a:pPr>
              <a:lnSpc>
                <a:spcPct val="90000"/>
              </a:lnSpc>
              <a:spcBef>
                <a:spcPct val="0"/>
              </a:spcBef>
              <a:spcAft>
                <a:spcPts val="600"/>
              </a:spcAft>
            </a:pPr>
            <a:r>
              <a:rPr lang="en-US" sz="3600" b="1" cap="all" spc="30" dirty="0">
                <a:solidFill>
                  <a:schemeClr val="bg1"/>
                </a:solidFill>
                <a:latin typeface="+mj-lt"/>
                <a:ea typeface="+mj-ea"/>
                <a:cs typeface="+mj-cs"/>
              </a:rPr>
              <a:t> ATTACHMENT THEORY</a:t>
            </a:r>
            <a:endParaRPr lang="en-US" sz="3400">
              <a:solidFill>
                <a:schemeClr val="bg1"/>
              </a:solidFill>
              <a:ea typeface="+mj-ea"/>
              <a:cs typeface="+mj-cs"/>
            </a:endParaRPr>
          </a:p>
        </p:txBody>
      </p:sp>
      <p:sp>
        <p:nvSpPr>
          <p:cNvPr id="6" name="TextBox 5">
            <a:extLst>
              <a:ext uri="{FF2B5EF4-FFF2-40B4-BE49-F238E27FC236}">
                <a16:creationId xmlns:a16="http://schemas.microsoft.com/office/drawing/2014/main" id="{D417383A-519F-F40C-1974-F6BD8AC65ECD}"/>
              </a:ext>
            </a:extLst>
          </p:cNvPr>
          <p:cNvSpPr txBox="1"/>
          <p:nvPr/>
        </p:nvSpPr>
        <p:spPr>
          <a:xfrm>
            <a:off x="173482" y="5606141"/>
            <a:ext cx="535955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b="1" dirty="0">
                <a:solidFill>
                  <a:schemeClr val="bg1"/>
                </a:solidFill>
                <a:latin typeface="Aptos Display"/>
              </a:rPr>
              <a:t>HENNA SHAKIL 2424121</a:t>
            </a:r>
          </a:p>
          <a:p>
            <a:pPr>
              <a:spcAft>
                <a:spcPts val="600"/>
              </a:spcAft>
            </a:pPr>
            <a:r>
              <a:rPr lang="en-GB" sz="1600" b="1" dirty="0">
                <a:solidFill>
                  <a:schemeClr val="bg1"/>
                </a:solidFill>
                <a:latin typeface="Aptos Display"/>
              </a:rPr>
              <a:t>MODULE LCHS4010 COMPONENT 1</a:t>
            </a:r>
          </a:p>
          <a:p>
            <a:pPr>
              <a:spcAft>
                <a:spcPts val="600"/>
              </a:spcAft>
            </a:pPr>
            <a:r>
              <a:rPr lang="en-GB" sz="1600" b="1" dirty="0">
                <a:solidFill>
                  <a:schemeClr val="bg1"/>
                </a:solidFill>
                <a:latin typeface="Aptos Display"/>
              </a:rPr>
              <a:t>LECTURER: KAL ALNABABTAH</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6D38F1-E061-DD2C-20C0-66DAF034C338}"/>
              </a:ext>
            </a:extLst>
          </p:cNvPr>
          <p:cNvSpPr txBox="1"/>
          <p:nvPr/>
        </p:nvSpPr>
        <p:spPr>
          <a:xfrm>
            <a:off x="849974" y="1873980"/>
            <a:ext cx="10503532"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ptos Display"/>
                <a:cs typeface="Arial"/>
              </a:rPr>
              <a:t>You are a practitioner in an early years nursery setting. You are supporting a 3-year-old child named Amira who has recently joined the nursery. Amira is showing</a:t>
            </a:r>
            <a:r>
              <a:rPr lang="en-GB" sz="2800" b="1" dirty="0">
                <a:solidFill>
                  <a:srgbClr val="FF0000"/>
                </a:solidFill>
                <a:latin typeface="Aptos Display"/>
                <a:cs typeface="Arial"/>
              </a:rPr>
              <a:t> </a:t>
            </a:r>
            <a:r>
              <a:rPr lang="en-GB" sz="2800" b="1" dirty="0">
                <a:solidFill>
                  <a:srgbClr val="A80505"/>
                </a:solidFill>
                <a:latin typeface="Aptos Display"/>
                <a:cs typeface="Arial"/>
              </a:rPr>
              <a:t>signs of anxiety</a:t>
            </a:r>
            <a:r>
              <a:rPr lang="en-GB" sz="2800" b="1" dirty="0">
                <a:solidFill>
                  <a:srgbClr val="FF0000"/>
                </a:solidFill>
                <a:latin typeface="Aptos Display"/>
                <a:cs typeface="Arial"/>
              </a:rPr>
              <a:t> </a:t>
            </a:r>
            <a:r>
              <a:rPr lang="en-GB" sz="2800" b="1" dirty="0">
                <a:latin typeface="Aptos Display"/>
                <a:cs typeface="Arial"/>
              </a:rPr>
              <a:t>when left by her carers, </a:t>
            </a:r>
            <a:r>
              <a:rPr lang="en-GB" sz="2800" b="1" dirty="0">
                <a:solidFill>
                  <a:srgbClr val="C00000"/>
                </a:solidFill>
                <a:latin typeface="Aptos Display"/>
                <a:cs typeface="Arial"/>
              </a:rPr>
              <a:t>limited verbal communication</a:t>
            </a:r>
            <a:r>
              <a:rPr lang="en-GB" sz="2800" b="1" dirty="0">
                <a:latin typeface="Aptos Display"/>
                <a:cs typeface="Arial"/>
              </a:rPr>
              <a:t>, and </a:t>
            </a:r>
            <a:r>
              <a:rPr lang="en-GB" sz="2800" b="1" dirty="0">
                <a:solidFill>
                  <a:srgbClr val="C00000"/>
                </a:solidFill>
                <a:latin typeface="Aptos Display"/>
                <a:cs typeface="Arial"/>
              </a:rPr>
              <a:t>difficulty engaging in group play</a:t>
            </a:r>
            <a:r>
              <a:rPr lang="en-GB" sz="2800" b="1" dirty="0">
                <a:latin typeface="Aptos Display"/>
                <a:cs typeface="Arial"/>
              </a:rPr>
              <a:t>. Your role is to understand her developmental needs and contribute to a support plan that promotes her emotional, social, cognitive, and physical well-being. </a:t>
            </a:r>
          </a:p>
        </p:txBody>
      </p:sp>
      <p:sp>
        <p:nvSpPr>
          <p:cNvPr id="3" name="TextBox 2">
            <a:extLst>
              <a:ext uri="{FF2B5EF4-FFF2-40B4-BE49-F238E27FC236}">
                <a16:creationId xmlns:a16="http://schemas.microsoft.com/office/drawing/2014/main" id="{5F0EF12E-6AA9-71C6-A686-251377CEA34E}"/>
              </a:ext>
            </a:extLst>
          </p:cNvPr>
          <p:cNvSpPr txBox="1"/>
          <p:nvPr/>
        </p:nvSpPr>
        <p:spPr>
          <a:xfrm>
            <a:off x="845604" y="1131252"/>
            <a:ext cx="35954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latin typeface="Aptos Display"/>
              </a:rPr>
              <a:t>SCENARIO:</a:t>
            </a:r>
          </a:p>
        </p:txBody>
      </p:sp>
    </p:spTree>
    <p:extLst>
      <p:ext uri="{BB962C8B-B14F-4D97-AF65-F5344CB8AC3E}">
        <p14:creationId xmlns:p14="http://schemas.microsoft.com/office/powerpoint/2010/main" val="2039625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AB69803-EC8B-5229-EAD2-B1E6EBCE2E6C}"/>
              </a:ext>
            </a:extLst>
          </p:cNvPr>
          <p:cNvSpPr txBox="1"/>
          <p:nvPr/>
        </p:nvSpPr>
        <p:spPr>
          <a:xfrm>
            <a:off x="717003" y="1172704"/>
            <a:ext cx="5239272" cy="16211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US" sz="3700" b="1" cap="all" spc="30" dirty="0">
                <a:latin typeface="+mj-lt"/>
                <a:ea typeface="+mj-ea"/>
                <a:cs typeface="+mj-cs"/>
              </a:rPr>
              <a:t>WHAT IS BOWLBY'S ATTACHMENT  THEORY?</a:t>
            </a:r>
            <a:endParaRPr lang="en-US" sz="3700" cap="all" spc="30" dirty="0">
              <a:latin typeface="+mj-lt"/>
              <a:ea typeface="+mj-ea"/>
              <a:cs typeface="+mj-cs"/>
            </a:endParaRPr>
          </a:p>
        </p:txBody>
      </p:sp>
      <p:cxnSp>
        <p:nvCxnSpPr>
          <p:cNvPr id="26"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y is it so hard to understand what a theory is? - Big Think">
            <a:extLst>
              <a:ext uri="{FF2B5EF4-FFF2-40B4-BE49-F238E27FC236}">
                <a16:creationId xmlns:a16="http://schemas.microsoft.com/office/drawing/2014/main" id="{A84357BA-AAF1-1E0E-7381-6E416A052A48}"/>
              </a:ext>
            </a:extLst>
          </p:cNvPr>
          <p:cNvPicPr>
            <a:picLocks noChangeAspect="1"/>
          </p:cNvPicPr>
          <p:nvPr/>
        </p:nvPicPr>
        <p:blipFill>
          <a:blip r:embed="rId2"/>
          <a:stretch>
            <a:fillRect/>
          </a:stretch>
        </p:blipFill>
        <p:spPr>
          <a:xfrm>
            <a:off x="804672" y="2988406"/>
            <a:ext cx="5138688" cy="2890512"/>
          </a:xfrm>
          <a:prstGeom prst="rect">
            <a:avLst/>
          </a:prstGeom>
        </p:spPr>
      </p:pic>
      <p:sp>
        <p:nvSpPr>
          <p:cNvPr id="4" name="TextBox 3">
            <a:extLst>
              <a:ext uri="{FF2B5EF4-FFF2-40B4-BE49-F238E27FC236}">
                <a16:creationId xmlns:a16="http://schemas.microsoft.com/office/drawing/2014/main" id="{2BE65FC5-504C-5F59-941F-6CA933224480}"/>
              </a:ext>
            </a:extLst>
          </p:cNvPr>
          <p:cNvSpPr txBox="1"/>
          <p:nvPr/>
        </p:nvSpPr>
        <p:spPr>
          <a:xfrm>
            <a:off x="6346176" y="914399"/>
            <a:ext cx="5138688" cy="524865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dirty="0">
                <a:latin typeface="Aptos"/>
              </a:rPr>
              <a:t>The attachment theory that was developed by John Bowlby explains the significance of strong emotional bonds between young children and their caregivers. The NSPCC (n.d.) states that when caregivers respond consistently and sensitively, children feel safer and are much more likely to develop a 'secure attachment'. This helps the child feel more confident to explore, learn and build relationships. If caregivers are neglectful, unresponsive and inconsistent then the child may develop 'insecure attachments', which can lead to anxiety and difficulty trusting others later. Overall, early secure attachments are important, and most may say crucial as they support children's emotional wellbeing and help them develop socially and cognitively.  </a:t>
            </a:r>
            <a:endParaRPr lang="en-US" dirty="0">
              <a:latin typeface="Aptos"/>
            </a:endParaRPr>
          </a:p>
        </p:txBody>
      </p:sp>
    </p:spTree>
    <p:extLst>
      <p:ext uri="{BB962C8B-B14F-4D97-AF65-F5344CB8AC3E}">
        <p14:creationId xmlns:p14="http://schemas.microsoft.com/office/powerpoint/2010/main" val="240088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DEB9BA-1E54-8854-73E8-EA2E01D84713}"/>
              </a:ext>
            </a:extLst>
          </p:cNvPr>
          <p:cNvSpPr txBox="1"/>
          <p:nvPr/>
        </p:nvSpPr>
        <p:spPr>
          <a:xfrm>
            <a:off x="704088" y="914400"/>
            <a:ext cx="10780776" cy="11802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000" b="1" cap="all" spc="30">
                <a:latin typeface="+mj-lt"/>
                <a:ea typeface="+mj-ea"/>
                <a:cs typeface="+mj-cs"/>
              </a:rPr>
              <a:t>LIMITATIONS OF PIAGET AND VYGOTSKY</a:t>
            </a:r>
          </a:p>
        </p:txBody>
      </p:sp>
      <p:cxnSp>
        <p:nvCxnSpPr>
          <p:cNvPr id="26" name="Straight Connector 25">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Home - Early Learning">
            <a:extLst>
              <a:ext uri="{FF2B5EF4-FFF2-40B4-BE49-F238E27FC236}">
                <a16:creationId xmlns:a16="http://schemas.microsoft.com/office/drawing/2014/main" id="{023DBBF6-1AFD-A16B-D075-DB899A42DFA1}"/>
              </a:ext>
            </a:extLst>
          </p:cNvPr>
          <p:cNvPicPr>
            <a:picLocks noChangeAspect="1"/>
          </p:cNvPicPr>
          <p:nvPr/>
        </p:nvPicPr>
        <p:blipFill>
          <a:blip r:embed="rId2"/>
          <a:srcRect l="52" r="1322" b="340"/>
          <a:stretch>
            <a:fillRect/>
          </a:stretch>
        </p:blipFill>
        <p:spPr>
          <a:xfrm>
            <a:off x="157385" y="2094440"/>
            <a:ext cx="5782660" cy="3900360"/>
          </a:xfrm>
          <a:prstGeom prst="rect">
            <a:avLst/>
          </a:prstGeom>
        </p:spPr>
      </p:pic>
      <p:sp>
        <p:nvSpPr>
          <p:cNvPr id="4" name="TextBox 3">
            <a:extLst>
              <a:ext uri="{FF2B5EF4-FFF2-40B4-BE49-F238E27FC236}">
                <a16:creationId xmlns:a16="http://schemas.microsoft.com/office/drawing/2014/main" id="{C7B2F7DC-8417-1450-8DD9-B24402EBDF93}"/>
              </a:ext>
            </a:extLst>
          </p:cNvPr>
          <p:cNvSpPr txBox="1"/>
          <p:nvPr/>
        </p:nvSpPr>
        <p:spPr>
          <a:xfrm>
            <a:off x="6096000" y="2092731"/>
            <a:ext cx="5921636" cy="39696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Font typeface="Arial" panose="020B0604020202020204" pitchFamily="34" charset="0"/>
              <a:buChar char="•"/>
            </a:pPr>
            <a:r>
              <a:rPr lang="en-US" sz="1400" b="1" dirty="0">
                <a:latin typeface="Aptos"/>
              </a:rPr>
              <a:t>Piaget's theory mainly describes how children develop their thinking and understanding abilities. It doesn’t address emotional or feeling based needs, which are very important for Amira especially since she shows signs of anxiety. Therefore, it's not the most suitable theory.</a:t>
            </a:r>
          </a:p>
          <a:p>
            <a:pPr indent="-228600">
              <a:spcAft>
                <a:spcPts val="600"/>
              </a:spcAft>
              <a:buFont typeface="Arial" panose="020B0604020202020204" pitchFamily="34" charset="0"/>
              <a:buChar char="•"/>
            </a:pPr>
            <a:endParaRPr lang="en-US" sz="1400" b="1" dirty="0">
              <a:latin typeface="Aptos"/>
            </a:endParaRPr>
          </a:p>
          <a:p>
            <a:pPr indent="-228600">
              <a:spcAft>
                <a:spcPts val="600"/>
              </a:spcAft>
              <a:buFont typeface="Arial" panose="020B0604020202020204" pitchFamily="34" charset="0"/>
              <a:buChar char="•"/>
            </a:pPr>
            <a:r>
              <a:rPr lang="en-US" sz="1400" b="1" dirty="0">
                <a:latin typeface="Aptos"/>
              </a:rPr>
              <a:t>Vygotsky's theory focuses on learning through social interactions and cultural influences. However, it concentrates more on cognitive and social skills rather than emotional safety or attachment. Since Amira's main concern is feeling secure and protected, so this theory isn't fully suitable</a:t>
            </a:r>
          </a:p>
          <a:p>
            <a:pPr indent="-228600">
              <a:spcAft>
                <a:spcPts val="600"/>
              </a:spcAft>
              <a:buFont typeface="Arial" panose="020B0604020202020204" pitchFamily="34" charset="0"/>
              <a:buChar char="•"/>
            </a:pPr>
            <a:endParaRPr lang="en-US" sz="1400" b="1" dirty="0">
              <a:latin typeface="Aptos"/>
            </a:endParaRPr>
          </a:p>
          <a:p>
            <a:pPr indent="-228600">
              <a:spcAft>
                <a:spcPts val="600"/>
              </a:spcAft>
              <a:buFont typeface="Arial" panose="020B0604020202020204" pitchFamily="34" charset="0"/>
              <a:buChar char="•"/>
            </a:pPr>
            <a:r>
              <a:rPr lang="en-US" sz="1400" b="1" dirty="0">
                <a:latin typeface="Aptos"/>
              </a:rPr>
              <a:t>While they both help us understand how children develop thinking skills, they don’t </a:t>
            </a:r>
            <a:r>
              <a:rPr lang="en-US" sz="1400" b="1" err="1">
                <a:latin typeface="Aptos"/>
              </a:rPr>
              <a:t>emphasise</a:t>
            </a:r>
            <a:r>
              <a:rPr lang="en-US" sz="1400" b="1" dirty="0">
                <a:latin typeface="Aptos"/>
              </a:rPr>
              <a:t> emotional needs or attachment. This is why I personally believe that Bowlby's attachment theory is much more fitted for Amira's needs.</a:t>
            </a:r>
          </a:p>
        </p:txBody>
      </p:sp>
    </p:spTree>
    <p:extLst>
      <p:ext uri="{BB962C8B-B14F-4D97-AF65-F5344CB8AC3E}">
        <p14:creationId xmlns:p14="http://schemas.microsoft.com/office/powerpoint/2010/main" val="2042557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98E50AB-5237-D9F4-37CA-E30C066DEDE4}"/>
              </a:ext>
            </a:extLst>
          </p:cNvPr>
          <p:cNvSpPr txBox="1"/>
          <p:nvPr/>
        </p:nvSpPr>
        <p:spPr>
          <a:xfrm>
            <a:off x="5427133" y="902447"/>
            <a:ext cx="6053328" cy="13167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100" b="1" cap="all" spc="30">
                <a:latin typeface="+mj-lt"/>
                <a:ea typeface="+mj-ea"/>
                <a:cs typeface="+mj-cs"/>
              </a:rPr>
              <a:t>APPLYING ATTACHMENT THEORY TO AMIRA'S SITUATION</a:t>
            </a:r>
            <a:endParaRPr lang="en-US" sz="3100" cap="all" spc="30">
              <a:latin typeface="+mj-lt"/>
              <a:ea typeface="+mj-ea"/>
              <a:cs typeface="+mj-cs"/>
            </a:endParaRPr>
          </a:p>
        </p:txBody>
      </p:sp>
      <p:cxnSp>
        <p:nvCxnSpPr>
          <p:cNvPr id="29" name="Straight Connector 2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10 reasons why English is such an important language | Linguaenglish blog">
            <a:extLst>
              <a:ext uri="{FF2B5EF4-FFF2-40B4-BE49-F238E27FC236}">
                <a16:creationId xmlns:a16="http://schemas.microsoft.com/office/drawing/2014/main" id="{06ED2EDF-0FEC-966A-42FA-961C19DC636E}"/>
              </a:ext>
            </a:extLst>
          </p:cNvPr>
          <p:cNvPicPr>
            <a:picLocks noChangeAspect="1"/>
          </p:cNvPicPr>
          <p:nvPr/>
        </p:nvPicPr>
        <p:blipFill>
          <a:blip r:embed="rId2"/>
          <a:srcRect l="19189" r="26191" b="1"/>
          <a:stretch>
            <a:fillRect/>
          </a:stretch>
        </p:blipFill>
        <p:spPr>
          <a:xfrm>
            <a:off x="790575" y="902448"/>
            <a:ext cx="4104154" cy="5053104"/>
          </a:xfrm>
          <a:prstGeom prst="rect">
            <a:avLst/>
          </a:prstGeom>
        </p:spPr>
      </p:pic>
      <p:sp>
        <p:nvSpPr>
          <p:cNvPr id="4" name="TextBox 3">
            <a:extLst>
              <a:ext uri="{FF2B5EF4-FFF2-40B4-BE49-F238E27FC236}">
                <a16:creationId xmlns:a16="http://schemas.microsoft.com/office/drawing/2014/main" id="{71261819-2A5B-F9EE-4924-A79049ED9697}"/>
              </a:ext>
            </a:extLst>
          </p:cNvPr>
          <p:cNvSpPr txBox="1"/>
          <p:nvPr/>
        </p:nvSpPr>
        <p:spPr>
          <a:xfrm>
            <a:off x="5427133" y="2219183"/>
            <a:ext cx="6053328" cy="37363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dirty="0">
                <a:latin typeface="Aptos"/>
              </a:rPr>
              <a:t>We know that Amira shows signs of anxiety when separated from her carers, she finds it hard to talk and play with others. This can be used to explain Bowlby's attachment theory. The NSPCC ( 2022 ) explains that children develop insecure attachments if they don’t get consistent, caring responses from their caregivers. This can make them feel unsafe when apart from their main carer. Because of this, Amira might not feel secure enough to explore or play confidently. Supporting her with caring, regular and consistent routines can help her feel safer and build her trust in others.</a:t>
            </a:r>
            <a:endParaRPr lang="en-US" dirty="0">
              <a:latin typeface="Aptos"/>
            </a:endParaRPr>
          </a:p>
        </p:txBody>
      </p:sp>
      <p:cxnSp>
        <p:nvCxnSpPr>
          <p:cNvPr id="31" name="Straight Connector 3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2960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5" name="Rectangle 4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F1F240D-5695-E407-9D64-B1D48D65EEEC}"/>
              </a:ext>
            </a:extLst>
          </p:cNvPr>
          <p:cNvSpPr txBox="1"/>
          <p:nvPr/>
        </p:nvSpPr>
        <p:spPr>
          <a:xfrm>
            <a:off x="704088" y="914400"/>
            <a:ext cx="10780776" cy="11802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000" b="1" cap="all" spc="30">
                <a:latin typeface="+mj-lt"/>
                <a:ea typeface="+mj-ea"/>
                <a:cs typeface="+mj-cs"/>
              </a:rPr>
              <a:t>PRACTICAL STRATEGIES OR INTERVENTIONS</a:t>
            </a:r>
          </a:p>
        </p:txBody>
      </p:sp>
      <p:cxnSp>
        <p:nvCxnSpPr>
          <p:cNvPr id="47" name="Straight Connector 46">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Packing List for Daycare | Infant Child Care | Childcare Network">
            <a:extLst>
              <a:ext uri="{FF2B5EF4-FFF2-40B4-BE49-F238E27FC236}">
                <a16:creationId xmlns:a16="http://schemas.microsoft.com/office/drawing/2014/main" id="{64D83DE6-3BB2-05B8-9A26-9CCB3AD6F131}"/>
              </a:ext>
            </a:extLst>
          </p:cNvPr>
          <p:cNvPicPr>
            <a:picLocks noChangeAspect="1"/>
          </p:cNvPicPr>
          <p:nvPr/>
        </p:nvPicPr>
        <p:blipFill>
          <a:blip r:embed="rId2"/>
          <a:srcRect r="3" b="20303"/>
          <a:stretch>
            <a:fillRect/>
          </a:stretch>
        </p:blipFill>
        <p:spPr>
          <a:xfrm>
            <a:off x="800099" y="2249423"/>
            <a:ext cx="4972627" cy="3913631"/>
          </a:xfrm>
          <a:prstGeom prst="rect">
            <a:avLst/>
          </a:prstGeom>
        </p:spPr>
      </p:pic>
      <p:sp>
        <p:nvSpPr>
          <p:cNvPr id="4" name="TextBox 3">
            <a:extLst>
              <a:ext uri="{FF2B5EF4-FFF2-40B4-BE49-F238E27FC236}">
                <a16:creationId xmlns:a16="http://schemas.microsoft.com/office/drawing/2014/main" id="{6A3B1B1B-6F35-A342-7079-31A69E4CE693}"/>
              </a:ext>
            </a:extLst>
          </p:cNvPr>
          <p:cNvSpPr txBox="1"/>
          <p:nvPr/>
        </p:nvSpPr>
        <p:spPr>
          <a:xfrm>
            <a:off x="6096000" y="2249424"/>
            <a:ext cx="5394960" cy="391363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spcAft>
                <a:spcPts val="600"/>
              </a:spcAft>
              <a:buFont typeface="Arial" panose="020B0604020202020204" pitchFamily="34" charset="0"/>
              <a:buChar char="•"/>
            </a:pPr>
            <a:r>
              <a:rPr lang="en-US" b="1" dirty="0">
                <a:latin typeface="Aptos"/>
              </a:rPr>
              <a:t>Practitioners can help Amira using attachment-based approaches. First, giving her a special person in the nursery, like a key worker can help her feel more secure ( Department for education 2021 ) . Gradually, and with reassurance she can learn to manage separations better (birthto5matters 2021). Using calm words and gentle touches can help her control her feelings (NHS 2022). Making sure the environment is predictable and friendly will also help her feel safe. Encouraging her to lead her own play at her own pace will help her build confidence and social skills. All these things support her emotional needs and help her grow.</a:t>
            </a:r>
          </a:p>
        </p:txBody>
      </p:sp>
    </p:spTree>
    <p:extLst>
      <p:ext uri="{BB962C8B-B14F-4D97-AF65-F5344CB8AC3E}">
        <p14:creationId xmlns:p14="http://schemas.microsoft.com/office/powerpoint/2010/main" val="3438237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8" name="Rectangle 4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AC7986F-3BB6-BFAB-7DC4-01E98C13DF4A}"/>
              </a:ext>
            </a:extLst>
          </p:cNvPr>
          <p:cNvSpPr txBox="1"/>
          <p:nvPr/>
        </p:nvSpPr>
        <p:spPr>
          <a:xfrm>
            <a:off x="704088" y="914399"/>
            <a:ext cx="5239272" cy="16211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700" b="1" cap="all" spc="30">
                <a:latin typeface="+mj-lt"/>
                <a:ea typeface="+mj-ea"/>
                <a:cs typeface="+mj-cs"/>
              </a:rPr>
              <a:t>BIOLOGICAL AND ENVIROMENTAL INFLUENCES</a:t>
            </a:r>
          </a:p>
        </p:txBody>
      </p:sp>
      <p:cxnSp>
        <p:nvCxnSpPr>
          <p:cNvPr id="50"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descr="Replicate Psychology">
            <a:extLst>
              <a:ext uri="{FF2B5EF4-FFF2-40B4-BE49-F238E27FC236}">
                <a16:creationId xmlns:a16="http://schemas.microsoft.com/office/drawing/2014/main" id="{A9E91AAC-4DA2-D755-5B29-22B4BFBC6AF3}"/>
              </a:ext>
            </a:extLst>
          </p:cNvPr>
          <p:cNvPicPr>
            <a:picLocks noChangeAspect="1"/>
          </p:cNvPicPr>
          <p:nvPr/>
        </p:nvPicPr>
        <p:blipFill>
          <a:blip r:embed="rId2"/>
          <a:srcRect l="-191" r="984" b="-128"/>
          <a:stretch>
            <a:fillRect/>
          </a:stretch>
        </p:blipFill>
        <p:spPr>
          <a:xfrm>
            <a:off x="804672" y="2672080"/>
            <a:ext cx="4611817" cy="3490974"/>
          </a:xfrm>
          <a:prstGeom prst="rect">
            <a:avLst/>
          </a:prstGeom>
        </p:spPr>
      </p:pic>
      <p:sp>
        <p:nvSpPr>
          <p:cNvPr id="4" name="TextBox 3">
            <a:extLst>
              <a:ext uri="{FF2B5EF4-FFF2-40B4-BE49-F238E27FC236}">
                <a16:creationId xmlns:a16="http://schemas.microsoft.com/office/drawing/2014/main" id="{1F844245-BA94-8F09-53E5-8836060494B7}"/>
              </a:ext>
            </a:extLst>
          </p:cNvPr>
          <p:cNvSpPr txBox="1"/>
          <p:nvPr/>
        </p:nvSpPr>
        <p:spPr>
          <a:xfrm>
            <a:off x="6346176" y="914399"/>
            <a:ext cx="5138688" cy="52486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dirty="0">
                <a:latin typeface="Aptos"/>
              </a:rPr>
              <a:t>Amira's development is affected by both her biology (nature) and her surroundings (nurture). Nature refers to her natural traits such as temperament which is how she tends to react to new situations, whether she is shy, anxious or confident. Nurture relates to her surroundings, including how caring and responsive her carers are, and the routine she follows daily. A stable and caring environment helps her feel safe, surrounded and supported, encouraging healthy emotional growth. On the other hand, if her environment is consistent or unresponsive, she might feel insecure, making it harder for her to develop emotionally and socially. (learning NSPCC 2022). </a:t>
            </a:r>
          </a:p>
        </p:txBody>
      </p:sp>
    </p:spTree>
    <p:extLst>
      <p:ext uri="{BB962C8B-B14F-4D97-AF65-F5344CB8AC3E}">
        <p14:creationId xmlns:p14="http://schemas.microsoft.com/office/powerpoint/2010/main" val="4272123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C8264F2-BC75-089F-7A2A-26617A03EF6D}"/>
              </a:ext>
            </a:extLst>
          </p:cNvPr>
          <p:cNvSpPr txBox="1"/>
          <p:nvPr/>
        </p:nvSpPr>
        <p:spPr>
          <a:xfrm>
            <a:off x="704088" y="555712"/>
            <a:ext cx="4218435" cy="23906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000" b="1" cap="all" spc="30">
                <a:latin typeface="+mj-lt"/>
                <a:ea typeface="+mj-ea"/>
                <a:cs typeface="+mj-cs"/>
              </a:rPr>
              <a:t>STRENGTHS AND LIMITS OF THE  THEORY</a:t>
            </a:r>
          </a:p>
        </p:txBody>
      </p:sp>
      <p:pic>
        <p:nvPicPr>
          <p:cNvPr id="5" name="Picture 4" descr="Understanding the Benefits and Limitations of Employee Assistance ...">
            <a:extLst>
              <a:ext uri="{FF2B5EF4-FFF2-40B4-BE49-F238E27FC236}">
                <a16:creationId xmlns:a16="http://schemas.microsoft.com/office/drawing/2014/main" id="{6F88416D-CB63-D8EA-2678-F9A45B528800}"/>
              </a:ext>
            </a:extLst>
          </p:cNvPr>
          <p:cNvPicPr>
            <a:picLocks noChangeAspect="1"/>
          </p:cNvPicPr>
          <p:nvPr/>
        </p:nvPicPr>
        <p:blipFill>
          <a:blip r:embed="rId2"/>
          <a:stretch>
            <a:fillRect/>
          </a:stretch>
        </p:blipFill>
        <p:spPr>
          <a:xfrm>
            <a:off x="715383" y="3360340"/>
            <a:ext cx="4289754" cy="2809788"/>
          </a:xfrm>
          <a:prstGeom prst="rect">
            <a:avLst/>
          </a:prstGeom>
        </p:spPr>
      </p:pic>
      <p:cxnSp>
        <p:nvCxnSpPr>
          <p:cNvPr id="26" name="Straight Connector 25">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D2F80AE-CBD8-E3FB-8E63-63C5880409CB}"/>
              </a:ext>
            </a:extLst>
          </p:cNvPr>
          <p:cNvSpPr txBox="1"/>
          <p:nvPr/>
        </p:nvSpPr>
        <p:spPr>
          <a:xfrm>
            <a:off x="5740542" y="1012912"/>
            <a:ext cx="5916168" cy="56144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110000"/>
              </a:lnSpc>
              <a:spcAft>
                <a:spcPts val="600"/>
              </a:spcAft>
              <a:buFont typeface="Arial" panose="020B0604020202020204" pitchFamily="34" charset="0"/>
              <a:buChar char="•"/>
            </a:pPr>
            <a:r>
              <a:rPr lang="en-US" sz="2000" b="1" dirty="0">
                <a:latin typeface="Aptos"/>
              </a:rPr>
              <a:t>Attachment theory is helpful because it shows how important caring relationships are for young children's emotional development (learning NSPCC 2022). It can guide nursery staff to build trusting relationships with children like Amira. However, it has some limits. It doesn’t always take into account of the biological factors like neurodiversity or temperament, which also affect how children develop. Also, different cultures have different ways of caring for children, so this approach might not work for everyone. Overall, Bowlby's attachment theory is significantly</a:t>
            </a:r>
            <a:r>
              <a:rPr lang="en-US" sz="2000" b="1" dirty="0">
                <a:latin typeface="Aptos"/>
                <a:ea typeface="+mn-lt"/>
                <a:cs typeface="+mn-lt"/>
              </a:rPr>
              <a:t> useful </a:t>
            </a:r>
            <a:r>
              <a:rPr lang="en-US" sz="2000" b="1" dirty="0">
                <a:latin typeface="Aptos"/>
              </a:rPr>
              <a:t>but should be combined with other ideas to support children's development fully.</a:t>
            </a:r>
          </a:p>
        </p:txBody>
      </p:sp>
      <p:sp>
        <p:nvSpPr>
          <p:cNvPr id="6" name="TextBox 5">
            <a:extLst>
              <a:ext uri="{FF2B5EF4-FFF2-40B4-BE49-F238E27FC236}">
                <a16:creationId xmlns:a16="http://schemas.microsoft.com/office/drawing/2014/main" id="{14CBBBDA-8FF6-C303-5900-FAB03244CBAC}"/>
              </a:ext>
            </a:extLst>
          </p:cNvPr>
          <p:cNvSpPr txBox="1"/>
          <p:nvPr/>
        </p:nvSpPr>
        <p:spPr>
          <a:xfrm>
            <a:off x="-571237" y="2822584"/>
            <a:ext cx="4099467" cy="16465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99D6244E-50A6-137B-36E4-7529DA9EEDA1}"/>
              </a:ext>
            </a:extLst>
          </p:cNvPr>
          <p:cNvSpPr txBox="1"/>
          <p:nvPr/>
        </p:nvSpPr>
        <p:spPr>
          <a:xfrm>
            <a:off x="-386425" y="2503363"/>
            <a:ext cx="3931456" cy="16801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87769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70CD03-F945-7C1E-80F4-D279DAA74A0C}"/>
              </a:ext>
            </a:extLst>
          </p:cNvPr>
          <p:cNvSpPr txBox="1"/>
          <p:nvPr/>
        </p:nvSpPr>
        <p:spPr>
          <a:xfrm>
            <a:off x="2609656" y="1064049"/>
            <a:ext cx="69724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latin typeface="Aptos Display"/>
              </a:rPr>
              <a:t>REFERENCES</a:t>
            </a:r>
          </a:p>
        </p:txBody>
      </p:sp>
      <p:sp>
        <p:nvSpPr>
          <p:cNvPr id="5" name="TextBox 4">
            <a:extLst>
              <a:ext uri="{FF2B5EF4-FFF2-40B4-BE49-F238E27FC236}">
                <a16:creationId xmlns:a16="http://schemas.microsoft.com/office/drawing/2014/main" id="{94F464F8-E787-F581-FB3B-ED3ADA224830}"/>
              </a:ext>
            </a:extLst>
          </p:cNvPr>
          <p:cNvSpPr txBox="1"/>
          <p:nvPr/>
        </p:nvSpPr>
        <p:spPr>
          <a:xfrm>
            <a:off x="632398" y="1711783"/>
            <a:ext cx="10932969"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ptos Display"/>
              </a:rPr>
              <a:t>NSPCC (N.D.) attachment in the early years. Available at : </a:t>
            </a:r>
            <a:r>
              <a:rPr lang="en-GB" sz="1400" b="1" dirty="0">
                <a:latin typeface="Aptos Display"/>
                <a:hlinkClick r:id="rId2">
                  <a:extLst>
                    <a:ext uri="{A12FA001-AC4F-418D-AE19-62706E023703}">
                      <ahyp:hlinkClr xmlns:ahyp="http://schemas.microsoft.com/office/drawing/2018/hyperlinkcolor" val="tx"/>
                    </a:ext>
                  </a:extLst>
                </a:hlinkClick>
              </a:rPr>
              <a:t>Attachment and child development | NSPCC Learning</a:t>
            </a:r>
            <a:r>
              <a:rPr lang="en-GB" sz="1400" b="1">
                <a:latin typeface="Aptos Display"/>
              </a:rPr>
              <a:t> ( Accessed  10/10/25).</a:t>
            </a:r>
            <a:endParaRPr lang="en-US" sz="1400"/>
          </a:p>
          <a:p>
            <a:endParaRPr lang="en-GB" sz="1400" b="1" dirty="0">
              <a:latin typeface="Aptos"/>
            </a:endParaRPr>
          </a:p>
          <a:p>
            <a:r>
              <a:rPr lang="en-GB" sz="1400" b="1" dirty="0">
                <a:latin typeface="Aptos"/>
              </a:rPr>
              <a:t>Department for Education (2021). </a:t>
            </a:r>
            <a:r>
              <a:rPr lang="en-GB" sz="1400" b="1" i="1" dirty="0">
                <a:latin typeface="Aptos"/>
              </a:rPr>
              <a:t>Early years foundation stage (EYFS) statutory framework</a:t>
            </a:r>
            <a:r>
              <a:rPr lang="en-GB" sz="1400" b="1" dirty="0">
                <a:latin typeface="Aptos"/>
              </a:rPr>
              <a:t>. Available at: </a:t>
            </a:r>
            <a:r>
              <a:rPr lang="en-GB" sz="1400" b="1" dirty="0">
                <a:latin typeface="Aptos"/>
                <a:hlinkClick r:id="rId3">
                  <a:extLst>
                    <a:ext uri="{A12FA001-AC4F-418D-AE19-62706E023703}">
                      <ahyp:hlinkClr xmlns:ahyp="http://schemas.microsoft.com/office/drawing/2018/hyperlinkcolor" val="tx"/>
                    </a:ext>
                  </a:extLst>
                </a:hlinkClick>
              </a:rPr>
              <a:t>https://www.gov.uk/government/publications/early-years-foundation-stage-framework--2</a:t>
            </a:r>
            <a:r>
              <a:rPr lang="en-GB" sz="1400" b="1" dirty="0">
                <a:latin typeface="Aptos"/>
              </a:rPr>
              <a:t> (Accessed: 11/10/25 ).</a:t>
            </a:r>
            <a:endParaRPr lang="en-US" sz="1400" b="1" dirty="0">
              <a:latin typeface="Aptos"/>
            </a:endParaRPr>
          </a:p>
          <a:p>
            <a:endParaRPr lang="en-GB" sz="1400" b="1" dirty="0">
              <a:latin typeface="Aptos"/>
            </a:endParaRPr>
          </a:p>
          <a:p>
            <a:r>
              <a:rPr lang="en-GB" sz="1400" b="1" dirty="0">
                <a:latin typeface="Aptos"/>
              </a:rPr>
              <a:t>NHS (2022). </a:t>
            </a:r>
            <a:r>
              <a:rPr lang="en-GB" sz="1400" b="1" i="1" dirty="0">
                <a:latin typeface="Aptos"/>
              </a:rPr>
              <a:t>Child development milestones</a:t>
            </a:r>
            <a:r>
              <a:rPr lang="en-GB" sz="1400" b="1" dirty="0">
                <a:latin typeface="Aptos"/>
              </a:rPr>
              <a:t>. Available at: </a:t>
            </a:r>
            <a:r>
              <a:rPr lang="en-GB" sz="1400" b="1" dirty="0">
                <a:latin typeface="Aptos"/>
                <a:hlinkClick r:id="rId4">
                  <a:extLst>
                    <a:ext uri="{A12FA001-AC4F-418D-AE19-62706E023703}">
                      <ahyp:hlinkClr xmlns:ahyp="http://schemas.microsoft.com/office/drawing/2018/hyperlinkcolor" val="tx"/>
                    </a:ext>
                  </a:extLst>
                </a:hlinkClick>
              </a:rPr>
              <a:t>https://cambspborochildrenshealth.nhs.uk/child-development-and-growing-up/milestones/</a:t>
            </a:r>
            <a:r>
              <a:rPr lang="en-GB" sz="1400" b="1" dirty="0">
                <a:latin typeface="Aptos"/>
              </a:rPr>
              <a:t> (Accessed: 11/10/25 ).</a:t>
            </a:r>
          </a:p>
          <a:p>
            <a:endParaRPr lang="en-GB" sz="1400" b="1" dirty="0">
              <a:latin typeface="Aptos"/>
            </a:endParaRPr>
          </a:p>
          <a:p>
            <a:r>
              <a:rPr lang="en-GB" sz="1400" b="1" dirty="0">
                <a:latin typeface="Aptos"/>
              </a:rPr>
              <a:t>NSPCC (2022). </a:t>
            </a:r>
            <a:r>
              <a:rPr lang="en-GB" sz="1400" b="1" i="1" dirty="0">
                <a:latin typeface="Aptos"/>
              </a:rPr>
              <a:t>Attachment in the early years</a:t>
            </a:r>
            <a:r>
              <a:rPr lang="en-GB" sz="1400" b="1" dirty="0">
                <a:latin typeface="Aptos"/>
              </a:rPr>
              <a:t>. Available at: </a:t>
            </a:r>
            <a:r>
              <a:rPr lang="en-GB" sz="1400" b="1" dirty="0">
                <a:latin typeface="Aptos"/>
                <a:hlinkClick r:id="rId5">
                  <a:extLst>
                    <a:ext uri="{A12FA001-AC4F-418D-AE19-62706E023703}">
                      <ahyp:hlinkClr xmlns:ahyp="http://schemas.microsoft.com/office/drawing/2018/hyperlinkcolor" val="tx"/>
                    </a:ext>
                  </a:extLst>
                </a:hlinkClick>
              </a:rPr>
              <a:t>https://learning.nspcc.org.uk/child-health-development/attachment-early-years/</a:t>
            </a:r>
            <a:r>
              <a:rPr lang="en-GB" sz="1400" b="1" dirty="0">
                <a:latin typeface="Aptos"/>
              </a:rPr>
              <a:t> (Accessed: 11/10/25 ).</a:t>
            </a:r>
          </a:p>
          <a:p>
            <a:endParaRPr lang="en-GB" sz="1400" b="1" dirty="0">
              <a:latin typeface="Aptos"/>
            </a:endParaRPr>
          </a:p>
          <a:p>
            <a:r>
              <a:rPr lang="en-GB" sz="1400" b="1" dirty="0">
                <a:latin typeface="Aptos"/>
              </a:rPr>
              <a:t>Birth to 5 Matters (2021). </a:t>
            </a:r>
            <a:r>
              <a:rPr lang="en-GB" sz="1400" b="1" i="1" dirty="0">
                <a:latin typeface="Aptos"/>
              </a:rPr>
              <a:t>Birth to 5 Matters: guidance for early years practitioners</a:t>
            </a:r>
            <a:r>
              <a:rPr lang="en-GB" sz="1400" b="1" dirty="0">
                <a:latin typeface="Aptos"/>
              </a:rPr>
              <a:t>. Available at: </a:t>
            </a:r>
            <a:r>
              <a:rPr lang="en-GB" sz="1400" b="1" dirty="0">
                <a:latin typeface="Aptos"/>
                <a:hlinkClick r:id="rId6">
                  <a:extLst>
                    <a:ext uri="{A12FA001-AC4F-418D-AE19-62706E023703}">
                      <ahyp:hlinkClr xmlns:ahyp="http://schemas.microsoft.com/office/drawing/2018/hyperlinkcolor" val="tx"/>
                    </a:ext>
                  </a:extLst>
                </a:hlinkClick>
              </a:rPr>
              <a:t>https://birthto5matters.org.uk/wp-content/uploads/2021/03/Birthto5Matters-download.pdf</a:t>
            </a:r>
            <a:r>
              <a:rPr lang="en-GB" sz="1400" b="1" dirty="0">
                <a:latin typeface="Aptos"/>
              </a:rPr>
              <a:t> (Accessed: 11/10/25 ).</a:t>
            </a:r>
          </a:p>
          <a:p>
            <a:endParaRPr lang="en-GB" sz="1400" b="1" dirty="0">
              <a:latin typeface="Aptos"/>
            </a:endParaRPr>
          </a:p>
          <a:p>
            <a:r>
              <a:rPr lang="en-GB" sz="1400" b="1" dirty="0">
                <a:latin typeface="Aptos"/>
              </a:rPr>
              <a:t>Gov.uk (2021). </a:t>
            </a:r>
            <a:r>
              <a:rPr lang="en-GB" sz="1400" b="1" i="1" dirty="0">
                <a:latin typeface="Aptos"/>
              </a:rPr>
              <a:t>Early years foundation stage (EYFS) framework</a:t>
            </a:r>
            <a:r>
              <a:rPr lang="en-GB" sz="1400" b="1" dirty="0">
                <a:latin typeface="Aptos"/>
              </a:rPr>
              <a:t>. Available at: </a:t>
            </a:r>
            <a:r>
              <a:rPr lang="en-GB" sz="1400" b="1" dirty="0">
                <a:latin typeface="Aptos"/>
                <a:hlinkClick r:id="rId3">
                  <a:extLst>
                    <a:ext uri="{A12FA001-AC4F-418D-AE19-62706E023703}">
                      <ahyp:hlinkClr xmlns:ahyp="http://schemas.microsoft.com/office/drawing/2018/hyperlinkcolor" val="tx"/>
                    </a:ext>
                  </a:extLst>
                </a:hlinkClick>
              </a:rPr>
              <a:t>https://www.gov.uk/government/publications/early-years-foundation-stage-framework--2</a:t>
            </a:r>
            <a:r>
              <a:rPr lang="en-GB" sz="1400" b="1" dirty="0">
                <a:latin typeface="Aptos"/>
              </a:rPr>
              <a:t> (Accessed: 11/10/25 ).</a:t>
            </a:r>
          </a:p>
          <a:p>
            <a:endParaRPr lang="en-GB" sz="1400" b="1" dirty="0">
              <a:latin typeface="Aptos"/>
            </a:endParaRPr>
          </a:p>
          <a:p>
            <a:r>
              <a:rPr lang="en-GB" sz="1400" b="1" dirty="0">
                <a:latin typeface="Aptos"/>
              </a:rPr>
              <a:t>Psychology Writing (2024) ‘Vygotsky’s and Piaget’s theories comparison’, available at: </a:t>
            </a:r>
            <a:r>
              <a:rPr lang="en-GB" sz="1400" b="1" dirty="0">
                <a:latin typeface="Aptos"/>
                <a:ea typeface="+mn-lt"/>
                <a:cs typeface="+mn-lt"/>
                <a:hlinkClick r:id="rId7">
                  <a:extLst>
                    <a:ext uri="{A12FA001-AC4F-418D-AE19-62706E023703}">
                      <ahyp:hlinkClr xmlns:ahyp="http://schemas.microsoft.com/office/drawing/2018/hyperlinkcolor" val="tx"/>
                    </a:ext>
                  </a:extLst>
                </a:hlinkClick>
              </a:rPr>
              <a:t>Vygotsky's and Piaget's Theories Comparison | Psychology Paper Example</a:t>
            </a:r>
            <a:r>
              <a:rPr lang="en-GB" sz="1400" b="1" dirty="0">
                <a:latin typeface="Aptos"/>
                <a:hlinkClick r:id="rId7">
                  <a:extLst>
                    <a:ext uri="{A12FA001-AC4F-418D-AE19-62706E023703}">
                      <ahyp:hlinkClr xmlns:ahyp="http://schemas.microsoft.com/office/drawing/2018/hyperlinkcolor" val="tx"/>
                    </a:ext>
                  </a:extLst>
                </a:hlinkClick>
              </a:rPr>
              <a:t>/</a:t>
            </a:r>
            <a:r>
              <a:rPr lang="en-GB" sz="1400" b="1" dirty="0">
                <a:latin typeface="Aptos"/>
              </a:rPr>
              <a:t>  (Accessed: 11/10/25).</a:t>
            </a:r>
            <a:endParaRPr lang="en-GB" sz="1600" b="1" dirty="0">
              <a:latin typeface="Aptos"/>
            </a:endParaRPr>
          </a:p>
        </p:txBody>
      </p:sp>
      <p:sp>
        <p:nvSpPr>
          <p:cNvPr id="3" name="TextBox 2">
            <a:extLst>
              <a:ext uri="{FF2B5EF4-FFF2-40B4-BE49-F238E27FC236}">
                <a16:creationId xmlns:a16="http://schemas.microsoft.com/office/drawing/2014/main" id="{C3D8BDC2-2650-0328-3B5F-A90A59EB3D58}"/>
              </a:ext>
            </a:extLst>
          </p:cNvPr>
          <p:cNvSpPr txBox="1"/>
          <p:nvPr/>
        </p:nvSpPr>
        <p:spPr>
          <a:xfrm>
            <a:off x="3645868" y="6356379"/>
            <a:ext cx="48891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Aptos"/>
              </a:rPr>
              <a:t>Thank you for listening!</a:t>
            </a:r>
          </a:p>
        </p:txBody>
      </p:sp>
    </p:spTree>
    <p:extLst>
      <p:ext uri="{BB962C8B-B14F-4D97-AF65-F5344CB8AC3E}">
        <p14:creationId xmlns:p14="http://schemas.microsoft.com/office/powerpoint/2010/main" val="1671853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ChronicleVTI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576</cp:revision>
  <dcterms:created xsi:type="dcterms:W3CDTF">2025-10-10T08:29:12Z</dcterms:created>
  <dcterms:modified xsi:type="dcterms:W3CDTF">2025-10-12T15:06:10Z</dcterms:modified>
</cp:coreProperties>
</file>