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2" r:id="rId5"/>
    <p:sldId id="26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931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186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431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4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600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366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251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737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610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67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128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1FB59-FB86-4C86-BB03-16377F8D4856}" type="datetimeFigureOut">
              <a:rPr lang="en-GB" smtClean="0"/>
              <a:t>23/02/2017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6DB310-6B50-4583-8489-C5E31E1D0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001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Paul Sparrow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000" dirty="0" smtClean="0"/>
              <a:t>Living in a collaborative world</a:t>
            </a:r>
          </a:p>
          <a:p>
            <a:endParaRPr lang="en-GB" sz="4000" dirty="0" smtClean="0"/>
          </a:p>
          <a:p>
            <a:r>
              <a:rPr lang="en-GB" dirty="0" smtClean="0"/>
              <a:t>Director Performance Led HR and Professor of HR at Lancaster University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747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Collabertive</a:t>
            </a:r>
            <a:r>
              <a:rPr lang="en-GB" dirty="0" smtClean="0"/>
              <a:t> working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Need to manage workforces across partnering network</a:t>
            </a:r>
          </a:p>
          <a:p>
            <a:r>
              <a:rPr lang="en-GB" dirty="0" smtClean="0"/>
              <a:t>Expansion of responsibility in traditional sense</a:t>
            </a:r>
          </a:p>
          <a:p>
            <a:r>
              <a:rPr lang="en-GB" dirty="0" smtClean="0"/>
              <a:t>Issues are risk, governance and capability building</a:t>
            </a:r>
          </a:p>
          <a:p>
            <a:r>
              <a:rPr lang="en-GB" dirty="0" smtClean="0"/>
              <a:t>CHANGE – way in which HR works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769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6 studies across private sector/public sector</a:t>
            </a:r>
          </a:p>
          <a:p>
            <a:r>
              <a:rPr lang="en-GB" dirty="0" smtClean="0"/>
              <a:t>6 ISSUES</a:t>
            </a:r>
          </a:p>
          <a:p>
            <a:pPr lvl="1"/>
            <a:r>
              <a:rPr lang="en-GB" dirty="0" smtClean="0"/>
              <a:t>Understanding </a:t>
            </a:r>
          </a:p>
          <a:p>
            <a:pPr lvl="1"/>
            <a:r>
              <a:rPr lang="en-GB" dirty="0" smtClean="0"/>
              <a:t>Supporting</a:t>
            </a:r>
          </a:p>
          <a:p>
            <a:pPr lvl="1"/>
            <a:r>
              <a:rPr lang="en-GB" dirty="0" smtClean="0"/>
              <a:t>Differentiating</a:t>
            </a:r>
          </a:p>
          <a:p>
            <a:pPr lvl="1"/>
            <a:r>
              <a:rPr lang="en-GB" dirty="0" smtClean="0"/>
              <a:t>Develop leadership</a:t>
            </a:r>
          </a:p>
          <a:p>
            <a:pPr lvl="1"/>
            <a:r>
              <a:rPr lang="en-GB" dirty="0" smtClean="0"/>
              <a:t>Design of HR delivery model  - broken down into 4 main responsibilities</a:t>
            </a:r>
          </a:p>
          <a:p>
            <a:pPr lvl="2"/>
            <a:r>
              <a:rPr lang="en-GB" dirty="0" smtClean="0"/>
              <a:t>Mix and match approach of solutions</a:t>
            </a:r>
          </a:p>
          <a:p>
            <a:pPr lvl="1"/>
            <a:r>
              <a:rPr lang="en-GB" dirty="0" smtClean="0"/>
              <a:t>Dual identity of employees – who’s the boss</a:t>
            </a:r>
          </a:p>
        </p:txBody>
      </p:sp>
    </p:spTree>
    <p:extLst>
      <p:ext uri="{BB962C8B-B14F-4D97-AF65-F5344CB8AC3E}">
        <p14:creationId xmlns:p14="http://schemas.microsoft.com/office/powerpoint/2010/main" val="22393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 – planning the decision making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Spread of learning</a:t>
            </a:r>
          </a:p>
          <a:p>
            <a:r>
              <a:rPr lang="en-GB" dirty="0" smtClean="0"/>
              <a:t>Handover i.e. which organisation takes primacy over</a:t>
            </a:r>
          </a:p>
          <a:p>
            <a:pPr lvl="1"/>
            <a:r>
              <a:rPr lang="en-GB" dirty="0" smtClean="0"/>
              <a:t>Ideas moving forward</a:t>
            </a:r>
          </a:p>
          <a:p>
            <a:pPr lvl="1"/>
            <a:r>
              <a:rPr lang="en-GB" dirty="0" smtClean="0"/>
              <a:t>Decision making in the planning stages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006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Solutions to the challenges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Dedicated project resources</a:t>
            </a:r>
          </a:p>
          <a:p>
            <a:r>
              <a:rPr lang="en-GB" dirty="0" smtClean="0"/>
              <a:t>Partitioned structures e.g. separating HR Functions to the project</a:t>
            </a:r>
          </a:p>
          <a:p>
            <a:r>
              <a:rPr lang="en-GB" dirty="0" smtClean="0"/>
              <a:t>Strategic Integrator Role for HR – across internal and external HR roles from partitioned roles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708608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</Words>
  <Application>Microsoft Office PowerPoint</Application>
  <PresentationFormat>Widescreen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Paul Sparrow</vt:lpstr>
      <vt:lpstr>Collabertive working </vt:lpstr>
      <vt:lpstr>PowerPoint Presentation</vt:lpstr>
      <vt:lpstr>CHALLENGES – planning the decision making</vt:lpstr>
      <vt:lpstr>Solutions to the challenges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Paul Sparrow</dc:title>
  <dc:creator>Pam Murray</dc:creator>
  <cp:lastModifiedBy>SBSTablet29</cp:lastModifiedBy>
  <cp:revision>1</cp:revision>
  <dcterms:created xsi:type="dcterms:W3CDTF">2017-02-23T12:35:28Z</dcterms:created>
  <dcterms:modified xsi:type="dcterms:W3CDTF">2017-02-23T12:36:19Z</dcterms:modified>
</cp:coreProperties>
</file>