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45"/>
  </p:notesMasterIdLst>
  <p:handoutMasterIdLst>
    <p:handoutMasterId r:id="rId46"/>
  </p:handoutMasterIdLst>
  <p:sldIdLst>
    <p:sldId id="401" r:id="rId5"/>
    <p:sldId id="402" r:id="rId6"/>
    <p:sldId id="407" r:id="rId7"/>
    <p:sldId id="308" r:id="rId8"/>
    <p:sldId id="408" r:id="rId9"/>
    <p:sldId id="409" r:id="rId10"/>
    <p:sldId id="410" r:id="rId11"/>
    <p:sldId id="411" r:id="rId12"/>
    <p:sldId id="412" r:id="rId13"/>
    <p:sldId id="310" r:id="rId14"/>
    <p:sldId id="413" r:id="rId15"/>
    <p:sldId id="311" r:id="rId16"/>
    <p:sldId id="414" r:id="rId17"/>
    <p:sldId id="415" r:id="rId18"/>
    <p:sldId id="416" r:id="rId19"/>
    <p:sldId id="417" r:id="rId20"/>
    <p:sldId id="418" r:id="rId21"/>
    <p:sldId id="419" r:id="rId22"/>
    <p:sldId id="420" r:id="rId23"/>
    <p:sldId id="421" r:id="rId24"/>
    <p:sldId id="422" r:id="rId25"/>
    <p:sldId id="423" r:id="rId26"/>
    <p:sldId id="424" r:id="rId27"/>
    <p:sldId id="425" r:id="rId28"/>
    <p:sldId id="426" r:id="rId29"/>
    <p:sldId id="438" r:id="rId30"/>
    <p:sldId id="427" r:id="rId31"/>
    <p:sldId id="428" r:id="rId32"/>
    <p:sldId id="429" r:id="rId33"/>
    <p:sldId id="430" r:id="rId34"/>
    <p:sldId id="431" r:id="rId35"/>
    <p:sldId id="432" r:id="rId36"/>
    <p:sldId id="433" r:id="rId37"/>
    <p:sldId id="434" r:id="rId38"/>
    <p:sldId id="435" r:id="rId39"/>
    <p:sldId id="436" r:id="rId40"/>
    <p:sldId id="437" r:id="rId41"/>
    <p:sldId id="406" r:id="rId42"/>
    <p:sldId id="404" r:id="rId43"/>
    <p:sldId id="405" r:id="rId4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97175-E13B-405B-AC29-8E2C1D4F1C94}" v="133" dt="2024-11-05T08:22:03.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43" autoAdjust="0"/>
    <p:restoredTop sz="94005" autoAdjust="0"/>
  </p:normalViewPr>
  <p:slideViewPr>
    <p:cSldViewPr snapToGrid="0">
      <p:cViewPr varScale="1">
        <p:scale>
          <a:sx n="105" d="100"/>
          <a:sy n="105" d="100"/>
        </p:scale>
        <p:origin x="708" y="102"/>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88" d="100"/>
          <a:sy n="88"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8797175-E13B-405B-AC29-8E2C1D4F1C94}"/>
    <pc:docChg chg="undo custSel addSld delSld modSld">
      <pc:chgData name="Zita Draper" userId="b063123c-f51f-481b-b99c-f574606c9ace" providerId="ADAL" clId="{D8797175-E13B-405B-AC29-8E2C1D4F1C94}" dt="2024-11-05T08:22:03.061" v="9546" actId="20577"/>
      <pc:docMkLst>
        <pc:docMk/>
      </pc:docMkLst>
      <pc:sldChg chg="delSp modSp add mod setBg delAnim delDesignElem modNotesTx">
        <pc:chgData name="Zita Draper" userId="b063123c-f51f-481b-b99c-f574606c9ace" providerId="ADAL" clId="{D8797175-E13B-405B-AC29-8E2C1D4F1C94}" dt="2024-11-01T11:35:34.007" v="215" actId="122"/>
        <pc:sldMkLst>
          <pc:docMk/>
          <pc:sldMk cId="678309299" sldId="308"/>
        </pc:sldMkLst>
        <pc:spChg chg="mod">
          <ac:chgData name="Zita Draper" userId="b063123c-f51f-481b-b99c-f574606c9ace" providerId="ADAL" clId="{D8797175-E13B-405B-AC29-8E2C1D4F1C94}" dt="2024-11-01T11:35:34.007" v="215" actId="122"/>
          <ac:spMkLst>
            <pc:docMk/>
            <pc:sldMk cId="678309299" sldId="308"/>
            <ac:spMk id="2" creationId="{95F3A519-BC10-6CE9-CD9A-4BDCBD689B77}"/>
          </ac:spMkLst>
        </pc:spChg>
        <pc:spChg chg="del">
          <ac:chgData name="Zita Draper" userId="b063123c-f51f-481b-b99c-f574606c9ace" providerId="ADAL" clId="{D8797175-E13B-405B-AC29-8E2C1D4F1C94}" dt="2024-11-01T09:53:22.589" v="6"/>
          <ac:spMkLst>
            <pc:docMk/>
            <pc:sldMk cId="678309299" sldId="308"/>
            <ac:spMk id="9" creationId="{BDF02843-45E8-4403-8955-54CA98A197FD}"/>
          </ac:spMkLst>
        </pc:spChg>
        <pc:spChg chg="del">
          <ac:chgData name="Zita Draper" userId="b063123c-f51f-481b-b99c-f574606c9ace" providerId="ADAL" clId="{D8797175-E13B-405B-AC29-8E2C1D4F1C94}" dt="2024-11-01T09:53:22.589" v="6"/>
          <ac:spMkLst>
            <pc:docMk/>
            <pc:sldMk cId="678309299" sldId="308"/>
            <ac:spMk id="11" creationId="{DC349214-DD18-4CC5-BBAC-F9C216BE7C2F}"/>
          </ac:spMkLst>
        </pc:spChg>
        <pc:graphicFrameChg chg="mod">
          <ac:chgData name="Zita Draper" userId="b063123c-f51f-481b-b99c-f574606c9ace" providerId="ADAL" clId="{D8797175-E13B-405B-AC29-8E2C1D4F1C94}" dt="2024-11-01T11:35:30.394" v="214" actId="14100"/>
          <ac:graphicFrameMkLst>
            <pc:docMk/>
            <pc:sldMk cId="678309299" sldId="308"/>
            <ac:graphicFrameMk id="5" creationId="{D1BD244E-711F-731A-1973-EAE4D8A771AB}"/>
          </ac:graphicFrameMkLst>
        </pc:graphicFrameChg>
        <pc:picChg chg="del">
          <ac:chgData name="Zita Draper" userId="b063123c-f51f-481b-b99c-f574606c9ace" providerId="ADAL" clId="{D8797175-E13B-405B-AC29-8E2C1D4F1C94}" dt="2024-11-01T09:53:29.168" v="8" actId="478"/>
          <ac:picMkLst>
            <pc:docMk/>
            <pc:sldMk cId="678309299" sldId="308"/>
            <ac:picMk id="3" creationId="{02A18CAA-9C00-9E25-5254-D71CE186CC1F}"/>
          </ac:picMkLst>
        </pc:picChg>
        <pc:picChg chg="del">
          <ac:chgData name="Zita Draper" userId="b063123c-f51f-481b-b99c-f574606c9ace" providerId="ADAL" clId="{D8797175-E13B-405B-AC29-8E2C1D4F1C94}" dt="2024-11-01T09:53:22.589" v="6"/>
          <ac:picMkLst>
            <pc:docMk/>
            <pc:sldMk cId="678309299" sldId="308"/>
            <ac:picMk id="13" creationId="{E505542F-438B-4C62-B13A-916C7F79EC10}"/>
          </ac:picMkLst>
        </pc:picChg>
        <pc:picChg chg="del">
          <ac:chgData name="Zita Draper" userId="b063123c-f51f-481b-b99c-f574606c9ace" providerId="ADAL" clId="{D8797175-E13B-405B-AC29-8E2C1D4F1C94}" dt="2024-11-01T09:53:22.589" v="6"/>
          <ac:picMkLst>
            <pc:docMk/>
            <pc:sldMk cId="678309299" sldId="308"/>
            <ac:picMk id="15" creationId="{154908BF-145E-4BE2-A6F0-0A464560144B}"/>
          </ac:picMkLst>
        </pc:picChg>
      </pc:sldChg>
      <pc:sldChg chg="delSp modSp add del mod setBg delAnim delDesignElem">
        <pc:chgData name="Zita Draper" userId="b063123c-f51f-481b-b99c-f574606c9ace" providerId="ADAL" clId="{D8797175-E13B-405B-AC29-8E2C1D4F1C94}" dt="2024-11-01T21:54:08.559" v="765" actId="2696"/>
        <pc:sldMkLst>
          <pc:docMk/>
          <pc:sldMk cId="386734647" sldId="309"/>
        </pc:sldMkLst>
        <pc:spChg chg="mod">
          <ac:chgData name="Zita Draper" userId="b063123c-f51f-481b-b99c-f574606c9ace" providerId="ADAL" clId="{D8797175-E13B-405B-AC29-8E2C1D4F1C94}" dt="2024-11-01T09:57:53.316" v="173" actId="14100"/>
          <ac:spMkLst>
            <pc:docMk/>
            <pc:sldMk cId="386734647" sldId="309"/>
            <ac:spMk id="2" creationId="{1DD72C47-7281-E0B8-E2B8-6DFA295326ED}"/>
          </ac:spMkLst>
        </pc:spChg>
        <pc:spChg chg="del">
          <ac:chgData name="Zita Draper" userId="b063123c-f51f-481b-b99c-f574606c9ace" providerId="ADAL" clId="{D8797175-E13B-405B-AC29-8E2C1D4F1C94}" dt="2024-11-01T09:53:40.264" v="10"/>
          <ac:spMkLst>
            <pc:docMk/>
            <pc:sldMk cId="386734647" sldId="309"/>
            <ac:spMk id="9" creationId="{BDF02843-45E8-4403-8955-54CA98A197FD}"/>
          </ac:spMkLst>
        </pc:spChg>
        <pc:spChg chg="del">
          <ac:chgData name="Zita Draper" userId="b063123c-f51f-481b-b99c-f574606c9ace" providerId="ADAL" clId="{D8797175-E13B-405B-AC29-8E2C1D4F1C94}" dt="2024-11-01T09:53:40.264" v="10"/>
          <ac:spMkLst>
            <pc:docMk/>
            <pc:sldMk cId="386734647" sldId="309"/>
            <ac:spMk id="11" creationId="{DC349214-DD18-4CC5-BBAC-F9C216BE7C2F}"/>
          </ac:spMkLst>
        </pc:spChg>
        <pc:graphicFrameChg chg="mod">
          <ac:chgData name="Zita Draper" userId="b063123c-f51f-481b-b99c-f574606c9ace" providerId="ADAL" clId="{D8797175-E13B-405B-AC29-8E2C1D4F1C94}" dt="2024-11-01T11:36:48.991" v="235" actId="20577"/>
          <ac:graphicFrameMkLst>
            <pc:docMk/>
            <pc:sldMk cId="386734647" sldId="309"/>
            <ac:graphicFrameMk id="5" creationId="{5F2B6839-9EB8-D0B2-D03B-63CBF0CE7F45}"/>
          </ac:graphicFrameMkLst>
        </pc:graphicFrameChg>
        <pc:picChg chg="del">
          <ac:chgData name="Zita Draper" userId="b063123c-f51f-481b-b99c-f574606c9ace" providerId="ADAL" clId="{D8797175-E13B-405B-AC29-8E2C1D4F1C94}" dt="2024-11-01T09:53:42.038" v="11" actId="478"/>
          <ac:picMkLst>
            <pc:docMk/>
            <pc:sldMk cId="386734647" sldId="309"/>
            <ac:picMk id="4" creationId="{DF9CFCB4-621D-6811-9C13-F779857D790C}"/>
          </ac:picMkLst>
        </pc:picChg>
        <pc:picChg chg="del">
          <ac:chgData name="Zita Draper" userId="b063123c-f51f-481b-b99c-f574606c9ace" providerId="ADAL" clId="{D8797175-E13B-405B-AC29-8E2C1D4F1C94}" dt="2024-11-01T09:53:40.264" v="10"/>
          <ac:picMkLst>
            <pc:docMk/>
            <pc:sldMk cId="386734647" sldId="309"/>
            <ac:picMk id="13" creationId="{E505542F-438B-4C62-B13A-916C7F79EC10}"/>
          </ac:picMkLst>
        </pc:picChg>
        <pc:picChg chg="del">
          <ac:chgData name="Zita Draper" userId="b063123c-f51f-481b-b99c-f574606c9ace" providerId="ADAL" clId="{D8797175-E13B-405B-AC29-8E2C1D4F1C94}" dt="2024-11-01T09:53:40.264" v="10"/>
          <ac:picMkLst>
            <pc:docMk/>
            <pc:sldMk cId="386734647" sldId="309"/>
            <ac:picMk id="15" creationId="{154908BF-145E-4BE2-A6F0-0A464560144B}"/>
          </ac:picMkLst>
        </pc:picChg>
      </pc:sldChg>
      <pc:sldChg chg="delSp modSp add mod setBg delAnim delDesignElem">
        <pc:chgData name="Zita Draper" userId="b063123c-f51f-481b-b99c-f574606c9ace" providerId="ADAL" clId="{D8797175-E13B-405B-AC29-8E2C1D4F1C94}" dt="2024-11-05T08:11:30.749" v="9469" actId="33524"/>
        <pc:sldMkLst>
          <pc:docMk/>
          <pc:sldMk cId="3957642280" sldId="310"/>
        </pc:sldMkLst>
        <pc:spChg chg="mod">
          <ac:chgData name="Zita Draper" userId="b063123c-f51f-481b-b99c-f574606c9ace" providerId="ADAL" clId="{D8797175-E13B-405B-AC29-8E2C1D4F1C94}" dt="2024-11-01T09:57:47.638" v="172" actId="14100"/>
          <ac:spMkLst>
            <pc:docMk/>
            <pc:sldMk cId="3957642280" sldId="310"/>
            <ac:spMk id="2" creationId="{058E5AF3-FF1C-3DBC-BAB7-319A537A17FD}"/>
          </ac:spMkLst>
        </pc:spChg>
        <pc:spChg chg="del">
          <ac:chgData name="Zita Draper" userId="b063123c-f51f-481b-b99c-f574606c9ace" providerId="ADAL" clId="{D8797175-E13B-405B-AC29-8E2C1D4F1C94}" dt="2024-11-01T09:53:57.564" v="14"/>
          <ac:spMkLst>
            <pc:docMk/>
            <pc:sldMk cId="3957642280" sldId="310"/>
            <ac:spMk id="9" creationId="{BDF02843-45E8-4403-8955-54CA98A197FD}"/>
          </ac:spMkLst>
        </pc:spChg>
        <pc:spChg chg="del">
          <ac:chgData name="Zita Draper" userId="b063123c-f51f-481b-b99c-f574606c9ace" providerId="ADAL" clId="{D8797175-E13B-405B-AC29-8E2C1D4F1C94}" dt="2024-11-01T09:53:57.564" v="14"/>
          <ac:spMkLst>
            <pc:docMk/>
            <pc:sldMk cId="3957642280" sldId="310"/>
            <ac:spMk id="11" creationId="{DC349214-DD18-4CC5-BBAC-F9C216BE7C2F}"/>
          </ac:spMkLst>
        </pc:spChg>
        <pc:graphicFrameChg chg="mod">
          <ac:chgData name="Zita Draper" userId="b063123c-f51f-481b-b99c-f574606c9ace" providerId="ADAL" clId="{D8797175-E13B-405B-AC29-8E2C1D4F1C94}" dt="2024-11-05T08:11:30.749" v="9469" actId="33524"/>
          <ac:graphicFrameMkLst>
            <pc:docMk/>
            <pc:sldMk cId="3957642280" sldId="310"/>
            <ac:graphicFrameMk id="5" creationId="{33224DE9-925B-F311-CB0D-8452A30B46A6}"/>
          </ac:graphicFrameMkLst>
        </pc:graphicFrameChg>
        <pc:picChg chg="del">
          <ac:chgData name="Zita Draper" userId="b063123c-f51f-481b-b99c-f574606c9ace" providerId="ADAL" clId="{D8797175-E13B-405B-AC29-8E2C1D4F1C94}" dt="2024-11-01T09:54:37.187" v="24" actId="478"/>
          <ac:picMkLst>
            <pc:docMk/>
            <pc:sldMk cId="3957642280" sldId="310"/>
            <ac:picMk id="4" creationId="{493491FE-F8A1-032A-C8C2-53F150EEED6E}"/>
          </ac:picMkLst>
        </pc:picChg>
        <pc:picChg chg="del">
          <ac:chgData name="Zita Draper" userId="b063123c-f51f-481b-b99c-f574606c9ace" providerId="ADAL" clId="{D8797175-E13B-405B-AC29-8E2C1D4F1C94}" dt="2024-11-01T09:53:57.564" v="14"/>
          <ac:picMkLst>
            <pc:docMk/>
            <pc:sldMk cId="3957642280" sldId="310"/>
            <ac:picMk id="13" creationId="{E505542F-438B-4C62-B13A-916C7F79EC10}"/>
          </ac:picMkLst>
        </pc:picChg>
        <pc:picChg chg="del">
          <ac:chgData name="Zita Draper" userId="b063123c-f51f-481b-b99c-f574606c9ace" providerId="ADAL" clId="{D8797175-E13B-405B-AC29-8E2C1D4F1C94}" dt="2024-11-01T09:53:57.564" v="14"/>
          <ac:picMkLst>
            <pc:docMk/>
            <pc:sldMk cId="3957642280" sldId="310"/>
            <ac:picMk id="15" creationId="{154908BF-145E-4BE2-A6F0-0A464560144B}"/>
          </ac:picMkLst>
        </pc:picChg>
      </pc:sldChg>
      <pc:sldChg chg="delSp modSp add mod setBg delAnim delDesignElem">
        <pc:chgData name="Zita Draper" userId="b063123c-f51f-481b-b99c-f574606c9ace" providerId="ADAL" clId="{D8797175-E13B-405B-AC29-8E2C1D4F1C94}" dt="2024-11-01T22:24:31.116" v="2079" actId="478"/>
        <pc:sldMkLst>
          <pc:docMk/>
          <pc:sldMk cId="1796378232" sldId="311"/>
        </pc:sldMkLst>
        <pc:spChg chg="mod">
          <ac:chgData name="Zita Draper" userId="b063123c-f51f-481b-b99c-f574606c9ace" providerId="ADAL" clId="{D8797175-E13B-405B-AC29-8E2C1D4F1C94}" dt="2024-11-01T09:57:43.499" v="171" actId="14100"/>
          <ac:spMkLst>
            <pc:docMk/>
            <pc:sldMk cId="1796378232" sldId="311"/>
            <ac:spMk id="2" creationId="{FBBE13FA-9B2B-0130-3085-68E54B911D5A}"/>
          </ac:spMkLst>
        </pc:spChg>
        <pc:spChg chg="del">
          <ac:chgData name="Zita Draper" userId="b063123c-f51f-481b-b99c-f574606c9ace" providerId="ADAL" clId="{D8797175-E13B-405B-AC29-8E2C1D4F1C94}" dt="2024-11-01T09:54:05.796" v="16"/>
          <ac:spMkLst>
            <pc:docMk/>
            <pc:sldMk cId="1796378232" sldId="311"/>
            <ac:spMk id="9" creationId="{BDF02843-45E8-4403-8955-54CA98A197FD}"/>
          </ac:spMkLst>
        </pc:spChg>
        <pc:spChg chg="del">
          <ac:chgData name="Zita Draper" userId="b063123c-f51f-481b-b99c-f574606c9ace" providerId="ADAL" clId="{D8797175-E13B-405B-AC29-8E2C1D4F1C94}" dt="2024-11-01T09:54:05.796" v="16"/>
          <ac:spMkLst>
            <pc:docMk/>
            <pc:sldMk cId="1796378232" sldId="311"/>
            <ac:spMk id="11" creationId="{DC349214-DD18-4CC5-BBAC-F9C216BE7C2F}"/>
          </ac:spMkLst>
        </pc:spChg>
        <pc:graphicFrameChg chg="mod">
          <ac:chgData name="Zita Draper" userId="b063123c-f51f-481b-b99c-f574606c9ace" providerId="ADAL" clId="{D8797175-E13B-405B-AC29-8E2C1D4F1C94}" dt="2024-11-01T22:24:31.116" v="2079" actId="478"/>
          <ac:graphicFrameMkLst>
            <pc:docMk/>
            <pc:sldMk cId="1796378232" sldId="311"/>
            <ac:graphicFrameMk id="5" creationId="{77F35931-A3B7-B941-A101-929865807B98}"/>
          </ac:graphicFrameMkLst>
        </pc:graphicFrameChg>
        <pc:picChg chg="del">
          <ac:chgData name="Zita Draper" userId="b063123c-f51f-481b-b99c-f574606c9ace" providerId="ADAL" clId="{D8797175-E13B-405B-AC29-8E2C1D4F1C94}" dt="2024-11-01T09:54:35.002" v="23" actId="478"/>
          <ac:picMkLst>
            <pc:docMk/>
            <pc:sldMk cId="1796378232" sldId="311"/>
            <ac:picMk id="4" creationId="{177EEEBA-BFC4-9AF1-BA26-9325BABEEECD}"/>
          </ac:picMkLst>
        </pc:picChg>
        <pc:picChg chg="del">
          <ac:chgData name="Zita Draper" userId="b063123c-f51f-481b-b99c-f574606c9ace" providerId="ADAL" clId="{D8797175-E13B-405B-AC29-8E2C1D4F1C94}" dt="2024-11-01T09:54:05.796" v="16"/>
          <ac:picMkLst>
            <pc:docMk/>
            <pc:sldMk cId="1796378232" sldId="311"/>
            <ac:picMk id="13" creationId="{E505542F-438B-4C62-B13A-916C7F79EC10}"/>
          </ac:picMkLst>
        </pc:picChg>
        <pc:picChg chg="del">
          <ac:chgData name="Zita Draper" userId="b063123c-f51f-481b-b99c-f574606c9ace" providerId="ADAL" clId="{D8797175-E13B-405B-AC29-8E2C1D4F1C94}" dt="2024-11-01T09:54:05.796" v="16"/>
          <ac:picMkLst>
            <pc:docMk/>
            <pc:sldMk cId="1796378232" sldId="311"/>
            <ac:picMk id="15" creationId="{154908BF-145E-4BE2-A6F0-0A464560144B}"/>
          </ac:picMkLst>
        </pc:picChg>
      </pc:sldChg>
      <pc:sldChg chg="addSp delSp modSp add del mod setBg delAnim delDesignElem">
        <pc:chgData name="Zita Draper" userId="b063123c-f51f-481b-b99c-f574606c9ace" providerId="ADAL" clId="{D8797175-E13B-405B-AC29-8E2C1D4F1C94}" dt="2024-11-01T22:26:55.215" v="2226" actId="2696"/>
        <pc:sldMkLst>
          <pc:docMk/>
          <pc:sldMk cId="239018288" sldId="312"/>
        </pc:sldMkLst>
        <pc:spChg chg="mod">
          <ac:chgData name="Zita Draper" userId="b063123c-f51f-481b-b99c-f574606c9ace" providerId="ADAL" clId="{D8797175-E13B-405B-AC29-8E2C1D4F1C94}" dt="2024-11-01T22:21:50.185" v="1890" actId="1076"/>
          <ac:spMkLst>
            <pc:docMk/>
            <pc:sldMk cId="239018288" sldId="312"/>
            <ac:spMk id="2" creationId="{013BD103-803A-1E48-9E75-96A010491F32}"/>
          </ac:spMkLst>
        </pc:spChg>
        <pc:spChg chg="add mod">
          <ac:chgData name="Zita Draper" userId="b063123c-f51f-481b-b99c-f574606c9ace" providerId="ADAL" clId="{D8797175-E13B-405B-AC29-8E2C1D4F1C94}" dt="2024-11-01T22:22:31.509" v="1896" actId="20577"/>
          <ac:spMkLst>
            <pc:docMk/>
            <pc:sldMk cId="239018288" sldId="312"/>
            <ac:spMk id="4" creationId="{D7A28D18-6D41-1865-A09F-C59D4F3BA510}"/>
          </ac:spMkLst>
        </pc:spChg>
        <pc:spChg chg="del">
          <ac:chgData name="Zita Draper" userId="b063123c-f51f-481b-b99c-f574606c9ace" providerId="ADAL" clId="{D8797175-E13B-405B-AC29-8E2C1D4F1C94}" dt="2024-11-01T09:54:13.821" v="18"/>
          <ac:spMkLst>
            <pc:docMk/>
            <pc:sldMk cId="239018288" sldId="312"/>
            <ac:spMk id="9" creationId="{BDF02843-45E8-4403-8955-54CA98A197FD}"/>
          </ac:spMkLst>
        </pc:spChg>
        <pc:spChg chg="del">
          <ac:chgData name="Zita Draper" userId="b063123c-f51f-481b-b99c-f574606c9ace" providerId="ADAL" clId="{D8797175-E13B-405B-AC29-8E2C1D4F1C94}" dt="2024-11-01T09:54:13.821" v="18"/>
          <ac:spMkLst>
            <pc:docMk/>
            <pc:sldMk cId="239018288" sldId="312"/>
            <ac:spMk id="11" creationId="{DC349214-DD18-4CC5-BBAC-F9C216BE7C2F}"/>
          </ac:spMkLst>
        </pc:spChg>
        <pc:graphicFrameChg chg="del mod">
          <ac:chgData name="Zita Draper" userId="b063123c-f51f-481b-b99c-f574606c9ace" providerId="ADAL" clId="{D8797175-E13B-405B-AC29-8E2C1D4F1C94}" dt="2024-11-01T22:21:40.083" v="1888" actId="478"/>
          <ac:graphicFrameMkLst>
            <pc:docMk/>
            <pc:sldMk cId="239018288" sldId="312"/>
            <ac:graphicFrameMk id="5" creationId="{629B3558-9FD0-4618-7B0E-9CF5A7779E1D}"/>
          </ac:graphicFrameMkLst>
        </pc:graphicFrameChg>
        <pc:picChg chg="del">
          <ac:chgData name="Zita Draper" userId="b063123c-f51f-481b-b99c-f574606c9ace" providerId="ADAL" clId="{D8797175-E13B-405B-AC29-8E2C1D4F1C94}" dt="2024-11-01T09:54:32.395" v="22" actId="478"/>
          <ac:picMkLst>
            <pc:docMk/>
            <pc:sldMk cId="239018288" sldId="312"/>
            <ac:picMk id="4" creationId="{57A8F3AA-9B3D-BE37-DCE1-8FCE8DB46825}"/>
          </ac:picMkLst>
        </pc:picChg>
        <pc:picChg chg="del">
          <ac:chgData name="Zita Draper" userId="b063123c-f51f-481b-b99c-f574606c9ace" providerId="ADAL" clId="{D8797175-E13B-405B-AC29-8E2C1D4F1C94}" dt="2024-11-01T09:54:13.821" v="18"/>
          <ac:picMkLst>
            <pc:docMk/>
            <pc:sldMk cId="239018288" sldId="312"/>
            <ac:picMk id="13" creationId="{E505542F-438B-4C62-B13A-916C7F79EC10}"/>
          </ac:picMkLst>
        </pc:picChg>
        <pc:picChg chg="del">
          <ac:chgData name="Zita Draper" userId="b063123c-f51f-481b-b99c-f574606c9ace" providerId="ADAL" clId="{D8797175-E13B-405B-AC29-8E2C1D4F1C94}" dt="2024-11-01T09:54:13.821" v="18"/>
          <ac:picMkLst>
            <pc:docMk/>
            <pc:sldMk cId="239018288" sldId="312"/>
            <ac:picMk id="15" creationId="{154908BF-145E-4BE2-A6F0-0A464560144B}"/>
          </ac:picMkLst>
        </pc:picChg>
      </pc:sldChg>
      <pc:sldChg chg="delSp modSp add del mod setBg delAnim delDesignElem">
        <pc:chgData name="Zita Draper" userId="b063123c-f51f-481b-b99c-f574606c9ace" providerId="ADAL" clId="{D8797175-E13B-405B-AC29-8E2C1D4F1C94}" dt="2024-11-01T22:21:55.078" v="1891" actId="2696"/>
        <pc:sldMkLst>
          <pc:docMk/>
          <pc:sldMk cId="3657994754" sldId="313"/>
        </pc:sldMkLst>
        <pc:spChg chg="mod">
          <ac:chgData name="Zita Draper" userId="b063123c-f51f-481b-b99c-f574606c9ace" providerId="ADAL" clId="{D8797175-E13B-405B-AC29-8E2C1D4F1C94}" dt="2024-11-01T09:57:35.994" v="169" actId="14100"/>
          <ac:spMkLst>
            <pc:docMk/>
            <pc:sldMk cId="3657994754" sldId="313"/>
            <ac:spMk id="2" creationId="{1BDAB01B-4AB0-8030-83D9-AD020B6A2363}"/>
          </ac:spMkLst>
        </pc:spChg>
        <pc:spChg chg="del">
          <ac:chgData name="Zita Draper" userId="b063123c-f51f-481b-b99c-f574606c9ace" providerId="ADAL" clId="{D8797175-E13B-405B-AC29-8E2C1D4F1C94}" dt="2024-11-01T09:54:24.473" v="20"/>
          <ac:spMkLst>
            <pc:docMk/>
            <pc:sldMk cId="3657994754" sldId="313"/>
            <ac:spMk id="9" creationId="{BDF02843-45E8-4403-8955-54CA98A197FD}"/>
          </ac:spMkLst>
        </pc:spChg>
        <pc:spChg chg="del">
          <ac:chgData name="Zita Draper" userId="b063123c-f51f-481b-b99c-f574606c9ace" providerId="ADAL" clId="{D8797175-E13B-405B-AC29-8E2C1D4F1C94}" dt="2024-11-01T09:54:24.473" v="20"/>
          <ac:spMkLst>
            <pc:docMk/>
            <pc:sldMk cId="3657994754" sldId="313"/>
            <ac:spMk id="11" creationId="{DC349214-DD18-4CC5-BBAC-F9C216BE7C2F}"/>
          </ac:spMkLst>
        </pc:spChg>
        <pc:graphicFrameChg chg="mod">
          <ac:chgData name="Zita Draper" userId="b063123c-f51f-481b-b99c-f574606c9ace" providerId="ADAL" clId="{D8797175-E13B-405B-AC29-8E2C1D4F1C94}" dt="2024-11-01T11:37:49.769" v="237" actId="20577"/>
          <ac:graphicFrameMkLst>
            <pc:docMk/>
            <pc:sldMk cId="3657994754" sldId="313"/>
            <ac:graphicFrameMk id="5" creationId="{B6FE059D-7400-986C-5C2B-B755CB9E8E2A}"/>
          </ac:graphicFrameMkLst>
        </pc:graphicFrameChg>
        <pc:picChg chg="del">
          <ac:chgData name="Zita Draper" userId="b063123c-f51f-481b-b99c-f574606c9ace" providerId="ADAL" clId="{D8797175-E13B-405B-AC29-8E2C1D4F1C94}" dt="2024-11-01T09:54:27.727" v="21" actId="478"/>
          <ac:picMkLst>
            <pc:docMk/>
            <pc:sldMk cId="3657994754" sldId="313"/>
            <ac:picMk id="4" creationId="{3134AA9E-743A-8600-9C9C-C39AC0FD39B1}"/>
          </ac:picMkLst>
        </pc:picChg>
        <pc:picChg chg="del">
          <ac:chgData name="Zita Draper" userId="b063123c-f51f-481b-b99c-f574606c9ace" providerId="ADAL" clId="{D8797175-E13B-405B-AC29-8E2C1D4F1C94}" dt="2024-11-01T09:54:24.473" v="20"/>
          <ac:picMkLst>
            <pc:docMk/>
            <pc:sldMk cId="3657994754" sldId="313"/>
            <ac:picMk id="13" creationId="{E505542F-438B-4C62-B13A-916C7F79EC10}"/>
          </ac:picMkLst>
        </pc:picChg>
        <pc:picChg chg="del">
          <ac:chgData name="Zita Draper" userId="b063123c-f51f-481b-b99c-f574606c9ace" providerId="ADAL" clId="{D8797175-E13B-405B-AC29-8E2C1D4F1C94}" dt="2024-11-01T09:54:24.473" v="20"/>
          <ac:picMkLst>
            <pc:docMk/>
            <pc:sldMk cId="3657994754" sldId="313"/>
            <ac:picMk id="15" creationId="{154908BF-145E-4BE2-A6F0-0A464560144B}"/>
          </ac:picMkLst>
        </pc:picChg>
      </pc:sldChg>
      <pc:sldChg chg="delSp del mod">
        <pc:chgData name="Zita Draper" userId="b063123c-f51f-481b-b99c-f574606c9ace" providerId="ADAL" clId="{D8797175-E13B-405B-AC29-8E2C1D4F1C94}" dt="2024-11-01T09:53:43.977" v="12" actId="2696"/>
        <pc:sldMkLst>
          <pc:docMk/>
          <pc:sldMk cId="3058812774" sldId="403"/>
        </pc:sldMkLst>
        <pc:spChg chg="del">
          <ac:chgData name="Zita Draper" userId="b063123c-f51f-481b-b99c-f574606c9ace" providerId="ADAL" clId="{D8797175-E13B-405B-AC29-8E2C1D4F1C94}" dt="2024-11-01T09:51:44.427" v="0" actId="478"/>
          <ac:spMkLst>
            <pc:docMk/>
            <pc:sldMk cId="3058812774" sldId="403"/>
            <ac:spMk id="6" creationId="{0FCF7087-8085-05F9-0D27-CC6F9D717BF5}"/>
          </ac:spMkLst>
        </pc:spChg>
      </pc:sldChg>
      <pc:sldChg chg="addSp delSp modSp mod modClrScheme chgLayout">
        <pc:chgData name="Zita Draper" userId="b063123c-f51f-481b-b99c-f574606c9ace" providerId="ADAL" clId="{D8797175-E13B-405B-AC29-8E2C1D4F1C94}" dt="2024-11-02T00:11:03.931" v="8564" actId="478"/>
        <pc:sldMkLst>
          <pc:docMk/>
          <pc:sldMk cId="293699044" sldId="404"/>
        </pc:sldMkLst>
        <pc:spChg chg="mod">
          <ac:chgData name="Zita Draper" userId="b063123c-f51f-481b-b99c-f574606c9ace" providerId="ADAL" clId="{D8797175-E13B-405B-AC29-8E2C1D4F1C94}" dt="2024-11-02T00:10:58.016" v="8562" actId="26606"/>
          <ac:spMkLst>
            <pc:docMk/>
            <pc:sldMk cId="293699044" sldId="404"/>
            <ac:spMk id="2" creationId="{68E1E476-69A2-7921-53FA-4D1BEB60334B}"/>
          </ac:spMkLst>
        </pc:spChg>
        <pc:spChg chg="mod">
          <ac:chgData name="Zita Draper" userId="b063123c-f51f-481b-b99c-f574606c9ace" providerId="ADAL" clId="{D8797175-E13B-405B-AC29-8E2C1D4F1C94}" dt="2024-11-02T00:10:58.016" v="8562" actId="26606"/>
          <ac:spMkLst>
            <pc:docMk/>
            <pc:sldMk cId="293699044" sldId="404"/>
            <ac:spMk id="3" creationId="{7F355B46-2D7F-CD8B-F514-918674C2EBFD}"/>
          </ac:spMkLst>
        </pc:spChg>
        <pc:spChg chg="del">
          <ac:chgData name="Zita Draper" userId="b063123c-f51f-481b-b99c-f574606c9ace" providerId="ADAL" clId="{D8797175-E13B-405B-AC29-8E2C1D4F1C94}" dt="2024-11-01T09:51:49.768" v="1" actId="478"/>
          <ac:spMkLst>
            <pc:docMk/>
            <pc:sldMk cId="293699044" sldId="404"/>
            <ac:spMk id="4" creationId="{F6E78671-84B7-7686-D21E-34FDE13ECDA7}"/>
          </ac:spMkLst>
        </pc:spChg>
        <pc:spChg chg="del">
          <ac:chgData name="Zita Draper" userId="b063123c-f51f-481b-b99c-f574606c9ace" providerId="ADAL" clId="{D8797175-E13B-405B-AC29-8E2C1D4F1C94}" dt="2024-11-01T09:51:53.989" v="2" actId="478"/>
          <ac:spMkLst>
            <pc:docMk/>
            <pc:sldMk cId="293699044" sldId="404"/>
            <ac:spMk id="5" creationId="{C500B898-A6CA-2440-74BA-E702AD28AF4C}"/>
          </ac:spMkLst>
        </pc:spChg>
        <pc:spChg chg="mod ord">
          <ac:chgData name="Zita Draper" userId="b063123c-f51f-481b-b99c-f574606c9ace" providerId="ADAL" clId="{D8797175-E13B-405B-AC29-8E2C1D4F1C94}" dt="2024-11-02T00:10:58.016" v="8562" actId="26606"/>
          <ac:spMkLst>
            <pc:docMk/>
            <pc:sldMk cId="293699044" sldId="404"/>
            <ac:spMk id="6" creationId="{AFC91E3F-42CD-8475-7C46-338531EF5F95}"/>
          </ac:spMkLst>
        </pc:spChg>
        <pc:spChg chg="add del mod">
          <ac:chgData name="Zita Draper" userId="b063123c-f51f-481b-b99c-f574606c9ace" providerId="ADAL" clId="{D8797175-E13B-405B-AC29-8E2C1D4F1C94}" dt="2024-11-02T00:11:03.931" v="8564" actId="478"/>
          <ac:spMkLst>
            <pc:docMk/>
            <pc:sldMk cId="293699044" sldId="404"/>
            <ac:spMk id="13" creationId="{CD669FFA-A935-7857-CCAC-02C888068B16}"/>
          </ac:spMkLst>
        </pc:spChg>
        <pc:spChg chg="add del mod">
          <ac:chgData name="Zita Draper" userId="b063123c-f51f-481b-b99c-f574606c9ace" providerId="ADAL" clId="{D8797175-E13B-405B-AC29-8E2C1D4F1C94}" dt="2024-11-02T00:11:01.221" v="8563" actId="478"/>
          <ac:spMkLst>
            <pc:docMk/>
            <pc:sldMk cId="293699044" sldId="404"/>
            <ac:spMk id="15" creationId="{B593E313-825F-1EAA-DE65-AB99ED48F4A0}"/>
          </ac:spMkLst>
        </pc:spChg>
        <pc:picChg chg="add mod">
          <ac:chgData name="Zita Draper" userId="b063123c-f51f-481b-b99c-f574606c9ace" providerId="ADAL" clId="{D8797175-E13B-405B-AC29-8E2C1D4F1C94}" dt="2024-11-02T00:10:58.016" v="8562" actId="26606"/>
          <ac:picMkLst>
            <pc:docMk/>
            <pc:sldMk cId="293699044" sldId="404"/>
            <ac:picMk id="8" creationId="{82EA6735-5361-0586-EE75-E9E2EE9C3FA0}"/>
          </ac:picMkLst>
        </pc:picChg>
      </pc:sldChg>
      <pc:sldChg chg="addSp delSp modSp mod modClrScheme chgLayout">
        <pc:chgData name="Zita Draper" userId="b063123c-f51f-481b-b99c-f574606c9ace" providerId="ADAL" clId="{D8797175-E13B-405B-AC29-8E2C1D4F1C94}" dt="2024-11-01T09:55:10.880" v="69" actId="115"/>
        <pc:sldMkLst>
          <pc:docMk/>
          <pc:sldMk cId="861160541" sldId="405"/>
        </pc:sldMkLst>
        <pc:spChg chg="del mod ord">
          <ac:chgData name="Zita Draper" userId="b063123c-f51f-481b-b99c-f574606c9ace" providerId="ADAL" clId="{D8797175-E13B-405B-AC29-8E2C1D4F1C94}" dt="2024-11-01T09:54:57.268" v="40" actId="700"/>
          <ac:spMkLst>
            <pc:docMk/>
            <pc:sldMk cId="861160541" sldId="405"/>
            <ac:spMk id="2" creationId="{2D398955-9E8A-E97B-5B36-1CFD2C20B09C}"/>
          </ac:spMkLst>
        </pc:spChg>
        <pc:spChg chg="del mod ord">
          <ac:chgData name="Zita Draper" userId="b063123c-f51f-481b-b99c-f574606c9ace" providerId="ADAL" clId="{D8797175-E13B-405B-AC29-8E2C1D4F1C94}" dt="2024-11-01T09:54:57.268" v="40" actId="700"/>
          <ac:spMkLst>
            <pc:docMk/>
            <pc:sldMk cId="861160541" sldId="405"/>
            <ac:spMk id="3" creationId="{4F10D56A-C588-B5DD-F07E-75D405E605C5}"/>
          </ac:spMkLst>
        </pc:spChg>
        <pc:spChg chg="del">
          <ac:chgData name="Zita Draper" userId="b063123c-f51f-481b-b99c-f574606c9ace" providerId="ADAL" clId="{D8797175-E13B-405B-AC29-8E2C1D4F1C94}" dt="2024-11-01T09:51:58.639" v="3" actId="478"/>
          <ac:spMkLst>
            <pc:docMk/>
            <pc:sldMk cId="861160541" sldId="405"/>
            <ac:spMk id="4" creationId="{D2B21C2F-2C69-6FC5-35EA-401BC2869AA4}"/>
          </ac:spMkLst>
        </pc:spChg>
        <pc:spChg chg="del">
          <ac:chgData name="Zita Draper" userId="b063123c-f51f-481b-b99c-f574606c9ace" providerId="ADAL" clId="{D8797175-E13B-405B-AC29-8E2C1D4F1C94}" dt="2024-11-01T09:52:01.896" v="4" actId="478"/>
          <ac:spMkLst>
            <pc:docMk/>
            <pc:sldMk cId="861160541" sldId="405"/>
            <ac:spMk id="5" creationId="{4D0B877C-170E-6715-13E4-EB597231B694}"/>
          </ac:spMkLst>
        </pc:spChg>
        <pc:spChg chg="mod ord">
          <ac:chgData name="Zita Draper" userId="b063123c-f51f-481b-b99c-f574606c9ace" providerId="ADAL" clId="{D8797175-E13B-405B-AC29-8E2C1D4F1C94}" dt="2024-11-01T09:54:57.268" v="40" actId="700"/>
          <ac:spMkLst>
            <pc:docMk/>
            <pc:sldMk cId="861160541" sldId="405"/>
            <ac:spMk id="6" creationId="{4C21252C-9A3B-94A0-C7E8-C166CE14E8C2}"/>
          </ac:spMkLst>
        </pc:spChg>
        <pc:spChg chg="add mod ord">
          <ac:chgData name="Zita Draper" userId="b063123c-f51f-481b-b99c-f574606c9ace" providerId="ADAL" clId="{D8797175-E13B-405B-AC29-8E2C1D4F1C94}" dt="2024-11-01T09:55:10.880" v="69" actId="115"/>
          <ac:spMkLst>
            <pc:docMk/>
            <pc:sldMk cId="861160541" sldId="405"/>
            <ac:spMk id="7" creationId="{B4BA7ABF-F03D-5853-0700-43962CAFA4A5}"/>
          </ac:spMkLst>
        </pc:spChg>
        <pc:spChg chg="add mod ord">
          <ac:chgData name="Zita Draper" userId="b063123c-f51f-481b-b99c-f574606c9ace" providerId="ADAL" clId="{D8797175-E13B-405B-AC29-8E2C1D4F1C94}" dt="2024-11-01T09:55:04.233" v="64" actId="20577"/>
          <ac:spMkLst>
            <pc:docMk/>
            <pc:sldMk cId="861160541" sldId="405"/>
            <ac:spMk id="8" creationId="{CD103FA8-4F20-E6B4-5AA8-A187AC0F629A}"/>
          </ac:spMkLst>
        </pc:spChg>
      </pc:sldChg>
      <pc:sldChg chg="del">
        <pc:chgData name="Zita Draper" userId="b063123c-f51f-481b-b99c-f574606c9ace" providerId="ADAL" clId="{D8797175-E13B-405B-AC29-8E2C1D4F1C94}" dt="2024-11-01T09:55:24.369" v="97" actId="2696"/>
        <pc:sldMkLst>
          <pc:docMk/>
          <pc:sldMk cId="299339270" sldId="406"/>
        </pc:sldMkLst>
      </pc:sldChg>
      <pc:sldChg chg="addSp delSp modSp new mod modClrScheme chgLayout">
        <pc:chgData name="Zita Draper" userId="b063123c-f51f-481b-b99c-f574606c9ace" providerId="ADAL" clId="{D8797175-E13B-405B-AC29-8E2C1D4F1C94}" dt="2024-11-01T21:52:30.595" v="489" actId="478"/>
        <pc:sldMkLst>
          <pc:docMk/>
          <pc:sldMk cId="3839276021" sldId="406"/>
        </pc:sldMkLst>
        <pc:spChg chg="mod">
          <ac:chgData name="Zita Draper" userId="b063123c-f51f-481b-b99c-f574606c9ace" providerId="ADAL" clId="{D8797175-E13B-405B-AC29-8E2C1D4F1C94}" dt="2024-11-01T21:52:21.401" v="487" actId="26606"/>
          <ac:spMkLst>
            <pc:docMk/>
            <pc:sldMk cId="3839276021" sldId="406"/>
            <ac:spMk id="2" creationId="{2CC1FFAD-81AA-65E9-04B7-5CEB0D1CAD05}"/>
          </ac:spMkLst>
        </pc:spChg>
        <pc:spChg chg="mod ord">
          <ac:chgData name="Zita Draper" userId="b063123c-f51f-481b-b99c-f574606c9ace" providerId="ADAL" clId="{D8797175-E13B-405B-AC29-8E2C1D4F1C94}" dt="2024-11-01T21:52:21.401" v="487" actId="26606"/>
          <ac:spMkLst>
            <pc:docMk/>
            <pc:sldMk cId="3839276021" sldId="406"/>
            <ac:spMk id="3" creationId="{15A03005-A482-7034-FBF5-269A9EE4A98A}"/>
          </ac:spMkLst>
        </pc:spChg>
        <pc:spChg chg="del">
          <ac:chgData name="Zita Draper" userId="b063123c-f51f-481b-b99c-f574606c9ace" providerId="ADAL" clId="{D8797175-E13B-405B-AC29-8E2C1D4F1C94}" dt="2024-11-01T21:51:59.501" v="484" actId="478"/>
          <ac:spMkLst>
            <pc:docMk/>
            <pc:sldMk cId="3839276021" sldId="406"/>
            <ac:spMk id="4" creationId="{BD2E4ED0-56CB-A011-4A0F-2556284F466A}"/>
          </ac:spMkLst>
        </pc:spChg>
        <pc:spChg chg="del mod">
          <ac:chgData name="Zita Draper" userId="b063123c-f51f-481b-b99c-f574606c9ace" providerId="ADAL" clId="{D8797175-E13B-405B-AC29-8E2C1D4F1C94}" dt="2024-11-01T21:52:03.284" v="486" actId="478"/>
          <ac:spMkLst>
            <pc:docMk/>
            <pc:sldMk cId="3839276021" sldId="406"/>
            <ac:spMk id="5" creationId="{EDE2A7F7-70D2-66E4-C1E9-94795565CBA1}"/>
          </ac:spMkLst>
        </pc:spChg>
        <pc:spChg chg="mod">
          <ac:chgData name="Zita Draper" userId="b063123c-f51f-481b-b99c-f574606c9ace" providerId="ADAL" clId="{D8797175-E13B-405B-AC29-8E2C1D4F1C94}" dt="2024-11-01T21:52:21.401" v="487" actId="26606"/>
          <ac:spMkLst>
            <pc:docMk/>
            <pc:sldMk cId="3839276021" sldId="406"/>
            <ac:spMk id="6" creationId="{4F4BD984-702E-053D-1944-5727C14CE138}"/>
          </ac:spMkLst>
        </pc:spChg>
        <pc:spChg chg="add del mod">
          <ac:chgData name="Zita Draper" userId="b063123c-f51f-481b-b99c-f574606c9ace" providerId="ADAL" clId="{D8797175-E13B-405B-AC29-8E2C1D4F1C94}" dt="2024-11-01T21:52:26.547" v="488" actId="478"/>
          <ac:spMkLst>
            <pc:docMk/>
            <pc:sldMk cId="3839276021" sldId="406"/>
            <ac:spMk id="11" creationId="{D501AEB9-2FE1-A147-A3F4-2A7F1FC88D72}"/>
          </ac:spMkLst>
        </pc:spChg>
        <pc:spChg chg="add del mod">
          <ac:chgData name="Zita Draper" userId="b063123c-f51f-481b-b99c-f574606c9ace" providerId="ADAL" clId="{D8797175-E13B-405B-AC29-8E2C1D4F1C94}" dt="2024-11-01T21:52:30.595" v="489" actId="478"/>
          <ac:spMkLst>
            <pc:docMk/>
            <pc:sldMk cId="3839276021" sldId="406"/>
            <ac:spMk id="13" creationId="{9B549EBD-F774-98A7-8D45-38E1DF35900F}"/>
          </ac:spMkLst>
        </pc:spChg>
      </pc:sldChg>
      <pc:sldChg chg="del">
        <pc:chgData name="Zita Draper" userId="b063123c-f51f-481b-b99c-f574606c9ace" providerId="ADAL" clId="{D8797175-E13B-405B-AC29-8E2C1D4F1C94}" dt="2024-11-01T09:55:23.684" v="96" actId="2696"/>
        <pc:sldMkLst>
          <pc:docMk/>
          <pc:sldMk cId="1368878309" sldId="407"/>
        </pc:sldMkLst>
      </pc:sldChg>
      <pc:sldChg chg="addSp delSp modSp new mod modClrScheme chgLayout">
        <pc:chgData name="Zita Draper" userId="b063123c-f51f-481b-b99c-f574606c9ace" providerId="ADAL" clId="{D8797175-E13B-405B-AC29-8E2C1D4F1C94}" dt="2024-11-01T21:53:56.807" v="764" actId="33524"/>
        <pc:sldMkLst>
          <pc:docMk/>
          <pc:sldMk cId="1445527922" sldId="407"/>
        </pc:sldMkLst>
        <pc:spChg chg="del">
          <ac:chgData name="Zita Draper" userId="b063123c-f51f-481b-b99c-f574606c9ace" providerId="ADAL" clId="{D8797175-E13B-405B-AC29-8E2C1D4F1C94}" dt="2024-11-01T21:52:55.413" v="491" actId="700"/>
          <ac:spMkLst>
            <pc:docMk/>
            <pc:sldMk cId="1445527922" sldId="407"/>
            <ac:spMk id="2" creationId="{7264CFEF-9DA3-897F-53C6-380C9EBB42B5}"/>
          </ac:spMkLst>
        </pc:spChg>
        <pc:spChg chg="del">
          <ac:chgData name="Zita Draper" userId="b063123c-f51f-481b-b99c-f574606c9ace" providerId="ADAL" clId="{D8797175-E13B-405B-AC29-8E2C1D4F1C94}" dt="2024-11-01T21:52:55.413" v="491" actId="700"/>
          <ac:spMkLst>
            <pc:docMk/>
            <pc:sldMk cId="1445527922" sldId="407"/>
            <ac:spMk id="3" creationId="{A133FD6D-3CE9-1338-6D65-22C078F54A68}"/>
          </ac:spMkLst>
        </pc:spChg>
        <pc:spChg chg="del mod ord">
          <ac:chgData name="Zita Draper" userId="b063123c-f51f-481b-b99c-f574606c9ace" providerId="ADAL" clId="{D8797175-E13B-405B-AC29-8E2C1D4F1C94}" dt="2024-11-01T21:52:55.413" v="491" actId="700"/>
          <ac:spMkLst>
            <pc:docMk/>
            <pc:sldMk cId="1445527922" sldId="407"/>
            <ac:spMk id="4" creationId="{61E9B0C6-6CD5-8790-BF3E-06177D52B147}"/>
          </ac:spMkLst>
        </pc:spChg>
        <pc:spChg chg="del mod ord">
          <ac:chgData name="Zita Draper" userId="b063123c-f51f-481b-b99c-f574606c9ace" providerId="ADAL" clId="{D8797175-E13B-405B-AC29-8E2C1D4F1C94}" dt="2024-11-01T21:52:55.413" v="491" actId="700"/>
          <ac:spMkLst>
            <pc:docMk/>
            <pc:sldMk cId="1445527922" sldId="407"/>
            <ac:spMk id="5" creationId="{E78F157F-42C8-6EF4-F9CA-F2788D9E0596}"/>
          </ac:spMkLst>
        </pc:spChg>
        <pc:spChg chg="del mod ord">
          <ac:chgData name="Zita Draper" userId="b063123c-f51f-481b-b99c-f574606c9ace" providerId="ADAL" clId="{D8797175-E13B-405B-AC29-8E2C1D4F1C94}" dt="2024-11-01T21:53:47.226" v="762" actId="478"/>
          <ac:spMkLst>
            <pc:docMk/>
            <pc:sldMk cId="1445527922" sldId="407"/>
            <ac:spMk id="6" creationId="{ED027F03-E60E-8099-3AED-DFC4BE286269}"/>
          </ac:spMkLst>
        </pc:spChg>
        <pc:spChg chg="del">
          <ac:chgData name="Zita Draper" userId="b063123c-f51f-481b-b99c-f574606c9ace" providerId="ADAL" clId="{D8797175-E13B-405B-AC29-8E2C1D4F1C94}" dt="2024-11-01T21:52:55.413" v="491" actId="700"/>
          <ac:spMkLst>
            <pc:docMk/>
            <pc:sldMk cId="1445527922" sldId="407"/>
            <ac:spMk id="7" creationId="{BA894E7F-9C3F-0D8B-5F52-33308D106905}"/>
          </ac:spMkLst>
        </pc:spChg>
        <pc:spChg chg="del">
          <ac:chgData name="Zita Draper" userId="b063123c-f51f-481b-b99c-f574606c9ace" providerId="ADAL" clId="{D8797175-E13B-405B-AC29-8E2C1D4F1C94}" dt="2024-11-01T21:52:55.413" v="491" actId="700"/>
          <ac:spMkLst>
            <pc:docMk/>
            <pc:sldMk cId="1445527922" sldId="407"/>
            <ac:spMk id="8" creationId="{367EE970-D643-E731-B844-E5182E43FFE5}"/>
          </ac:spMkLst>
        </pc:spChg>
        <pc:spChg chg="add mod ord">
          <ac:chgData name="Zita Draper" userId="b063123c-f51f-481b-b99c-f574606c9ace" providerId="ADAL" clId="{D8797175-E13B-405B-AC29-8E2C1D4F1C94}" dt="2024-11-01T21:53:07.590" v="535" actId="122"/>
          <ac:spMkLst>
            <pc:docMk/>
            <pc:sldMk cId="1445527922" sldId="407"/>
            <ac:spMk id="9" creationId="{3B192066-5F28-C15E-879E-EF17C0D67A1A}"/>
          </ac:spMkLst>
        </pc:spChg>
        <pc:spChg chg="add mod ord">
          <ac:chgData name="Zita Draper" userId="b063123c-f51f-481b-b99c-f574606c9ace" providerId="ADAL" clId="{D8797175-E13B-405B-AC29-8E2C1D4F1C94}" dt="2024-11-01T21:53:56.807" v="764" actId="33524"/>
          <ac:spMkLst>
            <pc:docMk/>
            <pc:sldMk cId="1445527922" sldId="407"/>
            <ac:spMk id="10" creationId="{6BF85182-D074-FBBD-4CB0-57F26A6B519E}"/>
          </ac:spMkLst>
        </pc:spChg>
      </pc:sldChg>
      <pc:sldChg chg="del">
        <pc:chgData name="Zita Draper" userId="b063123c-f51f-481b-b99c-f574606c9ace" providerId="ADAL" clId="{D8797175-E13B-405B-AC29-8E2C1D4F1C94}" dt="2024-11-01T09:55:23.212" v="95" actId="2696"/>
        <pc:sldMkLst>
          <pc:docMk/>
          <pc:sldMk cId="314934801" sldId="408"/>
        </pc:sldMkLst>
      </pc:sldChg>
      <pc:sldChg chg="addSp delSp modSp new mod">
        <pc:chgData name="Zita Draper" userId="b063123c-f51f-481b-b99c-f574606c9ace" providerId="ADAL" clId="{D8797175-E13B-405B-AC29-8E2C1D4F1C94}" dt="2024-11-05T08:10:12.780" v="9467" actId="122"/>
        <pc:sldMkLst>
          <pc:docMk/>
          <pc:sldMk cId="421130690" sldId="408"/>
        </pc:sldMkLst>
        <pc:spChg chg="mod">
          <ac:chgData name="Zita Draper" userId="b063123c-f51f-481b-b99c-f574606c9ace" providerId="ADAL" clId="{D8797175-E13B-405B-AC29-8E2C1D4F1C94}" dt="2024-11-05T08:10:12.780" v="9467" actId="122"/>
          <ac:spMkLst>
            <pc:docMk/>
            <pc:sldMk cId="421130690" sldId="408"/>
            <ac:spMk id="2" creationId="{BE50D172-59FA-7936-8A35-0D2807DEBA52}"/>
          </ac:spMkLst>
        </pc:spChg>
        <pc:spChg chg="del mod">
          <ac:chgData name="Zita Draper" userId="b063123c-f51f-481b-b99c-f574606c9ace" providerId="ADAL" clId="{D8797175-E13B-405B-AC29-8E2C1D4F1C94}" dt="2024-11-01T22:06:23.466" v="1768" actId="26606"/>
          <ac:spMkLst>
            <pc:docMk/>
            <pc:sldMk cId="421130690" sldId="408"/>
            <ac:spMk id="3" creationId="{D7D18A78-B4C4-FC1C-BD0D-C38DB8132314}"/>
          </ac:spMkLst>
        </pc:spChg>
        <pc:spChg chg="del">
          <ac:chgData name="Zita Draper" userId="b063123c-f51f-481b-b99c-f574606c9ace" providerId="ADAL" clId="{D8797175-E13B-405B-AC29-8E2C1D4F1C94}" dt="2024-11-01T21:56:36.416" v="1065" actId="478"/>
          <ac:spMkLst>
            <pc:docMk/>
            <pc:sldMk cId="421130690" sldId="408"/>
            <ac:spMk id="4" creationId="{C50DAC2F-74C9-6414-F7A5-3D6EFAC43289}"/>
          </ac:spMkLst>
        </pc:spChg>
        <pc:spChg chg="del">
          <ac:chgData name="Zita Draper" userId="b063123c-f51f-481b-b99c-f574606c9ace" providerId="ADAL" clId="{D8797175-E13B-405B-AC29-8E2C1D4F1C94}" dt="2024-11-01T21:56:39.859" v="1066" actId="478"/>
          <ac:spMkLst>
            <pc:docMk/>
            <pc:sldMk cId="421130690" sldId="408"/>
            <ac:spMk id="5" creationId="{BA91FFD5-DFD7-91A0-DE2F-D2B98021DD75}"/>
          </ac:spMkLst>
        </pc:spChg>
        <pc:spChg chg="mod">
          <ac:chgData name="Zita Draper" userId="b063123c-f51f-481b-b99c-f574606c9ace" providerId="ADAL" clId="{D8797175-E13B-405B-AC29-8E2C1D4F1C94}" dt="2024-11-01T22:06:23.466" v="1768" actId="26606"/>
          <ac:spMkLst>
            <pc:docMk/>
            <pc:sldMk cId="421130690" sldId="408"/>
            <ac:spMk id="6" creationId="{D4C88821-C2D6-1523-47B1-5518ACEAFF63}"/>
          </ac:spMkLst>
        </pc:spChg>
        <pc:spChg chg="add del">
          <ac:chgData name="Zita Draper" userId="b063123c-f51f-481b-b99c-f574606c9ace" providerId="ADAL" clId="{D8797175-E13B-405B-AC29-8E2C1D4F1C94}" dt="2024-11-01T23:41:24.216" v="6041" actId="478"/>
          <ac:spMkLst>
            <pc:docMk/>
            <pc:sldMk cId="421130690" sldId="408"/>
            <ac:spMk id="12" creationId="{B67CE82B-F114-201F-2842-5D3C082041C0}"/>
          </ac:spMkLst>
        </pc:spChg>
        <pc:spChg chg="add del">
          <ac:chgData name="Zita Draper" userId="b063123c-f51f-481b-b99c-f574606c9ace" providerId="ADAL" clId="{D8797175-E13B-405B-AC29-8E2C1D4F1C94}" dt="2024-11-01T23:41:21.720" v="6040" actId="478"/>
          <ac:spMkLst>
            <pc:docMk/>
            <pc:sldMk cId="421130690" sldId="408"/>
            <ac:spMk id="14" creationId="{5A0E3EE1-2B9F-7966-F47A-786CEE08AF26}"/>
          </ac:spMkLst>
        </pc:spChg>
        <pc:graphicFrameChg chg="add">
          <ac:chgData name="Zita Draper" userId="b063123c-f51f-481b-b99c-f574606c9ace" providerId="ADAL" clId="{D8797175-E13B-405B-AC29-8E2C1D4F1C94}" dt="2024-11-01T22:06:23.466" v="1768" actId="26606"/>
          <ac:graphicFrameMkLst>
            <pc:docMk/>
            <pc:sldMk cId="421130690" sldId="408"/>
            <ac:graphicFrameMk id="8" creationId="{E03099EC-C2D9-22FD-AA47-2930A0CC6295}"/>
          </ac:graphicFrameMkLst>
        </pc:graphicFrameChg>
      </pc:sldChg>
      <pc:sldChg chg="del">
        <pc:chgData name="Zita Draper" userId="b063123c-f51f-481b-b99c-f574606c9ace" providerId="ADAL" clId="{D8797175-E13B-405B-AC29-8E2C1D4F1C94}" dt="2024-11-01T09:55:22.998" v="94" actId="2696"/>
        <pc:sldMkLst>
          <pc:docMk/>
          <pc:sldMk cId="712940394" sldId="409"/>
        </pc:sldMkLst>
      </pc:sldChg>
      <pc:sldChg chg="addSp delSp modSp new mod">
        <pc:chgData name="Zita Draper" userId="b063123c-f51f-481b-b99c-f574606c9ace" providerId="ADAL" clId="{D8797175-E13B-405B-AC29-8E2C1D4F1C94}" dt="2024-11-05T08:10:22.297" v="9468" actId="120"/>
        <pc:sldMkLst>
          <pc:docMk/>
          <pc:sldMk cId="1866099392" sldId="409"/>
        </pc:sldMkLst>
        <pc:spChg chg="mod">
          <ac:chgData name="Zita Draper" userId="b063123c-f51f-481b-b99c-f574606c9ace" providerId="ADAL" clId="{D8797175-E13B-405B-AC29-8E2C1D4F1C94}" dt="2024-11-05T08:10:22.297" v="9468" actId="120"/>
          <ac:spMkLst>
            <pc:docMk/>
            <pc:sldMk cId="1866099392" sldId="409"/>
            <ac:spMk id="2" creationId="{E944F0A8-2EEE-3FB7-9389-AD279D8D7F05}"/>
          </ac:spMkLst>
        </pc:spChg>
        <pc:spChg chg="del mod">
          <ac:chgData name="Zita Draper" userId="b063123c-f51f-481b-b99c-f574606c9ace" providerId="ADAL" clId="{D8797175-E13B-405B-AC29-8E2C1D4F1C94}" dt="2024-11-01T22:06:32.924" v="1769" actId="26606"/>
          <ac:spMkLst>
            <pc:docMk/>
            <pc:sldMk cId="1866099392" sldId="409"/>
            <ac:spMk id="3" creationId="{C53F9A6F-2C7B-43FE-75CF-A739C63B1EA2}"/>
          </ac:spMkLst>
        </pc:spChg>
        <pc:spChg chg="del">
          <ac:chgData name="Zita Draper" userId="b063123c-f51f-481b-b99c-f574606c9ace" providerId="ADAL" clId="{D8797175-E13B-405B-AC29-8E2C1D4F1C94}" dt="2024-11-01T22:00:14.374" v="1318" actId="478"/>
          <ac:spMkLst>
            <pc:docMk/>
            <pc:sldMk cId="1866099392" sldId="409"/>
            <ac:spMk id="4" creationId="{79D3F617-C17C-D540-CA69-BA3556B7A32E}"/>
          </ac:spMkLst>
        </pc:spChg>
        <pc:spChg chg="del">
          <ac:chgData name="Zita Draper" userId="b063123c-f51f-481b-b99c-f574606c9ace" providerId="ADAL" clId="{D8797175-E13B-405B-AC29-8E2C1D4F1C94}" dt="2024-11-01T22:00:10.117" v="1317" actId="478"/>
          <ac:spMkLst>
            <pc:docMk/>
            <pc:sldMk cId="1866099392" sldId="409"/>
            <ac:spMk id="5" creationId="{EC704A76-ABFC-E175-1C7D-CEEE7F41AC7D}"/>
          </ac:spMkLst>
        </pc:spChg>
        <pc:spChg chg="mod">
          <ac:chgData name="Zita Draper" userId="b063123c-f51f-481b-b99c-f574606c9ace" providerId="ADAL" clId="{D8797175-E13B-405B-AC29-8E2C1D4F1C94}" dt="2024-11-01T22:06:32.924" v="1769" actId="26606"/>
          <ac:spMkLst>
            <pc:docMk/>
            <pc:sldMk cId="1866099392" sldId="409"/>
            <ac:spMk id="6" creationId="{A16513EA-B10F-80FE-D1A4-8308EC36A2CF}"/>
          </ac:spMkLst>
        </pc:spChg>
        <pc:spChg chg="add del">
          <ac:chgData name="Zita Draper" userId="b063123c-f51f-481b-b99c-f574606c9ace" providerId="ADAL" clId="{D8797175-E13B-405B-AC29-8E2C1D4F1C94}" dt="2024-11-01T23:41:27.136" v="6042" actId="478"/>
          <ac:spMkLst>
            <pc:docMk/>
            <pc:sldMk cId="1866099392" sldId="409"/>
            <ac:spMk id="12" creationId="{9EB1ACA7-EE8D-BED1-F3DD-6A941927B447}"/>
          </ac:spMkLst>
        </pc:spChg>
        <pc:spChg chg="add del">
          <ac:chgData name="Zita Draper" userId="b063123c-f51f-481b-b99c-f574606c9ace" providerId="ADAL" clId="{D8797175-E13B-405B-AC29-8E2C1D4F1C94}" dt="2024-11-01T23:41:30.606" v="6043" actId="478"/>
          <ac:spMkLst>
            <pc:docMk/>
            <pc:sldMk cId="1866099392" sldId="409"/>
            <ac:spMk id="14" creationId="{C8892BA7-4935-35CE-CEA1-3F1FA83095EB}"/>
          </ac:spMkLst>
        </pc:spChg>
        <pc:graphicFrameChg chg="add">
          <ac:chgData name="Zita Draper" userId="b063123c-f51f-481b-b99c-f574606c9ace" providerId="ADAL" clId="{D8797175-E13B-405B-AC29-8E2C1D4F1C94}" dt="2024-11-01T22:06:32.924" v="1769" actId="26606"/>
          <ac:graphicFrameMkLst>
            <pc:docMk/>
            <pc:sldMk cId="1866099392" sldId="409"/>
            <ac:graphicFrameMk id="8" creationId="{ED5D4EAB-D4BB-ABAC-0B97-8B80CEB834AE}"/>
          </ac:graphicFrameMkLst>
        </pc:graphicFrameChg>
      </pc:sldChg>
      <pc:sldChg chg="del">
        <pc:chgData name="Zita Draper" userId="b063123c-f51f-481b-b99c-f574606c9ace" providerId="ADAL" clId="{D8797175-E13B-405B-AC29-8E2C1D4F1C94}" dt="2024-11-01T09:55:22.699" v="93" actId="2696"/>
        <pc:sldMkLst>
          <pc:docMk/>
          <pc:sldMk cId="1685064694" sldId="410"/>
        </pc:sldMkLst>
      </pc:sldChg>
      <pc:sldChg chg="addSp delSp modSp new mod">
        <pc:chgData name="Zita Draper" userId="b063123c-f51f-481b-b99c-f574606c9ace" providerId="ADAL" clId="{D8797175-E13B-405B-AC29-8E2C1D4F1C94}" dt="2024-11-04T09:49:45.826" v="9466" actId="478"/>
        <pc:sldMkLst>
          <pc:docMk/>
          <pc:sldMk cId="3490230102" sldId="410"/>
        </pc:sldMkLst>
        <pc:spChg chg="mod">
          <ac:chgData name="Zita Draper" userId="b063123c-f51f-481b-b99c-f574606c9ace" providerId="ADAL" clId="{D8797175-E13B-405B-AC29-8E2C1D4F1C94}" dt="2024-11-01T22:06:51.132" v="1771" actId="122"/>
          <ac:spMkLst>
            <pc:docMk/>
            <pc:sldMk cId="3490230102" sldId="410"/>
            <ac:spMk id="2" creationId="{94397878-DADC-31AD-1E3F-DC080B6DF004}"/>
          </ac:spMkLst>
        </pc:spChg>
        <pc:spChg chg="del mod">
          <ac:chgData name="Zita Draper" userId="b063123c-f51f-481b-b99c-f574606c9ace" providerId="ADAL" clId="{D8797175-E13B-405B-AC29-8E2C1D4F1C94}" dt="2024-11-01T22:06:47.033" v="1770" actId="26606"/>
          <ac:spMkLst>
            <pc:docMk/>
            <pc:sldMk cId="3490230102" sldId="410"/>
            <ac:spMk id="3" creationId="{2B2129A2-D4E2-6C76-AE47-63832EFBEFA8}"/>
          </ac:spMkLst>
        </pc:spChg>
        <pc:spChg chg="del">
          <ac:chgData name="Zita Draper" userId="b063123c-f51f-481b-b99c-f574606c9ace" providerId="ADAL" clId="{D8797175-E13B-405B-AC29-8E2C1D4F1C94}" dt="2024-11-01T22:01:38.960" v="1571" actId="478"/>
          <ac:spMkLst>
            <pc:docMk/>
            <pc:sldMk cId="3490230102" sldId="410"/>
            <ac:spMk id="4" creationId="{489C85AD-30CB-41C1-AE0A-620FDF5952B6}"/>
          </ac:spMkLst>
        </pc:spChg>
        <pc:spChg chg="del">
          <ac:chgData name="Zita Draper" userId="b063123c-f51f-481b-b99c-f574606c9ace" providerId="ADAL" clId="{D8797175-E13B-405B-AC29-8E2C1D4F1C94}" dt="2024-11-01T22:01:42.563" v="1572" actId="478"/>
          <ac:spMkLst>
            <pc:docMk/>
            <pc:sldMk cId="3490230102" sldId="410"/>
            <ac:spMk id="5" creationId="{B7295A20-F222-7EFA-C831-9D0E08E051C8}"/>
          </ac:spMkLst>
        </pc:spChg>
        <pc:spChg chg="mod">
          <ac:chgData name="Zita Draper" userId="b063123c-f51f-481b-b99c-f574606c9ace" providerId="ADAL" clId="{D8797175-E13B-405B-AC29-8E2C1D4F1C94}" dt="2024-11-01T22:06:47.033" v="1770" actId="26606"/>
          <ac:spMkLst>
            <pc:docMk/>
            <pc:sldMk cId="3490230102" sldId="410"/>
            <ac:spMk id="6" creationId="{6A7C5902-7531-2AB2-15DE-6B53DCD34C5B}"/>
          </ac:spMkLst>
        </pc:spChg>
        <pc:spChg chg="add del">
          <ac:chgData name="Zita Draper" userId="b063123c-f51f-481b-b99c-f574606c9ace" providerId="ADAL" clId="{D8797175-E13B-405B-AC29-8E2C1D4F1C94}" dt="2024-11-04T09:49:42.337" v="9465" actId="478"/>
          <ac:spMkLst>
            <pc:docMk/>
            <pc:sldMk cId="3490230102" sldId="410"/>
            <ac:spMk id="12" creationId="{000CF27B-A603-3B60-4AF9-BBD9EEF0B821}"/>
          </ac:spMkLst>
        </pc:spChg>
        <pc:spChg chg="add del">
          <ac:chgData name="Zita Draper" userId="b063123c-f51f-481b-b99c-f574606c9ace" providerId="ADAL" clId="{D8797175-E13B-405B-AC29-8E2C1D4F1C94}" dt="2024-11-04T09:49:45.826" v="9466" actId="478"/>
          <ac:spMkLst>
            <pc:docMk/>
            <pc:sldMk cId="3490230102" sldId="410"/>
            <ac:spMk id="14" creationId="{F5986E7F-D468-3B60-B3E8-B518E9FB6E5E}"/>
          </ac:spMkLst>
        </pc:spChg>
        <pc:graphicFrameChg chg="add">
          <ac:chgData name="Zita Draper" userId="b063123c-f51f-481b-b99c-f574606c9ace" providerId="ADAL" clId="{D8797175-E13B-405B-AC29-8E2C1D4F1C94}" dt="2024-11-01T22:06:47.033" v="1770" actId="26606"/>
          <ac:graphicFrameMkLst>
            <pc:docMk/>
            <pc:sldMk cId="3490230102" sldId="410"/>
            <ac:graphicFrameMk id="8" creationId="{4EDD8AD1-A122-205A-EC46-E06FD9B8F7A7}"/>
          </ac:graphicFrameMkLst>
        </pc:graphicFrameChg>
      </pc:sldChg>
      <pc:sldChg chg="del">
        <pc:chgData name="Zita Draper" userId="b063123c-f51f-481b-b99c-f574606c9ace" providerId="ADAL" clId="{D8797175-E13B-405B-AC29-8E2C1D4F1C94}" dt="2024-11-01T09:55:16.278" v="70" actId="2696"/>
        <pc:sldMkLst>
          <pc:docMk/>
          <pc:sldMk cId="1906666559" sldId="411"/>
        </pc:sldMkLst>
      </pc:sldChg>
      <pc:sldChg chg="addSp delSp modSp new mod modNotesTx">
        <pc:chgData name="Zita Draper" userId="b063123c-f51f-481b-b99c-f574606c9ace" providerId="ADAL" clId="{D8797175-E13B-405B-AC29-8E2C1D4F1C94}" dt="2024-11-01T22:07:16.365" v="1778" actId="478"/>
        <pc:sldMkLst>
          <pc:docMk/>
          <pc:sldMk cId="2556714738" sldId="411"/>
        </pc:sldMkLst>
        <pc:spChg chg="mod">
          <ac:chgData name="Zita Draper" userId="b063123c-f51f-481b-b99c-f574606c9ace" providerId="ADAL" clId="{D8797175-E13B-405B-AC29-8E2C1D4F1C94}" dt="2024-11-01T22:07:10.050" v="1776" actId="122"/>
          <ac:spMkLst>
            <pc:docMk/>
            <pc:sldMk cId="2556714738" sldId="411"/>
            <ac:spMk id="2" creationId="{073BA110-0658-2DC5-8C1E-D29F3011D188}"/>
          </ac:spMkLst>
        </pc:spChg>
        <pc:spChg chg="del mod">
          <ac:chgData name="Zita Draper" userId="b063123c-f51f-481b-b99c-f574606c9ace" providerId="ADAL" clId="{D8797175-E13B-405B-AC29-8E2C1D4F1C94}" dt="2024-11-01T22:07:03.971" v="1772" actId="26606"/>
          <ac:spMkLst>
            <pc:docMk/>
            <pc:sldMk cId="2556714738" sldId="411"/>
            <ac:spMk id="3" creationId="{787BC146-7197-32F5-A96B-5F1038CF403A}"/>
          </ac:spMkLst>
        </pc:spChg>
        <pc:spChg chg="del">
          <ac:chgData name="Zita Draper" userId="b063123c-f51f-481b-b99c-f574606c9ace" providerId="ADAL" clId="{D8797175-E13B-405B-AC29-8E2C1D4F1C94}" dt="2024-11-01T22:03:01.180" v="1592" actId="478"/>
          <ac:spMkLst>
            <pc:docMk/>
            <pc:sldMk cId="2556714738" sldId="411"/>
            <ac:spMk id="4" creationId="{B7A225B3-20DF-C885-26A3-5CF77D060E58}"/>
          </ac:spMkLst>
        </pc:spChg>
        <pc:spChg chg="del">
          <ac:chgData name="Zita Draper" userId="b063123c-f51f-481b-b99c-f574606c9ace" providerId="ADAL" clId="{D8797175-E13B-405B-AC29-8E2C1D4F1C94}" dt="2024-11-01T22:02:58.116" v="1591" actId="478"/>
          <ac:spMkLst>
            <pc:docMk/>
            <pc:sldMk cId="2556714738" sldId="411"/>
            <ac:spMk id="5" creationId="{2F4588D0-17AC-847D-80EC-4025B69E4236}"/>
          </ac:spMkLst>
        </pc:spChg>
        <pc:spChg chg="mod">
          <ac:chgData name="Zita Draper" userId="b063123c-f51f-481b-b99c-f574606c9ace" providerId="ADAL" clId="{D8797175-E13B-405B-AC29-8E2C1D4F1C94}" dt="2024-11-01T22:07:03.971" v="1772" actId="26606"/>
          <ac:spMkLst>
            <pc:docMk/>
            <pc:sldMk cId="2556714738" sldId="411"/>
            <ac:spMk id="6" creationId="{4F0929A1-D68B-F332-8D96-51EB7B5C5DD6}"/>
          </ac:spMkLst>
        </pc:spChg>
        <pc:spChg chg="add del">
          <ac:chgData name="Zita Draper" userId="b063123c-f51f-481b-b99c-f574606c9ace" providerId="ADAL" clId="{D8797175-E13B-405B-AC29-8E2C1D4F1C94}" dt="2024-11-01T22:07:13.126" v="1777" actId="478"/>
          <ac:spMkLst>
            <pc:docMk/>
            <pc:sldMk cId="2556714738" sldId="411"/>
            <ac:spMk id="12" creationId="{1892F915-FAF7-C826-6919-EDDF8A08C956}"/>
          </ac:spMkLst>
        </pc:spChg>
        <pc:spChg chg="add del">
          <ac:chgData name="Zita Draper" userId="b063123c-f51f-481b-b99c-f574606c9ace" providerId="ADAL" clId="{D8797175-E13B-405B-AC29-8E2C1D4F1C94}" dt="2024-11-01T22:07:16.365" v="1778" actId="478"/>
          <ac:spMkLst>
            <pc:docMk/>
            <pc:sldMk cId="2556714738" sldId="411"/>
            <ac:spMk id="14" creationId="{281E8070-C45C-70EC-C08F-779DA6C8A61F}"/>
          </ac:spMkLst>
        </pc:spChg>
        <pc:graphicFrameChg chg="add">
          <ac:chgData name="Zita Draper" userId="b063123c-f51f-481b-b99c-f574606c9ace" providerId="ADAL" clId="{D8797175-E13B-405B-AC29-8E2C1D4F1C94}" dt="2024-11-01T22:07:03.971" v="1772" actId="26606"/>
          <ac:graphicFrameMkLst>
            <pc:docMk/>
            <pc:sldMk cId="2556714738" sldId="411"/>
            <ac:graphicFrameMk id="8" creationId="{8891E8AA-B9CA-FC29-3C9F-BF5070D447B3}"/>
          </ac:graphicFrameMkLst>
        </pc:graphicFrameChg>
      </pc:sldChg>
      <pc:sldChg chg="del">
        <pc:chgData name="Zita Draper" userId="b063123c-f51f-481b-b99c-f574606c9ace" providerId="ADAL" clId="{D8797175-E13B-405B-AC29-8E2C1D4F1C94}" dt="2024-11-01T09:55:16.501" v="71" actId="2696"/>
        <pc:sldMkLst>
          <pc:docMk/>
          <pc:sldMk cId="1906051425" sldId="412"/>
        </pc:sldMkLst>
      </pc:sldChg>
      <pc:sldChg chg="addSp delSp modSp new mod">
        <pc:chgData name="Zita Draper" userId="b063123c-f51f-481b-b99c-f574606c9ace" providerId="ADAL" clId="{D8797175-E13B-405B-AC29-8E2C1D4F1C94}" dt="2024-11-02T00:27:37.618" v="9464" actId="122"/>
        <pc:sldMkLst>
          <pc:docMk/>
          <pc:sldMk cId="2735966515" sldId="412"/>
        </pc:sldMkLst>
        <pc:spChg chg="mod">
          <ac:chgData name="Zita Draper" userId="b063123c-f51f-481b-b99c-f574606c9ace" providerId="ADAL" clId="{D8797175-E13B-405B-AC29-8E2C1D4F1C94}" dt="2024-11-02T00:27:37.618" v="9464" actId="122"/>
          <ac:spMkLst>
            <pc:docMk/>
            <pc:sldMk cId="2735966515" sldId="412"/>
            <ac:spMk id="2" creationId="{0FFF587D-8A7B-2D8C-8413-CE41ACB18D64}"/>
          </ac:spMkLst>
        </pc:spChg>
        <pc:spChg chg="add del mod">
          <ac:chgData name="Zita Draper" userId="b063123c-f51f-481b-b99c-f574606c9ace" providerId="ADAL" clId="{D8797175-E13B-405B-AC29-8E2C1D4F1C94}" dt="2024-11-02T00:27:16.883" v="9457" actId="26606"/>
          <ac:spMkLst>
            <pc:docMk/>
            <pc:sldMk cId="2735966515" sldId="412"/>
            <ac:spMk id="3" creationId="{4B6D4440-0BC0-6F01-BF4D-B2720535457E}"/>
          </ac:spMkLst>
        </pc:spChg>
        <pc:spChg chg="del">
          <ac:chgData name="Zita Draper" userId="b063123c-f51f-481b-b99c-f574606c9ace" providerId="ADAL" clId="{D8797175-E13B-405B-AC29-8E2C1D4F1C94}" dt="2024-11-01T22:09:31.954" v="1885" actId="478"/>
          <ac:spMkLst>
            <pc:docMk/>
            <pc:sldMk cId="2735966515" sldId="412"/>
            <ac:spMk id="4" creationId="{5D48F0A2-CA6D-67FE-56D1-2A46A6D3D6A3}"/>
          </ac:spMkLst>
        </pc:spChg>
        <pc:spChg chg="del">
          <ac:chgData name="Zita Draper" userId="b063123c-f51f-481b-b99c-f574606c9ace" providerId="ADAL" clId="{D8797175-E13B-405B-AC29-8E2C1D4F1C94}" dt="2024-11-01T22:09:28.754" v="1884" actId="478"/>
          <ac:spMkLst>
            <pc:docMk/>
            <pc:sldMk cId="2735966515" sldId="412"/>
            <ac:spMk id="5" creationId="{CFA6F4D8-6130-24B7-695F-494767728634}"/>
          </ac:spMkLst>
        </pc:spChg>
        <pc:spChg chg="mod">
          <ac:chgData name="Zita Draper" userId="b063123c-f51f-481b-b99c-f574606c9ace" providerId="ADAL" clId="{D8797175-E13B-405B-AC29-8E2C1D4F1C94}" dt="2024-11-02T00:27:16.883" v="9457" actId="26606"/>
          <ac:spMkLst>
            <pc:docMk/>
            <pc:sldMk cId="2735966515" sldId="412"/>
            <ac:spMk id="6" creationId="{82ABFFEF-E25F-D4D0-45F2-C852B21E497E}"/>
          </ac:spMkLst>
        </pc:spChg>
        <pc:spChg chg="add del">
          <ac:chgData name="Zita Draper" userId="b063123c-f51f-481b-b99c-f574606c9ace" providerId="ADAL" clId="{D8797175-E13B-405B-AC29-8E2C1D4F1C94}" dt="2024-11-02T00:27:16.876" v="9456" actId="26606"/>
          <ac:spMkLst>
            <pc:docMk/>
            <pc:sldMk cId="2735966515" sldId="412"/>
            <ac:spMk id="12" creationId="{EC184F25-397D-84FA-D867-399CA100D1BB}"/>
          </ac:spMkLst>
        </pc:spChg>
        <pc:spChg chg="add del">
          <ac:chgData name="Zita Draper" userId="b063123c-f51f-481b-b99c-f574606c9ace" providerId="ADAL" clId="{D8797175-E13B-405B-AC29-8E2C1D4F1C94}" dt="2024-11-02T00:27:16.876" v="9456" actId="26606"/>
          <ac:spMkLst>
            <pc:docMk/>
            <pc:sldMk cId="2735966515" sldId="412"/>
            <ac:spMk id="14" creationId="{7083C9DD-4ECB-962F-A513-7F81C703C344}"/>
          </ac:spMkLst>
        </pc:spChg>
        <pc:spChg chg="add del">
          <ac:chgData name="Zita Draper" userId="b063123c-f51f-481b-b99c-f574606c9ace" providerId="ADAL" clId="{D8797175-E13B-405B-AC29-8E2C1D4F1C94}" dt="2024-11-02T00:27:23.097" v="9459" actId="478"/>
          <ac:spMkLst>
            <pc:docMk/>
            <pc:sldMk cId="2735966515" sldId="412"/>
            <ac:spMk id="16" creationId="{6A3D9E98-7D9C-4D3B-19CB-7E463F130F18}"/>
          </ac:spMkLst>
        </pc:spChg>
        <pc:spChg chg="add del">
          <ac:chgData name="Zita Draper" userId="b063123c-f51f-481b-b99c-f574606c9ace" providerId="ADAL" clId="{D8797175-E13B-405B-AC29-8E2C1D4F1C94}" dt="2024-11-02T00:27:19.974" v="9458" actId="478"/>
          <ac:spMkLst>
            <pc:docMk/>
            <pc:sldMk cId="2735966515" sldId="412"/>
            <ac:spMk id="17" creationId="{C62007F9-B564-6EB0-BE54-920BD64D3B13}"/>
          </ac:spMkLst>
        </pc:spChg>
        <pc:graphicFrameChg chg="add del">
          <ac:chgData name="Zita Draper" userId="b063123c-f51f-481b-b99c-f574606c9ace" providerId="ADAL" clId="{D8797175-E13B-405B-AC29-8E2C1D4F1C94}" dt="2024-11-02T00:27:16.876" v="9456" actId="26606"/>
          <ac:graphicFrameMkLst>
            <pc:docMk/>
            <pc:sldMk cId="2735966515" sldId="412"/>
            <ac:graphicFrameMk id="8" creationId="{57584B4E-2D3A-B23D-F4CD-84A943E6A792}"/>
          </ac:graphicFrameMkLst>
        </pc:graphicFrameChg>
        <pc:graphicFrameChg chg="add mod">
          <ac:chgData name="Zita Draper" userId="b063123c-f51f-481b-b99c-f574606c9ace" providerId="ADAL" clId="{D8797175-E13B-405B-AC29-8E2C1D4F1C94}" dt="2024-11-02T00:27:29.921" v="9460" actId="33524"/>
          <ac:graphicFrameMkLst>
            <pc:docMk/>
            <pc:sldMk cId="2735966515" sldId="412"/>
            <ac:graphicFrameMk id="18" creationId="{ADAD8699-5C86-59CE-4EBB-03CD92668C8B}"/>
          </ac:graphicFrameMkLst>
        </pc:graphicFrameChg>
      </pc:sldChg>
      <pc:sldChg chg="delSp modSp new mod modClrScheme chgLayout">
        <pc:chgData name="Zita Draper" userId="b063123c-f51f-481b-b99c-f574606c9ace" providerId="ADAL" clId="{D8797175-E13B-405B-AC29-8E2C1D4F1C94}" dt="2024-11-02T00:12:32.500" v="8565" actId="26606"/>
        <pc:sldMkLst>
          <pc:docMk/>
          <pc:sldMk cId="1609374052" sldId="413"/>
        </pc:sldMkLst>
        <pc:spChg chg="mod">
          <ac:chgData name="Zita Draper" userId="b063123c-f51f-481b-b99c-f574606c9ace" providerId="ADAL" clId="{D8797175-E13B-405B-AC29-8E2C1D4F1C94}" dt="2024-11-02T00:12:32.500" v="8565" actId="26606"/>
          <ac:spMkLst>
            <pc:docMk/>
            <pc:sldMk cId="1609374052" sldId="413"/>
            <ac:spMk id="2" creationId="{76F27BDC-72B4-C648-C6EE-F286AEEB817A}"/>
          </ac:spMkLst>
        </pc:spChg>
        <pc:spChg chg="mod">
          <ac:chgData name="Zita Draper" userId="b063123c-f51f-481b-b99c-f574606c9ace" providerId="ADAL" clId="{D8797175-E13B-405B-AC29-8E2C1D4F1C94}" dt="2024-11-02T00:12:32.500" v="8565" actId="26606"/>
          <ac:spMkLst>
            <pc:docMk/>
            <pc:sldMk cId="1609374052" sldId="413"/>
            <ac:spMk id="3" creationId="{5D0F7F17-1CE3-8507-6CF5-69DC4B414B12}"/>
          </ac:spMkLst>
        </pc:spChg>
        <pc:spChg chg="del">
          <ac:chgData name="Zita Draper" userId="b063123c-f51f-481b-b99c-f574606c9ace" providerId="ADAL" clId="{D8797175-E13B-405B-AC29-8E2C1D4F1C94}" dt="2024-11-01T22:25:52.792" v="2219" actId="478"/>
          <ac:spMkLst>
            <pc:docMk/>
            <pc:sldMk cId="1609374052" sldId="413"/>
            <ac:spMk id="4" creationId="{544A1FF5-C16E-E47F-5443-0912480330E6}"/>
          </ac:spMkLst>
        </pc:spChg>
        <pc:spChg chg="del">
          <ac:chgData name="Zita Draper" userId="b063123c-f51f-481b-b99c-f574606c9ace" providerId="ADAL" clId="{D8797175-E13B-405B-AC29-8E2C1D4F1C94}" dt="2024-11-01T22:25:55.833" v="2220" actId="478"/>
          <ac:spMkLst>
            <pc:docMk/>
            <pc:sldMk cId="1609374052" sldId="413"/>
            <ac:spMk id="5" creationId="{1D6480E0-8DCA-AAD5-5825-BDF2C36D2D1F}"/>
          </ac:spMkLst>
        </pc:spChg>
        <pc:spChg chg="mod modVis">
          <ac:chgData name="Zita Draper" userId="b063123c-f51f-481b-b99c-f574606c9ace" providerId="ADAL" clId="{D8797175-E13B-405B-AC29-8E2C1D4F1C94}" dt="2024-11-02T00:12:32.500" v="8565" actId="26606"/>
          <ac:spMkLst>
            <pc:docMk/>
            <pc:sldMk cId="1609374052" sldId="413"/>
            <ac:spMk id="6" creationId="{47B91E60-05C3-0448-6958-0540945B2B09}"/>
          </ac:spMkLst>
        </pc:spChg>
      </pc:sldChg>
      <pc:sldChg chg="del">
        <pc:chgData name="Zita Draper" userId="b063123c-f51f-481b-b99c-f574606c9ace" providerId="ADAL" clId="{D8797175-E13B-405B-AC29-8E2C1D4F1C94}" dt="2024-11-01T09:55:16.713" v="72" actId="2696"/>
        <pc:sldMkLst>
          <pc:docMk/>
          <pc:sldMk cId="2434274284" sldId="413"/>
        </pc:sldMkLst>
      </pc:sldChg>
      <pc:sldChg chg="del">
        <pc:chgData name="Zita Draper" userId="b063123c-f51f-481b-b99c-f574606c9ace" providerId="ADAL" clId="{D8797175-E13B-405B-AC29-8E2C1D4F1C94}" dt="2024-11-01T09:55:16.909" v="73" actId="2696"/>
        <pc:sldMkLst>
          <pc:docMk/>
          <pc:sldMk cId="844238775" sldId="414"/>
        </pc:sldMkLst>
      </pc:sldChg>
      <pc:sldChg chg="addSp delSp modSp new mod">
        <pc:chgData name="Zita Draper" userId="b063123c-f51f-481b-b99c-f574606c9ace" providerId="ADAL" clId="{D8797175-E13B-405B-AC29-8E2C1D4F1C94}" dt="2024-11-02T00:24:38.672" v="9339" actId="478"/>
        <pc:sldMkLst>
          <pc:docMk/>
          <pc:sldMk cId="3432518447" sldId="414"/>
        </pc:sldMkLst>
        <pc:spChg chg="mod">
          <ac:chgData name="Zita Draper" userId="b063123c-f51f-481b-b99c-f574606c9ace" providerId="ADAL" clId="{D8797175-E13B-405B-AC29-8E2C1D4F1C94}" dt="2024-11-02T00:24:30.470" v="9337" actId="122"/>
          <ac:spMkLst>
            <pc:docMk/>
            <pc:sldMk cId="3432518447" sldId="414"/>
            <ac:spMk id="2" creationId="{7F8A7EFA-30CD-5872-9102-7F27D7604090}"/>
          </ac:spMkLst>
        </pc:spChg>
        <pc:spChg chg="del mod">
          <ac:chgData name="Zita Draper" userId="b063123c-f51f-481b-b99c-f574606c9ace" providerId="ADAL" clId="{D8797175-E13B-405B-AC29-8E2C1D4F1C94}" dt="2024-11-02T00:24:23.658" v="9332" actId="26606"/>
          <ac:spMkLst>
            <pc:docMk/>
            <pc:sldMk cId="3432518447" sldId="414"/>
            <ac:spMk id="3" creationId="{7257075E-5EDB-5AE0-3E74-C182A329F3A4}"/>
          </ac:spMkLst>
        </pc:spChg>
        <pc:spChg chg="del">
          <ac:chgData name="Zita Draper" userId="b063123c-f51f-481b-b99c-f574606c9ace" providerId="ADAL" clId="{D8797175-E13B-405B-AC29-8E2C1D4F1C94}" dt="2024-11-01T22:25:40.071" v="2216" actId="478"/>
          <ac:spMkLst>
            <pc:docMk/>
            <pc:sldMk cId="3432518447" sldId="414"/>
            <ac:spMk id="4" creationId="{FA5BCDBA-9DE4-DBDE-3F18-819286F379FE}"/>
          </ac:spMkLst>
        </pc:spChg>
        <pc:spChg chg="del">
          <ac:chgData name="Zita Draper" userId="b063123c-f51f-481b-b99c-f574606c9ace" providerId="ADAL" clId="{D8797175-E13B-405B-AC29-8E2C1D4F1C94}" dt="2024-11-01T22:25:43.706" v="2217" actId="478"/>
          <ac:spMkLst>
            <pc:docMk/>
            <pc:sldMk cId="3432518447" sldId="414"/>
            <ac:spMk id="5" creationId="{61BF7F17-9911-BD48-8DC3-A77C62F9AD15}"/>
          </ac:spMkLst>
        </pc:spChg>
        <pc:spChg chg="mod">
          <ac:chgData name="Zita Draper" userId="b063123c-f51f-481b-b99c-f574606c9ace" providerId="ADAL" clId="{D8797175-E13B-405B-AC29-8E2C1D4F1C94}" dt="2024-11-02T00:24:23.658" v="9332" actId="26606"/>
          <ac:spMkLst>
            <pc:docMk/>
            <pc:sldMk cId="3432518447" sldId="414"/>
            <ac:spMk id="6" creationId="{613A699B-181B-1D77-8269-F9CAF7065F98}"/>
          </ac:spMkLst>
        </pc:spChg>
        <pc:spChg chg="add del">
          <ac:chgData name="Zita Draper" userId="b063123c-f51f-481b-b99c-f574606c9ace" providerId="ADAL" clId="{D8797175-E13B-405B-AC29-8E2C1D4F1C94}" dt="2024-11-02T00:24:35.663" v="9338" actId="478"/>
          <ac:spMkLst>
            <pc:docMk/>
            <pc:sldMk cId="3432518447" sldId="414"/>
            <ac:spMk id="12" creationId="{A4AFC0D0-8107-25F9-6690-39A06A657351}"/>
          </ac:spMkLst>
        </pc:spChg>
        <pc:spChg chg="add del">
          <ac:chgData name="Zita Draper" userId="b063123c-f51f-481b-b99c-f574606c9ace" providerId="ADAL" clId="{D8797175-E13B-405B-AC29-8E2C1D4F1C94}" dt="2024-11-02T00:24:38.672" v="9339" actId="478"/>
          <ac:spMkLst>
            <pc:docMk/>
            <pc:sldMk cId="3432518447" sldId="414"/>
            <ac:spMk id="14" creationId="{245BA8A2-3ED6-7D87-5298-56A2642835BC}"/>
          </ac:spMkLst>
        </pc:spChg>
        <pc:graphicFrameChg chg="add">
          <ac:chgData name="Zita Draper" userId="b063123c-f51f-481b-b99c-f574606c9ace" providerId="ADAL" clId="{D8797175-E13B-405B-AC29-8E2C1D4F1C94}" dt="2024-11-02T00:24:23.658" v="9332" actId="26606"/>
          <ac:graphicFrameMkLst>
            <pc:docMk/>
            <pc:sldMk cId="3432518447" sldId="414"/>
            <ac:graphicFrameMk id="8" creationId="{8FFBF244-054B-BB2A-3781-557D62B1DE0F}"/>
          </ac:graphicFrameMkLst>
        </pc:graphicFrameChg>
      </pc:sldChg>
      <pc:sldChg chg="addSp delSp modSp new mod modClrScheme chgLayout">
        <pc:chgData name="Zita Draper" userId="b063123c-f51f-481b-b99c-f574606c9ace" providerId="ADAL" clId="{D8797175-E13B-405B-AC29-8E2C1D4F1C94}" dt="2024-11-01T22:27:29.175" v="2295" actId="478"/>
        <pc:sldMkLst>
          <pc:docMk/>
          <pc:sldMk cId="1882250578" sldId="415"/>
        </pc:sldMkLst>
        <pc:spChg chg="del mod ord">
          <ac:chgData name="Zita Draper" userId="b063123c-f51f-481b-b99c-f574606c9ace" providerId="ADAL" clId="{D8797175-E13B-405B-AC29-8E2C1D4F1C94}" dt="2024-11-01T22:27:01.662" v="2229" actId="700"/>
          <ac:spMkLst>
            <pc:docMk/>
            <pc:sldMk cId="1882250578" sldId="415"/>
            <ac:spMk id="2" creationId="{D3864EB9-2328-1023-463F-74CF2EB4E1A6}"/>
          </ac:spMkLst>
        </pc:spChg>
        <pc:spChg chg="del mod ord">
          <ac:chgData name="Zita Draper" userId="b063123c-f51f-481b-b99c-f574606c9ace" providerId="ADAL" clId="{D8797175-E13B-405B-AC29-8E2C1D4F1C94}" dt="2024-11-01T22:27:01.662" v="2229" actId="700"/>
          <ac:spMkLst>
            <pc:docMk/>
            <pc:sldMk cId="1882250578" sldId="415"/>
            <ac:spMk id="3" creationId="{A57A14A9-96AE-50FD-6E7E-ED25352977A6}"/>
          </ac:spMkLst>
        </pc:spChg>
        <pc:spChg chg="del mod ord">
          <ac:chgData name="Zita Draper" userId="b063123c-f51f-481b-b99c-f574606c9ace" providerId="ADAL" clId="{D8797175-E13B-405B-AC29-8E2C1D4F1C94}" dt="2024-11-01T22:27:25.906" v="2294" actId="478"/>
          <ac:spMkLst>
            <pc:docMk/>
            <pc:sldMk cId="1882250578" sldId="415"/>
            <ac:spMk id="4" creationId="{66752E59-5BB5-6B63-1ACA-32F26FF80376}"/>
          </ac:spMkLst>
        </pc:spChg>
        <pc:spChg chg="del mod ord">
          <ac:chgData name="Zita Draper" userId="b063123c-f51f-481b-b99c-f574606c9ace" providerId="ADAL" clId="{D8797175-E13B-405B-AC29-8E2C1D4F1C94}" dt="2024-11-01T22:27:29.175" v="2295" actId="478"/>
          <ac:spMkLst>
            <pc:docMk/>
            <pc:sldMk cId="1882250578" sldId="415"/>
            <ac:spMk id="5" creationId="{31C96D7A-9323-8C4A-58F1-2B2A3536B5BF}"/>
          </ac:spMkLst>
        </pc:spChg>
        <pc:spChg chg="mod ord">
          <ac:chgData name="Zita Draper" userId="b063123c-f51f-481b-b99c-f574606c9ace" providerId="ADAL" clId="{D8797175-E13B-405B-AC29-8E2C1D4F1C94}" dt="2024-11-01T22:27:01.662" v="2229" actId="700"/>
          <ac:spMkLst>
            <pc:docMk/>
            <pc:sldMk cId="1882250578" sldId="415"/>
            <ac:spMk id="6" creationId="{E8B5588D-7C9C-E29F-2ACA-D0AA34787DBF}"/>
          </ac:spMkLst>
        </pc:spChg>
        <pc:spChg chg="add mod ord">
          <ac:chgData name="Zita Draper" userId="b063123c-f51f-481b-b99c-f574606c9ace" providerId="ADAL" clId="{D8797175-E13B-405B-AC29-8E2C1D4F1C94}" dt="2024-11-01T22:27:19.506" v="2292" actId="20577"/>
          <ac:spMkLst>
            <pc:docMk/>
            <pc:sldMk cId="1882250578" sldId="415"/>
            <ac:spMk id="7" creationId="{2635827C-48B8-C05D-5A86-779DF5AB6951}"/>
          </ac:spMkLst>
        </pc:spChg>
        <pc:spChg chg="add del mod ord">
          <ac:chgData name="Zita Draper" userId="b063123c-f51f-481b-b99c-f574606c9ace" providerId="ADAL" clId="{D8797175-E13B-405B-AC29-8E2C1D4F1C94}" dt="2024-11-01T22:27:22.115" v="2293" actId="478"/>
          <ac:spMkLst>
            <pc:docMk/>
            <pc:sldMk cId="1882250578" sldId="415"/>
            <ac:spMk id="8" creationId="{BC851A37-C7A4-F958-BE29-AA9340A61960}"/>
          </ac:spMkLst>
        </pc:spChg>
      </pc:sldChg>
      <pc:sldChg chg="del">
        <pc:chgData name="Zita Draper" userId="b063123c-f51f-481b-b99c-f574606c9ace" providerId="ADAL" clId="{D8797175-E13B-405B-AC29-8E2C1D4F1C94}" dt="2024-11-01T09:55:17.125" v="74" actId="2696"/>
        <pc:sldMkLst>
          <pc:docMk/>
          <pc:sldMk cId="3407048827" sldId="415"/>
        </pc:sldMkLst>
      </pc:sldChg>
      <pc:sldChg chg="addSp delSp modSp new mod modClrScheme chgLayout">
        <pc:chgData name="Zita Draper" userId="b063123c-f51f-481b-b99c-f574606c9ace" providerId="ADAL" clId="{D8797175-E13B-405B-AC29-8E2C1D4F1C94}" dt="2024-11-05T08:13:07.428" v="9471" actId="20577"/>
        <pc:sldMkLst>
          <pc:docMk/>
          <pc:sldMk cId="25750919" sldId="416"/>
        </pc:sldMkLst>
        <pc:spChg chg="mod">
          <ac:chgData name="Zita Draper" userId="b063123c-f51f-481b-b99c-f574606c9ace" providerId="ADAL" clId="{D8797175-E13B-405B-AC29-8E2C1D4F1C94}" dt="2024-11-02T00:12:56.953" v="8568" actId="26606"/>
          <ac:spMkLst>
            <pc:docMk/>
            <pc:sldMk cId="25750919" sldId="416"/>
            <ac:spMk id="2" creationId="{DF12AF93-7F06-E9D0-57CE-8F5B1378445B}"/>
          </ac:spMkLst>
        </pc:spChg>
        <pc:spChg chg="add del mod">
          <ac:chgData name="Zita Draper" userId="b063123c-f51f-481b-b99c-f574606c9ace" providerId="ADAL" clId="{D8797175-E13B-405B-AC29-8E2C1D4F1C94}" dt="2024-11-02T00:12:56.953" v="8568" actId="26606"/>
          <ac:spMkLst>
            <pc:docMk/>
            <pc:sldMk cId="25750919" sldId="416"/>
            <ac:spMk id="3" creationId="{F12AD3F7-EECC-237E-9DE5-575DF4B8B6D0}"/>
          </ac:spMkLst>
        </pc:spChg>
        <pc:spChg chg="del">
          <ac:chgData name="Zita Draper" userId="b063123c-f51f-481b-b99c-f574606c9ace" providerId="ADAL" clId="{D8797175-E13B-405B-AC29-8E2C1D4F1C94}" dt="2024-11-01T22:28:01.990" v="2375" actId="478"/>
          <ac:spMkLst>
            <pc:docMk/>
            <pc:sldMk cId="25750919" sldId="416"/>
            <ac:spMk id="4" creationId="{D5E1F9A7-F6BF-1725-8C4E-D51B947DB6FE}"/>
          </ac:spMkLst>
        </pc:spChg>
        <pc:spChg chg="del">
          <ac:chgData name="Zita Draper" userId="b063123c-f51f-481b-b99c-f574606c9ace" providerId="ADAL" clId="{D8797175-E13B-405B-AC29-8E2C1D4F1C94}" dt="2024-11-01T22:27:59.051" v="2374" actId="478"/>
          <ac:spMkLst>
            <pc:docMk/>
            <pc:sldMk cId="25750919" sldId="416"/>
            <ac:spMk id="5" creationId="{8B6B4DB1-F7F8-A360-B47E-B4292D5F3BAB}"/>
          </ac:spMkLst>
        </pc:spChg>
        <pc:spChg chg="mod modVis">
          <ac:chgData name="Zita Draper" userId="b063123c-f51f-481b-b99c-f574606c9ace" providerId="ADAL" clId="{D8797175-E13B-405B-AC29-8E2C1D4F1C94}" dt="2024-11-02T00:12:56.953" v="8568" actId="26606"/>
          <ac:spMkLst>
            <pc:docMk/>
            <pc:sldMk cId="25750919" sldId="416"/>
            <ac:spMk id="6" creationId="{9C8B25F1-77D6-77F3-BE25-69884256FDC1}"/>
          </ac:spMkLst>
        </pc:spChg>
        <pc:spChg chg="add del">
          <ac:chgData name="Zita Draper" userId="b063123c-f51f-481b-b99c-f574606c9ace" providerId="ADAL" clId="{D8797175-E13B-405B-AC29-8E2C1D4F1C94}" dt="2024-11-02T00:12:56.921" v="8567" actId="26606"/>
          <ac:spMkLst>
            <pc:docMk/>
            <pc:sldMk cId="25750919" sldId="416"/>
            <ac:spMk id="12" creationId="{532410BB-1EDF-4ECF-F98E-2CE4A7875339}"/>
          </ac:spMkLst>
        </pc:spChg>
        <pc:spChg chg="add del">
          <ac:chgData name="Zita Draper" userId="b063123c-f51f-481b-b99c-f574606c9ace" providerId="ADAL" clId="{D8797175-E13B-405B-AC29-8E2C1D4F1C94}" dt="2024-11-02T00:12:56.921" v="8567" actId="26606"/>
          <ac:spMkLst>
            <pc:docMk/>
            <pc:sldMk cId="25750919" sldId="416"/>
            <ac:spMk id="14" creationId="{035517C0-8A09-9D94-4FDD-49D3BDE8413E}"/>
          </ac:spMkLst>
        </pc:spChg>
        <pc:spChg chg="add mod">
          <ac:chgData name="Zita Draper" userId="b063123c-f51f-481b-b99c-f574606c9ace" providerId="ADAL" clId="{D8797175-E13B-405B-AC29-8E2C1D4F1C94}" dt="2024-11-05T08:13:07.428" v="9471" actId="20577"/>
          <ac:spMkLst>
            <pc:docMk/>
            <pc:sldMk cId="25750919" sldId="416"/>
            <ac:spMk id="16" creationId="{F12AD3F7-EECC-237E-9DE5-575DF4B8B6D0}"/>
          </ac:spMkLst>
        </pc:spChg>
        <pc:graphicFrameChg chg="add del">
          <ac:chgData name="Zita Draper" userId="b063123c-f51f-481b-b99c-f574606c9ace" providerId="ADAL" clId="{D8797175-E13B-405B-AC29-8E2C1D4F1C94}" dt="2024-11-02T00:12:56.921" v="8567" actId="26606"/>
          <ac:graphicFrameMkLst>
            <pc:docMk/>
            <pc:sldMk cId="25750919" sldId="416"/>
            <ac:graphicFrameMk id="8" creationId="{DF5B47CD-AEDC-710F-A12E-DFAD2DB9A444}"/>
          </ac:graphicFrameMkLst>
        </pc:graphicFrameChg>
      </pc:sldChg>
      <pc:sldChg chg="del">
        <pc:chgData name="Zita Draper" userId="b063123c-f51f-481b-b99c-f574606c9ace" providerId="ADAL" clId="{D8797175-E13B-405B-AC29-8E2C1D4F1C94}" dt="2024-11-01T09:55:17.352" v="75" actId="2696"/>
        <pc:sldMkLst>
          <pc:docMk/>
          <pc:sldMk cId="338000836" sldId="416"/>
        </pc:sldMkLst>
      </pc:sldChg>
      <pc:sldChg chg="delSp modSp new mod modClrScheme chgLayout modNotesTx">
        <pc:chgData name="Zita Draper" userId="b063123c-f51f-481b-b99c-f574606c9ace" providerId="ADAL" clId="{D8797175-E13B-405B-AC29-8E2C1D4F1C94}" dt="2024-11-02T00:13:06.680" v="8569" actId="26606"/>
        <pc:sldMkLst>
          <pc:docMk/>
          <pc:sldMk cId="433300049" sldId="417"/>
        </pc:sldMkLst>
        <pc:spChg chg="mod">
          <ac:chgData name="Zita Draper" userId="b063123c-f51f-481b-b99c-f574606c9ace" providerId="ADAL" clId="{D8797175-E13B-405B-AC29-8E2C1D4F1C94}" dt="2024-11-02T00:13:06.680" v="8569" actId="26606"/>
          <ac:spMkLst>
            <pc:docMk/>
            <pc:sldMk cId="433300049" sldId="417"/>
            <ac:spMk id="2" creationId="{FB6CBE04-3C94-9AA5-4859-BC63B03E83A7}"/>
          </ac:spMkLst>
        </pc:spChg>
        <pc:spChg chg="mod">
          <ac:chgData name="Zita Draper" userId="b063123c-f51f-481b-b99c-f574606c9ace" providerId="ADAL" clId="{D8797175-E13B-405B-AC29-8E2C1D4F1C94}" dt="2024-11-02T00:13:06.680" v="8569" actId="26606"/>
          <ac:spMkLst>
            <pc:docMk/>
            <pc:sldMk cId="433300049" sldId="417"/>
            <ac:spMk id="3" creationId="{0A6DC9F8-E339-EA52-961C-148963E54BBB}"/>
          </ac:spMkLst>
        </pc:spChg>
        <pc:spChg chg="del">
          <ac:chgData name="Zita Draper" userId="b063123c-f51f-481b-b99c-f574606c9ace" providerId="ADAL" clId="{D8797175-E13B-405B-AC29-8E2C1D4F1C94}" dt="2024-11-01T22:31:00.748" v="2693" actId="478"/>
          <ac:spMkLst>
            <pc:docMk/>
            <pc:sldMk cId="433300049" sldId="417"/>
            <ac:spMk id="4" creationId="{7A2197F4-8361-8A7D-F69D-6813582993B7}"/>
          </ac:spMkLst>
        </pc:spChg>
        <pc:spChg chg="del">
          <ac:chgData name="Zita Draper" userId="b063123c-f51f-481b-b99c-f574606c9ace" providerId="ADAL" clId="{D8797175-E13B-405B-AC29-8E2C1D4F1C94}" dt="2024-11-01T22:31:03.308" v="2694" actId="478"/>
          <ac:spMkLst>
            <pc:docMk/>
            <pc:sldMk cId="433300049" sldId="417"/>
            <ac:spMk id="5" creationId="{0463F71E-37B5-DB6C-6778-65812B961630}"/>
          </ac:spMkLst>
        </pc:spChg>
        <pc:spChg chg="mod modVis">
          <ac:chgData name="Zita Draper" userId="b063123c-f51f-481b-b99c-f574606c9ace" providerId="ADAL" clId="{D8797175-E13B-405B-AC29-8E2C1D4F1C94}" dt="2024-11-02T00:13:06.680" v="8569" actId="26606"/>
          <ac:spMkLst>
            <pc:docMk/>
            <pc:sldMk cId="433300049" sldId="417"/>
            <ac:spMk id="6" creationId="{5FB6D161-FA57-D1B0-71F7-FFB3F231819D}"/>
          </ac:spMkLst>
        </pc:spChg>
      </pc:sldChg>
      <pc:sldChg chg="del">
        <pc:chgData name="Zita Draper" userId="b063123c-f51f-481b-b99c-f574606c9ace" providerId="ADAL" clId="{D8797175-E13B-405B-AC29-8E2C1D4F1C94}" dt="2024-11-01T09:55:17.555" v="76" actId="2696"/>
        <pc:sldMkLst>
          <pc:docMk/>
          <pc:sldMk cId="1087209477" sldId="417"/>
        </pc:sldMkLst>
      </pc:sldChg>
      <pc:sldChg chg="del">
        <pc:chgData name="Zita Draper" userId="b063123c-f51f-481b-b99c-f574606c9ace" providerId="ADAL" clId="{D8797175-E13B-405B-AC29-8E2C1D4F1C94}" dt="2024-11-01T09:55:17.794" v="77" actId="2696"/>
        <pc:sldMkLst>
          <pc:docMk/>
          <pc:sldMk cId="657825345" sldId="418"/>
        </pc:sldMkLst>
      </pc:sldChg>
      <pc:sldChg chg="addSp delSp modSp new mod">
        <pc:chgData name="Zita Draper" userId="b063123c-f51f-481b-b99c-f574606c9ace" providerId="ADAL" clId="{D8797175-E13B-405B-AC29-8E2C1D4F1C94}" dt="2024-11-02T00:13:27.352" v="8576" actId="478"/>
        <pc:sldMkLst>
          <pc:docMk/>
          <pc:sldMk cId="3195440297" sldId="418"/>
        </pc:sldMkLst>
        <pc:spChg chg="mod">
          <ac:chgData name="Zita Draper" userId="b063123c-f51f-481b-b99c-f574606c9ace" providerId="ADAL" clId="{D8797175-E13B-405B-AC29-8E2C1D4F1C94}" dt="2024-11-02T00:13:20.544" v="8574" actId="122"/>
          <ac:spMkLst>
            <pc:docMk/>
            <pc:sldMk cId="3195440297" sldId="418"/>
            <ac:spMk id="2" creationId="{F408178D-778B-7280-5E8B-62CB5ABF117D}"/>
          </ac:spMkLst>
        </pc:spChg>
        <pc:spChg chg="del mod">
          <ac:chgData name="Zita Draper" userId="b063123c-f51f-481b-b99c-f574606c9ace" providerId="ADAL" clId="{D8797175-E13B-405B-AC29-8E2C1D4F1C94}" dt="2024-11-02T00:13:14.522" v="8570" actId="26606"/>
          <ac:spMkLst>
            <pc:docMk/>
            <pc:sldMk cId="3195440297" sldId="418"/>
            <ac:spMk id="3" creationId="{C7470BB2-591B-FB10-8A4A-532B2C391E2F}"/>
          </ac:spMkLst>
        </pc:spChg>
        <pc:spChg chg="del">
          <ac:chgData name="Zita Draper" userId="b063123c-f51f-481b-b99c-f574606c9ace" providerId="ADAL" clId="{D8797175-E13B-405B-AC29-8E2C1D4F1C94}" dt="2024-11-01T22:38:25.730" v="3578" actId="478"/>
          <ac:spMkLst>
            <pc:docMk/>
            <pc:sldMk cId="3195440297" sldId="418"/>
            <ac:spMk id="4" creationId="{D269AA67-1BB6-FD2B-D34D-27D9BD5EC434}"/>
          </ac:spMkLst>
        </pc:spChg>
        <pc:spChg chg="del">
          <ac:chgData name="Zita Draper" userId="b063123c-f51f-481b-b99c-f574606c9ace" providerId="ADAL" clId="{D8797175-E13B-405B-AC29-8E2C1D4F1C94}" dt="2024-11-01T22:38:22.469" v="3577" actId="478"/>
          <ac:spMkLst>
            <pc:docMk/>
            <pc:sldMk cId="3195440297" sldId="418"/>
            <ac:spMk id="5" creationId="{6196617B-DC0F-E27A-5591-A0C40CF9E668}"/>
          </ac:spMkLst>
        </pc:spChg>
        <pc:spChg chg="mod">
          <ac:chgData name="Zita Draper" userId="b063123c-f51f-481b-b99c-f574606c9ace" providerId="ADAL" clId="{D8797175-E13B-405B-AC29-8E2C1D4F1C94}" dt="2024-11-02T00:13:14.522" v="8570" actId="26606"/>
          <ac:spMkLst>
            <pc:docMk/>
            <pc:sldMk cId="3195440297" sldId="418"/>
            <ac:spMk id="6" creationId="{FB35DD45-9935-4D5A-069C-A07C14EBE243}"/>
          </ac:spMkLst>
        </pc:spChg>
        <pc:spChg chg="add del">
          <ac:chgData name="Zita Draper" userId="b063123c-f51f-481b-b99c-f574606c9ace" providerId="ADAL" clId="{D8797175-E13B-405B-AC29-8E2C1D4F1C94}" dt="2024-11-02T00:13:23.942" v="8575" actId="478"/>
          <ac:spMkLst>
            <pc:docMk/>
            <pc:sldMk cId="3195440297" sldId="418"/>
            <ac:spMk id="12" creationId="{295EB89D-A90C-62E9-7174-830308C98B14}"/>
          </ac:spMkLst>
        </pc:spChg>
        <pc:spChg chg="add del">
          <ac:chgData name="Zita Draper" userId="b063123c-f51f-481b-b99c-f574606c9ace" providerId="ADAL" clId="{D8797175-E13B-405B-AC29-8E2C1D4F1C94}" dt="2024-11-02T00:13:27.352" v="8576" actId="478"/>
          <ac:spMkLst>
            <pc:docMk/>
            <pc:sldMk cId="3195440297" sldId="418"/>
            <ac:spMk id="14" creationId="{0FF57F00-664C-08B4-D13C-5A279BAD83FA}"/>
          </ac:spMkLst>
        </pc:spChg>
        <pc:graphicFrameChg chg="add">
          <ac:chgData name="Zita Draper" userId="b063123c-f51f-481b-b99c-f574606c9ace" providerId="ADAL" clId="{D8797175-E13B-405B-AC29-8E2C1D4F1C94}" dt="2024-11-02T00:13:14.522" v="8570" actId="26606"/>
          <ac:graphicFrameMkLst>
            <pc:docMk/>
            <pc:sldMk cId="3195440297" sldId="418"/>
            <ac:graphicFrameMk id="8" creationId="{D3AAE64A-4F23-0196-E369-C94259675D22}"/>
          </ac:graphicFrameMkLst>
        </pc:graphicFrameChg>
      </pc:sldChg>
      <pc:sldChg chg="addSp delSp modSp new mod modClrScheme chgLayout">
        <pc:chgData name="Zita Draper" userId="b063123c-f51f-481b-b99c-f574606c9ace" providerId="ADAL" clId="{D8797175-E13B-405B-AC29-8E2C1D4F1C94}" dt="2024-11-02T00:13:41.882" v="8579" actId="478"/>
        <pc:sldMkLst>
          <pc:docMk/>
          <pc:sldMk cId="2188124471" sldId="419"/>
        </pc:sldMkLst>
        <pc:spChg chg="mod">
          <ac:chgData name="Zita Draper" userId="b063123c-f51f-481b-b99c-f574606c9ace" providerId="ADAL" clId="{D8797175-E13B-405B-AC29-8E2C1D4F1C94}" dt="2024-11-02T00:13:36.629" v="8577" actId="26606"/>
          <ac:spMkLst>
            <pc:docMk/>
            <pc:sldMk cId="2188124471" sldId="419"/>
            <ac:spMk id="2" creationId="{E1AA664E-2777-0473-28AD-142A6B513778}"/>
          </ac:spMkLst>
        </pc:spChg>
        <pc:spChg chg="mod ord">
          <ac:chgData name="Zita Draper" userId="b063123c-f51f-481b-b99c-f574606c9ace" providerId="ADAL" clId="{D8797175-E13B-405B-AC29-8E2C1D4F1C94}" dt="2024-11-02T00:13:36.629" v="8577" actId="26606"/>
          <ac:spMkLst>
            <pc:docMk/>
            <pc:sldMk cId="2188124471" sldId="419"/>
            <ac:spMk id="3" creationId="{B8299902-76E4-80E4-6A94-71604E25A8F1}"/>
          </ac:spMkLst>
        </pc:spChg>
        <pc:spChg chg="del">
          <ac:chgData name="Zita Draper" userId="b063123c-f51f-481b-b99c-f574606c9ace" providerId="ADAL" clId="{D8797175-E13B-405B-AC29-8E2C1D4F1C94}" dt="2024-11-01T22:39:02.204" v="3647" actId="478"/>
          <ac:spMkLst>
            <pc:docMk/>
            <pc:sldMk cId="2188124471" sldId="419"/>
            <ac:spMk id="4" creationId="{AE919772-2814-009D-4103-5934610D74AD}"/>
          </ac:spMkLst>
        </pc:spChg>
        <pc:spChg chg="del">
          <ac:chgData name="Zita Draper" userId="b063123c-f51f-481b-b99c-f574606c9ace" providerId="ADAL" clId="{D8797175-E13B-405B-AC29-8E2C1D4F1C94}" dt="2024-11-01T22:39:05.363" v="3648" actId="478"/>
          <ac:spMkLst>
            <pc:docMk/>
            <pc:sldMk cId="2188124471" sldId="419"/>
            <ac:spMk id="5" creationId="{F37D6C4A-89EB-F9F7-2DE1-18CB6DBBFF24}"/>
          </ac:spMkLst>
        </pc:spChg>
        <pc:spChg chg="mod">
          <ac:chgData name="Zita Draper" userId="b063123c-f51f-481b-b99c-f574606c9ace" providerId="ADAL" clId="{D8797175-E13B-405B-AC29-8E2C1D4F1C94}" dt="2024-11-02T00:13:36.629" v="8577" actId="26606"/>
          <ac:spMkLst>
            <pc:docMk/>
            <pc:sldMk cId="2188124471" sldId="419"/>
            <ac:spMk id="6" creationId="{ED99540B-DEA2-9E5D-3827-7A06B40CF42C}"/>
          </ac:spMkLst>
        </pc:spChg>
        <pc:spChg chg="add del mod">
          <ac:chgData name="Zita Draper" userId="b063123c-f51f-481b-b99c-f574606c9ace" providerId="ADAL" clId="{D8797175-E13B-405B-AC29-8E2C1D4F1C94}" dt="2024-11-02T00:13:39.381" v="8578" actId="478"/>
          <ac:spMkLst>
            <pc:docMk/>
            <pc:sldMk cId="2188124471" sldId="419"/>
            <ac:spMk id="11" creationId="{5B02D57D-906F-85F8-EAC9-E258E765ECB8}"/>
          </ac:spMkLst>
        </pc:spChg>
        <pc:spChg chg="add del mod">
          <ac:chgData name="Zita Draper" userId="b063123c-f51f-481b-b99c-f574606c9ace" providerId="ADAL" clId="{D8797175-E13B-405B-AC29-8E2C1D4F1C94}" dt="2024-11-02T00:13:41.882" v="8579" actId="478"/>
          <ac:spMkLst>
            <pc:docMk/>
            <pc:sldMk cId="2188124471" sldId="419"/>
            <ac:spMk id="13" creationId="{6C2FCBED-2501-3C18-1BC4-FD0BFB5EDC0A}"/>
          </ac:spMkLst>
        </pc:spChg>
      </pc:sldChg>
      <pc:sldChg chg="del">
        <pc:chgData name="Zita Draper" userId="b063123c-f51f-481b-b99c-f574606c9ace" providerId="ADAL" clId="{D8797175-E13B-405B-AC29-8E2C1D4F1C94}" dt="2024-11-01T09:55:18.044" v="78" actId="2696"/>
        <pc:sldMkLst>
          <pc:docMk/>
          <pc:sldMk cId="3477059501" sldId="419"/>
        </pc:sldMkLst>
      </pc:sldChg>
      <pc:sldChg chg="del">
        <pc:chgData name="Zita Draper" userId="b063123c-f51f-481b-b99c-f574606c9ace" providerId="ADAL" clId="{D8797175-E13B-405B-AC29-8E2C1D4F1C94}" dt="2024-11-01T09:55:18.262" v="79" actId="2696"/>
        <pc:sldMkLst>
          <pc:docMk/>
          <pc:sldMk cId="973219916" sldId="420"/>
        </pc:sldMkLst>
      </pc:sldChg>
      <pc:sldChg chg="addSp delSp modSp new mod">
        <pc:chgData name="Zita Draper" userId="b063123c-f51f-481b-b99c-f574606c9ace" providerId="ADAL" clId="{D8797175-E13B-405B-AC29-8E2C1D4F1C94}" dt="2024-11-05T08:15:24.027" v="9472" actId="122"/>
        <pc:sldMkLst>
          <pc:docMk/>
          <pc:sldMk cId="993037305" sldId="420"/>
        </pc:sldMkLst>
        <pc:spChg chg="mod">
          <ac:chgData name="Zita Draper" userId="b063123c-f51f-481b-b99c-f574606c9ace" providerId="ADAL" clId="{D8797175-E13B-405B-AC29-8E2C1D4F1C94}" dt="2024-11-05T08:15:24.027" v="9472" actId="122"/>
          <ac:spMkLst>
            <pc:docMk/>
            <pc:sldMk cId="993037305" sldId="420"/>
            <ac:spMk id="2" creationId="{C430DBF6-D49A-9DC0-8A20-53365C5276EF}"/>
          </ac:spMkLst>
        </pc:spChg>
        <pc:spChg chg="del mod">
          <ac:chgData name="Zita Draper" userId="b063123c-f51f-481b-b99c-f574606c9ace" providerId="ADAL" clId="{D8797175-E13B-405B-AC29-8E2C1D4F1C94}" dt="2024-11-01T22:56:47.705" v="5264" actId="26606"/>
          <ac:spMkLst>
            <pc:docMk/>
            <pc:sldMk cId="993037305" sldId="420"/>
            <ac:spMk id="3" creationId="{7DEFAA97-6183-DB7E-9040-89C997C30ACB}"/>
          </ac:spMkLst>
        </pc:spChg>
        <pc:spChg chg="del">
          <ac:chgData name="Zita Draper" userId="b063123c-f51f-481b-b99c-f574606c9ace" providerId="ADAL" clId="{D8797175-E13B-405B-AC29-8E2C1D4F1C94}" dt="2024-11-01T22:39:10.064" v="3649" actId="478"/>
          <ac:spMkLst>
            <pc:docMk/>
            <pc:sldMk cId="993037305" sldId="420"/>
            <ac:spMk id="4" creationId="{8F39C01E-711C-FC9F-5A42-AFF8429E85BF}"/>
          </ac:spMkLst>
        </pc:spChg>
        <pc:spChg chg="del">
          <ac:chgData name="Zita Draper" userId="b063123c-f51f-481b-b99c-f574606c9ace" providerId="ADAL" clId="{D8797175-E13B-405B-AC29-8E2C1D4F1C94}" dt="2024-11-01T22:39:13.396" v="3650" actId="478"/>
          <ac:spMkLst>
            <pc:docMk/>
            <pc:sldMk cId="993037305" sldId="420"/>
            <ac:spMk id="5" creationId="{CEE40598-C15B-29BC-971D-173665A055DD}"/>
          </ac:spMkLst>
        </pc:spChg>
        <pc:spChg chg="mod">
          <ac:chgData name="Zita Draper" userId="b063123c-f51f-481b-b99c-f574606c9ace" providerId="ADAL" clId="{D8797175-E13B-405B-AC29-8E2C1D4F1C94}" dt="2024-11-01T22:56:47.705" v="5264" actId="26606"/>
          <ac:spMkLst>
            <pc:docMk/>
            <pc:sldMk cId="993037305" sldId="420"/>
            <ac:spMk id="6" creationId="{95E5B14B-E078-5461-3C2A-2FC201EA4A08}"/>
          </ac:spMkLst>
        </pc:spChg>
        <pc:spChg chg="add">
          <ac:chgData name="Zita Draper" userId="b063123c-f51f-481b-b99c-f574606c9ace" providerId="ADAL" clId="{D8797175-E13B-405B-AC29-8E2C1D4F1C94}" dt="2024-11-01T22:56:47.705" v="5264" actId="26606"/>
          <ac:spMkLst>
            <pc:docMk/>
            <pc:sldMk cId="993037305" sldId="420"/>
            <ac:spMk id="12" creationId="{E2D2385B-3519-F8FC-46AC-72180F4E51CB}"/>
          </ac:spMkLst>
        </pc:spChg>
        <pc:spChg chg="add">
          <ac:chgData name="Zita Draper" userId="b063123c-f51f-481b-b99c-f574606c9ace" providerId="ADAL" clId="{D8797175-E13B-405B-AC29-8E2C1D4F1C94}" dt="2024-11-01T22:56:47.705" v="5264" actId="26606"/>
          <ac:spMkLst>
            <pc:docMk/>
            <pc:sldMk cId="993037305" sldId="420"/>
            <ac:spMk id="14" creationId="{C2023B20-DD9D-449C-C913-C9CEEF6F3E39}"/>
          </ac:spMkLst>
        </pc:spChg>
        <pc:graphicFrameChg chg="add">
          <ac:chgData name="Zita Draper" userId="b063123c-f51f-481b-b99c-f574606c9ace" providerId="ADAL" clId="{D8797175-E13B-405B-AC29-8E2C1D4F1C94}" dt="2024-11-01T22:56:47.705" v="5264" actId="26606"/>
          <ac:graphicFrameMkLst>
            <pc:docMk/>
            <pc:sldMk cId="993037305" sldId="420"/>
            <ac:graphicFrameMk id="8" creationId="{FE3709D8-C2AF-6A10-2C2B-461F6D414C50}"/>
          </ac:graphicFrameMkLst>
        </pc:graphicFrameChg>
      </pc:sldChg>
      <pc:sldChg chg="del">
        <pc:chgData name="Zita Draper" userId="b063123c-f51f-481b-b99c-f574606c9ace" providerId="ADAL" clId="{D8797175-E13B-405B-AC29-8E2C1D4F1C94}" dt="2024-11-01T09:55:18.504" v="80" actId="2696"/>
        <pc:sldMkLst>
          <pc:docMk/>
          <pc:sldMk cId="2414775043" sldId="421"/>
        </pc:sldMkLst>
      </pc:sldChg>
      <pc:sldChg chg="addSp delSp modSp new mod modClrScheme chgLayout">
        <pc:chgData name="Zita Draper" userId="b063123c-f51f-481b-b99c-f574606c9ace" providerId="ADAL" clId="{D8797175-E13B-405B-AC29-8E2C1D4F1C94}" dt="2024-11-05T08:20:02.012" v="9542" actId="20577"/>
        <pc:sldMkLst>
          <pc:docMk/>
          <pc:sldMk cId="3666735200" sldId="421"/>
        </pc:sldMkLst>
        <pc:spChg chg="mod">
          <ac:chgData name="Zita Draper" userId="b063123c-f51f-481b-b99c-f574606c9ace" providerId="ADAL" clId="{D8797175-E13B-405B-AC29-8E2C1D4F1C94}" dt="2024-11-01T22:51:45.832" v="5004" actId="26606"/>
          <ac:spMkLst>
            <pc:docMk/>
            <pc:sldMk cId="3666735200" sldId="421"/>
            <ac:spMk id="2" creationId="{07198167-1E15-659A-CF07-9EBD29CEC760}"/>
          </ac:spMkLst>
        </pc:spChg>
        <pc:spChg chg="mod ord">
          <ac:chgData name="Zita Draper" userId="b063123c-f51f-481b-b99c-f574606c9ace" providerId="ADAL" clId="{D8797175-E13B-405B-AC29-8E2C1D4F1C94}" dt="2024-11-05T08:20:02.012" v="9542" actId="20577"/>
          <ac:spMkLst>
            <pc:docMk/>
            <pc:sldMk cId="3666735200" sldId="421"/>
            <ac:spMk id="3" creationId="{D9F69119-E5CC-AA22-86EB-6FC312298643}"/>
          </ac:spMkLst>
        </pc:spChg>
        <pc:spChg chg="del">
          <ac:chgData name="Zita Draper" userId="b063123c-f51f-481b-b99c-f574606c9ace" providerId="ADAL" clId="{D8797175-E13B-405B-AC29-8E2C1D4F1C94}" dt="2024-11-01T22:39:17.165" v="3651" actId="478"/>
          <ac:spMkLst>
            <pc:docMk/>
            <pc:sldMk cId="3666735200" sldId="421"/>
            <ac:spMk id="4" creationId="{382F7E28-BC64-E7DF-03FE-01AC1F8FB2C7}"/>
          </ac:spMkLst>
        </pc:spChg>
        <pc:spChg chg="del">
          <ac:chgData name="Zita Draper" userId="b063123c-f51f-481b-b99c-f574606c9ace" providerId="ADAL" clId="{D8797175-E13B-405B-AC29-8E2C1D4F1C94}" dt="2024-11-01T22:39:19.446" v="3652" actId="478"/>
          <ac:spMkLst>
            <pc:docMk/>
            <pc:sldMk cId="3666735200" sldId="421"/>
            <ac:spMk id="5" creationId="{3AF07B79-3E68-D5C0-D4D6-66C00BFFB0CD}"/>
          </ac:spMkLst>
        </pc:spChg>
        <pc:spChg chg="mod">
          <ac:chgData name="Zita Draper" userId="b063123c-f51f-481b-b99c-f574606c9ace" providerId="ADAL" clId="{D8797175-E13B-405B-AC29-8E2C1D4F1C94}" dt="2024-11-01T22:51:45.832" v="5004" actId="26606"/>
          <ac:spMkLst>
            <pc:docMk/>
            <pc:sldMk cId="3666735200" sldId="421"/>
            <ac:spMk id="6" creationId="{FF0C40D4-1ECE-5DBA-702F-188C98F83981}"/>
          </ac:spMkLst>
        </pc:spChg>
        <pc:spChg chg="add del mod">
          <ac:chgData name="Zita Draper" userId="b063123c-f51f-481b-b99c-f574606c9ace" providerId="ADAL" clId="{D8797175-E13B-405B-AC29-8E2C1D4F1C94}" dt="2024-11-01T22:51:48.756" v="5005" actId="478"/>
          <ac:spMkLst>
            <pc:docMk/>
            <pc:sldMk cId="3666735200" sldId="421"/>
            <ac:spMk id="11" creationId="{3E26C4A4-B327-B290-409D-BD58BF9FC729}"/>
          </ac:spMkLst>
        </pc:spChg>
        <pc:spChg chg="add del mod">
          <ac:chgData name="Zita Draper" userId="b063123c-f51f-481b-b99c-f574606c9ace" providerId="ADAL" clId="{D8797175-E13B-405B-AC29-8E2C1D4F1C94}" dt="2024-11-01T22:51:51.345" v="5006" actId="478"/>
          <ac:spMkLst>
            <pc:docMk/>
            <pc:sldMk cId="3666735200" sldId="421"/>
            <ac:spMk id="13" creationId="{3A0B4045-754F-CC18-F98B-A2D941A60592}"/>
          </ac:spMkLst>
        </pc:spChg>
      </pc:sldChg>
      <pc:sldChg chg="addSp delSp modSp new mod modClrScheme chgLayout">
        <pc:chgData name="Zita Draper" userId="b063123c-f51f-481b-b99c-f574606c9ace" providerId="ADAL" clId="{D8797175-E13B-405B-AC29-8E2C1D4F1C94}" dt="2024-11-01T22:46:25.320" v="4156" actId="115"/>
        <pc:sldMkLst>
          <pc:docMk/>
          <pc:sldMk cId="230314471" sldId="422"/>
        </pc:sldMkLst>
        <pc:spChg chg="del mod ord">
          <ac:chgData name="Zita Draper" userId="b063123c-f51f-481b-b99c-f574606c9ace" providerId="ADAL" clId="{D8797175-E13B-405B-AC29-8E2C1D4F1C94}" dt="2024-11-01T22:46:05.544" v="4105" actId="700"/>
          <ac:spMkLst>
            <pc:docMk/>
            <pc:sldMk cId="230314471" sldId="422"/>
            <ac:spMk id="2" creationId="{5E338382-888C-31F8-E51B-5880AD86CCA8}"/>
          </ac:spMkLst>
        </pc:spChg>
        <pc:spChg chg="del mod ord">
          <ac:chgData name="Zita Draper" userId="b063123c-f51f-481b-b99c-f574606c9ace" providerId="ADAL" clId="{D8797175-E13B-405B-AC29-8E2C1D4F1C94}" dt="2024-11-01T22:46:05.544" v="4105" actId="700"/>
          <ac:spMkLst>
            <pc:docMk/>
            <pc:sldMk cId="230314471" sldId="422"/>
            <ac:spMk id="3" creationId="{AFC7F864-1DEB-174C-0E2A-BAAB062795A3}"/>
          </ac:spMkLst>
        </pc:spChg>
        <pc:spChg chg="del">
          <ac:chgData name="Zita Draper" userId="b063123c-f51f-481b-b99c-f574606c9ace" providerId="ADAL" clId="{D8797175-E13B-405B-AC29-8E2C1D4F1C94}" dt="2024-11-01T22:39:23.874" v="3653" actId="478"/>
          <ac:spMkLst>
            <pc:docMk/>
            <pc:sldMk cId="230314471" sldId="422"/>
            <ac:spMk id="4" creationId="{899F7CF9-3619-45CA-795F-A3FF2FCE195D}"/>
          </ac:spMkLst>
        </pc:spChg>
        <pc:spChg chg="del">
          <ac:chgData name="Zita Draper" userId="b063123c-f51f-481b-b99c-f574606c9ace" providerId="ADAL" clId="{D8797175-E13B-405B-AC29-8E2C1D4F1C94}" dt="2024-11-01T22:39:26.572" v="3654" actId="478"/>
          <ac:spMkLst>
            <pc:docMk/>
            <pc:sldMk cId="230314471" sldId="422"/>
            <ac:spMk id="5" creationId="{2733D36C-E055-841E-656B-78D30BEF1C7C}"/>
          </ac:spMkLst>
        </pc:spChg>
        <pc:spChg chg="mod ord">
          <ac:chgData name="Zita Draper" userId="b063123c-f51f-481b-b99c-f574606c9ace" providerId="ADAL" clId="{D8797175-E13B-405B-AC29-8E2C1D4F1C94}" dt="2024-11-01T22:46:05.544" v="4105" actId="700"/>
          <ac:spMkLst>
            <pc:docMk/>
            <pc:sldMk cId="230314471" sldId="422"/>
            <ac:spMk id="6" creationId="{7DC4AA9A-798F-4965-DCCB-7E39D4D4FE17}"/>
          </ac:spMkLst>
        </pc:spChg>
        <pc:spChg chg="add mod ord">
          <ac:chgData name="Zita Draper" userId="b063123c-f51f-481b-b99c-f574606c9ace" providerId="ADAL" clId="{D8797175-E13B-405B-AC29-8E2C1D4F1C94}" dt="2024-11-01T22:46:25.320" v="4156" actId="115"/>
          <ac:spMkLst>
            <pc:docMk/>
            <pc:sldMk cId="230314471" sldId="422"/>
            <ac:spMk id="7" creationId="{30C068EA-1656-940B-1CB1-51E989F5844B}"/>
          </ac:spMkLst>
        </pc:spChg>
        <pc:spChg chg="add del mod ord">
          <ac:chgData name="Zita Draper" userId="b063123c-f51f-481b-b99c-f574606c9ace" providerId="ADAL" clId="{D8797175-E13B-405B-AC29-8E2C1D4F1C94}" dt="2024-11-01T22:46:19.340" v="4151" actId="478"/>
          <ac:spMkLst>
            <pc:docMk/>
            <pc:sldMk cId="230314471" sldId="422"/>
            <ac:spMk id="8" creationId="{A16B0FBA-9969-8217-CC5E-1CDFE80F901D}"/>
          </ac:spMkLst>
        </pc:spChg>
      </pc:sldChg>
      <pc:sldChg chg="del">
        <pc:chgData name="Zita Draper" userId="b063123c-f51f-481b-b99c-f574606c9ace" providerId="ADAL" clId="{D8797175-E13B-405B-AC29-8E2C1D4F1C94}" dt="2024-11-01T09:55:18.761" v="81" actId="2696"/>
        <pc:sldMkLst>
          <pc:docMk/>
          <pc:sldMk cId="516745831" sldId="422"/>
        </pc:sldMkLst>
      </pc:sldChg>
      <pc:sldChg chg="del">
        <pc:chgData name="Zita Draper" userId="b063123c-f51f-481b-b99c-f574606c9ace" providerId="ADAL" clId="{D8797175-E13B-405B-AC29-8E2C1D4F1C94}" dt="2024-11-01T09:55:18.988" v="82" actId="2696"/>
        <pc:sldMkLst>
          <pc:docMk/>
          <pc:sldMk cId="973280265" sldId="423"/>
        </pc:sldMkLst>
      </pc:sldChg>
      <pc:sldChg chg="addSp delSp modSp new mod modNotesTx">
        <pc:chgData name="Zita Draper" userId="b063123c-f51f-481b-b99c-f574606c9ace" providerId="ADAL" clId="{D8797175-E13B-405B-AC29-8E2C1D4F1C94}" dt="2024-11-01T23:48:16.368" v="6447" actId="20577"/>
        <pc:sldMkLst>
          <pc:docMk/>
          <pc:sldMk cId="4119693908" sldId="423"/>
        </pc:sldMkLst>
        <pc:spChg chg="mod">
          <ac:chgData name="Zita Draper" userId="b063123c-f51f-481b-b99c-f574606c9ace" providerId="ADAL" clId="{D8797175-E13B-405B-AC29-8E2C1D4F1C94}" dt="2024-11-01T22:56:38.092" v="5263" actId="26606"/>
          <ac:spMkLst>
            <pc:docMk/>
            <pc:sldMk cId="4119693908" sldId="423"/>
            <ac:spMk id="2" creationId="{73BE7227-1F1E-9F77-B442-EA5C1F392C56}"/>
          </ac:spMkLst>
        </pc:spChg>
        <pc:spChg chg="del mod">
          <ac:chgData name="Zita Draper" userId="b063123c-f51f-481b-b99c-f574606c9ace" providerId="ADAL" clId="{D8797175-E13B-405B-AC29-8E2C1D4F1C94}" dt="2024-11-01T22:56:38.092" v="5263" actId="26606"/>
          <ac:spMkLst>
            <pc:docMk/>
            <pc:sldMk cId="4119693908" sldId="423"/>
            <ac:spMk id="3" creationId="{80E57B75-A249-5F11-FF5B-5F5C631249CC}"/>
          </ac:spMkLst>
        </pc:spChg>
        <pc:spChg chg="del">
          <ac:chgData name="Zita Draper" userId="b063123c-f51f-481b-b99c-f574606c9ace" providerId="ADAL" clId="{D8797175-E13B-405B-AC29-8E2C1D4F1C94}" dt="2024-11-01T22:39:30.472" v="3655" actId="478"/>
          <ac:spMkLst>
            <pc:docMk/>
            <pc:sldMk cId="4119693908" sldId="423"/>
            <ac:spMk id="4" creationId="{A8BAB76D-0387-EBFC-7369-D4E2A74EC851}"/>
          </ac:spMkLst>
        </pc:spChg>
        <pc:spChg chg="del">
          <ac:chgData name="Zita Draper" userId="b063123c-f51f-481b-b99c-f574606c9ace" providerId="ADAL" clId="{D8797175-E13B-405B-AC29-8E2C1D4F1C94}" dt="2024-11-01T22:39:33.146" v="3656" actId="478"/>
          <ac:spMkLst>
            <pc:docMk/>
            <pc:sldMk cId="4119693908" sldId="423"/>
            <ac:spMk id="5" creationId="{11BE1810-9420-9483-D2BF-D4C7392CBC27}"/>
          </ac:spMkLst>
        </pc:spChg>
        <pc:spChg chg="mod">
          <ac:chgData name="Zita Draper" userId="b063123c-f51f-481b-b99c-f574606c9ace" providerId="ADAL" clId="{D8797175-E13B-405B-AC29-8E2C1D4F1C94}" dt="2024-11-01T22:56:38.092" v="5263" actId="26606"/>
          <ac:spMkLst>
            <pc:docMk/>
            <pc:sldMk cId="4119693908" sldId="423"/>
            <ac:spMk id="6" creationId="{A109D449-E7BF-719B-12DD-F49105251BFE}"/>
          </ac:spMkLst>
        </pc:spChg>
        <pc:spChg chg="add del">
          <ac:chgData name="Zita Draper" userId="b063123c-f51f-481b-b99c-f574606c9ace" providerId="ADAL" clId="{D8797175-E13B-405B-AC29-8E2C1D4F1C94}" dt="2024-11-01T22:57:54.364" v="5343" actId="478"/>
          <ac:spMkLst>
            <pc:docMk/>
            <pc:sldMk cId="4119693908" sldId="423"/>
            <ac:spMk id="12" creationId="{89CBE9CB-0456-3157-7EB2-BE8C3E5291FB}"/>
          </ac:spMkLst>
        </pc:spChg>
        <pc:spChg chg="add del">
          <ac:chgData name="Zita Draper" userId="b063123c-f51f-481b-b99c-f574606c9ace" providerId="ADAL" clId="{D8797175-E13B-405B-AC29-8E2C1D4F1C94}" dt="2024-11-01T22:57:57.039" v="5344" actId="478"/>
          <ac:spMkLst>
            <pc:docMk/>
            <pc:sldMk cId="4119693908" sldId="423"/>
            <ac:spMk id="14" creationId="{4E9E979B-DE12-D926-6FA1-BE7362FC0524}"/>
          </ac:spMkLst>
        </pc:spChg>
        <pc:graphicFrameChg chg="add mod">
          <ac:chgData name="Zita Draper" userId="b063123c-f51f-481b-b99c-f574606c9ace" providerId="ADAL" clId="{D8797175-E13B-405B-AC29-8E2C1D4F1C94}" dt="2024-11-01T23:48:16.368" v="6447" actId="20577"/>
          <ac:graphicFrameMkLst>
            <pc:docMk/>
            <pc:sldMk cId="4119693908" sldId="423"/>
            <ac:graphicFrameMk id="8" creationId="{10D3C99D-0347-FB63-8831-E90D1483C18C}"/>
          </ac:graphicFrameMkLst>
        </pc:graphicFrameChg>
      </pc:sldChg>
      <pc:sldChg chg="delSp modSp new mod modClrScheme chgLayout">
        <pc:chgData name="Zita Draper" userId="b063123c-f51f-481b-b99c-f574606c9ace" providerId="ADAL" clId="{D8797175-E13B-405B-AC29-8E2C1D4F1C94}" dt="2024-11-02T00:13:53.472" v="8580" actId="26606"/>
        <pc:sldMkLst>
          <pc:docMk/>
          <pc:sldMk cId="819933539" sldId="424"/>
        </pc:sldMkLst>
        <pc:spChg chg="mod">
          <ac:chgData name="Zita Draper" userId="b063123c-f51f-481b-b99c-f574606c9ace" providerId="ADAL" clId="{D8797175-E13B-405B-AC29-8E2C1D4F1C94}" dt="2024-11-02T00:13:53.472" v="8580" actId="26606"/>
          <ac:spMkLst>
            <pc:docMk/>
            <pc:sldMk cId="819933539" sldId="424"/>
            <ac:spMk id="2" creationId="{2B845230-C257-AC28-C455-2FCBCE1878AA}"/>
          </ac:spMkLst>
        </pc:spChg>
        <pc:spChg chg="mod">
          <ac:chgData name="Zita Draper" userId="b063123c-f51f-481b-b99c-f574606c9ace" providerId="ADAL" clId="{D8797175-E13B-405B-AC29-8E2C1D4F1C94}" dt="2024-11-02T00:13:53.472" v="8580" actId="26606"/>
          <ac:spMkLst>
            <pc:docMk/>
            <pc:sldMk cId="819933539" sldId="424"/>
            <ac:spMk id="3" creationId="{BBDE072F-9668-AACB-2EF5-40E425797E53}"/>
          </ac:spMkLst>
        </pc:spChg>
        <pc:spChg chg="del">
          <ac:chgData name="Zita Draper" userId="b063123c-f51f-481b-b99c-f574606c9ace" providerId="ADAL" clId="{D8797175-E13B-405B-AC29-8E2C1D4F1C94}" dt="2024-11-01T22:39:38.012" v="3657" actId="478"/>
          <ac:spMkLst>
            <pc:docMk/>
            <pc:sldMk cId="819933539" sldId="424"/>
            <ac:spMk id="4" creationId="{2B557DC9-52A0-BD23-8F6F-A023B6AC956B}"/>
          </ac:spMkLst>
        </pc:spChg>
        <pc:spChg chg="del">
          <ac:chgData name="Zita Draper" userId="b063123c-f51f-481b-b99c-f574606c9ace" providerId="ADAL" clId="{D8797175-E13B-405B-AC29-8E2C1D4F1C94}" dt="2024-11-01T22:39:41.026" v="3658" actId="478"/>
          <ac:spMkLst>
            <pc:docMk/>
            <pc:sldMk cId="819933539" sldId="424"/>
            <ac:spMk id="5" creationId="{B0D84EE7-7EBC-F88B-30DC-8094F51325B9}"/>
          </ac:spMkLst>
        </pc:spChg>
        <pc:spChg chg="mod modVis">
          <ac:chgData name="Zita Draper" userId="b063123c-f51f-481b-b99c-f574606c9ace" providerId="ADAL" clId="{D8797175-E13B-405B-AC29-8E2C1D4F1C94}" dt="2024-11-02T00:13:53.472" v="8580" actId="26606"/>
          <ac:spMkLst>
            <pc:docMk/>
            <pc:sldMk cId="819933539" sldId="424"/>
            <ac:spMk id="6" creationId="{E4604E81-7E59-BD2C-D9EE-EF6968BD8B6E}"/>
          </ac:spMkLst>
        </pc:spChg>
      </pc:sldChg>
      <pc:sldChg chg="del">
        <pc:chgData name="Zita Draper" userId="b063123c-f51f-481b-b99c-f574606c9ace" providerId="ADAL" clId="{D8797175-E13B-405B-AC29-8E2C1D4F1C94}" dt="2024-11-01T09:55:19.226" v="83" actId="2696"/>
        <pc:sldMkLst>
          <pc:docMk/>
          <pc:sldMk cId="3914811069" sldId="424"/>
        </pc:sldMkLst>
      </pc:sldChg>
      <pc:sldChg chg="del">
        <pc:chgData name="Zita Draper" userId="b063123c-f51f-481b-b99c-f574606c9ace" providerId="ADAL" clId="{D8797175-E13B-405B-AC29-8E2C1D4F1C94}" dt="2024-11-01T09:55:19.458" v="84" actId="2696"/>
        <pc:sldMkLst>
          <pc:docMk/>
          <pc:sldMk cId="1089257984" sldId="425"/>
        </pc:sldMkLst>
      </pc:sldChg>
      <pc:sldChg chg="delSp modSp new mod modClrScheme chgLayout">
        <pc:chgData name="Zita Draper" userId="b063123c-f51f-481b-b99c-f574606c9ace" providerId="ADAL" clId="{D8797175-E13B-405B-AC29-8E2C1D4F1C94}" dt="2024-11-02T00:14:09.552" v="8581" actId="26606"/>
        <pc:sldMkLst>
          <pc:docMk/>
          <pc:sldMk cId="2916851372" sldId="425"/>
        </pc:sldMkLst>
        <pc:spChg chg="mod">
          <ac:chgData name="Zita Draper" userId="b063123c-f51f-481b-b99c-f574606c9ace" providerId="ADAL" clId="{D8797175-E13B-405B-AC29-8E2C1D4F1C94}" dt="2024-11-02T00:14:09.552" v="8581" actId="26606"/>
          <ac:spMkLst>
            <pc:docMk/>
            <pc:sldMk cId="2916851372" sldId="425"/>
            <ac:spMk id="2" creationId="{266ED893-2626-722B-2ABC-E51B1E4B139D}"/>
          </ac:spMkLst>
        </pc:spChg>
        <pc:spChg chg="mod">
          <ac:chgData name="Zita Draper" userId="b063123c-f51f-481b-b99c-f574606c9ace" providerId="ADAL" clId="{D8797175-E13B-405B-AC29-8E2C1D4F1C94}" dt="2024-11-02T00:14:09.552" v="8581" actId="26606"/>
          <ac:spMkLst>
            <pc:docMk/>
            <pc:sldMk cId="2916851372" sldId="425"/>
            <ac:spMk id="3" creationId="{3EBD5BA1-A191-F1EA-DC4A-8D38F17374D5}"/>
          </ac:spMkLst>
        </pc:spChg>
        <pc:spChg chg="del">
          <ac:chgData name="Zita Draper" userId="b063123c-f51f-481b-b99c-f574606c9ace" providerId="ADAL" clId="{D8797175-E13B-405B-AC29-8E2C1D4F1C94}" dt="2024-11-01T22:56:11.227" v="5257" actId="478"/>
          <ac:spMkLst>
            <pc:docMk/>
            <pc:sldMk cId="2916851372" sldId="425"/>
            <ac:spMk id="4" creationId="{6D7DB050-0A35-73C1-9BA1-387CDC2D48B4}"/>
          </ac:spMkLst>
        </pc:spChg>
        <pc:spChg chg="del">
          <ac:chgData name="Zita Draper" userId="b063123c-f51f-481b-b99c-f574606c9ace" providerId="ADAL" clId="{D8797175-E13B-405B-AC29-8E2C1D4F1C94}" dt="2024-11-01T22:56:13.807" v="5258" actId="478"/>
          <ac:spMkLst>
            <pc:docMk/>
            <pc:sldMk cId="2916851372" sldId="425"/>
            <ac:spMk id="5" creationId="{E912F53E-7D31-EDD2-EF59-890891024D59}"/>
          </ac:spMkLst>
        </pc:spChg>
        <pc:spChg chg="mod modVis">
          <ac:chgData name="Zita Draper" userId="b063123c-f51f-481b-b99c-f574606c9ace" providerId="ADAL" clId="{D8797175-E13B-405B-AC29-8E2C1D4F1C94}" dt="2024-11-02T00:14:09.552" v="8581" actId="26606"/>
          <ac:spMkLst>
            <pc:docMk/>
            <pc:sldMk cId="2916851372" sldId="425"/>
            <ac:spMk id="6" creationId="{BF8A38FF-CD30-8A61-F058-E2FDD3E201C5}"/>
          </ac:spMkLst>
        </pc:spChg>
      </pc:sldChg>
      <pc:sldChg chg="del">
        <pc:chgData name="Zita Draper" userId="b063123c-f51f-481b-b99c-f574606c9ace" providerId="ADAL" clId="{D8797175-E13B-405B-AC29-8E2C1D4F1C94}" dt="2024-11-01T09:55:19.720" v="85" actId="2696"/>
        <pc:sldMkLst>
          <pc:docMk/>
          <pc:sldMk cId="1640379163" sldId="426"/>
        </pc:sldMkLst>
      </pc:sldChg>
      <pc:sldChg chg="addSp delSp modSp new mod">
        <pc:chgData name="Zita Draper" userId="b063123c-f51f-481b-b99c-f574606c9ace" providerId="ADAL" clId="{D8797175-E13B-405B-AC29-8E2C1D4F1C94}" dt="2024-11-02T00:19:16.551" v="8978" actId="478"/>
        <pc:sldMkLst>
          <pc:docMk/>
          <pc:sldMk cId="2594046775" sldId="426"/>
        </pc:sldMkLst>
        <pc:spChg chg="mod">
          <ac:chgData name="Zita Draper" userId="b063123c-f51f-481b-b99c-f574606c9ace" providerId="ADAL" clId="{D8797175-E13B-405B-AC29-8E2C1D4F1C94}" dt="2024-11-02T00:19:09.789" v="8976" actId="26606"/>
          <ac:spMkLst>
            <pc:docMk/>
            <pc:sldMk cId="2594046775" sldId="426"/>
            <ac:spMk id="2" creationId="{F484B07D-6C99-96D9-9478-F9F9CBBCDF5A}"/>
          </ac:spMkLst>
        </pc:spChg>
        <pc:spChg chg="del mod">
          <ac:chgData name="Zita Draper" userId="b063123c-f51f-481b-b99c-f574606c9ace" providerId="ADAL" clId="{D8797175-E13B-405B-AC29-8E2C1D4F1C94}" dt="2024-11-02T00:19:09.789" v="8976" actId="26606"/>
          <ac:spMkLst>
            <pc:docMk/>
            <pc:sldMk cId="2594046775" sldId="426"/>
            <ac:spMk id="3" creationId="{8077B27F-6485-4083-FE8B-AAEC215B6E68}"/>
          </ac:spMkLst>
        </pc:spChg>
        <pc:spChg chg="del">
          <ac:chgData name="Zita Draper" userId="b063123c-f51f-481b-b99c-f574606c9ace" providerId="ADAL" clId="{D8797175-E13B-405B-AC29-8E2C1D4F1C94}" dt="2024-11-01T22:56:17.288" v="5259" actId="478"/>
          <ac:spMkLst>
            <pc:docMk/>
            <pc:sldMk cId="2594046775" sldId="426"/>
            <ac:spMk id="4" creationId="{693D43A5-0659-7AF9-40CA-8DB03815372F}"/>
          </ac:spMkLst>
        </pc:spChg>
        <pc:spChg chg="del">
          <ac:chgData name="Zita Draper" userId="b063123c-f51f-481b-b99c-f574606c9ace" providerId="ADAL" clId="{D8797175-E13B-405B-AC29-8E2C1D4F1C94}" dt="2024-11-01T22:56:19.818" v="5260" actId="478"/>
          <ac:spMkLst>
            <pc:docMk/>
            <pc:sldMk cId="2594046775" sldId="426"/>
            <ac:spMk id="5" creationId="{A05A2A6A-DEA9-D50E-65A5-9DEB1E4D9E65}"/>
          </ac:spMkLst>
        </pc:spChg>
        <pc:spChg chg="mod">
          <ac:chgData name="Zita Draper" userId="b063123c-f51f-481b-b99c-f574606c9ace" providerId="ADAL" clId="{D8797175-E13B-405B-AC29-8E2C1D4F1C94}" dt="2024-11-02T00:19:09.789" v="8976" actId="26606"/>
          <ac:spMkLst>
            <pc:docMk/>
            <pc:sldMk cId="2594046775" sldId="426"/>
            <ac:spMk id="6" creationId="{9D759FA3-D43D-1489-3081-C51F28D821B0}"/>
          </ac:spMkLst>
        </pc:spChg>
        <pc:spChg chg="add del">
          <ac:chgData name="Zita Draper" userId="b063123c-f51f-481b-b99c-f574606c9ace" providerId="ADAL" clId="{D8797175-E13B-405B-AC29-8E2C1D4F1C94}" dt="2024-11-02T00:19:13.100" v="8977" actId="478"/>
          <ac:spMkLst>
            <pc:docMk/>
            <pc:sldMk cId="2594046775" sldId="426"/>
            <ac:spMk id="12" creationId="{207E0895-2EEE-CADD-8512-201D30E2DD3F}"/>
          </ac:spMkLst>
        </pc:spChg>
        <pc:spChg chg="add del">
          <ac:chgData name="Zita Draper" userId="b063123c-f51f-481b-b99c-f574606c9ace" providerId="ADAL" clId="{D8797175-E13B-405B-AC29-8E2C1D4F1C94}" dt="2024-11-02T00:19:16.551" v="8978" actId="478"/>
          <ac:spMkLst>
            <pc:docMk/>
            <pc:sldMk cId="2594046775" sldId="426"/>
            <ac:spMk id="14" creationId="{D157EDFC-EFF4-963E-18C7-52550A06942B}"/>
          </ac:spMkLst>
        </pc:spChg>
        <pc:graphicFrameChg chg="add">
          <ac:chgData name="Zita Draper" userId="b063123c-f51f-481b-b99c-f574606c9ace" providerId="ADAL" clId="{D8797175-E13B-405B-AC29-8E2C1D4F1C94}" dt="2024-11-02T00:19:09.789" v="8976" actId="26606"/>
          <ac:graphicFrameMkLst>
            <pc:docMk/>
            <pc:sldMk cId="2594046775" sldId="426"/>
            <ac:graphicFrameMk id="8" creationId="{EBC037AF-4E55-63F9-3FF8-24533CE8DC91}"/>
          </ac:graphicFrameMkLst>
        </pc:graphicFrameChg>
      </pc:sldChg>
      <pc:sldChg chg="addSp delSp modSp new mod modClrScheme chgLayout">
        <pc:chgData name="Zita Draper" userId="b063123c-f51f-481b-b99c-f574606c9ace" providerId="ADAL" clId="{D8797175-E13B-405B-AC29-8E2C1D4F1C94}" dt="2024-11-01T23:44:08.260" v="6124" actId="14100"/>
        <pc:sldMkLst>
          <pc:docMk/>
          <pc:sldMk cId="391841866" sldId="427"/>
        </pc:sldMkLst>
        <pc:spChg chg="del mod ord">
          <ac:chgData name="Zita Draper" userId="b063123c-f51f-481b-b99c-f574606c9ace" providerId="ADAL" clId="{D8797175-E13B-405B-AC29-8E2C1D4F1C94}" dt="2024-11-01T23:03:16.082" v="5917" actId="700"/>
          <ac:spMkLst>
            <pc:docMk/>
            <pc:sldMk cId="391841866" sldId="427"/>
            <ac:spMk id="2" creationId="{82084CBD-EF37-49D4-5977-FF5B9F41229C}"/>
          </ac:spMkLst>
        </pc:spChg>
        <pc:spChg chg="del mod ord">
          <ac:chgData name="Zita Draper" userId="b063123c-f51f-481b-b99c-f574606c9ace" providerId="ADAL" clId="{D8797175-E13B-405B-AC29-8E2C1D4F1C94}" dt="2024-11-01T23:03:16.082" v="5917" actId="700"/>
          <ac:spMkLst>
            <pc:docMk/>
            <pc:sldMk cId="391841866" sldId="427"/>
            <ac:spMk id="3" creationId="{33DC26B2-BDD2-BA8D-7AD4-FF940B1699FD}"/>
          </ac:spMkLst>
        </pc:spChg>
        <pc:spChg chg="del">
          <ac:chgData name="Zita Draper" userId="b063123c-f51f-481b-b99c-f574606c9ace" providerId="ADAL" clId="{D8797175-E13B-405B-AC29-8E2C1D4F1C94}" dt="2024-11-01T22:56:23.126" v="5261" actId="478"/>
          <ac:spMkLst>
            <pc:docMk/>
            <pc:sldMk cId="391841866" sldId="427"/>
            <ac:spMk id="4" creationId="{474DBE23-3912-0FDC-91E6-3F0617A8DE9E}"/>
          </ac:spMkLst>
        </pc:spChg>
        <pc:spChg chg="del">
          <ac:chgData name="Zita Draper" userId="b063123c-f51f-481b-b99c-f574606c9ace" providerId="ADAL" clId="{D8797175-E13B-405B-AC29-8E2C1D4F1C94}" dt="2024-11-01T22:56:25.567" v="5262" actId="478"/>
          <ac:spMkLst>
            <pc:docMk/>
            <pc:sldMk cId="391841866" sldId="427"/>
            <ac:spMk id="5" creationId="{E7350B9B-344B-B3E1-88B9-4D194A0D29DE}"/>
          </ac:spMkLst>
        </pc:spChg>
        <pc:spChg chg="mod ord">
          <ac:chgData name="Zita Draper" userId="b063123c-f51f-481b-b99c-f574606c9ace" providerId="ADAL" clId="{D8797175-E13B-405B-AC29-8E2C1D4F1C94}" dt="2024-11-01T23:03:16.082" v="5917" actId="700"/>
          <ac:spMkLst>
            <pc:docMk/>
            <pc:sldMk cId="391841866" sldId="427"/>
            <ac:spMk id="6" creationId="{4EB37361-187A-5925-C993-0824AF59E938}"/>
          </ac:spMkLst>
        </pc:spChg>
        <pc:spChg chg="add mod ord">
          <ac:chgData name="Zita Draper" userId="b063123c-f51f-481b-b99c-f574606c9ace" providerId="ADAL" clId="{D8797175-E13B-405B-AC29-8E2C1D4F1C94}" dt="2024-11-01T23:44:08.260" v="6124" actId="14100"/>
          <ac:spMkLst>
            <pc:docMk/>
            <pc:sldMk cId="391841866" sldId="427"/>
            <ac:spMk id="7" creationId="{3F0096DD-F28E-C778-6FB8-6A3B748B3651}"/>
          </ac:spMkLst>
        </pc:spChg>
        <pc:spChg chg="add del mod ord">
          <ac:chgData name="Zita Draper" userId="b063123c-f51f-481b-b99c-f574606c9ace" providerId="ADAL" clId="{D8797175-E13B-405B-AC29-8E2C1D4F1C94}" dt="2024-11-01T23:03:47.162" v="5956" actId="478"/>
          <ac:spMkLst>
            <pc:docMk/>
            <pc:sldMk cId="391841866" sldId="427"/>
            <ac:spMk id="8" creationId="{59FC0D1E-7353-EF37-EE3E-1EF883BE54E6}"/>
          </ac:spMkLst>
        </pc:spChg>
      </pc:sldChg>
      <pc:sldChg chg="del">
        <pc:chgData name="Zita Draper" userId="b063123c-f51f-481b-b99c-f574606c9ace" providerId="ADAL" clId="{D8797175-E13B-405B-AC29-8E2C1D4F1C94}" dt="2024-11-01T09:55:19.931" v="86" actId="2696"/>
        <pc:sldMkLst>
          <pc:docMk/>
          <pc:sldMk cId="1020270480" sldId="427"/>
        </pc:sldMkLst>
      </pc:sldChg>
      <pc:sldChg chg="addSp delSp modSp new mod modClrScheme chgLayout">
        <pc:chgData name="Zita Draper" userId="b063123c-f51f-481b-b99c-f574606c9ace" providerId="ADAL" clId="{D8797175-E13B-405B-AC29-8E2C1D4F1C94}" dt="2024-11-02T00:14:31.206" v="8585" actId="26606"/>
        <pc:sldMkLst>
          <pc:docMk/>
          <pc:sldMk cId="2017555211" sldId="428"/>
        </pc:sldMkLst>
        <pc:spChg chg="del mod ord">
          <ac:chgData name="Zita Draper" userId="b063123c-f51f-481b-b99c-f574606c9ace" providerId="ADAL" clId="{D8797175-E13B-405B-AC29-8E2C1D4F1C94}" dt="2024-11-01T23:03:53.437" v="5958" actId="700"/>
          <ac:spMkLst>
            <pc:docMk/>
            <pc:sldMk cId="2017555211" sldId="428"/>
            <ac:spMk id="2" creationId="{9AD5555F-1F1B-80A8-73CD-6A1D153C1412}"/>
          </ac:spMkLst>
        </pc:spChg>
        <pc:spChg chg="del mod ord">
          <ac:chgData name="Zita Draper" userId="b063123c-f51f-481b-b99c-f574606c9ace" providerId="ADAL" clId="{D8797175-E13B-405B-AC29-8E2C1D4F1C94}" dt="2024-11-01T23:06:50.547" v="5962" actId="478"/>
          <ac:spMkLst>
            <pc:docMk/>
            <pc:sldMk cId="2017555211" sldId="428"/>
            <ac:spMk id="3" creationId="{DF147983-8374-B051-66FB-7B17B4896BE5}"/>
          </ac:spMkLst>
        </pc:spChg>
        <pc:spChg chg="del mod ord">
          <ac:chgData name="Zita Draper" userId="b063123c-f51f-481b-b99c-f574606c9ace" providerId="ADAL" clId="{D8797175-E13B-405B-AC29-8E2C1D4F1C94}" dt="2024-11-01T23:06:53.227" v="5963" actId="478"/>
          <ac:spMkLst>
            <pc:docMk/>
            <pc:sldMk cId="2017555211" sldId="428"/>
            <ac:spMk id="4" creationId="{F3F1D9BD-EC54-A4C7-2E9B-2FAD4BE143C4}"/>
          </ac:spMkLst>
        </pc:spChg>
        <pc:spChg chg="mod ord modVis">
          <ac:chgData name="Zita Draper" userId="b063123c-f51f-481b-b99c-f574606c9ace" providerId="ADAL" clId="{D8797175-E13B-405B-AC29-8E2C1D4F1C94}" dt="2024-11-02T00:14:31.206" v="8585" actId="26606"/>
          <ac:spMkLst>
            <pc:docMk/>
            <pc:sldMk cId="2017555211" sldId="428"/>
            <ac:spMk id="5" creationId="{5CF13300-5AED-C52F-0AC8-6D17476AA1DA}"/>
          </ac:spMkLst>
        </pc:spChg>
        <pc:spChg chg="del mod ord">
          <ac:chgData name="Zita Draper" userId="b063123c-f51f-481b-b99c-f574606c9ace" providerId="ADAL" clId="{D8797175-E13B-405B-AC29-8E2C1D4F1C94}" dt="2024-11-01T23:03:53.437" v="5958" actId="700"/>
          <ac:spMkLst>
            <pc:docMk/>
            <pc:sldMk cId="2017555211" sldId="428"/>
            <ac:spMk id="6" creationId="{4DDCC44A-D0F5-43E0-3571-72C9DB54E783}"/>
          </ac:spMkLst>
        </pc:spChg>
        <pc:spChg chg="add mod ord">
          <ac:chgData name="Zita Draper" userId="b063123c-f51f-481b-b99c-f574606c9ace" providerId="ADAL" clId="{D8797175-E13B-405B-AC29-8E2C1D4F1C94}" dt="2024-11-02T00:14:31.206" v="8585" actId="26606"/>
          <ac:spMkLst>
            <pc:docMk/>
            <pc:sldMk cId="2017555211" sldId="428"/>
            <ac:spMk id="7" creationId="{67E4E08C-A365-68BB-4EC9-E0E0EF4ED699}"/>
          </ac:spMkLst>
        </pc:spChg>
        <pc:spChg chg="add mod ord">
          <ac:chgData name="Zita Draper" userId="b063123c-f51f-481b-b99c-f574606c9ace" providerId="ADAL" clId="{D8797175-E13B-405B-AC29-8E2C1D4F1C94}" dt="2024-11-02T00:14:31.206" v="8585" actId="26606"/>
          <ac:spMkLst>
            <pc:docMk/>
            <pc:sldMk cId="2017555211" sldId="428"/>
            <ac:spMk id="8" creationId="{C6DF80E6-B96C-BF7E-0ACE-E6AF6FD7E7BB}"/>
          </ac:spMkLst>
        </pc:spChg>
      </pc:sldChg>
      <pc:sldChg chg="del">
        <pc:chgData name="Zita Draper" userId="b063123c-f51f-481b-b99c-f574606c9ace" providerId="ADAL" clId="{D8797175-E13B-405B-AC29-8E2C1D4F1C94}" dt="2024-11-01T09:55:20.173" v="87" actId="2696"/>
        <pc:sldMkLst>
          <pc:docMk/>
          <pc:sldMk cId="3737040969" sldId="428"/>
        </pc:sldMkLst>
      </pc:sldChg>
      <pc:sldChg chg="delSp modSp new mod modClrScheme chgLayout">
        <pc:chgData name="Zita Draper" userId="b063123c-f51f-481b-b99c-f574606c9ace" providerId="ADAL" clId="{D8797175-E13B-405B-AC29-8E2C1D4F1C94}" dt="2024-11-02T00:14:37.668" v="8586" actId="26606"/>
        <pc:sldMkLst>
          <pc:docMk/>
          <pc:sldMk cId="1202503303" sldId="429"/>
        </pc:sldMkLst>
        <pc:spChg chg="mod">
          <ac:chgData name="Zita Draper" userId="b063123c-f51f-481b-b99c-f574606c9ace" providerId="ADAL" clId="{D8797175-E13B-405B-AC29-8E2C1D4F1C94}" dt="2024-11-02T00:14:37.668" v="8586" actId="26606"/>
          <ac:spMkLst>
            <pc:docMk/>
            <pc:sldMk cId="1202503303" sldId="429"/>
            <ac:spMk id="2" creationId="{11915C38-3C7C-4C70-F38A-BF062B599D84}"/>
          </ac:spMkLst>
        </pc:spChg>
        <pc:spChg chg="mod">
          <ac:chgData name="Zita Draper" userId="b063123c-f51f-481b-b99c-f574606c9ace" providerId="ADAL" clId="{D8797175-E13B-405B-AC29-8E2C1D4F1C94}" dt="2024-11-02T00:14:37.668" v="8586" actId="26606"/>
          <ac:spMkLst>
            <pc:docMk/>
            <pc:sldMk cId="1202503303" sldId="429"/>
            <ac:spMk id="3" creationId="{7738BAFB-338E-E18E-4847-C3652494E1AD}"/>
          </ac:spMkLst>
        </pc:spChg>
        <pc:spChg chg="del">
          <ac:chgData name="Zita Draper" userId="b063123c-f51f-481b-b99c-f574606c9ace" providerId="ADAL" clId="{D8797175-E13B-405B-AC29-8E2C1D4F1C94}" dt="2024-11-01T23:06:57.007" v="5964" actId="478"/>
          <ac:spMkLst>
            <pc:docMk/>
            <pc:sldMk cId="1202503303" sldId="429"/>
            <ac:spMk id="4" creationId="{33111C49-0CEA-CFC3-D854-872EED0DB3A8}"/>
          </ac:spMkLst>
        </pc:spChg>
        <pc:spChg chg="del">
          <ac:chgData name="Zita Draper" userId="b063123c-f51f-481b-b99c-f574606c9ace" providerId="ADAL" clId="{D8797175-E13B-405B-AC29-8E2C1D4F1C94}" dt="2024-11-01T23:06:59.786" v="5965" actId="478"/>
          <ac:spMkLst>
            <pc:docMk/>
            <pc:sldMk cId="1202503303" sldId="429"/>
            <ac:spMk id="5" creationId="{16DBC9BC-4884-3370-788A-14E671832F74}"/>
          </ac:spMkLst>
        </pc:spChg>
        <pc:spChg chg="mod modVis">
          <ac:chgData name="Zita Draper" userId="b063123c-f51f-481b-b99c-f574606c9ace" providerId="ADAL" clId="{D8797175-E13B-405B-AC29-8E2C1D4F1C94}" dt="2024-11-02T00:14:37.668" v="8586" actId="26606"/>
          <ac:spMkLst>
            <pc:docMk/>
            <pc:sldMk cId="1202503303" sldId="429"/>
            <ac:spMk id="6" creationId="{8EFB2DB9-2C71-7729-79B2-D031C244C6F2}"/>
          </ac:spMkLst>
        </pc:spChg>
      </pc:sldChg>
      <pc:sldChg chg="del">
        <pc:chgData name="Zita Draper" userId="b063123c-f51f-481b-b99c-f574606c9ace" providerId="ADAL" clId="{D8797175-E13B-405B-AC29-8E2C1D4F1C94}" dt="2024-11-01T09:55:20.435" v="88" actId="2696"/>
        <pc:sldMkLst>
          <pc:docMk/>
          <pc:sldMk cId="2861176152" sldId="429"/>
        </pc:sldMkLst>
      </pc:sldChg>
      <pc:sldChg chg="delSp modSp new mod modClrScheme chgLayout">
        <pc:chgData name="Zita Draper" userId="b063123c-f51f-481b-b99c-f574606c9ace" providerId="ADAL" clId="{D8797175-E13B-405B-AC29-8E2C1D4F1C94}" dt="2024-11-02T00:14:45.375" v="8587" actId="26606"/>
        <pc:sldMkLst>
          <pc:docMk/>
          <pc:sldMk cId="2732344690" sldId="430"/>
        </pc:sldMkLst>
        <pc:spChg chg="mod">
          <ac:chgData name="Zita Draper" userId="b063123c-f51f-481b-b99c-f574606c9ace" providerId="ADAL" clId="{D8797175-E13B-405B-AC29-8E2C1D4F1C94}" dt="2024-11-02T00:14:45.375" v="8587" actId="26606"/>
          <ac:spMkLst>
            <pc:docMk/>
            <pc:sldMk cId="2732344690" sldId="430"/>
            <ac:spMk id="2" creationId="{E5C3B664-BD4C-80FE-A153-3BABA0FAFCA7}"/>
          </ac:spMkLst>
        </pc:spChg>
        <pc:spChg chg="mod">
          <ac:chgData name="Zita Draper" userId="b063123c-f51f-481b-b99c-f574606c9ace" providerId="ADAL" clId="{D8797175-E13B-405B-AC29-8E2C1D4F1C94}" dt="2024-11-02T00:14:45.375" v="8587" actId="26606"/>
          <ac:spMkLst>
            <pc:docMk/>
            <pc:sldMk cId="2732344690" sldId="430"/>
            <ac:spMk id="3" creationId="{057DA06A-DEB0-504A-DAD7-7E11842BAA79}"/>
          </ac:spMkLst>
        </pc:spChg>
        <pc:spChg chg="del">
          <ac:chgData name="Zita Draper" userId="b063123c-f51f-481b-b99c-f574606c9ace" providerId="ADAL" clId="{D8797175-E13B-405B-AC29-8E2C1D4F1C94}" dt="2024-11-01T23:07:04.644" v="5966" actId="478"/>
          <ac:spMkLst>
            <pc:docMk/>
            <pc:sldMk cId="2732344690" sldId="430"/>
            <ac:spMk id="4" creationId="{28D4101E-62CE-D78E-FCC4-79288F663221}"/>
          </ac:spMkLst>
        </pc:spChg>
        <pc:spChg chg="del">
          <ac:chgData name="Zita Draper" userId="b063123c-f51f-481b-b99c-f574606c9ace" providerId="ADAL" clId="{D8797175-E13B-405B-AC29-8E2C1D4F1C94}" dt="2024-11-01T23:07:07.477" v="5967" actId="478"/>
          <ac:spMkLst>
            <pc:docMk/>
            <pc:sldMk cId="2732344690" sldId="430"/>
            <ac:spMk id="5" creationId="{3C01D5B6-FD76-F112-DBDE-9A031C5A55E4}"/>
          </ac:spMkLst>
        </pc:spChg>
        <pc:spChg chg="mod modVis">
          <ac:chgData name="Zita Draper" userId="b063123c-f51f-481b-b99c-f574606c9ace" providerId="ADAL" clId="{D8797175-E13B-405B-AC29-8E2C1D4F1C94}" dt="2024-11-02T00:14:45.375" v="8587" actId="26606"/>
          <ac:spMkLst>
            <pc:docMk/>
            <pc:sldMk cId="2732344690" sldId="430"/>
            <ac:spMk id="6" creationId="{FD299E05-DBE1-96CE-005D-05EAEFC618E3}"/>
          </ac:spMkLst>
        </pc:spChg>
      </pc:sldChg>
      <pc:sldChg chg="del">
        <pc:chgData name="Zita Draper" userId="b063123c-f51f-481b-b99c-f574606c9ace" providerId="ADAL" clId="{D8797175-E13B-405B-AC29-8E2C1D4F1C94}" dt="2024-11-01T09:55:20.696" v="89" actId="2696"/>
        <pc:sldMkLst>
          <pc:docMk/>
          <pc:sldMk cId="3595175596" sldId="430"/>
        </pc:sldMkLst>
      </pc:sldChg>
      <pc:sldChg chg="addSp delSp modSp new mod modClrScheme chgLayout">
        <pc:chgData name="Zita Draper" userId="b063123c-f51f-481b-b99c-f574606c9ace" providerId="ADAL" clId="{D8797175-E13B-405B-AC29-8E2C1D4F1C94}" dt="2024-11-01T23:55:01.337" v="6981" actId="478"/>
        <pc:sldMkLst>
          <pc:docMk/>
          <pc:sldMk cId="349336271" sldId="431"/>
        </pc:sldMkLst>
        <pc:spChg chg="del mod ord">
          <ac:chgData name="Zita Draper" userId="b063123c-f51f-481b-b99c-f574606c9ace" providerId="ADAL" clId="{D8797175-E13B-405B-AC29-8E2C1D4F1C94}" dt="2024-11-01T23:54:48.169" v="6949" actId="700"/>
          <ac:spMkLst>
            <pc:docMk/>
            <pc:sldMk cId="349336271" sldId="431"/>
            <ac:spMk id="2" creationId="{25CD29DE-BBCC-5473-3398-FFF3E9B6A614}"/>
          </ac:spMkLst>
        </pc:spChg>
        <pc:spChg chg="del mod ord">
          <ac:chgData name="Zita Draper" userId="b063123c-f51f-481b-b99c-f574606c9ace" providerId="ADAL" clId="{D8797175-E13B-405B-AC29-8E2C1D4F1C94}" dt="2024-11-01T23:54:48.169" v="6949" actId="700"/>
          <ac:spMkLst>
            <pc:docMk/>
            <pc:sldMk cId="349336271" sldId="431"/>
            <ac:spMk id="3" creationId="{E29190F6-55F7-BC66-4970-6CB769165881}"/>
          </ac:spMkLst>
        </pc:spChg>
        <pc:spChg chg="add mod ord">
          <ac:chgData name="Zita Draper" userId="b063123c-f51f-481b-b99c-f574606c9ace" providerId="ADAL" clId="{D8797175-E13B-405B-AC29-8E2C1D4F1C94}" dt="2024-11-01T23:54:59.389" v="6980" actId="115"/>
          <ac:spMkLst>
            <pc:docMk/>
            <pc:sldMk cId="349336271" sldId="431"/>
            <ac:spMk id="4" creationId="{1AE54B7D-B780-A0AC-0FFC-B41F85C19C3F}"/>
          </ac:spMkLst>
        </pc:spChg>
        <pc:spChg chg="del">
          <ac:chgData name="Zita Draper" userId="b063123c-f51f-481b-b99c-f574606c9ace" providerId="ADAL" clId="{D8797175-E13B-405B-AC29-8E2C1D4F1C94}" dt="2024-11-01T23:07:11.245" v="5968" actId="478"/>
          <ac:spMkLst>
            <pc:docMk/>
            <pc:sldMk cId="349336271" sldId="431"/>
            <ac:spMk id="4" creationId="{CEBF0342-D712-3D97-5B1D-39C52599C73B}"/>
          </ac:spMkLst>
        </pc:spChg>
        <pc:spChg chg="add del mod ord">
          <ac:chgData name="Zita Draper" userId="b063123c-f51f-481b-b99c-f574606c9ace" providerId="ADAL" clId="{D8797175-E13B-405B-AC29-8E2C1D4F1C94}" dt="2024-11-01T23:55:01.337" v="6981" actId="478"/>
          <ac:spMkLst>
            <pc:docMk/>
            <pc:sldMk cId="349336271" sldId="431"/>
            <ac:spMk id="5" creationId="{5A404ADF-A423-8762-F51E-DC158F533D97}"/>
          </ac:spMkLst>
        </pc:spChg>
        <pc:spChg chg="del">
          <ac:chgData name="Zita Draper" userId="b063123c-f51f-481b-b99c-f574606c9ace" providerId="ADAL" clId="{D8797175-E13B-405B-AC29-8E2C1D4F1C94}" dt="2024-11-01T23:07:14.439" v="5969" actId="478"/>
          <ac:spMkLst>
            <pc:docMk/>
            <pc:sldMk cId="349336271" sldId="431"/>
            <ac:spMk id="5" creationId="{6021D409-912F-C530-703E-06494B65D0DD}"/>
          </ac:spMkLst>
        </pc:spChg>
        <pc:spChg chg="mod ord">
          <ac:chgData name="Zita Draper" userId="b063123c-f51f-481b-b99c-f574606c9ace" providerId="ADAL" clId="{D8797175-E13B-405B-AC29-8E2C1D4F1C94}" dt="2024-11-01T23:54:48.169" v="6949" actId="700"/>
          <ac:spMkLst>
            <pc:docMk/>
            <pc:sldMk cId="349336271" sldId="431"/>
            <ac:spMk id="6" creationId="{43068E32-9907-B0A7-CF3A-F68BF8D0C709}"/>
          </ac:spMkLst>
        </pc:spChg>
      </pc:sldChg>
      <pc:sldChg chg="del">
        <pc:chgData name="Zita Draper" userId="b063123c-f51f-481b-b99c-f574606c9ace" providerId="ADAL" clId="{D8797175-E13B-405B-AC29-8E2C1D4F1C94}" dt="2024-11-01T09:55:20.970" v="90" actId="2696"/>
        <pc:sldMkLst>
          <pc:docMk/>
          <pc:sldMk cId="2853545938" sldId="431"/>
        </pc:sldMkLst>
      </pc:sldChg>
      <pc:sldChg chg="delSp modSp new mod modClrScheme chgLayout">
        <pc:chgData name="Zita Draper" userId="b063123c-f51f-481b-b99c-f574606c9ace" providerId="ADAL" clId="{D8797175-E13B-405B-AC29-8E2C1D4F1C94}" dt="2024-11-02T00:15:06.871" v="8588" actId="26606"/>
        <pc:sldMkLst>
          <pc:docMk/>
          <pc:sldMk cId="1181388917" sldId="432"/>
        </pc:sldMkLst>
        <pc:spChg chg="mod">
          <ac:chgData name="Zita Draper" userId="b063123c-f51f-481b-b99c-f574606c9ace" providerId="ADAL" clId="{D8797175-E13B-405B-AC29-8E2C1D4F1C94}" dt="2024-11-02T00:15:06.871" v="8588" actId="26606"/>
          <ac:spMkLst>
            <pc:docMk/>
            <pc:sldMk cId="1181388917" sldId="432"/>
            <ac:spMk id="2" creationId="{6B61EAE1-0F58-E572-8EE4-020BDD88AACA}"/>
          </ac:spMkLst>
        </pc:spChg>
        <pc:spChg chg="mod">
          <ac:chgData name="Zita Draper" userId="b063123c-f51f-481b-b99c-f574606c9ace" providerId="ADAL" clId="{D8797175-E13B-405B-AC29-8E2C1D4F1C94}" dt="2024-11-02T00:15:06.871" v="8588" actId="26606"/>
          <ac:spMkLst>
            <pc:docMk/>
            <pc:sldMk cId="1181388917" sldId="432"/>
            <ac:spMk id="3" creationId="{E2B689CB-FEB3-1338-1A17-BD6BDECF7E2F}"/>
          </ac:spMkLst>
        </pc:spChg>
        <pc:spChg chg="del">
          <ac:chgData name="Zita Draper" userId="b063123c-f51f-481b-b99c-f574606c9ace" providerId="ADAL" clId="{D8797175-E13B-405B-AC29-8E2C1D4F1C94}" dt="2024-11-01T23:55:06.032" v="6982" actId="478"/>
          <ac:spMkLst>
            <pc:docMk/>
            <pc:sldMk cId="1181388917" sldId="432"/>
            <ac:spMk id="4" creationId="{F0D07126-EA19-0594-8CB0-3011A8E211CB}"/>
          </ac:spMkLst>
        </pc:spChg>
        <pc:spChg chg="del">
          <ac:chgData name="Zita Draper" userId="b063123c-f51f-481b-b99c-f574606c9ace" providerId="ADAL" clId="{D8797175-E13B-405B-AC29-8E2C1D4F1C94}" dt="2024-11-01T23:55:08.911" v="6983" actId="478"/>
          <ac:spMkLst>
            <pc:docMk/>
            <pc:sldMk cId="1181388917" sldId="432"/>
            <ac:spMk id="5" creationId="{27AF5989-2EC3-550C-4C26-46F0BED148F6}"/>
          </ac:spMkLst>
        </pc:spChg>
        <pc:spChg chg="mod modVis">
          <ac:chgData name="Zita Draper" userId="b063123c-f51f-481b-b99c-f574606c9ace" providerId="ADAL" clId="{D8797175-E13B-405B-AC29-8E2C1D4F1C94}" dt="2024-11-02T00:15:06.871" v="8588" actId="26606"/>
          <ac:spMkLst>
            <pc:docMk/>
            <pc:sldMk cId="1181388917" sldId="432"/>
            <ac:spMk id="6" creationId="{3A8C1E7D-E56F-547E-8117-7D84815C39B1}"/>
          </ac:spMkLst>
        </pc:spChg>
      </pc:sldChg>
      <pc:sldChg chg="del">
        <pc:chgData name="Zita Draper" userId="b063123c-f51f-481b-b99c-f574606c9ace" providerId="ADAL" clId="{D8797175-E13B-405B-AC29-8E2C1D4F1C94}" dt="2024-11-01T09:55:21.227" v="91" actId="2696"/>
        <pc:sldMkLst>
          <pc:docMk/>
          <pc:sldMk cId="3500966318" sldId="432"/>
        </pc:sldMkLst>
      </pc:sldChg>
      <pc:sldChg chg="del">
        <pc:chgData name="Zita Draper" userId="b063123c-f51f-481b-b99c-f574606c9ace" providerId="ADAL" clId="{D8797175-E13B-405B-AC29-8E2C1D4F1C94}" dt="2024-11-01T09:55:21.476" v="92" actId="2696"/>
        <pc:sldMkLst>
          <pc:docMk/>
          <pc:sldMk cId="3540851528" sldId="433"/>
        </pc:sldMkLst>
      </pc:sldChg>
      <pc:sldChg chg="addSp delSp modSp new mod">
        <pc:chgData name="Zita Draper" userId="b063123c-f51f-481b-b99c-f574606c9ace" providerId="ADAL" clId="{D8797175-E13B-405B-AC29-8E2C1D4F1C94}" dt="2024-11-02T00:24:04.162" v="9331" actId="478"/>
        <pc:sldMkLst>
          <pc:docMk/>
          <pc:sldMk cId="4275379308" sldId="433"/>
        </pc:sldMkLst>
        <pc:spChg chg="mod">
          <ac:chgData name="Zita Draper" userId="b063123c-f51f-481b-b99c-f574606c9ace" providerId="ADAL" clId="{D8797175-E13B-405B-AC29-8E2C1D4F1C94}" dt="2024-11-02T00:23:57.714" v="9329" actId="122"/>
          <ac:spMkLst>
            <pc:docMk/>
            <pc:sldMk cId="4275379308" sldId="433"/>
            <ac:spMk id="2" creationId="{D74D9558-D1C0-997D-C0F4-D1E5996C6B36}"/>
          </ac:spMkLst>
        </pc:spChg>
        <pc:spChg chg="del mod">
          <ac:chgData name="Zita Draper" userId="b063123c-f51f-481b-b99c-f574606c9ace" providerId="ADAL" clId="{D8797175-E13B-405B-AC29-8E2C1D4F1C94}" dt="2024-11-02T00:23:50.699" v="9325" actId="26606"/>
          <ac:spMkLst>
            <pc:docMk/>
            <pc:sldMk cId="4275379308" sldId="433"/>
            <ac:spMk id="3" creationId="{59177F1C-6A86-88C9-7C12-A2FA056B9501}"/>
          </ac:spMkLst>
        </pc:spChg>
        <pc:spChg chg="del">
          <ac:chgData name="Zita Draper" userId="b063123c-f51f-481b-b99c-f574606c9ace" providerId="ADAL" clId="{D8797175-E13B-405B-AC29-8E2C1D4F1C94}" dt="2024-11-01T23:55:14.207" v="6986" actId="478"/>
          <ac:spMkLst>
            <pc:docMk/>
            <pc:sldMk cId="4275379308" sldId="433"/>
            <ac:spMk id="4" creationId="{C239B74F-42B4-AD42-D9F0-D8AC09C56EAD}"/>
          </ac:spMkLst>
        </pc:spChg>
        <pc:spChg chg="del">
          <ac:chgData name="Zita Draper" userId="b063123c-f51f-481b-b99c-f574606c9ace" providerId="ADAL" clId="{D8797175-E13B-405B-AC29-8E2C1D4F1C94}" dt="2024-11-01T23:55:16.642" v="6987" actId="478"/>
          <ac:spMkLst>
            <pc:docMk/>
            <pc:sldMk cId="4275379308" sldId="433"/>
            <ac:spMk id="5" creationId="{17495DFC-E0ED-0995-A744-6DE770672BD7}"/>
          </ac:spMkLst>
        </pc:spChg>
        <pc:spChg chg="mod">
          <ac:chgData name="Zita Draper" userId="b063123c-f51f-481b-b99c-f574606c9ace" providerId="ADAL" clId="{D8797175-E13B-405B-AC29-8E2C1D4F1C94}" dt="2024-11-02T00:23:50.699" v="9325" actId="26606"/>
          <ac:spMkLst>
            <pc:docMk/>
            <pc:sldMk cId="4275379308" sldId="433"/>
            <ac:spMk id="6" creationId="{099439C3-7146-BB38-2FE9-137F0B53CEAF}"/>
          </ac:spMkLst>
        </pc:spChg>
        <pc:spChg chg="add del">
          <ac:chgData name="Zita Draper" userId="b063123c-f51f-481b-b99c-f574606c9ace" providerId="ADAL" clId="{D8797175-E13B-405B-AC29-8E2C1D4F1C94}" dt="2024-11-02T00:24:00.293" v="9330" actId="478"/>
          <ac:spMkLst>
            <pc:docMk/>
            <pc:sldMk cId="4275379308" sldId="433"/>
            <ac:spMk id="12" creationId="{78767530-C4E5-42D2-0A09-380898FCAC2D}"/>
          </ac:spMkLst>
        </pc:spChg>
        <pc:spChg chg="add del">
          <ac:chgData name="Zita Draper" userId="b063123c-f51f-481b-b99c-f574606c9ace" providerId="ADAL" clId="{D8797175-E13B-405B-AC29-8E2C1D4F1C94}" dt="2024-11-02T00:24:04.162" v="9331" actId="478"/>
          <ac:spMkLst>
            <pc:docMk/>
            <pc:sldMk cId="4275379308" sldId="433"/>
            <ac:spMk id="14" creationId="{A0D870E2-B863-E72A-D7A1-AF18F613187C}"/>
          </ac:spMkLst>
        </pc:spChg>
        <pc:graphicFrameChg chg="add">
          <ac:chgData name="Zita Draper" userId="b063123c-f51f-481b-b99c-f574606c9ace" providerId="ADAL" clId="{D8797175-E13B-405B-AC29-8E2C1D4F1C94}" dt="2024-11-02T00:23:50.699" v="9325" actId="26606"/>
          <ac:graphicFrameMkLst>
            <pc:docMk/>
            <pc:sldMk cId="4275379308" sldId="433"/>
            <ac:graphicFrameMk id="8" creationId="{B52B3E15-F0FD-791B-B207-B5838B144003}"/>
          </ac:graphicFrameMkLst>
        </pc:graphicFrameChg>
      </pc:sldChg>
      <pc:sldChg chg="addSp delSp modSp new mod modClrScheme chgLayout">
        <pc:chgData name="Zita Draper" userId="b063123c-f51f-481b-b99c-f574606c9ace" providerId="ADAL" clId="{D8797175-E13B-405B-AC29-8E2C1D4F1C94}" dt="2024-11-01T23:58:26.537" v="7291" actId="113"/>
        <pc:sldMkLst>
          <pc:docMk/>
          <pc:sldMk cId="466365516" sldId="434"/>
        </pc:sldMkLst>
        <pc:spChg chg="del mod ord">
          <ac:chgData name="Zita Draper" userId="b063123c-f51f-481b-b99c-f574606c9ace" providerId="ADAL" clId="{D8797175-E13B-405B-AC29-8E2C1D4F1C94}" dt="2024-11-01T23:58:05.020" v="7260" actId="700"/>
          <ac:spMkLst>
            <pc:docMk/>
            <pc:sldMk cId="466365516" sldId="434"/>
            <ac:spMk id="2" creationId="{885A904B-D9F4-9048-5CB5-77046854B267}"/>
          </ac:spMkLst>
        </pc:spChg>
        <pc:spChg chg="del mod ord">
          <ac:chgData name="Zita Draper" userId="b063123c-f51f-481b-b99c-f574606c9ace" providerId="ADAL" clId="{D8797175-E13B-405B-AC29-8E2C1D4F1C94}" dt="2024-11-01T23:58:05.020" v="7260" actId="700"/>
          <ac:spMkLst>
            <pc:docMk/>
            <pc:sldMk cId="466365516" sldId="434"/>
            <ac:spMk id="3" creationId="{96B2F63A-3196-80CF-7852-6A14AF202181}"/>
          </ac:spMkLst>
        </pc:spChg>
        <pc:spChg chg="del">
          <ac:chgData name="Zita Draper" userId="b063123c-f51f-481b-b99c-f574606c9ace" providerId="ADAL" clId="{D8797175-E13B-405B-AC29-8E2C1D4F1C94}" dt="2024-11-01T23:55:20.150" v="6988" actId="478"/>
          <ac:spMkLst>
            <pc:docMk/>
            <pc:sldMk cId="466365516" sldId="434"/>
            <ac:spMk id="4" creationId="{645ED44D-4425-0C45-350A-1853C708CB0D}"/>
          </ac:spMkLst>
        </pc:spChg>
        <pc:spChg chg="del">
          <ac:chgData name="Zita Draper" userId="b063123c-f51f-481b-b99c-f574606c9ace" providerId="ADAL" clId="{D8797175-E13B-405B-AC29-8E2C1D4F1C94}" dt="2024-11-01T23:55:22.890" v="6989" actId="478"/>
          <ac:spMkLst>
            <pc:docMk/>
            <pc:sldMk cId="466365516" sldId="434"/>
            <ac:spMk id="5" creationId="{EBA8E4C7-24D9-2F89-070B-C287DA34CE4C}"/>
          </ac:spMkLst>
        </pc:spChg>
        <pc:spChg chg="mod ord">
          <ac:chgData name="Zita Draper" userId="b063123c-f51f-481b-b99c-f574606c9ace" providerId="ADAL" clId="{D8797175-E13B-405B-AC29-8E2C1D4F1C94}" dt="2024-11-01T23:58:05.020" v="7260" actId="700"/>
          <ac:spMkLst>
            <pc:docMk/>
            <pc:sldMk cId="466365516" sldId="434"/>
            <ac:spMk id="6" creationId="{8F2804CF-C353-6FF0-1E05-5E0C9B6B8364}"/>
          </ac:spMkLst>
        </pc:spChg>
        <pc:spChg chg="add mod ord">
          <ac:chgData name="Zita Draper" userId="b063123c-f51f-481b-b99c-f574606c9ace" providerId="ADAL" clId="{D8797175-E13B-405B-AC29-8E2C1D4F1C94}" dt="2024-11-01T23:58:26.537" v="7291" actId="113"/>
          <ac:spMkLst>
            <pc:docMk/>
            <pc:sldMk cId="466365516" sldId="434"/>
            <ac:spMk id="7" creationId="{20A25F5D-260E-EE98-9D08-CE409F4C409A}"/>
          </ac:spMkLst>
        </pc:spChg>
        <pc:spChg chg="add del mod ord">
          <ac:chgData name="Zita Draper" userId="b063123c-f51f-481b-b99c-f574606c9ace" providerId="ADAL" clId="{D8797175-E13B-405B-AC29-8E2C1D4F1C94}" dt="2024-11-01T23:58:17.283" v="7285" actId="478"/>
          <ac:spMkLst>
            <pc:docMk/>
            <pc:sldMk cId="466365516" sldId="434"/>
            <ac:spMk id="8" creationId="{7D7032FC-13B8-8810-81BA-EE8FA18D0A27}"/>
          </ac:spMkLst>
        </pc:spChg>
      </pc:sldChg>
      <pc:sldChg chg="addSp delSp modSp new mod modClrScheme chgLayout">
        <pc:chgData name="Zita Draper" userId="b063123c-f51f-481b-b99c-f574606c9ace" providerId="ADAL" clId="{D8797175-E13B-405B-AC29-8E2C1D4F1C94}" dt="2024-11-02T00:10:43.971" v="8561" actId="478"/>
        <pc:sldMkLst>
          <pc:docMk/>
          <pc:sldMk cId="2101307398" sldId="435"/>
        </pc:sldMkLst>
        <pc:spChg chg="mod">
          <ac:chgData name="Zita Draper" userId="b063123c-f51f-481b-b99c-f574606c9ace" providerId="ADAL" clId="{D8797175-E13B-405B-AC29-8E2C1D4F1C94}" dt="2024-11-02T00:10:37.397" v="8559" actId="26606"/>
          <ac:spMkLst>
            <pc:docMk/>
            <pc:sldMk cId="2101307398" sldId="435"/>
            <ac:spMk id="2" creationId="{9AC544F6-CB27-D66A-BC5A-711F5EA5EAE6}"/>
          </ac:spMkLst>
        </pc:spChg>
        <pc:spChg chg="mod ord">
          <ac:chgData name="Zita Draper" userId="b063123c-f51f-481b-b99c-f574606c9ace" providerId="ADAL" clId="{D8797175-E13B-405B-AC29-8E2C1D4F1C94}" dt="2024-11-02T00:10:37.397" v="8559" actId="26606"/>
          <ac:spMkLst>
            <pc:docMk/>
            <pc:sldMk cId="2101307398" sldId="435"/>
            <ac:spMk id="3" creationId="{8BDADE95-6480-FE44-DA77-AFF6E27BD3BC}"/>
          </ac:spMkLst>
        </pc:spChg>
        <pc:spChg chg="del">
          <ac:chgData name="Zita Draper" userId="b063123c-f51f-481b-b99c-f574606c9ace" providerId="ADAL" clId="{D8797175-E13B-405B-AC29-8E2C1D4F1C94}" dt="2024-11-01T23:55:26.262" v="6990" actId="478"/>
          <ac:spMkLst>
            <pc:docMk/>
            <pc:sldMk cId="2101307398" sldId="435"/>
            <ac:spMk id="4" creationId="{D09C9C39-FB1B-FF57-6DCE-C054DE2AF110}"/>
          </ac:spMkLst>
        </pc:spChg>
        <pc:spChg chg="del">
          <ac:chgData name="Zita Draper" userId="b063123c-f51f-481b-b99c-f574606c9ace" providerId="ADAL" clId="{D8797175-E13B-405B-AC29-8E2C1D4F1C94}" dt="2024-11-01T23:55:28.641" v="6991" actId="478"/>
          <ac:spMkLst>
            <pc:docMk/>
            <pc:sldMk cId="2101307398" sldId="435"/>
            <ac:spMk id="5" creationId="{4D8C0759-E8CA-4B17-255D-C6430ECD6B1C}"/>
          </ac:spMkLst>
        </pc:spChg>
        <pc:spChg chg="mod">
          <ac:chgData name="Zita Draper" userId="b063123c-f51f-481b-b99c-f574606c9ace" providerId="ADAL" clId="{D8797175-E13B-405B-AC29-8E2C1D4F1C94}" dt="2024-11-02T00:10:37.397" v="8559" actId="26606"/>
          <ac:spMkLst>
            <pc:docMk/>
            <pc:sldMk cId="2101307398" sldId="435"/>
            <ac:spMk id="6" creationId="{72077A0C-8EE8-A20E-5B3E-AF282AA322B0}"/>
          </ac:spMkLst>
        </pc:spChg>
        <pc:spChg chg="add del mod">
          <ac:chgData name="Zita Draper" userId="b063123c-f51f-481b-b99c-f574606c9ace" providerId="ADAL" clId="{D8797175-E13B-405B-AC29-8E2C1D4F1C94}" dt="2024-11-02T00:10:40.632" v="8560" actId="478"/>
          <ac:spMkLst>
            <pc:docMk/>
            <pc:sldMk cId="2101307398" sldId="435"/>
            <ac:spMk id="11" creationId="{D83774C9-181D-103E-19DE-2A6CDFC645A5}"/>
          </ac:spMkLst>
        </pc:spChg>
        <pc:spChg chg="add del mod">
          <ac:chgData name="Zita Draper" userId="b063123c-f51f-481b-b99c-f574606c9ace" providerId="ADAL" clId="{D8797175-E13B-405B-AC29-8E2C1D4F1C94}" dt="2024-11-02T00:10:43.971" v="8561" actId="478"/>
          <ac:spMkLst>
            <pc:docMk/>
            <pc:sldMk cId="2101307398" sldId="435"/>
            <ac:spMk id="13" creationId="{5F9EB291-47CA-5B77-232D-C95F0BA32E34}"/>
          </ac:spMkLst>
        </pc:spChg>
      </pc:sldChg>
      <pc:sldChg chg="delSp modSp new mod modClrScheme chgLayout modNotesTx">
        <pc:chgData name="Zita Draper" userId="b063123c-f51f-481b-b99c-f574606c9ace" providerId="ADAL" clId="{D8797175-E13B-405B-AC29-8E2C1D4F1C94}" dt="2024-11-02T00:09:59.661" v="8549" actId="26606"/>
        <pc:sldMkLst>
          <pc:docMk/>
          <pc:sldMk cId="1059830348" sldId="436"/>
        </pc:sldMkLst>
        <pc:spChg chg="mod">
          <ac:chgData name="Zita Draper" userId="b063123c-f51f-481b-b99c-f574606c9ace" providerId="ADAL" clId="{D8797175-E13B-405B-AC29-8E2C1D4F1C94}" dt="2024-11-02T00:09:59.661" v="8549" actId="26606"/>
          <ac:spMkLst>
            <pc:docMk/>
            <pc:sldMk cId="1059830348" sldId="436"/>
            <ac:spMk id="2" creationId="{78F27F39-9FCD-7D3F-5A1F-72F7136C9906}"/>
          </ac:spMkLst>
        </pc:spChg>
        <pc:spChg chg="mod">
          <ac:chgData name="Zita Draper" userId="b063123c-f51f-481b-b99c-f574606c9ace" providerId="ADAL" clId="{D8797175-E13B-405B-AC29-8E2C1D4F1C94}" dt="2024-11-02T00:09:59.661" v="8549" actId="26606"/>
          <ac:spMkLst>
            <pc:docMk/>
            <pc:sldMk cId="1059830348" sldId="436"/>
            <ac:spMk id="3" creationId="{22473C37-9C94-E802-93CA-343658C00585}"/>
          </ac:spMkLst>
        </pc:spChg>
        <pc:spChg chg="del">
          <ac:chgData name="Zita Draper" userId="b063123c-f51f-481b-b99c-f574606c9ace" providerId="ADAL" clId="{D8797175-E13B-405B-AC29-8E2C1D4F1C94}" dt="2024-11-02T00:02:21.200" v="7559" actId="478"/>
          <ac:spMkLst>
            <pc:docMk/>
            <pc:sldMk cId="1059830348" sldId="436"/>
            <ac:spMk id="4" creationId="{A0AFAF28-06C9-8E84-6C13-9549CED754B3}"/>
          </ac:spMkLst>
        </pc:spChg>
        <pc:spChg chg="del">
          <ac:chgData name="Zita Draper" userId="b063123c-f51f-481b-b99c-f574606c9ace" providerId="ADAL" clId="{D8797175-E13B-405B-AC29-8E2C1D4F1C94}" dt="2024-11-02T00:02:19.139" v="7558" actId="478"/>
          <ac:spMkLst>
            <pc:docMk/>
            <pc:sldMk cId="1059830348" sldId="436"/>
            <ac:spMk id="5" creationId="{E971A2FD-035C-F0EB-0963-7AE2AA84E8F2}"/>
          </ac:spMkLst>
        </pc:spChg>
        <pc:spChg chg="mod modVis">
          <ac:chgData name="Zita Draper" userId="b063123c-f51f-481b-b99c-f574606c9ace" providerId="ADAL" clId="{D8797175-E13B-405B-AC29-8E2C1D4F1C94}" dt="2024-11-02T00:09:59.661" v="8549" actId="26606"/>
          <ac:spMkLst>
            <pc:docMk/>
            <pc:sldMk cId="1059830348" sldId="436"/>
            <ac:spMk id="6" creationId="{1F3CF9CC-18EE-2E3E-FA98-CCDC46C95B2B}"/>
          </ac:spMkLst>
        </pc:spChg>
      </pc:sldChg>
      <pc:sldChg chg="addSp delSp modSp new mod">
        <pc:chgData name="Zita Draper" userId="b063123c-f51f-481b-b99c-f574606c9ace" providerId="ADAL" clId="{D8797175-E13B-405B-AC29-8E2C1D4F1C94}" dt="2024-11-05T08:22:03.061" v="9546" actId="20577"/>
        <pc:sldMkLst>
          <pc:docMk/>
          <pc:sldMk cId="2195464962" sldId="437"/>
        </pc:sldMkLst>
        <pc:spChg chg="mod">
          <ac:chgData name="Zita Draper" userId="b063123c-f51f-481b-b99c-f574606c9ace" providerId="ADAL" clId="{D8797175-E13B-405B-AC29-8E2C1D4F1C94}" dt="2024-11-02T00:10:28.643" v="8558" actId="122"/>
          <ac:spMkLst>
            <pc:docMk/>
            <pc:sldMk cId="2195464962" sldId="437"/>
            <ac:spMk id="2" creationId="{C7BDFA7F-7ED1-1ABD-5E31-8A9EEA85C6B7}"/>
          </ac:spMkLst>
        </pc:spChg>
        <pc:spChg chg="add del mod">
          <ac:chgData name="Zita Draper" userId="b063123c-f51f-481b-b99c-f574606c9ace" providerId="ADAL" clId="{D8797175-E13B-405B-AC29-8E2C1D4F1C94}" dt="2024-11-02T00:10:17.790" v="8553" actId="26606"/>
          <ac:spMkLst>
            <pc:docMk/>
            <pc:sldMk cId="2195464962" sldId="437"/>
            <ac:spMk id="3" creationId="{3C0A25DF-7535-1EAD-F6C5-833459EB05A5}"/>
          </ac:spMkLst>
        </pc:spChg>
        <pc:spChg chg="del">
          <ac:chgData name="Zita Draper" userId="b063123c-f51f-481b-b99c-f574606c9ace" providerId="ADAL" clId="{D8797175-E13B-405B-AC29-8E2C1D4F1C94}" dt="2024-11-02T00:03:04.610" v="7694" actId="478"/>
          <ac:spMkLst>
            <pc:docMk/>
            <pc:sldMk cId="2195464962" sldId="437"/>
            <ac:spMk id="4" creationId="{ABC52D9C-215F-687F-2CCE-347EF44BE979}"/>
          </ac:spMkLst>
        </pc:spChg>
        <pc:spChg chg="del">
          <ac:chgData name="Zita Draper" userId="b063123c-f51f-481b-b99c-f574606c9ace" providerId="ADAL" clId="{D8797175-E13B-405B-AC29-8E2C1D4F1C94}" dt="2024-11-02T00:03:07.163" v="7695" actId="478"/>
          <ac:spMkLst>
            <pc:docMk/>
            <pc:sldMk cId="2195464962" sldId="437"/>
            <ac:spMk id="5" creationId="{049344ED-C512-32C7-FD8C-70CE34604B5C}"/>
          </ac:spMkLst>
        </pc:spChg>
        <pc:spChg chg="mod">
          <ac:chgData name="Zita Draper" userId="b063123c-f51f-481b-b99c-f574606c9ace" providerId="ADAL" clId="{D8797175-E13B-405B-AC29-8E2C1D4F1C94}" dt="2024-11-02T00:10:17.790" v="8553" actId="26606"/>
          <ac:spMkLst>
            <pc:docMk/>
            <pc:sldMk cId="2195464962" sldId="437"/>
            <ac:spMk id="6" creationId="{487F10C5-0CDB-CB19-9864-41ADB8CA3BB6}"/>
          </ac:spMkLst>
        </pc:spChg>
        <pc:spChg chg="add del">
          <ac:chgData name="Zita Draper" userId="b063123c-f51f-481b-b99c-f574606c9ace" providerId="ADAL" clId="{D8797175-E13B-405B-AC29-8E2C1D4F1C94}" dt="2024-11-02T00:10:17.743" v="8552" actId="26606"/>
          <ac:spMkLst>
            <pc:docMk/>
            <pc:sldMk cId="2195464962" sldId="437"/>
            <ac:spMk id="12" creationId="{0B52E299-7EC5-C2BC-308A-115EFD400405}"/>
          </ac:spMkLst>
        </pc:spChg>
        <pc:spChg chg="add del">
          <ac:chgData name="Zita Draper" userId="b063123c-f51f-481b-b99c-f574606c9ace" providerId="ADAL" clId="{D8797175-E13B-405B-AC29-8E2C1D4F1C94}" dt="2024-11-02T00:10:17.743" v="8552" actId="26606"/>
          <ac:spMkLst>
            <pc:docMk/>
            <pc:sldMk cId="2195464962" sldId="437"/>
            <ac:spMk id="14" creationId="{5A210F88-1625-5E31-7BFB-36A05A471EA5}"/>
          </ac:spMkLst>
        </pc:spChg>
        <pc:spChg chg="add del">
          <ac:chgData name="Zita Draper" userId="b063123c-f51f-481b-b99c-f574606c9ace" providerId="ADAL" clId="{D8797175-E13B-405B-AC29-8E2C1D4F1C94}" dt="2024-11-02T00:10:20.931" v="8554" actId="478"/>
          <ac:spMkLst>
            <pc:docMk/>
            <pc:sldMk cId="2195464962" sldId="437"/>
            <ac:spMk id="16" creationId="{427DDB00-4D24-647B-9D6D-B4B4280BB59E}"/>
          </ac:spMkLst>
        </pc:spChg>
        <pc:spChg chg="add del">
          <ac:chgData name="Zita Draper" userId="b063123c-f51f-481b-b99c-f574606c9ace" providerId="ADAL" clId="{D8797175-E13B-405B-AC29-8E2C1D4F1C94}" dt="2024-11-02T00:10:23.732" v="8555" actId="478"/>
          <ac:spMkLst>
            <pc:docMk/>
            <pc:sldMk cId="2195464962" sldId="437"/>
            <ac:spMk id="17" creationId="{7FD023BD-48AB-5CAB-4230-DA57E87845A1}"/>
          </ac:spMkLst>
        </pc:spChg>
        <pc:graphicFrameChg chg="add del">
          <ac:chgData name="Zita Draper" userId="b063123c-f51f-481b-b99c-f574606c9ace" providerId="ADAL" clId="{D8797175-E13B-405B-AC29-8E2C1D4F1C94}" dt="2024-11-02T00:10:17.743" v="8552" actId="26606"/>
          <ac:graphicFrameMkLst>
            <pc:docMk/>
            <pc:sldMk cId="2195464962" sldId="437"/>
            <ac:graphicFrameMk id="8" creationId="{7ABC0153-49D1-81F4-C2BD-C4D92BF70A67}"/>
          </ac:graphicFrameMkLst>
        </pc:graphicFrameChg>
        <pc:graphicFrameChg chg="add mod">
          <ac:chgData name="Zita Draper" userId="b063123c-f51f-481b-b99c-f574606c9ace" providerId="ADAL" clId="{D8797175-E13B-405B-AC29-8E2C1D4F1C94}" dt="2024-11-05T08:22:03.061" v="9546" actId="20577"/>
          <ac:graphicFrameMkLst>
            <pc:docMk/>
            <pc:sldMk cId="2195464962" sldId="437"/>
            <ac:graphicFrameMk id="18" creationId="{083E72DF-2818-51E5-2C01-380BE6074D60}"/>
          </ac:graphicFrameMkLst>
        </pc:graphicFrameChg>
      </pc:sldChg>
      <pc:sldChg chg="delSp modSp new mod modClrScheme chgLayout">
        <pc:chgData name="Zita Draper" userId="b063123c-f51f-481b-b99c-f574606c9ace" providerId="ADAL" clId="{D8797175-E13B-405B-AC29-8E2C1D4F1C94}" dt="2024-11-02T00:14:24.613" v="8584" actId="26606"/>
        <pc:sldMkLst>
          <pc:docMk/>
          <pc:sldMk cId="3618050271" sldId="438"/>
        </pc:sldMkLst>
        <pc:spChg chg="mod">
          <ac:chgData name="Zita Draper" userId="b063123c-f51f-481b-b99c-f574606c9ace" providerId="ADAL" clId="{D8797175-E13B-405B-AC29-8E2C1D4F1C94}" dt="2024-11-02T00:14:24.613" v="8584" actId="26606"/>
          <ac:spMkLst>
            <pc:docMk/>
            <pc:sldMk cId="3618050271" sldId="438"/>
            <ac:spMk id="2" creationId="{04CAA276-6E96-CD56-A88E-85203B6D2390}"/>
          </ac:spMkLst>
        </pc:spChg>
        <pc:spChg chg="mod">
          <ac:chgData name="Zita Draper" userId="b063123c-f51f-481b-b99c-f574606c9ace" providerId="ADAL" clId="{D8797175-E13B-405B-AC29-8E2C1D4F1C94}" dt="2024-11-02T00:14:24.613" v="8584" actId="26606"/>
          <ac:spMkLst>
            <pc:docMk/>
            <pc:sldMk cId="3618050271" sldId="438"/>
            <ac:spMk id="3" creationId="{DF5B1E3D-3005-B242-AA00-C40CF198B2BB}"/>
          </ac:spMkLst>
        </pc:spChg>
        <pc:spChg chg="del">
          <ac:chgData name="Zita Draper" userId="b063123c-f51f-481b-b99c-f574606c9ace" providerId="ADAL" clId="{D8797175-E13B-405B-AC29-8E2C1D4F1C94}" dt="2024-11-02T00:09:18.591" v="8527" actId="478"/>
          <ac:spMkLst>
            <pc:docMk/>
            <pc:sldMk cId="3618050271" sldId="438"/>
            <ac:spMk id="4" creationId="{64670F47-DD57-B595-46BD-369FB66BACB7}"/>
          </ac:spMkLst>
        </pc:spChg>
        <pc:spChg chg="del">
          <ac:chgData name="Zita Draper" userId="b063123c-f51f-481b-b99c-f574606c9ace" providerId="ADAL" clId="{D8797175-E13B-405B-AC29-8E2C1D4F1C94}" dt="2024-11-02T00:09:15.653" v="8526" actId="478"/>
          <ac:spMkLst>
            <pc:docMk/>
            <pc:sldMk cId="3618050271" sldId="438"/>
            <ac:spMk id="5" creationId="{11E08012-C849-D51F-3158-30B275AFD2B0}"/>
          </ac:spMkLst>
        </pc:spChg>
        <pc:spChg chg="mod modVis">
          <ac:chgData name="Zita Draper" userId="b063123c-f51f-481b-b99c-f574606c9ace" providerId="ADAL" clId="{D8797175-E13B-405B-AC29-8E2C1D4F1C94}" dt="2024-11-02T00:14:24.613" v="8584" actId="26606"/>
          <ac:spMkLst>
            <pc:docMk/>
            <pc:sldMk cId="3618050271" sldId="438"/>
            <ac:spMk id="6" creationId="{91B1C6AE-4ACC-5DF2-4717-CCABCA8D80E5}"/>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231D1A-721F-40FE-94A5-3B8CFCF1B87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5310328-4329-468F-8C52-1B58C82021ED}">
      <dgm:prSet/>
      <dgm:spPr/>
      <dgm:t>
        <a:bodyPr/>
        <a:lstStyle/>
        <a:p>
          <a:r>
            <a:rPr lang="en-GB" dirty="0"/>
            <a:t>Stopping an offence taking place. </a:t>
          </a:r>
          <a:endParaRPr lang="en-US" dirty="0"/>
        </a:p>
      </dgm:t>
    </dgm:pt>
    <dgm:pt modelId="{4026EB60-4936-41F2-B791-2876A1C915C4}" type="parTrans" cxnId="{CC44919B-7D87-4E65-B712-BFE12A5790E9}">
      <dgm:prSet/>
      <dgm:spPr/>
      <dgm:t>
        <a:bodyPr/>
        <a:lstStyle/>
        <a:p>
          <a:endParaRPr lang="en-US"/>
        </a:p>
      </dgm:t>
    </dgm:pt>
    <dgm:pt modelId="{3419ED1C-16F0-4A6D-B656-A697F802628C}" type="sibTrans" cxnId="{CC44919B-7D87-4E65-B712-BFE12A5790E9}">
      <dgm:prSet/>
      <dgm:spPr/>
      <dgm:t>
        <a:bodyPr/>
        <a:lstStyle/>
        <a:p>
          <a:endParaRPr lang="en-US"/>
        </a:p>
      </dgm:t>
    </dgm:pt>
    <dgm:pt modelId="{539BFD89-F029-47D7-994F-DBBE277296CA}">
      <dgm:prSet/>
      <dgm:spPr/>
      <dgm:t>
        <a:bodyPr/>
        <a:lstStyle/>
        <a:p>
          <a:r>
            <a:rPr lang="en-GB"/>
            <a:t>Protecting yourself, someone else or property. </a:t>
          </a:r>
          <a:endParaRPr lang="en-US"/>
        </a:p>
      </dgm:t>
    </dgm:pt>
    <dgm:pt modelId="{42CD2023-ACE4-4708-870D-0D61B650E9EA}" type="parTrans" cxnId="{4AF95A5A-5EEE-478F-9EF2-69AFFB9784BB}">
      <dgm:prSet/>
      <dgm:spPr/>
      <dgm:t>
        <a:bodyPr/>
        <a:lstStyle/>
        <a:p>
          <a:endParaRPr lang="en-US"/>
        </a:p>
      </dgm:t>
    </dgm:pt>
    <dgm:pt modelId="{D930E363-8438-4C33-A0E5-02ED7631AE07}" type="sibTrans" cxnId="{4AF95A5A-5EEE-478F-9EF2-69AFFB9784BB}">
      <dgm:prSet/>
      <dgm:spPr/>
      <dgm:t>
        <a:bodyPr/>
        <a:lstStyle/>
        <a:p>
          <a:endParaRPr lang="en-US"/>
        </a:p>
      </dgm:t>
    </dgm:pt>
    <dgm:pt modelId="{191C1582-3C1E-4E91-A283-C5047C37D66F}">
      <dgm:prSet/>
      <dgm:spPr/>
      <dgm:t>
        <a:bodyPr/>
        <a:lstStyle/>
        <a:p>
          <a:r>
            <a:rPr lang="en-GB" dirty="0"/>
            <a:t>Reasonable force must be used.</a:t>
          </a:r>
        </a:p>
        <a:p>
          <a:r>
            <a:rPr lang="en-GB" dirty="0"/>
            <a:t>It is a complete defence. </a:t>
          </a:r>
          <a:endParaRPr lang="en-US" dirty="0"/>
        </a:p>
      </dgm:t>
    </dgm:pt>
    <dgm:pt modelId="{4B2E537D-B72C-4E56-9976-73AE0A4EE7A6}" type="parTrans" cxnId="{EE929DD8-2234-450F-A553-32EAB32FB9F6}">
      <dgm:prSet/>
      <dgm:spPr/>
      <dgm:t>
        <a:bodyPr/>
        <a:lstStyle/>
        <a:p>
          <a:endParaRPr lang="en-US"/>
        </a:p>
      </dgm:t>
    </dgm:pt>
    <dgm:pt modelId="{89307911-9042-4B8B-8CD0-32B0455304FC}" type="sibTrans" cxnId="{EE929DD8-2234-450F-A553-32EAB32FB9F6}">
      <dgm:prSet/>
      <dgm:spPr/>
      <dgm:t>
        <a:bodyPr/>
        <a:lstStyle/>
        <a:p>
          <a:endParaRPr lang="en-US"/>
        </a:p>
      </dgm:t>
    </dgm:pt>
    <dgm:pt modelId="{CF98D957-6365-43D7-85A7-70C3F9F5FA5B}" type="pres">
      <dgm:prSet presAssocID="{F1231D1A-721F-40FE-94A5-3B8CFCF1B87D}" presName="linear" presStyleCnt="0">
        <dgm:presLayoutVars>
          <dgm:animLvl val="lvl"/>
          <dgm:resizeHandles val="exact"/>
        </dgm:presLayoutVars>
      </dgm:prSet>
      <dgm:spPr/>
    </dgm:pt>
    <dgm:pt modelId="{849A893E-9A89-46D6-B634-CF8CBFC802DF}" type="pres">
      <dgm:prSet presAssocID="{15310328-4329-468F-8C52-1B58C82021ED}" presName="parentText" presStyleLbl="node1" presStyleIdx="0" presStyleCnt="3">
        <dgm:presLayoutVars>
          <dgm:chMax val="0"/>
          <dgm:bulletEnabled val="1"/>
        </dgm:presLayoutVars>
      </dgm:prSet>
      <dgm:spPr/>
    </dgm:pt>
    <dgm:pt modelId="{D082656B-005B-4644-99B6-F626F5017857}" type="pres">
      <dgm:prSet presAssocID="{3419ED1C-16F0-4A6D-B656-A697F802628C}" presName="spacer" presStyleCnt="0"/>
      <dgm:spPr/>
    </dgm:pt>
    <dgm:pt modelId="{35482120-CDC5-483B-BAB4-BC8E6A5EE801}" type="pres">
      <dgm:prSet presAssocID="{539BFD89-F029-47D7-994F-DBBE277296CA}" presName="parentText" presStyleLbl="node1" presStyleIdx="1" presStyleCnt="3">
        <dgm:presLayoutVars>
          <dgm:chMax val="0"/>
          <dgm:bulletEnabled val="1"/>
        </dgm:presLayoutVars>
      </dgm:prSet>
      <dgm:spPr/>
    </dgm:pt>
    <dgm:pt modelId="{7CEF1641-7937-458C-93A5-2DE46BAB27F2}" type="pres">
      <dgm:prSet presAssocID="{D930E363-8438-4C33-A0E5-02ED7631AE07}" presName="spacer" presStyleCnt="0"/>
      <dgm:spPr/>
    </dgm:pt>
    <dgm:pt modelId="{D1A2DAB7-3CD1-49D5-BD6C-E9F57557D466}" type="pres">
      <dgm:prSet presAssocID="{191C1582-3C1E-4E91-A283-C5047C37D66F}" presName="parentText" presStyleLbl="node1" presStyleIdx="2" presStyleCnt="3">
        <dgm:presLayoutVars>
          <dgm:chMax val="0"/>
          <dgm:bulletEnabled val="1"/>
        </dgm:presLayoutVars>
      </dgm:prSet>
      <dgm:spPr/>
    </dgm:pt>
  </dgm:ptLst>
  <dgm:cxnLst>
    <dgm:cxn modelId="{731FAC3D-2ADD-4BC9-898E-B90C2B7EFDBD}" type="presOf" srcId="{15310328-4329-468F-8C52-1B58C82021ED}" destId="{849A893E-9A89-46D6-B634-CF8CBFC802DF}" srcOrd="0" destOrd="0" presId="urn:microsoft.com/office/officeart/2005/8/layout/vList2"/>
    <dgm:cxn modelId="{75C5984F-379B-43E1-B62C-883EDB4934D8}" type="presOf" srcId="{191C1582-3C1E-4E91-A283-C5047C37D66F}" destId="{D1A2DAB7-3CD1-49D5-BD6C-E9F57557D466}" srcOrd="0" destOrd="0" presId="urn:microsoft.com/office/officeart/2005/8/layout/vList2"/>
    <dgm:cxn modelId="{4AF95A5A-5EEE-478F-9EF2-69AFFB9784BB}" srcId="{F1231D1A-721F-40FE-94A5-3B8CFCF1B87D}" destId="{539BFD89-F029-47D7-994F-DBBE277296CA}" srcOrd="1" destOrd="0" parTransId="{42CD2023-ACE4-4708-870D-0D61B650E9EA}" sibTransId="{D930E363-8438-4C33-A0E5-02ED7631AE07}"/>
    <dgm:cxn modelId="{CC44919B-7D87-4E65-B712-BFE12A5790E9}" srcId="{F1231D1A-721F-40FE-94A5-3B8CFCF1B87D}" destId="{15310328-4329-468F-8C52-1B58C82021ED}" srcOrd="0" destOrd="0" parTransId="{4026EB60-4936-41F2-B791-2876A1C915C4}" sibTransId="{3419ED1C-16F0-4A6D-B656-A697F802628C}"/>
    <dgm:cxn modelId="{9FDDDCA7-F405-45DF-BB3B-B6452BB53922}" type="presOf" srcId="{539BFD89-F029-47D7-994F-DBBE277296CA}" destId="{35482120-CDC5-483B-BAB4-BC8E6A5EE801}" srcOrd="0" destOrd="0" presId="urn:microsoft.com/office/officeart/2005/8/layout/vList2"/>
    <dgm:cxn modelId="{C59813BE-2AD1-47FE-9ADD-1F66D797C0AF}" type="presOf" srcId="{F1231D1A-721F-40FE-94A5-3B8CFCF1B87D}" destId="{CF98D957-6365-43D7-85A7-70C3F9F5FA5B}" srcOrd="0" destOrd="0" presId="urn:microsoft.com/office/officeart/2005/8/layout/vList2"/>
    <dgm:cxn modelId="{EE929DD8-2234-450F-A553-32EAB32FB9F6}" srcId="{F1231D1A-721F-40FE-94A5-3B8CFCF1B87D}" destId="{191C1582-3C1E-4E91-A283-C5047C37D66F}" srcOrd="2" destOrd="0" parTransId="{4B2E537D-B72C-4E56-9976-73AE0A4EE7A6}" sibTransId="{89307911-9042-4B8B-8CD0-32B0455304FC}"/>
    <dgm:cxn modelId="{96C032FA-0518-4EA0-99F4-BDBC57ADE25C}" type="presParOf" srcId="{CF98D957-6365-43D7-85A7-70C3F9F5FA5B}" destId="{849A893E-9A89-46D6-B634-CF8CBFC802DF}" srcOrd="0" destOrd="0" presId="urn:microsoft.com/office/officeart/2005/8/layout/vList2"/>
    <dgm:cxn modelId="{4D601A2F-C0BB-4498-B41C-71B9DDD7517D}" type="presParOf" srcId="{CF98D957-6365-43D7-85A7-70C3F9F5FA5B}" destId="{D082656B-005B-4644-99B6-F626F5017857}" srcOrd="1" destOrd="0" presId="urn:microsoft.com/office/officeart/2005/8/layout/vList2"/>
    <dgm:cxn modelId="{FAEEC2F6-3B1C-4BE2-A819-B250CF837379}" type="presParOf" srcId="{CF98D957-6365-43D7-85A7-70C3F9F5FA5B}" destId="{35482120-CDC5-483B-BAB4-BC8E6A5EE801}" srcOrd="2" destOrd="0" presId="urn:microsoft.com/office/officeart/2005/8/layout/vList2"/>
    <dgm:cxn modelId="{3DC7E09F-5E2B-47A2-8F28-7D968F3B98A5}" type="presParOf" srcId="{CF98D957-6365-43D7-85A7-70C3F9F5FA5B}" destId="{7CEF1641-7937-458C-93A5-2DE46BAB27F2}" srcOrd="3" destOrd="0" presId="urn:microsoft.com/office/officeart/2005/8/layout/vList2"/>
    <dgm:cxn modelId="{49A65CB7-EA1F-47C0-B045-12817FB367FA}" type="presParOf" srcId="{CF98D957-6365-43D7-85A7-70C3F9F5FA5B}" destId="{D1A2DAB7-3CD1-49D5-BD6C-E9F57557D46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7B6FDD-C4DE-4349-A8A7-956EAB7C4D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05CA9B6-3BAD-4F04-8B7B-66C5EC20CDA6}">
      <dgm:prSet/>
      <dgm:spPr/>
      <dgm:t>
        <a:bodyPr/>
        <a:lstStyle/>
        <a:p>
          <a:r>
            <a:rPr lang="en-GB"/>
            <a:t>Justificatory defence – justifying the actions. </a:t>
          </a:r>
          <a:endParaRPr lang="en-US"/>
        </a:p>
      </dgm:t>
    </dgm:pt>
    <dgm:pt modelId="{2DF4847A-1A31-496C-977A-3E03C4A35330}" type="parTrans" cxnId="{DD114994-353B-4E4E-8D11-2DBE827B65C6}">
      <dgm:prSet/>
      <dgm:spPr/>
      <dgm:t>
        <a:bodyPr/>
        <a:lstStyle/>
        <a:p>
          <a:endParaRPr lang="en-US"/>
        </a:p>
      </dgm:t>
    </dgm:pt>
    <dgm:pt modelId="{50E8A47E-3642-413B-8355-594415AA47BB}" type="sibTrans" cxnId="{DD114994-353B-4E4E-8D11-2DBE827B65C6}">
      <dgm:prSet/>
      <dgm:spPr/>
      <dgm:t>
        <a:bodyPr/>
        <a:lstStyle/>
        <a:p>
          <a:endParaRPr lang="en-US"/>
        </a:p>
      </dgm:t>
    </dgm:pt>
    <dgm:pt modelId="{92D49C39-28D2-472F-B839-9A93B20429ED}">
      <dgm:prSet/>
      <dgm:spPr/>
      <dgm:t>
        <a:bodyPr/>
        <a:lstStyle/>
        <a:p>
          <a:r>
            <a:rPr lang="en-GB" dirty="0"/>
            <a:t>This defence must bring the defence and bring evidence to support it. </a:t>
          </a:r>
          <a:endParaRPr lang="en-US" dirty="0"/>
        </a:p>
      </dgm:t>
    </dgm:pt>
    <dgm:pt modelId="{996E5A4C-4015-444A-BF44-9FE0D28C7A03}" type="parTrans" cxnId="{0569D1B2-A612-4A20-93F2-6F489E49D318}">
      <dgm:prSet/>
      <dgm:spPr/>
      <dgm:t>
        <a:bodyPr/>
        <a:lstStyle/>
        <a:p>
          <a:endParaRPr lang="en-US"/>
        </a:p>
      </dgm:t>
    </dgm:pt>
    <dgm:pt modelId="{940078CB-7591-47D5-8190-561E2357C874}" type="sibTrans" cxnId="{0569D1B2-A612-4A20-93F2-6F489E49D318}">
      <dgm:prSet/>
      <dgm:spPr/>
      <dgm:t>
        <a:bodyPr/>
        <a:lstStyle/>
        <a:p>
          <a:endParaRPr lang="en-US"/>
        </a:p>
      </dgm:t>
    </dgm:pt>
    <dgm:pt modelId="{5CD04FE9-6ACF-44DD-B330-74620B9ED00C}">
      <dgm:prSet/>
      <dgm:spPr/>
      <dgm:t>
        <a:bodyPr/>
        <a:lstStyle/>
        <a:p>
          <a:r>
            <a:rPr lang="en-GB"/>
            <a:t>It is then for the prosecution to prove that the defence is not available. </a:t>
          </a:r>
          <a:endParaRPr lang="en-US"/>
        </a:p>
      </dgm:t>
    </dgm:pt>
    <dgm:pt modelId="{AF58D09B-1B41-4FA9-A5E4-515CB29FEE7B}" type="parTrans" cxnId="{EFFEA320-D734-48A0-87F9-E8A83CAC2EF0}">
      <dgm:prSet/>
      <dgm:spPr/>
      <dgm:t>
        <a:bodyPr/>
        <a:lstStyle/>
        <a:p>
          <a:endParaRPr lang="en-US"/>
        </a:p>
      </dgm:t>
    </dgm:pt>
    <dgm:pt modelId="{7A4FFD62-3F55-42D1-BD25-5F0EEB7D0904}" type="sibTrans" cxnId="{EFFEA320-D734-48A0-87F9-E8A83CAC2EF0}">
      <dgm:prSet/>
      <dgm:spPr/>
      <dgm:t>
        <a:bodyPr/>
        <a:lstStyle/>
        <a:p>
          <a:endParaRPr lang="en-US"/>
        </a:p>
      </dgm:t>
    </dgm:pt>
    <dgm:pt modelId="{7A2EA4F0-5926-4E9E-AF9C-C41F9BC3207C}" type="pres">
      <dgm:prSet presAssocID="{3F7B6FDD-C4DE-4349-A8A7-956EAB7C4D90}" presName="linear" presStyleCnt="0">
        <dgm:presLayoutVars>
          <dgm:animLvl val="lvl"/>
          <dgm:resizeHandles val="exact"/>
        </dgm:presLayoutVars>
      </dgm:prSet>
      <dgm:spPr/>
    </dgm:pt>
    <dgm:pt modelId="{0E8358F2-A917-4E16-8323-FBBB20072E2A}" type="pres">
      <dgm:prSet presAssocID="{D05CA9B6-3BAD-4F04-8B7B-66C5EC20CDA6}" presName="parentText" presStyleLbl="node1" presStyleIdx="0" presStyleCnt="3">
        <dgm:presLayoutVars>
          <dgm:chMax val="0"/>
          <dgm:bulletEnabled val="1"/>
        </dgm:presLayoutVars>
      </dgm:prSet>
      <dgm:spPr/>
    </dgm:pt>
    <dgm:pt modelId="{29B07268-C500-4A13-835B-46B4E160F213}" type="pres">
      <dgm:prSet presAssocID="{50E8A47E-3642-413B-8355-594415AA47BB}" presName="spacer" presStyleCnt="0"/>
      <dgm:spPr/>
    </dgm:pt>
    <dgm:pt modelId="{6A6EBDC6-07BF-473C-B60F-DF22053039C9}" type="pres">
      <dgm:prSet presAssocID="{92D49C39-28D2-472F-B839-9A93B20429ED}" presName="parentText" presStyleLbl="node1" presStyleIdx="1" presStyleCnt="3">
        <dgm:presLayoutVars>
          <dgm:chMax val="0"/>
          <dgm:bulletEnabled val="1"/>
        </dgm:presLayoutVars>
      </dgm:prSet>
      <dgm:spPr/>
    </dgm:pt>
    <dgm:pt modelId="{516FC56E-2395-4F75-BE51-5DCBD6B6541C}" type="pres">
      <dgm:prSet presAssocID="{940078CB-7591-47D5-8190-561E2357C874}" presName="spacer" presStyleCnt="0"/>
      <dgm:spPr/>
    </dgm:pt>
    <dgm:pt modelId="{0EA92150-4F01-434C-A3C2-4A0FF600B449}" type="pres">
      <dgm:prSet presAssocID="{5CD04FE9-6ACF-44DD-B330-74620B9ED00C}" presName="parentText" presStyleLbl="node1" presStyleIdx="2" presStyleCnt="3">
        <dgm:presLayoutVars>
          <dgm:chMax val="0"/>
          <dgm:bulletEnabled val="1"/>
        </dgm:presLayoutVars>
      </dgm:prSet>
      <dgm:spPr/>
    </dgm:pt>
  </dgm:ptLst>
  <dgm:cxnLst>
    <dgm:cxn modelId="{EFFEA320-D734-48A0-87F9-E8A83CAC2EF0}" srcId="{3F7B6FDD-C4DE-4349-A8A7-956EAB7C4D90}" destId="{5CD04FE9-6ACF-44DD-B330-74620B9ED00C}" srcOrd="2" destOrd="0" parTransId="{AF58D09B-1B41-4FA9-A5E4-515CB29FEE7B}" sibTransId="{7A4FFD62-3F55-42D1-BD25-5F0EEB7D0904}"/>
    <dgm:cxn modelId="{DD114994-353B-4E4E-8D11-2DBE827B65C6}" srcId="{3F7B6FDD-C4DE-4349-A8A7-956EAB7C4D90}" destId="{D05CA9B6-3BAD-4F04-8B7B-66C5EC20CDA6}" srcOrd="0" destOrd="0" parTransId="{2DF4847A-1A31-496C-977A-3E03C4A35330}" sibTransId="{50E8A47E-3642-413B-8355-594415AA47BB}"/>
    <dgm:cxn modelId="{E69A2E9D-E522-49D0-8A5C-4F4C659C1210}" type="presOf" srcId="{D05CA9B6-3BAD-4F04-8B7B-66C5EC20CDA6}" destId="{0E8358F2-A917-4E16-8323-FBBB20072E2A}" srcOrd="0" destOrd="0" presId="urn:microsoft.com/office/officeart/2005/8/layout/vList2"/>
    <dgm:cxn modelId="{92ED7DA6-6CD5-4EE3-B7A8-8FD963688FE1}" type="presOf" srcId="{92D49C39-28D2-472F-B839-9A93B20429ED}" destId="{6A6EBDC6-07BF-473C-B60F-DF22053039C9}" srcOrd="0" destOrd="0" presId="urn:microsoft.com/office/officeart/2005/8/layout/vList2"/>
    <dgm:cxn modelId="{0569D1B2-A612-4A20-93F2-6F489E49D318}" srcId="{3F7B6FDD-C4DE-4349-A8A7-956EAB7C4D90}" destId="{92D49C39-28D2-472F-B839-9A93B20429ED}" srcOrd="1" destOrd="0" parTransId="{996E5A4C-4015-444A-BF44-9FE0D28C7A03}" sibTransId="{940078CB-7591-47D5-8190-561E2357C874}"/>
    <dgm:cxn modelId="{56F6A3DF-C48F-4FAD-A03E-AB98CE3B9B0F}" type="presOf" srcId="{5CD04FE9-6ACF-44DD-B330-74620B9ED00C}" destId="{0EA92150-4F01-434C-A3C2-4A0FF600B449}" srcOrd="0" destOrd="0" presId="urn:microsoft.com/office/officeart/2005/8/layout/vList2"/>
    <dgm:cxn modelId="{3DC120EF-B6D8-495C-8724-BA35BE1E71DF}" type="presOf" srcId="{3F7B6FDD-C4DE-4349-A8A7-956EAB7C4D90}" destId="{7A2EA4F0-5926-4E9E-AF9C-C41F9BC3207C}" srcOrd="0" destOrd="0" presId="urn:microsoft.com/office/officeart/2005/8/layout/vList2"/>
    <dgm:cxn modelId="{EB02E108-910E-427B-B1EF-E0BB7BC21784}" type="presParOf" srcId="{7A2EA4F0-5926-4E9E-AF9C-C41F9BC3207C}" destId="{0E8358F2-A917-4E16-8323-FBBB20072E2A}" srcOrd="0" destOrd="0" presId="urn:microsoft.com/office/officeart/2005/8/layout/vList2"/>
    <dgm:cxn modelId="{EE8AE8E7-F16A-4706-A0A4-9189F0C12FDC}" type="presParOf" srcId="{7A2EA4F0-5926-4E9E-AF9C-C41F9BC3207C}" destId="{29B07268-C500-4A13-835B-46B4E160F213}" srcOrd="1" destOrd="0" presId="urn:microsoft.com/office/officeart/2005/8/layout/vList2"/>
    <dgm:cxn modelId="{E5053769-E6C6-4F28-B288-1C682AEE42B0}" type="presParOf" srcId="{7A2EA4F0-5926-4E9E-AF9C-C41F9BC3207C}" destId="{6A6EBDC6-07BF-473C-B60F-DF22053039C9}" srcOrd="2" destOrd="0" presId="urn:microsoft.com/office/officeart/2005/8/layout/vList2"/>
    <dgm:cxn modelId="{DE5B9036-7477-46EC-9061-8E3CC83BB648}" type="presParOf" srcId="{7A2EA4F0-5926-4E9E-AF9C-C41F9BC3207C}" destId="{516FC56E-2395-4F75-BE51-5DCBD6B6541C}" srcOrd="3" destOrd="0" presId="urn:microsoft.com/office/officeart/2005/8/layout/vList2"/>
    <dgm:cxn modelId="{0E6A455C-0C03-4332-ADE4-4AC715AA31CE}" type="presParOf" srcId="{7A2EA4F0-5926-4E9E-AF9C-C41F9BC3207C}" destId="{0EA92150-4F01-434C-A3C2-4A0FF600B44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CD78F2-5AEB-4A8E-9E47-16C8561165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59A6E1B-79D5-4065-BFFB-E509C7BB93F2}">
      <dgm:prSet/>
      <dgm:spPr/>
      <dgm:t>
        <a:bodyPr/>
        <a:lstStyle/>
        <a:p>
          <a:r>
            <a:rPr lang="en-GB" b="1" u="sng"/>
            <a:t>Public defence </a:t>
          </a:r>
          <a:r>
            <a:rPr lang="en-GB"/>
            <a:t>is governed by S.3 of the Criminal Law Act 1969. </a:t>
          </a:r>
          <a:endParaRPr lang="en-US"/>
        </a:p>
      </dgm:t>
    </dgm:pt>
    <dgm:pt modelId="{A9229003-1AC8-4B43-9E61-40BA9C16E018}" type="parTrans" cxnId="{22A15AEB-38D4-4887-BCBE-15209CBF64DA}">
      <dgm:prSet/>
      <dgm:spPr/>
      <dgm:t>
        <a:bodyPr/>
        <a:lstStyle/>
        <a:p>
          <a:endParaRPr lang="en-US"/>
        </a:p>
      </dgm:t>
    </dgm:pt>
    <dgm:pt modelId="{0254696D-3DDA-44D9-9D85-951A9B31AA0F}" type="sibTrans" cxnId="{22A15AEB-38D4-4887-BCBE-15209CBF64DA}">
      <dgm:prSet/>
      <dgm:spPr/>
      <dgm:t>
        <a:bodyPr/>
        <a:lstStyle/>
        <a:p>
          <a:endParaRPr lang="en-US"/>
        </a:p>
      </dgm:t>
    </dgm:pt>
    <dgm:pt modelId="{E7276307-932F-45F5-8EE1-D37AD1A013DD}">
      <dgm:prSet/>
      <dgm:spPr/>
      <dgm:t>
        <a:bodyPr/>
        <a:lstStyle/>
        <a:p>
          <a:r>
            <a:rPr lang="en-GB"/>
            <a:t>the defendant’s use or threat of force is necessary to prevent a crime, or to effect or assist lawful arrest, or the defendant mistakenly believes the use or threat of force is necessary to prevent a crime, or to effect or assist lawful arrest; and</a:t>
          </a:r>
          <a:endParaRPr lang="en-US"/>
        </a:p>
      </dgm:t>
    </dgm:pt>
    <dgm:pt modelId="{32A1B7E2-64F9-4718-AD8D-51302AE37B5F}" type="parTrans" cxnId="{8A323618-98DB-4CE4-8D5C-72DD37E1B45D}">
      <dgm:prSet/>
      <dgm:spPr/>
      <dgm:t>
        <a:bodyPr/>
        <a:lstStyle/>
        <a:p>
          <a:endParaRPr lang="en-US"/>
        </a:p>
      </dgm:t>
    </dgm:pt>
    <dgm:pt modelId="{612E99CB-08DE-4FD1-BA7D-0C215860E478}" type="sibTrans" cxnId="{8A323618-98DB-4CE4-8D5C-72DD37E1B45D}">
      <dgm:prSet/>
      <dgm:spPr/>
      <dgm:t>
        <a:bodyPr/>
        <a:lstStyle/>
        <a:p>
          <a:endParaRPr lang="en-US"/>
        </a:p>
      </dgm:t>
    </dgm:pt>
    <dgm:pt modelId="{904BDE02-F2CF-4E78-A9AA-BDF6EC3612B0}">
      <dgm:prSet/>
      <dgm:spPr/>
      <dgm:t>
        <a:bodyPr/>
        <a:lstStyle/>
        <a:p>
          <a:r>
            <a:rPr lang="en-GB"/>
            <a:t>the defendant’s use or threat of force is reasonable in the actual circumstances, or in the circumstances that they mistakenly believe to exist.</a:t>
          </a:r>
          <a:endParaRPr lang="en-US"/>
        </a:p>
      </dgm:t>
    </dgm:pt>
    <dgm:pt modelId="{6B13959C-81EB-4511-99C2-B695CFC23564}" type="parTrans" cxnId="{07E7021E-EA22-4B0F-869C-7BC07E9E0ED0}">
      <dgm:prSet/>
      <dgm:spPr/>
      <dgm:t>
        <a:bodyPr/>
        <a:lstStyle/>
        <a:p>
          <a:endParaRPr lang="en-US"/>
        </a:p>
      </dgm:t>
    </dgm:pt>
    <dgm:pt modelId="{F3A95FA8-4036-4EBD-8272-0B1ECB41D4F5}" type="sibTrans" cxnId="{07E7021E-EA22-4B0F-869C-7BC07E9E0ED0}">
      <dgm:prSet/>
      <dgm:spPr/>
      <dgm:t>
        <a:bodyPr/>
        <a:lstStyle/>
        <a:p>
          <a:endParaRPr lang="en-US"/>
        </a:p>
      </dgm:t>
    </dgm:pt>
    <dgm:pt modelId="{3B5C0BFE-647B-4F72-A73C-558C012D8F32}" type="pres">
      <dgm:prSet presAssocID="{F4CD78F2-5AEB-4A8E-9E47-16C856116533}" presName="linear" presStyleCnt="0">
        <dgm:presLayoutVars>
          <dgm:animLvl val="lvl"/>
          <dgm:resizeHandles val="exact"/>
        </dgm:presLayoutVars>
      </dgm:prSet>
      <dgm:spPr/>
    </dgm:pt>
    <dgm:pt modelId="{C29C874A-F82D-4EDD-A43D-E2AB4EFE893D}" type="pres">
      <dgm:prSet presAssocID="{159A6E1B-79D5-4065-BFFB-E509C7BB93F2}" presName="parentText" presStyleLbl="node1" presStyleIdx="0" presStyleCnt="3">
        <dgm:presLayoutVars>
          <dgm:chMax val="0"/>
          <dgm:bulletEnabled val="1"/>
        </dgm:presLayoutVars>
      </dgm:prSet>
      <dgm:spPr/>
    </dgm:pt>
    <dgm:pt modelId="{87BDBB16-7DF6-4097-A087-8A22BE470AA8}" type="pres">
      <dgm:prSet presAssocID="{0254696D-3DDA-44D9-9D85-951A9B31AA0F}" presName="spacer" presStyleCnt="0"/>
      <dgm:spPr/>
    </dgm:pt>
    <dgm:pt modelId="{346FF2CC-FA8C-45C5-AD51-A3DDE49F88BF}" type="pres">
      <dgm:prSet presAssocID="{E7276307-932F-45F5-8EE1-D37AD1A013DD}" presName="parentText" presStyleLbl="node1" presStyleIdx="1" presStyleCnt="3">
        <dgm:presLayoutVars>
          <dgm:chMax val="0"/>
          <dgm:bulletEnabled val="1"/>
        </dgm:presLayoutVars>
      </dgm:prSet>
      <dgm:spPr/>
    </dgm:pt>
    <dgm:pt modelId="{8EF84AB2-29EB-46DC-B608-961CBE0DF98F}" type="pres">
      <dgm:prSet presAssocID="{612E99CB-08DE-4FD1-BA7D-0C215860E478}" presName="spacer" presStyleCnt="0"/>
      <dgm:spPr/>
    </dgm:pt>
    <dgm:pt modelId="{11F9B1C3-B532-4BEC-9F4C-1CDE9B40FFA4}" type="pres">
      <dgm:prSet presAssocID="{904BDE02-F2CF-4E78-A9AA-BDF6EC3612B0}" presName="parentText" presStyleLbl="node1" presStyleIdx="2" presStyleCnt="3">
        <dgm:presLayoutVars>
          <dgm:chMax val="0"/>
          <dgm:bulletEnabled val="1"/>
        </dgm:presLayoutVars>
      </dgm:prSet>
      <dgm:spPr/>
    </dgm:pt>
  </dgm:ptLst>
  <dgm:cxnLst>
    <dgm:cxn modelId="{F3D4DF0C-2DB3-40D0-BDF7-8539F03A68D6}" type="presOf" srcId="{904BDE02-F2CF-4E78-A9AA-BDF6EC3612B0}" destId="{11F9B1C3-B532-4BEC-9F4C-1CDE9B40FFA4}" srcOrd="0" destOrd="0" presId="urn:microsoft.com/office/officeart/2005/8/layout/vList2"/>
    <dgm:cxn modelId="{8A323618-98DB-4CE4-8D5C-72DD37E1B45D}" srcId="{F4CD78F2-5AEB-4A8E-9E47-16C856116533}" destId="{E7276307-932F-45F5-8EE1-D37AD1A013DD}" srcOrd="1" destOrd="0" parTransId="{32A1B7E2-64F9-4718-AD8D-51302AE37B5F}" sibTransId="{612E99CB-08DE-4FD1-BA7D-0C215860E478}"/>
    <dgm:cxn modelId="{07E7021E-EA22-4B0F-869C-7BC07E9E0ED0}" srcId="{F4CD78F2-5AEB-4A8E-9E47-16C856116533}" destId="{904BDE02-F2CF-4E78-A9AA-BDF6EC3612B0}" srcOrd="2" destOrd="0" parTransId="{6B13959C-81EB-4511-99C2-B695CFC23564}" sibTransId="{F3A95FA8-4036-4EBD-8272-0B1ECB41D4F5}"/>
    <dgm:cxn modelId="{1FA763C4-B083-4D63-8546-52C2F3BAEC8C}" type="presOf" srcId="{F4CD78F2-5AEB-4A8E-9E47-16C856116533}" destId="{3B5C0BFE-647B-4F72-A73C-558C012D8F32}" srcOrd="0" destOrd="0" presId="urn:microsoft.com/office/officeart/2005/8/layout/vList2"/>
    <dgm:cxn modelId="{70E88EDC-22E8-4E8A-9499-943116393A13}" type="presOf" srcId="{E7276307-932F-45F5-8EE1-D37AD1A013DD}" destId="{346FF2CC-FA8C-45C5-AD51-A3DDE49F88BF}" srcOrd="0" destOrd="0" presId="urn:microsoft.com/office/officeart/2005/8/layout/vList2"/>
    <dgm:cxn modelId="{22A15AEB-38D4-4887-BCBE-15209CBF64DA}" srcId="{F4CD78F2-5AEB-4A8E-9E47-16C856116533}" destId="{159A6E1B-79D5-4065-BFFB-E509C7BB93F2}" srcOrd="0" destOrd="0" parTransId="{A9229003-1AC8-4B43-9E61-40BA9C16E018}" sibTransId="{0254696D-3DDA-44D9-9D85-951A9B31AA0F}"/>
    <dgm:cxn modelId="{C6A92EF1-686F-45D8-818E-EEA9D74E1A59}" type="presOf" srcId="{159A6E1B-79D5-4065-BFFB-E509C7BB93F2}" destId="{C29C874A-F82D-4EDD-A43D-E2AB4EFE893D}" srcOrd="0" destOrd="0" presId="urn:microsoft.com/office/officeart/2005/8/layout/vList2"/>
    <dgm:cxn modelId="{E9C0931C-16EC-415B-A9AE-654BFC15FFA8}" type="presParOf" srcId="{3B5C0BFE-647B-4F72-A73C-558C012D8F32}" destId="{C29C874A-F82D-4EDD-A43D-E2AB4EFE893D}" srcOrd="0" destOrd="0" presId="urn:microsoft.com/office/officeart/2005/8/layout/vList2"/>
    <dgm:cxn modelId="{B061E9B9-A714-48DF-BDD8-32E66FEE5735}" type="presParOf" srcId="{3B5C0BFE-647B-4F72-A73C-558C012D8F32}" destId="{87BDBB16-7DF6-4097-A087-8A22BE470AA8}" srcOrd="1" destOrd="0" presId="urn:microsoft.com/office/officeart/2005/8/layout/vList2"/>
    <dgm:cxn modelId="{5D247DCF-EF12-43A8-A51F-6725809731A9}" type="presParOf" srcId="{3B5C0BFE-647B-4F72-A73C-558C012D8F32}" destId="{346FF2CC-FA8C-45C5-AD51-A3DDE49F88BF}" srcOrd="2" destOrd="0" presId="urn:microsoft.com/office/officeart/2005/8/layout/vList2"/>
    <dgm:cxn modelId="{E665C849-231F-43E7-ADFB-ABBE3E8C83A9}" type="presParOf" srcId="{3B5C0BFE-647B-4F72-A73C-558C012D8F32}" destId="{8EF84AB2-29EB-46DC-B608-961CBE0DF98F}" srcOrd="3" destOrd="0" presId="urn:microsoft.com/office/officeart/2005/8/layout/vList2"/>
    <dgm:cxn modelId="{B519485F-A626-453F-B303-8C2A15D96031}" type="presParOf" srcId="{3B5C0BFE-647B-4F72-A73C-558C012D8F32}" destId="{11F9B1C3-B532-4BEC-9F4C-1CDE9B40FFA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5C5E8F-6432-4DB6-BBDC-8B3309181FD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EDF1FC3-81B1-4271-81B8-B3852D4E775D}">
      <dgm:prSet/>
      <dgm:spPr/>
      <dgm:t>
        <a:bodyPr/>
        <a:lstStyle/>
        <a:p>
          <a:r>
            <a:rPr lang="en-GB"/>
            <a:t>Defined in common law </a:t>
          </a:r>
          <a:endParaRPr lang="en-US"/>
        </a:p>
      </dgm:t>
    </dgm:pt>
    <dgm:pt modelId="{5017375C-D1A8-421A-BD7B-5A156E854DCE}" type="parTrans" cxnId="{919D722B-6188-48E6-B8F0-EF37C89EED70}">
      <dgm:prSet/>
      <dgm:spPr/>
      <dgm:t>
        <a:bodyPr/>
        <a:lstStyle/>
        <a:p>
          <a:endParaRPr lang="en-US"/>
        </a:p>
      </dgm:t>
    </dgm:pt>
    <dgm:pt modelId="{0DA978C8-55EF-41F0-8108-D85D5AD69F10}" type="sibTrans" cxnId="{919D722B-6188-48E6-B8F0-EF37C89EED70}">
      <dgm:prSet/>
      <dgm:spPr/>
      <dgm:t>
        <a:bodyPr/>
        <a:lstStyle/>
        <a:p>
          <a:endParaRPr lang="en-US"/>
        </a:p>
      </dgm:t>
    </dgm:pt>
    <dgm:pt modelId="{C6156E61-621C-46DB-9A5C-FEC51631BC7C}">
      <dgm:prSet/>
      <dgm:spPr/>
      <dgm:t>
        <a:bodyPr/>
        <a:lstStyle/>
        <a:p>
          <a:r>
            <a:rPr lang="en-GB"/>
            <a:t>Now it falls under S.76 of the Criminal Justice and Immigration Act 2008. </a:t>
          </a:r>
          <a:endParaRPr lang="en-US"/>
        </a:p>
      </dgm:t>
    </dgm:pt>
    <dgm:pt modelId="{86E2DD17-D190-4F11-A7EC-7EFE94388CED}" type="parTrans" cxnId="{47D82513-1728-4827-A19A-E64EEA2E2BAC}">
      <dgm:prSet/>
      <dgm:spPr/>
      <dgm:t>
        <a:bodyPr/>
        <a:lstStyle/>
        <a:p>
          <a:endParaRPr lang="en-US"/>
        </a:p>
      </dgm:t>
    </dgm:pt>
    <dgm:pt modelId="{24DBE4EE-6AB3-4886-9ADB-CF7058A8935A}" type="sibTrans" cxnId="{47D82513-1728-4827-A19A-E64EEA2E2BAC}">
      <dgm:prSet/>
      <dgm:spPr/>
      <dgm:t>
        <a:bodyPr/>
        <a:lstStyle/>
        <a:p>
          <a:endParaRPr lang="en-US"/>
        </a:p>
      </dgm:t>
    </dgm:pt>
    <dgm:pt modelId="{6F7C536A-AA4F-44C2-9EB8-49CC92D33238}">
      <dgm:prSet/>
      <dgm:spPr/>
      <dgm:t>
        <a:bodyPr/>
        <a:lstStyle/>
        <a:p>
          <a:r>
            <a:rPr lang="en-GB"/>
            <a:t>Includes the defence of self-defence and the defence of others. </a:t>
          </a:r>
          <a:endParaRPr lang="en-US"/>
        </a:p>
      </dgm:t>
    </dgm:pt>
    <dgm:pt modelId="{A834B4FE-71E5-49E4-A6C9-56F13137B180}" type="parTrans" cxnId="{C895BFC2-40ED-4FCA-A06F-F5B0DBFBF37A}">
      <dgm:prSet/>
      <dgm:spPr/>
      <dgm:t>
        <a:bodyPr/>
        <a:lstStyle/>
        <a:p>
          <a:endParaRPr lang="en-US"/>
        </a:p>
      </dgm:t>
    </dgm:pt>
    <dgm:pt modelId="{45C4B379-9F2C-460F-AC77-2A665033298C}" type="sibTrans" cxnId="{C895BFC2-40ED-4FCA-A06F-F5B0DBFBF37A}">
      <dgm:prSet/>
      <dgm:spPr/>
      <dgm:t>
        <a:bodyPr/>
        <a:lstStyle/>
        <a:p>
          <a:endParaRPr lang="en-US"/>
        </a:p>
      </dgm:t>
    </dgm:pt>
    <dgm:pt modelId="{BF1B32F0-FA95-420B-B6A6-5E4B0A5C96EF}" type="pres">
      <dgm:prSet presAssocID="{CB5C5E8F-6432-4DB6-BBDC-8B3309181FD9}" presName="root" presStyleCnt="0">
        <dgm:presLayoutVars>
          <dgm:dir/>
          <dgm:resizeHandles val="exact"/>
        </dgm:presLayoutVars>
      </dgm:prSet>
      <dgm:spPr/>
    </dgm:pt>
    <dgm:pt modelId="{DC63E2B4-8BB8-4258-B2E7-FA42280B427C}" type="pres">
      <dgm:prSet presAssocID="{5EDF1FC3-81B1-4271-81B8-B3852D4E775D}" presName="compNode" presStyleCnt="0"/>
      <dgm:spPr/>
    </dgm:pt>
    <dgm:pt modelId="{D7039A54-BA66-4B9B-91DD-29222161425F}" type="pres">
      <dgm:prSet presAssocID="{5EDF1FC3-81B1-4271-81B8-B3852D4E775D}" presName="bgRect" presStyleLbl="bgShp" presStyleIdx="0" presStyleCnt="3"/>
      <dgm:spPr/>
    </dgm:pt>
    <dgm:pt modelId="{B2C49E5A-B344-4F21-B753-109EA0697FE5}" type="pres">
      <dgm:prSet presAssocID="{5EDF1FC3-81B1-4271-81B8-B3852D4E77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BD3C946-80E3-42D6-B5E0-FB63950AA390}" type="pres">
      <dgm:prSet presAssocID="{5EDF1FC3-81B1-4271-81B8-B3852D4E775D}" presName="spaceRect" presStyleCnt="0"/>
      <dgm:spPr/>
    </dgm:pt>
    <dgm:pt modelId="{2BD525A2-D603-41E7-AFED-CBF794350881}" type="pres">
      <dgm:prSet presAssocID="{5EDF1FC3-81B1-4271-81B8-B3852D4E775D}" presName="parTx" presStyleLbl="revTx" presStyleIdx="0" presStyleCnt="3">
        <dgm:presLayoutVars>
          <dgm:chMax val="0"/>
          <dgm:chPref val="0"/>
        </dgm:presLayoutVars>
      </dgm:prSet>
      <dgm:spPr/>
    </dgm:pt>
    <dgm:pt modelId="{FA406F79-E565-47B1-8883-6A26917708AD}" type="pres">
      <dgm:prSet presAssocID="{0DA978C8-55EF-41F0-8108-D85D5AD69F10}" presName="sibTrans" presStyleCnt="0"/>
      <dgm:spPr/>
    </dgm:pt>
    <dgm:pt modelId="{8D3B2670-7B23-4E36-888E-10624C6EAF09}" type="pres">
      <dgm:prSet presAssocID="{C6156E61-621C-46DB-9A5C-FEC51631BC7C}" presName="compNode" presStyleCnt="0"/>
      <dgm:spPr/>
    </dgm:pt>
    <dgm:pt modelId="{A470D218-44D0-4012-B9C8-400E74ED67DA}" type="pres">
      <dgm:prSet presAssocID="{C6156E61-621C-46DB-9A5C-FEC51631BC7C}" presName="bgRect" presStyleLbl="bgShp" presStyleIdx="1" presStyleCnt="3"/>
      <dgm:spPr/>
    </dgm:pt>
    <dgm:pt modelId="{F0901028-CCDF-43B3-9D78-B5741872A83F}" type="pres">
      <dgm:prSet presAssocID="{C6156E61-621C-46DB-9A5C-FEC51631BC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5B565AC3-B310-44C2-803B-389746706AFF}" type="pres">
      <dgm:prSet presAssocID="{C6156E61-621C-46DB-9A5C-FEC51631BC7C}" presName="spaceRect" presStyleCnt="0"/>
      <dgm:spPr/>
    </dgm:pt>
    <dgm:pt modelId="{33A8E675-AB8F-447A-8507-C5BCBFD6C36E}" type="pres">
      <dgm:prSet presAssocID="{C6156E61-621C-46DB-9A5C-FEC51631BC7C}" presName="parTx" presStyleLbl="revTx" presStyleIdx="1" presStyleCnt="3">
        <dgm:presLayoutVars>
          <dgm:chMax val="0"/>
          <dgm:chPref val="0"/>
        </dgm:presLayoutVars>
      </dgm:prSet>
      <dgm:spPr/>
    </dgm:pt>
    <dgm:pt modelId="{F3C3CEC7-FCFE-4F1F-BA02-56006D7A4043}" type="pres">
      <dgm:prSet presAssocID="{24DBE4EE-6AB3-4886-9ADB-CF7058A8935A}" presName="sibTrans" presStyleCnt="0"/>
      <dgm:spPr/>
    </dgm:pt>
    <dgm:pt modelId="{5F76D879-007D-4589-8312-95BDFB55FB54}" type="pres">
      <dgm:prSet presAssocID="{6F7C536A-AA4F-44C2-9EB8-49CC92D33238}" presName="compNode" presStyleCnt="0"/>
      <dgm:spPr/>
    </dgm:pt>
    <dgm:pt modelId="{8EA110C5-7726-4F9C-B807-3495543F106D}" type="pres">
      <dgm:prSet presAssocID="{6F7C536A-AA4F-44C2-9EB8-49CC92D33238}" presName="bgRect" presStyleLbl="bgShp" presStyleIdx="2" presStyleCnt="3"/>
      <dgm:spPr/>
    </dgm:pt>
    <dgm:pt modelId="{0B1D79E2-3437-4AB8-B58E-F817D022E90E}" type="pres">
      <dgm:prSet presAssocID="{6F7C536A-AA4F-44C2-9EB8-49CC92D332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ber"/>
        </a:ext>
      </dgm:extLst>
    </dgm:pt>
    <dgm:pt modelId="{53577117-2752-451F-99BE-3CA6F25CFEE5}" type="pres">
      <dgm:prSet presAssocID="{6F7C536A-AA4F-44C2-9EB8-49CC92D33238}" presName="spaceRect" presStyleCnt="0"/>
      <dgm:spPr/>
    </dgm:pt>
    <dgm:pt modelId="{33421299-E555-45A9-B753-B0750807240B}" type="pres">
      <dgm:prSet presAssocID="{6F7C536A-AA4F-44C2-9EB8-49CC92D33238}" presName="parTx" presStyleLbl="revTx" presStyleIdx="2" presStyleCnt="3">
        <dgm:presLayoutVars>
          <dgm:chMax val="0"/>
          <dgm:chPref val="0"/>
        </dgm:presLayoutVars>
      </dgm:prSet>
      <dgm:spPr/>
    </dgm:pt>
  </dgm:ptLst>
  <dgm:cxnLst>
    <dgm:cxn modelId="{47D82513-1728-4827-A19A-E64EEA2E2BAC}" srcId="{CB5C5E8F-6432-4DB6-BBDC-8B3309181FD9}" destId="{C6156E61-621C-46DB-9A5C-FEC51631BC7C}" srcOrd="1" destOrd="0" parTransId="{86E2DD17-D190-4F11-A7EC-7EFE94388CED}" sibTransId="{24DBE4EE-6AB3-4886-9ADB-CF7058A8935A}"/>
    <dgm:cxn modelId="{919D722B-6188-48E6-B8F0-EF37C89EED70}" srcId="{CB5C5E8F-6432-4DB6-BBDC-8B3309181FD9}" destId="{5EDF1FC3-81B1-4271-81B8-B3852D4E775D}" srcOrd="0" destOrd="0" parTransId="{5017375C-D1A8-421A-BD7B-5A156E854DCE}" sibTransId="{0DA978C8-55EF-41F0-8108-D85D5AD69F10}"/>
    <dgm:cxn modelId="{2D12D77F-E2FF-4BAB-87AC-B02A07706FE0}" type="presOf" srcId="{6F7C536A-AA4F-44C2-9EB8-49CC92D33238}" destId="{33421299-E555-45A9-B753-B0750807240B}" srcOrd="0" destOrd="0" presId="urn:microsoft.com/office/officeart/2018/2/layout/IconVerticalSolidList"/>
    <dgm:cxn modelId="{76792F8E-1B8D-42DB-A824-DE8F7FC5F250}" type="presOf" srcId="{CB5C5E8F-6432-4DB6-BBDC-8B3309181FD9}" destId="{BF1B32F0-FA95-420B-B6A6-5E4B0A5C96EF}" srcOrd="0" destOrd="0" presId="urn:microsoft.com/office/officeart/2018/2/layout/IconVerticalSolidList"/>
    <dgm:cxn modelId="{A33C0FB6-F06C-4FDE-A063-292E1826F982}" type="presOf" srcId="{5EDF1FC3-81B1-4271-81B8-B3852D4E775D}" destId="{2BD525A2-D603-41E7-AFED-CBF794350881}" srcOrd="0" destOrd="0" presId="urn:microsoft.com/office/officeart/2018/2/layout/IconVerticalSolidList"/>
    <dgm:cxn modelId="{EC6A7DBE-4582-42FE-B446-ECBE6E559832}" type="presOf" srcId="{C6156E61-621C-46DB-9A5C-FEC51631BC7C}" destId="{33A8E675-AB8F-447A-8507-C5BCBFD6C36E}" srcOrd="0" destOrd="0" presId="urn:microsoft.com/office/officeart/2018/2/layout/IconVerticalSolidList"/>
    <dgm:cxn modelId="{C895BFC2-40ED-4FCA-A06F-F5B0DBFBF37A}" srcId="{CB5C5E8F-6432-4DB6-BBDC-8B3309181FD9}" destId="{6F7C536A-AA4F-44C2-9EB8-49CC92D33238}" srcOrd="2" destOrd="0" parTransId="{A834B4FE-71E5-49E4-A6C9-56F13137B180}" sibTransId="{45C4B379-9F2C-460F-AC77-2A665033298C}"/>
    <dgm:cxn modelId="{7173ECE7-B610-42EF-ADAA-BAE9D7A84FA3}" type="presParOf" srcId="{BF1B32F0-FA95-420B-B6A6-5E4B0A5C96EF}" destId="{DC63E2B4-8BB8-4258-B2E7-FA42280B427C}" srcOrd="0" destOrd="0" presId="urn:microsoft.com/office/officeart/2018/2/layout/IconVerticalSolidList"/>
    <dgm:cxn modelId="{B10C16AD-E57D-4128-A313-503C81DE1196}" type="presParOf" srcId="{DC63E2B4-8BB8-4258-B2E7-FA42280B427C}" destId="{D7039A54-BA66-4B9B-91DD-29222161425F}" srcOrd="0" destOrd="0" presId="urn:microsoft.com/office/officeart/2018/2/layout/IconVerticalSolidList"/>
    <dgm:cxn modelId="{E1831A55-4F82-4CA8-9150-25202BDB9127}" type="presParOf" srcId="{DC63E2B4-8BB8-4258-B2E7-FA42280B427C}" destId="{B2C49E5A-B344-4F21-B753-109EA0697FE5}" srcOrd="1" destOrd="0" presId="urn:microsoft.com/office/officeart/2018/2/layout/IconVerticalSolidList"/>
    <dgm:cxn modelId="{76316943-58F4-4B9A-A207-3368C56E15C0}" type="presParOf" srcId="{DC63E2B4-8BB8-4258-B2E7-FA42280B427C}" destId="{CBD3C946-80E3-42D6-B5E0-FB63950AA390}" srcOrd="2" destOrd="0" presId="urn:microsoft.com/office/officeart/2018/2/layout/IconVerticalSolidList"/>
    <dgm:cxn modelId="{3D7DB97E-24CB-4E54-B82B-CCE6C6F6012B}" type="presParOf" srcId="{DC63E2B4-8BB8-4258-B2E7-FA42280B427C}" destId="{2BD525A2-D603-41E7-AFED-CBF794350881}" srcOrd="3" destOrd="0" presId="urn:microsoft.com/office/officeart/2018/2/layout/IconVerticalSolidList"/>
    <dgm:cxn modelId="{9A8FB463-46D6-4D59-A43F-846A9DD9BF4B}" type="presParOf" srcId="{BF1B32F0-FA95-420B-B6A6-5E4B0A5C96EF}" destId="{FA406F79-E565-47B1-8883-6A26917708AD}" srcOrd="1" destOrd="0" presId="urn:microsoft.com/office/officeart/2018/2/layout/IconVerticalSolidList"/>
    <dgm:cxn modelId="{277DF4A2-DE1D-433C-A742-48CB961260FF}" type="presParOf" srcId="{BF1B32F0-FA95-420B-B6A6-5E4B0A5C96EF}" destId="{8D3B2670-7B23-4E36-888E-10624C6EAF09}" srcOrd="2" destOrd="0" presId="urn:microsoft.com/office/officeart/2018/2/layout/IconVerticalSolidList"/>
    <dgm:cxn modelId="{C0630A1B-6E28-478B-BD84-2708F625493D}" type="presParOf" srcId="{8D3B2670-7B23-4E36-888E-10624C6EAF09}" destId="{A470D218-44D0-4012-B9C8-400E74ED67DA}" srcOrd="0" destOrd="0" presId="urn:microsoft.com/office/officeart/2018/2/layout/IconVerticalSolidList"/>
    <dgm:cxn modelId="{0BBDC2F8-E5C3-4D60-AF1A-9EF169516568}" type="presParOf" srcId="{8D3B2670-7B23-4E36-888E-10624C6EAF09}" destId="{F0901028-CCDF-43B3-9D78-B5741872A83F}" srcOrd="1" destOrd="0" presId="urn:microsoft.com/office/officeart/2018/2/layout/IconVerticalSolidList"/>
    <dgm:cxn modelId="{96044456-67A2-4AC8-A42C-7EB8C746BA7C}" type="presParOf" srcId="{8D3B2670-7B23-4E36-888E-10624C6EAF09}" destId="{5B565AC3-B310-44C2-803B-389746706AFF}" srcOrd="2" destOrd="0" presId="urn:microsoft.com/office/officeart/2018/2/layout/IconVerticalSolidList"/>
    <dgm:cxn modelId="{2B4DA094-F18D-4E5B-9FA9-861FE56D0D6C}" type="presParOf" srcId="{8D3B2670-7B23-4E36-888E-10624C6EAF09}" destId="{33A8E675-AB8F-447A-8507-C5BCBFD6C36E}" srcOrd="3" destOrd="0" presId="urn:microsoft.com/office/officeart/2018/2/layout/IconVerticalSolidList"/>
    <dgm:cxn modelId="{CB663263-7314-4407-9929-7ED45AE1D1C2}" type="presParOf" srcId="{BF1B32F0-FA95-420B-B6A6-5E4B0A5C96EF}" destId="{F3C3CEC7-FCFE-4F1F-BA02-56006D7A4043}" srcOrd="3" destOrd="0" presId="urn:microsoft.com/office/officeart/2018/2/layout/IconVerticalSolidList"/>
    <dgm:cxn modelId="{F1ED515E-B8AB-4372-837C-8AD23C0CC650}" type="presParOf" srcId="{BF1B32F0-FA95-420B-B6A6-5E4B0A5C96EF}" destId="{5F76D879-007D-4589-8312-95BDFB55FB54}" srcOrd="4" destOrd="0" presId="urn:microsoft.com/office/officeart/2018/2/layout/IconVerticalSolidList"/>
    <dgm:cxn modelId="{A5960291-4763-4319-9BA8-6B09D0AF020D}" type="presParOf" srcId="{5F76D879-007D-4589-8312-95BDFB55FB54}" destId="{8EA110C5-7726-4F9C-B807-3495543F106D}" srcOrd="0" destOrd="0" presId="urn:microsoft.com/office/officeart/2018/2/layout/IconVerticalSolidList"/>
    <dgm:cxn modelId="{7ECC41D2-4BE7-4E87-A2D6-09576FE2B0EE}" type="presParOf" srcId="{5F76D879-007D-4589-8312-95BDFB55FB54}" destId="{0B1D79E2-3437-4AB8-B58E-F817D022E90E}" srcOrd="1" destOrd="0" presId="urn:microsoft.com/office/officeart/2018/2/layout/IconVerticalSolidList"/>
    <dgm:cxn modelId="{28AD93CB-7739-4C8A-968D-897192AD4C75}" type="presParOf" srcId="{5F76D879-007D-4589-8312-95BDFB55FB54}" destId="{53577117-2752-451F-99BE-3CA6F25CFEE5}" srcOrd="2" destOrd="0" presId="urn:microsoft.com/office/officeart/2018/2/layout/IconVerticalSolidList"/>
    <dgm:cxn modelId="{6330D2BD-83E1-4558-B47A-8B6D3FD48933}" type="presParOf" srcId="{5F76D879-007D-4589-8312-95BDFB55FB54}" destId="{33421299-E555-45A9-B753-B075080724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B59D7A-14D8-46AE-A8D8-2FF525A480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FF57DC-8ED4-4138-A569-D8F3DDCF73F5}">
      <dgm:prSet/>
      <dgm:spPr/>
      <dgm:t>
        <a:bodyPr/>
        <a:lstStyle/>
        <a:p>
          <a:r>
            <a:rPr lang="en-GB"/>
            <a:t>the defendant’s use or threat of force is necessary in order to defend themself or another, or the defendant mistakenly believes that force is necessary in order to defend themself or another; and</a:t>
          </a:r>
          <a:endParaRPr lang="en-US"/>
        </a:p>
      </dgm:t>
    </dgm:pt>
    <dgm:pt modelId="{AB233502-FAC5-45A3-A532-9610C8A6E704}" type="parTrans" cxnId="{9EB1E0B4-526E-4212-8121-E23ADE550B71}">
      <dgm:prSet/>
      <dgm:spPr/>
      <dgm:t>
        <a:bodyPr/>
        <a:lstStyle/>
        <a:p>
          <a:endParaRPr lang="en-US"/>
        </a:p>
      </dgm:t>
    </dgm:pt>
    <dgm:pt modelId="{6DBAF795-D67F-4313-A841-E2E9EFE50596}" type="sibTrans" cxnId="{9EB1E0B4-526E-4212-8121-E23ADE550B71}">
      <dgm:prSet/>
      <dgm:spPr/>
      <dgm:t>
        <a:bodyPr/>
        <a:lstStyle/>
        <a:p>
          <a:endParaRPr lang="en-US"/>
        </a:p>
      </dgm:t>
    </dgm:pt>
    <dgm:pt modelId="{D2FCDC9D-E7E2-4C75-85A1-E90EA906DAF1}">
      <dgm:prSet/>
      <dgm:spPr/>
      <dgm:t>
        <a:bodyPr/>
        <a:lstStyle/>
        <a:p>
          <a:r>
            <a:rPr lang="en-GB"/>
            <a:t>the defendant’s use or threat of force is reasonable in the actual circumstances, or in the circumstances that they mistakenly believe to exist</a:t>
          </a:r>
          <a:endParaRPr lang="en-US"/>
        </a:p>
      </dgm:t>
    </dgm:pt>
    <dgm:pt modelId="{176E1122-7A79-4451-91F6-1D6BBD7E30F2}" type="parTrans" cxnId="{A48838C2-653D-41E5-8B88-C0A8BFB38F46}">
      <dgm:prSet/>
      <dgm:spPr/>
      <dgm:t>
        <a:bodyPr/>
        <a:lstStyle/>
        <a:p>
          <a:endParaRPr lang="en-US"/>
        </a:p>
      </dgm:t>
    </dgm:pt>
    <dgm:pt modelId="{6C89CCCF-BB30-4D60-B77D-22928C80A674}" type="sibTrans" cxnId="{A48838C2-653D-41E5-8B88-C0A8BFB38F46}">
      <dgm:prSet/>
      <dgm:spPr/>
      <dgm:t>
        <a:bodyPr/>
        <a:lstStyle/>
        <a:p>
          <a:endParaRPr lang="en-US"/>
        </a:p>
      </dgm:t>
    </dgm:pt>
    <dgm:pt modelId="{08DAF54D-FEBB-445B-A2B2-858934C17447}" type="pres">
      <dgm:prSet presAssocID="{E2B59D7A-14D8-46AE-A8D8-2FF525A480BD}" presName="linear" presStyleCnt="0">
        <dgm:presLayoutVars>
          <dgm:animLvl val="lvl"/>
          <dgm:resizeHandles val="exact"/>
        </dgm:presLayoutVars>
      </dgm:prSet>
      <dgm:spPr/>
    </dgm:pt>
    <dgm:pt modelId="{DCBD712C-7CA1-4F88-8CC8-12732F0F0A29}" type="pres">
      <dgm:prSet presAssocID="{69FF57DC-8ED4-4138-A569-D8F3DDCF73F5}" presName="parentText" presStyleLbl="node1" presStyleIdx="0" presStyleCnt="2">
        <dgm:presLayoutVars>
          <dgm:chMax val="0"/>
          <dgm:bulletEnabled val="1"/>
        </dgm:presLayoutVars>
      </dgm:prSet>
      <dgm:spPr/>
    </dgm:pt>
    <dgm:pt modelId="{B534E5F2-7942-4100-970F-AAD4D7FA5889}" type="pres">
      <dgm:prSet presAssocID="{6DBAF795-D67F-4313-A841-E2E9EFE50596}" presName="spacer" presStyleCnt="0"/>
      <dgm:spPr/>
    </dgm:pt>
    <dgm:pt modelId="{5C34CF6C-5E33-46E1-A98A-132C4419E176}" type="pres">
      <dgm:prSet presAssocID="{D2FCDC9D-E7E2-4C75-85A1-E90EA906DAF1}" presName="parentText" presStyleLbl="node1" presStyleIdx="1" presStyleCnt="2">
        <dgm:presLayoutVars>
          <dgm:chMax val="0"/>
          <dgm:bulletEnabled val="1"/>
        </dgm:presLayoutVars>
      </dgm:prSet>
      <dgm:spPr/>
    </dgm:pt>
  </dgm:ptLst>
  <dgm:cxnLst>
    <dgm:cxn modelId="{D82FFC44-BB36-4EEE-A94E-EF04BA559AE5}" type="presOf" srcId="{69FF57DC-8ED4-4138-A569-D8F3DDCF73F5}" destId="{DCBD712C-7CA1-4F88-8CC8-12732F0F0A29}" srcOrd="0" destOrd="0" presId="urn:microsoft.com/office/officeart/2005/8/layout/vList2"/>
    <dgm:cxn modelId="{813F464B-AFB5-46E6-B34C-99059C405290}" type="presOf" srcId="{E2B59D7A-14D8-46AE-A8D8-2FF525A480BD}" destId="{08DAF54D-FEBB-445B-A2B2-858934C17447}" srcOrd="0" destOrd="0" presId="urn:microsoft.com/office/officeart/2005/8/layout/vList2"/>
    <dgm:cxn modelId="{1221DA6E-BFD4-4A1D-B8C6-F8A47D524502}" type="presOf" srcId="{D2FCDC9D-E7E2-4C75-85A1-E90EA906DAF1}" destId="{5C34CF6C-5E33-46E1-A98A-132C4419E176}" srcOrd="0" destOrd="0" presId="urn:microsoft.com/office/officeart/2005/8/layout/vList2"/>
    <dgm:cxn modelId="{9EB1E0B4-526E-4212-8121-E23ADE550B71}" srcId="{E2B59D7A-14D8-46AE-A8D8-2FF525A480BD}" destId="{69FF57DC-8ED4-4138-A569-D8F3DDCF73F5}" srcOrd="0" destOrd="0" parTransId="{AB233502-FAC5-45A3-A532-9610C8A6E704}" sibTransId="{6DBAF795-D67F-4313-A841-E2E9EFE50596}"/>
    <dgm:cxn modelId="{A48838C2-653D-41E5-8B88-C0A8BFB38F46}" srcId="{E2B59D7A-14D8-46AE-A8D8-2FF525A480BD}" destId="{D2FCDC9D-E7E2-4C75-85A1-E90EA906DAF1}" srcOrd="1" destOrd="0" parTransId="{176E1122-7A79-4451-91F6-1D6BBD7E30F2}" sibTransId="{6C89CCCF-BB30-4D60-B77D-22928C80A674}"/>
    <dgm:cxn modelId="{8BDB2B4D-C7F2-44CD-8D1A-40606C7593A1}" type="presParOf" srcId="{08DAF54D-FEBB-445B-A2B2-858934C17447}" destId="{DCBD712C-7CA1-4F88-8CC8-12732F0F0A29}" srcOrd="0" destOrd="0" presId="urn:microsoft.com/office/officeart/2005/8/layout/vList2"/>
    <dgm:cxn modelId="{3EBC3894-1DCD-4796-BC0F-6E1378205D44}" type="presParOf" srcId="{08DAF54D-FEBB-445B-A2B2-858934C17447}" destId="{B534E5F2-7942-4100-970F-AAD4D7FA5889}" srcOrd="1" destOrd="0" presId="urn:microsoft.com/office/officeart/2005/8/layout/vList2"/>
    <dgm:cxn modelId="{73FC2906-910E-4037-9664-CB17CA95D119}" type="presParOf" srcId="{08DAF54D-FEBB-445B-A2B2-858934C17447}" destId="{5C34CF6C-5E33-46E1-A98A-132C4419E17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9B902C-B52A-4871-BB1E-1ED32E9DCF2A}" type="doc">
      <dgm:prSet loTypeId="urn:microsoft.com/office/officeart/2005/8/layout/vList5" loCatId="list" qsTypeId="urn:microsoft.com/office/officeart/2005/8/quickstyle/simple5" qsCatId="simple" csTypeId="urn:microsoft.com/office/officeart/2005/8/colors/accent1_2" csCatId="accent1" phldr="1"/>
      <dgm:spPr/>
      <dgm:t>
        <a:bodyPr/>
        <a:lstStyle/>
        <a:p>
          <a:endParaRPr lang="en-US"/>
        </a:p>
      </dgm:t>
    </dgm:pt>
    <dgm:pt modelId="{0F30B606-3C62-4A07-B58C-287EE1555BE2}">
      <dgm:prSet/>
      <dgm:spPr/>
      <dgm:t>
        <a:bodyPr/>
        <a:lstStyle/>
        <a:p>
          <a:r>
            <a:rPr lang="en-GB"/>
            <a:t>Palmer v R [1971] – Use of excessive force – concern murder. </a:t>
          </a:r>
          <a:endParaRPr lang="en-US"/>
        </a:p>
      </dgm:t>
    </dgm:pt>
    <dgm:pt modelId="{8CFA9EFB-3858-4266-B643-57E1515274E3}" type="parTrans" cxnId="{F3F7862A-429C-4242-8B0D-F58EFE27C80B}">
      <dgm:prSet/>
      <dgm:spPr/>
      <dgm:t>
        <a:bodyPr/>
        <a:lstStyle/>
        <a:p>
          <a:endParaRPr lang="en-US"/>
        </a:p>
      </dgm:t>
    </dgm:pt>
    <dgm:pt modelId="{92A7C9F6-53EF-44C6-B5E9-CD44CE813AE7}" type="sibTrans" cxnId="{F3F7862A-429C-4242-8B0D-F58EFE27C80B}">
      <dgm:prSet/>
      <dgm:spPr/>
      <dgm:t>
        <a:bodyPr/>
        <a:lstStyle/>
        <a:p>
          <a:endParaRPr lang="en-US"/>
        </a:p>
      </dgm:t>
    </dgm:pt>
    <dgm:pt modelId="{9941948C-01CB-41D5-8260-663D442FEF54}">
      <dgm:prSet/>
      <dgm:spPr/>
      <dgm:t>
        <a:bodyPr/>
        <a:lstStyle/>
        <a:p>
          <a:r>
            <a:rPr lang="en-GB" dirty="0"/>
            <a:t>This is a key case which lays down the test for self-defence. </a:t>
          </a:r>
          <a:endParaRPr lang="en-US" dirty="0"/>
        </a:p>
      </dgm:t>
    </dgm:pt>
    <dgm:pt modelId="{1A65183D-73F1-4975-A085-F7BBFC0EDBE6}" type="parTrans" cxnId="{AE51C930-646A-4075-9265-D0BAAE18CBB5}">
      <dgm:prSet/>
      <dgm:spPr/>
      <dgm:t>
        <a:bodyPr/>
        <a:lstStyle/>
        <a:p>
          <a:endParaRPr lang="en-US"/>
        </a:p>
      </dgm:t>
    </dgm:pt>
    <dgm:pt modelId="{BCAE781D-9A44-4BC2-BDE1-61501797B71D}" type="sibTrans" cxnId="{AE51C930-646A-4075-9265-D0BAAE18CBB5}">
      <dgm:prSet/>
      <dgm:spPr/>
      <dgm:t>
        <a:bodyPr/>
        <a:lstStyle/>
        <a:p>
          <a:endParaRPr lang="en-US"/>
        </a:p>
      </dgm:t>
    </dgm:pt>
    <dgm:pt modelId="{E9239A33-F973-490F-8758-16A08F81318C}" type="pres">
      <dgm:prSet presAssocID="{919B902C-B52A-4871-BB1E-1ED32E9DCF2A}" presName="Name0" presStyleCnt="0">
        <dgm:presLayoutVars>
          <dgm:dir/>
          <dgm:animLvl val="lvl"/>
          <dgm:resizeHandles val="exact"/>
        </dgm:presLayoutVars>
      </dgm:prSet>
      <dgm:spPr/>
    </dgm:pt>
    <dgm:pt modelId="{BE356B16-EE2A-4ECA-B691-D9B9CC0A0571}" type="pres">
      <dgm:prSet presAssocID="{0F30B606-3C62-4A07-B58C-287EE1555BE2}" presName="linNode" presStyleCnt="0"/>
      <dgm:spPr/>
    </dgm:pt>
    <dgm:pt modelId="{A99CC012-F3E8-444A-B445-402614D6B85F}" type="pres">
      <dgm:prSet presAssocID="{0F30B606-3C62-4A07-B58C-287EE1555BE2}" presName="parentText" presStyleLbl="node1" presStyleIdx="0" presStyleCnt="2">
        <dgm:presLayoutVars>
          <dgm:chMax val="1"/>
          <dgm:bulletEnabled val="1"/>
        </dgm:presLayoutVars>
      </dgm:prSet>
      <dgm:spPr/>
    </dgm:pt>
    <dgm:pt modelId="{F3D19171-6218-4F38-B841-8A65F2492B86}" type="pres">
      <dgm:prSet presAssocID="{92A7C9F6-53EF-44C6-B5E9-CD44CE813AE7}" presName="sp" presStyleCnt="0"/>
      <dgm:spPr/>
    </dgm:pt>
    <dgm:pt modelId="{0AC66844-FF8E-483E-BB3B-EF1650BF07B5}" type="pres">
      <dgm:prSet presAssocID="{9941948C-01CB-41D5-8260-663D442FEF54}" presName="linNode" presStyleCnt="0"/>
      <dgm:spPr/>
    </dgm:pt>
    <dgm:pt modelId="{F701673B-AC20-4A60-BFE5-1E444A06E96C}" type="pres">
      <dgm:prSet presAssocID="{9941948C-01CB-41D5-8260-663D442FEF54}" presName="parentText" presStyleLbl="node1" presStyleIdx="1" presStyleCnt="2">
        <dgm:presLayoutVars>
          <dgm:chMax val="1"/>
          <dgm:bulletEnabled val="1"/>
        </dgm:presLayoutVars>
      </dgm:prSet>
      <dgm:spPr/>
    </dgm:pt>
  </dgm:ptLst>
  <dgm:cxnLst>
    <dgm:cxn modelId="{F3F7862A-429C-4242-8B0D-F58EFE27C80B}" srcId="{919B902C-B52A-4871-BB1E-1ED32E9DCF2A}" destId="{0F30B606-3C62-4A07-B58C-287EE1555BE2}" srcOrd="0" destOrd="0" parTransId="{8CFA9EFB-3858-4266-B643-57E1515274E3}" sibTransId="{92A7C9F6-53EF-44C6-B5E9-CD44CE813AE7}"/>
    <dgm:cxn modelId="{AE51C930-646A-4075-9265-D0BAAE18CBB5}" srcId="{919B902C-B52A-4871-BB1E-1ED32E9DCF2A}" destId="{9941948C-01CB-41D5-8260-663D442FEF54}" srcOrd="1" destOrd="0" parTransId="{1A65183D-73F1-4975-A085-F7BBFC0EDBE6}" sibTransId="{BCAE781D-9A44-4BC2-BDE1-61501797B71D}"/>
    <dgm:cxn modelId="{F9C4D476-C1A2-452B-ABEC-4F77787CD893}" type="presOf" srcId="{919B902C-B52A-4871-BB1E-1ED32E9DCF2A}" destId="{E9239A33-F973-490F-8758-16A08F81318C}" srcOrd="0" destOrd="0" presId="urn:microsoft.com/office/officeart/2005/8/layout/vList5"/>
    <dgm:cxn modelId="{8B987FB5-FA76-45A0-BE06-8AAF928B9F95}" type="presOf" srcId="{9941948C-01CB-41D5-8260-663D442FEF54}" destId="{F701673B-AC20-4A60-BFE5-1E444A06E96C}" srcOrd="0" destOrd="0" presId="urn:microsoft.com/office/officeart/2005/8/layout/vList5"/>
    <dgm:cxn modelId="{D784C1D1-0DAA-43E2-865B-AEA7281C53E3}" type="presOf" srcId="{0F30B606-3C62-4A07-B58C-287EE1555BE2}" destId="{A99CC012-F3E8-444A-B445-402614D6B85F}" srcOrd="0" destOrd="0" presId="urn:microsoft.com/office/officeart/2005/8/layout/vList5"/>
    <dgm:cxn modelId="{D456CA4C-A584-46A0-BA97-5B5ACC2C7582}" type="presParOf" srcId="{E9239A33-F973-490F-8758-16A08F81318C}" destId="{BE356B16-EE2A-4ECA-B691-D9B9CC0A0571}" srcOrd="0" destOrd="0" presId="urn:microsoft.com/office/officeart/2005/8/layout/vList5"/>
    <dgm:cxn modelId="{86A818AC-C919-4A0E-9377-007F47D024A7}" type="presParOf" srcId="{BE356B16-EE2A-4ECA-B691-D9B9CC0A0571}" destId="{A99CC012-F3E8-444A-B445-402614D6B85F}" srcOrd="0" destOrd="0" presId="urn:microsoft.com/office/officeart/2005/8/layout/vList5"/>
    <dgm:cxn modelId="{A6891814-3349-478F-8A78-F36D41E194A5}" type="presParOf" srcId="{E9239A33-F973-490F-8758-16A08F81318C}" destId="{F3D19171-6218-4F38-B841-8A65F2492B86}" srcOrd="1" destOrd="0" presId="urn:microsoft.com/office/officeart/2005/8/layout/vList5"/>
    <dgm:cxn modelId="{3C4FC9C8-FE16-4287-91F8-3850DA17621E}" type="presParOf" srcId="{E9239A33-F973-490F-8758-16A08F81318C}" destId="{0AC66844-FF8E-483E-BB3B-EF1650BF07B5}" srcOrd="2" destOrd="0" presId="urn:microsoft.com/office/officeart/2005/8/layout/vList5"/>
    <dgm:cxn modelId="{968C9A97-16C6-40D0-9202-29B75E8917A6}" type="presParOf" srcId="{0AC66844-FF8E-483E-BB3B-EF1650BF07B5}" destId="{F701673B-AC20-4A60-BFE5-1E444A06E96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EEEB00-1321-4C6D-9241-BE4EA69B082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20AB836-162D-4D94-B772-CBB84A84843C}">
      <dgm:prSet/>
      <dgm:spPr/>
      <dgm:t>
        <a:bodyPr/>
        <a:lstStyle/>
        <a:p>
          <a:r>
            <a:rPr lang="en-GB" dirty="0"/>
            <a:t>How do we test for self-defence; </a:t>
          </a:r>
          <a:endParaRPr lang="en-US" dirty="0"/>
        </a:p>
      </dgm:t>
    </dgm:pt>
    <dgm:pt modelId="{F1770112-D7D4-4079-A81C-7F069CEC5995}" type="parTrans" cxnId="{53396F49-9965-4228-9A49-C862E882F56D}">
      <dgm:prSet/>
      <dgm:spPr/>
      <dgm:t>
        <a:bodyPr/>
        <a:lstStyle/>
        <a:p>
          <a:endParaRPr lang="en-US"/>
        </a:p>
      </dgm:t>
    </dgm:pt>
    <dgm:pt modelId="{59C1BCC1-65AD-4ECA-A142-345193B200C8}" type="sibTrans" cxnId="{53396F49-9965-4228-9A49-C862E882F56D}">
      <dgm:prSet/>
      <dgm:spPr/>
      <dgm:t>
        <a:bodyPr/>
        <a:lstStyle/>
        <a:p>
          <a:endParaRPr lang="en-US"/>
        </a:p>
      </dgm:t>
    </dgm:pt>
    <dgm:pt modelId="{46ACF006-076D-415B-A26E-B8CEC5D42FBA}">
      <dgm:prSet/>
      <dgm:spPr/>
      <dgm:t>
        <a:bodyPr/>
        <a:lstStyle/>
        <a:p>
          <a:r>
            <a:rPr lang="en-GB"/>
            <a:t>1. ‘’D honestly believed that force was necessary. </a:t>
          </a:r>
          <a:endParaRPr lang="en-US"/>
        </a:p>
      </dgm:t>
    </dgm:pt>
    <dgm:pt modelId="{4931AE20-46F0-4B72-8979-A0BC8D75E686}" type="parTrans" cxnId="{3758ABCA-5F1E-4D74-8F11-DC1BE20CE335}">
      <dgm:prSet/>
      <dgm:spPr/>
      <dgm:t>
        <a:bodyPr/>
        <a:lstStyle/>
        <a:p>
          <a:endParaRPr lang="en-US"/>
        </a:p>
      </dgm:t>
    </dgm:pt>
    <dgm:pt modelId="{FA768A2F-82CB-4ADB-A552-6B02194A9B49}" type="sibTrans" cxnId="{3758ABCA-5F1E-4D74-8F11-DC1BE20CE335}">
      <dgm:prSet/>
      <dgm:spPr/>
      <dgm:t>
        <a:bodyPr/>
        <a:lstStyle/>
        <a:p>
          <a:endParaRPr lang="en-US"/>
        </a:p>
      </dgm:t>
    </dgm:pt>
    <dgm:pt modelId="{9E329B99-B9B8-485D-9A27-2B08F94CCE0A}">
      <dgm:prSet/>
      <dgm:spPr/>
      <dgm:t>
        <a:bodyPr/>
        <a:lstStyle/>
        <a:p>
          <a:r>
            <a:rPr lang="en-GB"/>
            <a:t>2. D used reasonable force in the circumstances as he believed them to be’’</a:t>
          </a:r>
          <a:endParaRPr lang="en-US"/>
        </a:p>
      </dgm:t>
    </dgm:pt>
    <dgm:pt modelId="{B211C622-73A8-4393-A3C5-880150B897F0}" type="parTrans" cxnId="{338F373D-FE26-49DB-AA0C-6AF28CDEFFA4}">
      <dgm:prSet/>
      <dgm:spPr/>
      <dgm:t>
        <a:bodyPr/>
        <a:lstStyle/>
        <a:p>
          <a:endParaRPr lang="en-US"/>
        </a:p>
      </dgm:t>
    </dgm:pt>
    <dgm:pt modelId="{8E650AA0-A7DC-452E-AC5E-EF3734D83906}" type="sibTrans" cxnId="{338F373D-FE26-49DB-AA0C-6AF28CDEFFA4}">
      <dgm:prSet/>
      <dgm:spPr/>
      <dgm:t>
        <a:bodyPr/>
        <a:lstStyle/>
        <a:p>
          <a:endParaRPr lang="en-US"/>
        </a:p>
      </dgm:t>
    </dgm:pt>
    <dgm:pt modelId="{E77F3E1B-6755-42E3-947E-88B39389E72D}" type="pres">
      <dgm:prSet presAssocID="{EBEEEB00-1321-4C6D-9241-BE4EA69B082B}" presName="linear" presStyleCnt="0">
        <dgm:presLayoutVars>
          <dgm:animLvl val="lvl"/>
          <dgm:resizeHandles val="exact"/>
        </dgm:presLayoutVars>
      </dgm:prSet>
      <dgm:spPr/>
    </dgm:pt>
    <dgm:pt modelId="{D2CD377C-9B80-4A58-AF2F-B23D6189BA59}" type="pres">
      <dgm:prSet presAssocID="{020AB836-162D-4D94-B772-CBB84A84843C}" presName="parentText" presStyleLbl="node1" presStyleIdx="0" presStyleCnt="3">
        <dgm:presLayoutVars>
          <dgm:chMax val="0"/>
          <dgm:bulletEnabled val="1"/>
        </dgm:presLayoutVars>
      </dgm:prSet>
      <dgm:spPr/>
    </dgm:pt>
    <dgm:pt modelId="{87A2DF27-FDAA-40EC-A557-6026BC7B49A1}" type="pres">
      <dgm:prSet presAssocID="{59C1BCC1-65AD-4ECA-A142-345193B200C8}" presName="spacer" presStyleCnt="0"/>
      <dgm:spPr/>
    </dgm:pt>
    <dgm:pt modelId="{EA9CF9CD-6264-45C7-9C97-1A4E623E4113}" type="pres">
      <dgm:prSet presAssocID="{46ACF006-076D-415B-A26E-B8CEC5D42FBA}" presName="parentText" presStyleLbl="node1" presStyleIdx="1" presStyleCnt="3">
        <dgm:presLayoutVars>
          <dgm:chMax val="0"/>
          <dgm:bulletEnabled val="1"/>
        </dgm:presLayoutVars>
      </dgm:prSet>
      <dgm:spPr/>
    </dgm:pt>
    <dgm:pt modelId="{4FE4BB67-EC85-43B6-9AF6-0814E55897B1}" type="pres">
      <dgm:prSet presAssocID="{FA768A2F-82CB-4ADB-A552-6B02194A9B49}" presName="spacer" presStyleCnt="0"/>
      <dgm:spPr/>
    </dgm:pt>
    <dgm:pt modelId="{6E6C23EE-42C4-4F3D-BF5C-2AD62B7E5F68}" type="pres">
      <dgm:prSet presAssocID="{9E329B99-B9B8-485D-9A27-2B08F94CCE0A}" presName="parentText" presStyleLbl="node1" presStyleIdx="2" presStyleCnt="3">
        <dgm:presLayoutVars>
          <dgm:chMax val="0"/>
          <dgm:bulletEnabled val="1"/>
        </dgm:presLayoutVars>
      </dgm:prSet>
      <dgm:spPr/>
    </dgm:pt>
  </dgm:ptLst>
  <dgm:cxnLst>
    <dgm:cxn modelId="{338F373D-FE26-49DB-AA0C-6AF28CDEFFA4}" srcId="{EBEEEB00-1321-4C6D-9241-BE4EA69B082B}" destId="{9E329B99-B9B8-485D-9A27-2B08F94CCE0A}" srcOrd="2" destOrd="0" parTransId="{B211C622-73A8-4393-A3C5-880150B897F0}" sibTransId="{8E650AA0-A7DC-452E-AC5E-EF3734D83906}"/>
    <dgm:cxn modelId="{41B85446-6344-4C51-B2F0-333BEF9E66F0}" type="presOf" srcId="{9E329B99-B9B8-485D-9A27-2B08F94CCE0A}" destId="{6E6C23EE-42C4-4F3D-BF5C-2AD62B7E5F68}" srcOrd="0" destOrd="0" presId="urn:microsoft.com/office/officeart/2005/8/layout/vList2"/>
    <dgm:cxn modelId="{53396F49-9965-4228-9A49-C862E882F56D}" srcId="{EBEEEB00-1321-4C6D-9241-BE4EA69B082B}" destId="{020AB836-162D-4D94-B772-CBB84A84843C}" srcOrd="0" destOrd="0" parTransId="{F1770112-D7D4-4079-A81C-7F069CEC5995}" sibTransId="{59C1BCC1-65AD-4ECA-A142-345193B200C8}"/>
    <dgm:cxn modelId="{C94B5B58-1FF8-42AB-A181-C3F7F6F35479}" type="presOf" srcId="{020AB836-162D-4D94-B772-CBB84A84843C}" destId="{D2CD377C-9B80-4A58-AF2F-B23D6189BA59}" srcOrd="0" destOrd="0" presId="urn:microsoft.com/office/officeart/2005/8/layout/vList2"/>
    <dgm:cxn modelId="{CA3DCFAB-88AC-4364-BE70-B9A73350AEAE}" type="presOf" srcId="{EBEEEB00-1321-4C6D-9241-BE4EA69B082B}" destId="{E77F3E1B-6755-42E3-947E-88B39389E72D}" srcOrd="0" destOrd="0" presId="urn:microsoft.com/office/officeart/2005/8/layout/vList2"/>
    <dgm:cxn modelId="{3758ABCA-5F1E-4D74-8F11-DC1BE20CE335}" srcId="{EBEEEB00-1321-4C6D-9241-BE4EA69B082B}" destId="{46ACF006-076D-415B-A26E-B8CEC5D42FBA}" srcOrd="1" destOrd="0" parTransId="{4931AE20-46F0-4B72-8979-A0BC8D75E686}" sibTransId="{FA768A2F-82CB-4ADB-A552-6B02194A9B49}"/>
    <dgm:cxn modelId="{FE4854CB-F118-4830-B3CA-7B1610C08584}" type="presOf" srcId="{46ACF006-076D-415B-A26E-B8CEC5D42FBA}" destId="{EA9CF9CD-6264-45C7-9C97-1A4E623E4113}" srcOrd="0" destOrd="0" presId="urn:microsoft.com/office/officeart/2005/8/layout/vList2"/>
    <dgm:cxn modelId="{EEEEF6EE-6720-4959-B423-1E6C79483A4D}" type="presParOf" srcId="{E77F3E1B-6755-42E3-947E-88B39389E72D}" destId="{D2CD377C-9B80-4A58-AF2F-B23D6189BA59}" srcOrd="0" destOrd="0" presId="urn:microsoft.com/office/officeart/2005/8/layout/vList2"/>
    <dgm:cxn modelId="{02C00649-D1D6-4D0E-B7B6-A0D3D4E4C801}" type="presParOf" srcId="{E77F3E1B-6755-42E3-947E-88B39389E72D}" destId="{87A2DF27-FDAA-40EC-A557-6026BC7B49A1}" srcOrd="1" destOrd="0" presId="urn:microsoft.com/office/officeart/2005/8/layout/vList2"/>
    <dgm:cxn modelId="{F1F0AFA4-F6BA-447F-8EE5-5CF51330F24D}" type="presParOf" srcId="{E77F3E1B-6755-42E3-947E-88B39389E72D}" destId="{EA9CF9CD-6264-45C7-9C97-1A4E623E4113}" srcOrd="2" destOrd="0" presId="urn:microsoft.com/office/officeart/2005/8/layout/vList2"/>
    <dgm:cxn modelId="{8C6FE59A-A700-4145-B10F-7821EC480205}" type="presParOf" srcId="{E77F3E1B-6755-42E3-947E-88B39389E72D}" destId="{4FE4BB67-EC85-43B6-9AF6-0814E55897B1}" srcOrd="3" destOrd="0" presId="urn:microsoft.com/office/officeart/2005/8/layout/vList2"/>
    <dgm:cxn modelId="{200F0CBE-F4F3-480E-B53D-4EC65C88FBE2}" type="presParOf" srcId="{E77F3E1B-6755-42E3-947E-88B39389E72D}" destId="{6E6C23EE-42C4-4F3D-BF5C-2AD62B7E5F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3D6597-260F-4E4E-85AC-A0F4492B360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629CA39-61D9-478A-9A6B-BB0ACEEE97EB}">
      <dgm:prSet/>
      <dgm:spPr/>
      <dgm:t>
        <a:bodyPr/>
        <a:lstStyle/>
        <a:p>
          <a:r>
            <a:rPr lang="en-GB" dirty="0"/>
            <a:t>2 part test one is subjective and the other is objective. </a:t>
          </a:r>
          <a:endParaRPr lang="en-US" dirty="0"/>
        </a:p>
      </dgm:t>
    </dgm:pt>
    <dgm:pt modelId="{A25FEB4F-0BC6-469A-ADB4-A71B868AFCF7}" type="parTrans" cxnId="{FBD6BF85-2F13-4EF6-9843-B08DF8EF78E0}">
      <dgm:prSet/>
      <dgm:spPr/>
      <dgm:t>
        <a:bodyPr/>
        <a:lstStyle/>
        <a:p>
          <a:endParaRPr lang="en-US"/>
        </a:p>
      </dgm:t>
    </dgm:pt>
    <dgm:pt modelId="{59010187-3614-4AA3-AF24-F8725D067225}" type="sibTrans" cxnId="{FBD6BF85-2F13-4EF6-9843-B08DF8EF78E0}">
      <dgm:prSet/>
      <dgm:spPr/>
      <dgm:t>
        <a:bodyPr/>
        <a:lstStyle/>
        <a:p>
          <a:endParaRPr lang="en-US"/>
        </a:p>
      </dgm:t>
    </dgm:pt>
    <dgm:pt modelId="{735B0837-D75A-448D-A1D0-A60B177A2EC3}">
      <dgm:prSet/>
      <dgm:spPr/>
      <dgm:t>
        <a:bodyPr/>
        <a:lstStyle/>
        <a:p>
          <a:r>
            <a:rPr lang="en-GB" dirty="0"/>
            <a:t>This was defined and the test arose from the case of Palmer v R [1971]</a:t>
          </a:r>
          <a:endParaRPr lang="en-US" dirty="0"/>
        </a:p>
      </dgm:t>
    </dgm:pt>
    <dgm:pt modelId="{FDF5C8EC-B389-4F4C-A286-17533E85AE22}" type="parTrans" cxnId="{EF857993-1F7A-43BB-8BAE-DAD41C56ADB2}">
      <dgm:prSet/>
      <dgm:spPr/>
      <dgm:t>
        <a:bodyPr/>
        <a:lstStyle/>
        <a:p>
          <a:endParaRPr lang="en-US"/>
        </a:p>
      </dgm:t>
    </dgm:pt>
    <dgm:pt modelId="{F0404E4F-95FA-48B9-9C68-3ED3054BF45F}" type="sibTrans" cxnId="{EF857993-1F7A-43BB-8BAE-DAD41C56ADB2}">
      <dgm:prSet/>
      <dgm:spPr/>
      <dgm:t>
        <a:bodyPr/>
        <a:lstStyle/>
        <a:p>
          <a:endParaRPr lang="en-US"/>
        </a:p>
      </dgm:t>
    </dgm:pt>
    <dgm:pt modelId="{5AE33A1D-418D-4C95-B134-51465B6D710B}" type="pres">
      <dgm:prSet presAssocID="{6D3D6597-260F-4E4E-85AC-A0F4492B360F}" presName="linear" presStyleCnt="0">
        <dgm:presLayoutVars>
          <dgm:animLvl val="lvl"/>
          <dgm:resizeHandles val="exact"/>
        </dgm:presLayoutVars>
      </dgm:prSet>
      <dgm:spPr/>
    </dgm:pt>
    <dgm:pt modelId="{49EDF0B4-6F7B-40C2-A175-7885B3A0B8C1}" type="pres">
      <dgm:prSet presAssocID="{0629CA39-61D9-478A-9A6B-BB0ACEEE97EB}" presName="parentText" presStyleLbl="node1" presStyleIdx="0" presStyleCnt="2">
        <dgm:presLayoutVars>
          <dgm:chMax val="0"/>
          <dgm:bulletEnabled val="1"/>
        </dgm:presLayoutVars>
      </dgm:prSet>
      <dgm:spPr/>
    </dgm:pt>
    <dgm:pt modelId="{BCFDBC89-5F0B-4039-8E0A-7656213D93BE}" type="pres">
      <dgm:prSet presAssocID="{59010187-3614-4AA3-AF24-F8725D067225}" presName="spacer" presStyleCnt="0"/>
      <dgm:spPr/>
    </dgm:pt>
    <dgm:pt modelId="{B17573E6-ADD5-41AB-AA16-7EC1B2AA6B85}" type="pres">
      <dgm:prSet presAssocID="{735B0837-D75A-448D-A1D0-A60B177A2EC3}" presName="parentText" presStyleLbl="node1" presStyleIdx="1" presStyleCnt="2">
        <dgm:presLayoutVars>
          <dgm:chMax val="0"/>
          <dgm:bulletEnabled val="1"/>
        </dgm:presLayoutVars>
      </dgm:prSet>
      <dgm:spPr/>
    </dgm:pt>
  </dgm:ptLst>
  <dgm:cxnLst>
    <dgm:cxn modelId="{4CB14319-E5E9-4182-8C34-73FECE513858}" type="presOf" srcId="{735B0837-D75A-448D-A1D0-A60B177A2EC3}" destId="{B17573E6-ADD5-41AB-AA16-7EC1B2AA6B85}" srcOrd="0" destOrd="0" presId="urn:microsoft.com/office/officeart/2005/8/layout/vList2"/>
    <dgm:cxn modelId="{FBD6BF85-2F13-4EF6-9843-B08DF8EF78E0}" srcId="{6D3D6597-260F-4E4E-85AC-A0F4492B360F}" destId="{0629CA39-61D9-478A-9A6B-BB0ACEEE97EB}" srcOrd="0" destOrd="0" parTransId="{A25FEB4F-0BC6-469A-ADB4-A71B868AFCF7}" sibTransId="{59010187-3614-4AA3-AF24-F8725D067225}"/>
    <dgm:cxn modelId="{EC4EF28E-17BE-45C0-91CF-B4699B09B4B6}" type="presOf" srcId="{6D3D6597-260F-4E4E-85AC-A0F4492B360F}" destId="{5AE33A1D-418D-4C95-B134-51465B6D710B}" srcOrd="0" destOrd="0" presId="urn:microsoft.com/office/officeart/2005/8/layout/vList2"/>
    <dgm:cxn modelId="{EF857993-1F7A-43BB-8BAE-DAD41C56ADB2}" srcId="{6D3D6597-260F-4E4E-85AC-A0F4492B360F}" destId="{735B0837-D75A-448D-A1D0-A60B177A2EC3}" srcOrd="1" destOrd="0" parTransId="{FDF5C8EC-B389-4F4C-A286-17533E85AE22}" sibTransId="{F0404E4F-95FA-48B9-9C68-3ED3054BF45F}"/>
    <dgm:cxn modelId="{0F3CE4C8-5E57-4B99-BC48-48C29E78B7A0}" type="presOf" srcId="{0629CA39-61D9-478A-9A6B-BB0ACEEE97EB}" destId="{49EDF0B4-6F7B-40C2-A175-7885B3A0B8C1}" srcOrd="0" destOrd="0" presId="urn:microsoft.com/office/officeart/2005/8/layout/vList2"/>
    <dgm:cxn modelId="{1A26C58D-098A-413A-A8A5-B9E917654183}" type="presParOf" srcId="{5AE33A1D-418D-4C95-B134-51465B6D710B}" destId="{49EDF0B4-6F7B-40C2-A175-7885B3A0B8C1}" srcOrd="0" destOrd="0" presId="urn:microsoft.com/office/officeart/2005/8/layout/vList2"/>
    <dgm:cxn modelId="{CF1C73F3-6440-4B57-9AEF-EBE064486E66}" type="presParOf" srcId="{5AE33A1D-418D-4C95-B134-51465B6D710B}" destId="{BCFDBC89-5F0B-4039-8E0A-7656213D93BE}" srcOrd="1" destOrd="0" presId="urn:microsoft.com/office/officeart/2005/8/layout/vList2"/>
    <dgm:cxn modelId="{43270B12-15BF-42B8-B45F-B58D3DD8B217}" type="presParOf" srcId="{5AE33A1D-418D-4C95-B134-51465B6D710B}" destId="{B17573E6-ADD5-41AB-AA16-7EC1B2AA6B8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35D7276-0E2E-4F8F-9B41-272980B9631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643DD10-31CA-4BF6-92C9-9A41D19F321E}">
      <dgm:prSet/>
      <dgm:spPr/>
      <dgm:t>
        <a:bodyPr/>
        <a:lstStyle/>
        <a:p>
          <a:r>
            <a:rPr lang="en-GB" dirty="0"/>
            <a:t>The test has been confirmed in other cases such as R v </a:t>
          </a:r>
          <a:r>
            <a:rPr lang="en-GB" dirty="0" err="1"/>
            <a:t>Oatridge</a:t>
          </a:r>
          <a:r>
            <a:rPr lang="en-GB" dirty="0"/>
            <a:t> [1992] </a:t>
          </a:r>
          <a:endParaRPr lang="en-US" dirty="0"/>
        </a:p>
      </dgm:t>
    </dgm:pt>
    <dgm:pt modelId="{C1FD76AE-B4A7-480C-803D-673E75DD0577}" type="parTrans" cxnId="{3CCAAFFD-A8EC-4B95-A7B4-E110F745077F}">
      <dgm:prSet/>
      <dgm:spPr/>
      <dgm:t>
        <a:bodyPr/>
        <a:lstStyle/>
        <a:p>
          <a:endParaRPr lang="en-US"/>
        </a:p>
      </dgm:t>
    </dgm:pt>
    <dgm:pt modelId="{D438B61D-4B00-4BD6-BC8F-8CD4403C6996}" type="sibTrans" cxnId="{3CCAAFFD-A8EC-4B95-A7B4-E110F745077F}">
      <dgm:prSet/>
      <dgm:spPr/>
      <dgm:t>
        <a:bodyPr/>
        <a:lstStyle/>
        <a:p>
          <a:endParaRPr lang="en-US"/>
        </a:p>
      </dgm:t>
    </dgm:pt>
    <dgm:pt modelId="{085D1302-F5B0-4A72-A8EB-30E209821708}">
      <dgm:prSet/>
      <dgm:spPr/>
      <dgm:t>
        <a:bodyPr/>
        <a:lstStyle/>
        <a:p>
          <a:r>
            <a:rPr lang="en-GB"/>
            <a:t>This is the test for self-defence. </a:t>
          </a:r>
          <a:endParaRPr lang="en-US"/>
        </a:p>
      </dgm:t>
    </dgm:pt>
    <dgm:pt modelId="{67309782-3BA4-4324-940F-FA409A09832F}" type="parTrans" cxnId="{7039FEB1-5C5D-4DFC-8532-79A4D3F7E5E2}">
      <dgm:prSet/>
      <dgm:spPr/>
      <dgm:t>
        <a:bodyPr/>
        <a:lstStyle/>
        <a:p>
          <a:endParaRPr lang="en-US"/>
        </a:p>
      </dgm:t>
    </dgm:pt>
    <dgm:pt modelId="{3768D1F5-7B2F-4966-8104-F4BC88EDC755}" type="sibTrans" cxnId="{7039FEB1-5C5D-4DFC-8532-79A4D3F7E5E2}">
      <dgm:prSet/>
      <dgm:spPr/>
      <dgm:t>
        <a:bodyPr/>
        <a:lstStyle/>
        <a:p>
          <a:endParaRPr lang="en-US"/>
        </a:p>
      </dgm:t>
    </dgm:pt>
    <dgm:pt modelId="{40D5643F-6E43-48A7-81D5-74130F2D1295}" type="pres">
      <dgm:prSet presAssocID="{635D7276-0E2E-4F8F-9B41-272980B96317}" presName="root" presStyleCnt="0">
        <dgm:presLayoutVars>
          <dgm:dir/>
          <dgm:resizeHandles val="exact"/>
        </dgm:presLayoutVars>
      </dgm:prSet>
      <dgm:spPr/>
    </dgm:pt>
    <dgm:pt modelId="{EBCD3C86-5241-4E63-9F5E-C19641BAC9B8}" type="pres">
      <dgm:prSet presAssocID="{D643DD10-31CA-4BF6-92C9-9A41D19F321E}" presName="compNode" presStyleCnt="0"/>
      <dgm:spPr/>
    </dgm:pt>
    <dgm:pt modelId="{AF32DB40-984A-462B-8803-1B56A28FEA75}" type="pres">
      <dgm:prSet presAssocID="{D643DD10-31CA-4BF6-92C9-9A41D19F321E}" presName="bgRect" presStyleLbl="bgShp" presStyleIdx="0" presStyleCnt="2"/>
      <dgm:spPr/>
    </dgm:pt>
    <dgm:pt modelId="{7A21B230-E16B-401B-AAA3-8FCD737999A2}" type="pres">
      <dgm:prSet presAssocID="{D643DD10-31CA-4BF6-92C9-9A41D19F32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C6A9ADD3-C604-4FED-BE3D-6796619EF6E4}" type="pres">
      <dgm:prSet presAssocID="{D643DD10-31CA-4BF6-92C9-9A41D19F321E}" presName="spaceRect" presStyleCnt="0"/>
      <dgm:spPr/>
    </dgm:pt>
    <dgm:pt modelId="{F05394B9-5BEA-4642-9F0C-42C7DA8275D4}" type="pres">
      <dgm:prSet presAssocID="{D643DD10-31CA-4BF6-92C9-9A41D19F321E}" presName="parTx" presStyleLbl="revTx" presStyleIdx="0" presStyleCnt="2">
        <dgm:presLayoutVars>
          <dgm:chMax val="0"/>
          <dgm:chPref val="0"/>
        </dgm:presLayoutVars>
      </dgm:prSet>
      <dgm:spPr/>
    </dgm:pt>
    <dgm:pt modelId="{806CAD0A-6550-4E66-8942-8F4509440DD0}" type="pres">
      <dgm:prSet presAssocID="{D438B61D-4B00-4BD6-BC8F-8CD4403C6996}" presName="sibTrans" presStyleCnt="0"/>
      <dgm:spPr/>
    </dgm:pt>
    <dgm:pt modelId="{EAF5149A-2659-4AE1-89F2-F0694C866B3D}" type="pres">
      <dgm:prSet presAssocID="{085D1302-F5B0-4A72-A8EB-30E209821708}" presName="compNode" presStyleCnt="0"/>
      <dgm:spPr/>
    </dgm:pt>
    <dgm:pt modelId="{B2DD9335-ED27-4471-B0A4-9D302B388E28}" type="pres">
      <dgm:prSet presAssocID="{085D1302-F5B0-4A72-A8EB-30E209821708}" presName="bgRect" presStyleLbl="bgShp" presStyleIdx="1" presStyleCnt="2"/>
      <dgm:spPr/>
    </dgm:pt>
    <dgm:pt modelId="{2D789729-17BC-4A5F-8325-6FF0F158E5E2}" type="pres">
      <dgm:prSet presAssocID="{085D1302-F5B0-4A72-A8EB-30E20982170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stronaut"/>
        </a:ext>
      </dgm:extLst>
    </dgm:pt>
    <dgm:pt modelId="{CD472799-1A4A-4DE9-BD79-7A9851F1B1E6}" type="pres">
      <dgm:prSet presAssocID="{085D1302-F5B0-4A72-A8EB-30E209821708}" presName="spaceRect" presStyleCnt="0"/>
      <dgm:spPr/>
    </dgm:pt>
    <dgm:pt modelId="{110E59EC-B45E-4FD6-BAD3-39BC59D18821}" type="pres">
      <dgm:prSet presAssocID="{085D1302-F5B0-4A72-A8EB-30E209821708}" presName="parTx" presStyleLbl="revTx" presStyleIdx="1" presStyleCnt="2">
        <dgm:presLayoutVars>
          <dgm:chMax val="0"/>
          <dgm:chPref val="0"/>
        </dgm:presLayoutVars>
      </dgm:prSet>
      <dgm:spPr/>
    </dgm:pt>
  </dgm:ptLst>
  <dgm:cxnLst>
    <dgm:cxn modelId="{AB38F908-D00B-494D-A3B5-C5D98EDD5AE9}" type="presOf" srcId="{085D1302-F5B0-4A72-A8EB-30E209821708}" destId="{110E59EC-B45E-4FD6-BAD3-39BC59D18821}" srcOrd="0" destOrd="0" presId="urn:microsoft.com/office/officeart/2018/2/layout/IconVerticalSolidList"/>
    <dgm:cxn modelId="{B9975221-5B89-41CC-A8A0-8F1BAB07A0CB}" type="presOf" srcId="{635D7276-0E2E-4F8F-9B41-272980B96317}" destId="{40D5643F-6E43-48A7-81D5-74130F2D1295}" srcOrd="0" destOrd="0" presId="urn:microsoft.com/office/officeart/2018/2/layout/IconVerticalSolidList"/>
    <dgm:cxn modelId="{8CFA1140-0698-4C77-B657-E0D18108D861}" type="presOf" srcId="{D643DD10-31CA-4BF6-92C9-9A41D19F321E}" destId="{F05394B9-5BEA-4642-9F0C-42C7DA8275D4}" srcOrd="0" destOrd="0" presId="urn:microsoft.com/office/officeart/2018/2/layout/IconVerticalSolidList"/>
    <dgm:cxn modelId="{7039FEB1-5C5D-4DFC-8532-79A4D3F7E5E2}" srcId="{635D7276-0E2E-4F8F-9B41-272980B96317}" destId="{085D1302-F5B0-4A72-A8EB-30E209821708}" srcOrd="1" destOrd="0" parTransId="{67309782-3BA4-4324-940F-FA409A09832F}" sibTransId="{3768D1F5-7B2F-4966-8104-F4BC88EDC755}"/>
    <dgm:cxn modelId="{3CCAAFFD-A8EC-4B95-A7B4-E110F745077F}" srcId="{635D7276-0E2E-4F8F-9B41-272980B96317}" destId="{D643DD10-31CA-4BF6-92C9-9A41D19F321E}" srcOrd="0" destOrd="0" parTransId="{C1FD76AE-B4A7-480C-803D-673E75DD0577}" sibTransId="{D438B61D-4B00-4BD6-BC8F-8CD4403C6996}"/>
    <dgm:cxn modelId="{27CD1FBF-0D7B-4E3C-8C7B-FE19A7B5FD4A}" type="presParOf" srcId="{40D5643F-6E43-48A7-81D5-74130F2D1295}" destId="{EBCD3C86-5241-4E63-9F5E-C19641BAC9B8}" srcOrd="0" destOrd="0" presId="urn:microsoft.com/office/officeart/2018/2/layout/IconVerticalSolidList"/>
    <dgm:cxn modelId="{E080CA54-E671-4D8D-A0E5-574E2699B763}" type="presParOf" srcId="{EBCD3C86-5241-4E63-9F5E-C19641BAC9B8}" destId="{AF32DB40-984A-462B-8803-1B56A28FEA75}" srcOrd="0" destOrd="0" presId="urn:microsoft.com/office/officeart/2018/2/layout/IconVerticalSolidList"/>
    <dgm:cxn modelId="{536C0758-ED84-4A7E-8ABF-6D8EF8302450}" type="presParOf" srcId="{EBCD3C86-5241-4E63-9F5E-C19641BAC9B8}" destId="{7A21B230-E16B-401B-AAA3-8FCD737999A2}" srcOrd="1" destOrd="0" presId="urn:microsoft.com/office/officeart/2018/2/layout/IconVerticalSolidList"/>
    <dgm:cxn modelId="{D26CE430-489B-4060-A30C-A473A6481A6F}" type="presParOf" srcId="{EBCD3C86-5241-4E63-9F5E-C19641BAC9B8}" destId="{C6A9ADD3-C604-4FED-BE3D-6796619EF6E4}" srcOrd="2" destOrd="0" presId="urn:microsoft.com/office/officeart/2018/2/layout/IconVerticalSolidList"/>
    <dgm:cxn modelId="{B1AC428F-AEE8-4FD5-8A01-0E857D90F322}" type="presParOf" srcId="{EBCD3C86-5241-4E63-9F5E-C19641BAC9B8}" destId="{F05394B9-5BEA-4642-9F0C-42C7DA8275D4}" srcOrd="3" destOrd="0" presId="urn:microsoft.com/office/officeart/2018/2/layout/IconVerticalSolidList"/>
    <dgm:cxn modelId="{75BCF162-2B48-4123-A800-FA24D44CE053}" type="presParOf" srcId="{40D5643F-6E43-48A7-81D5-74130F2D1295}" destId="{806CAD0A-6550-4E66-8942-8F4509440DD0}" srcOrd="1" destOrd="0" presId="urn:microsoft.com/office/officeart/2018/2/layout/IconVerticalSolidList"/>
    <dgm:cxn modelId="{1F9FE883-8FBB-4333-A319-67BC63891217}" type="presParOf" srcId="{40D5643F-6E43-48A7-81D5-74130F2D1295}" destId="{EAF5149A-2659-4AE1-89F2-F0694C866B3D}" srcOrd="2" destOrd="0" presId="urn:microsoft.com/office/officeart/2018/2/layout/IconVerticalSolidList"/>
    <dgm:cxn modelId="{1D4C825D-C822-4B38-9DDC-B34542C6994D}" type="presParOf" srcId="{EAF5149A-2659-4AE1-89F2-F0694C866B3D}" destId="{B2DD9335-ED27-4471-B0A4-9D302B388E28}" srcOrd="0" destOrd="0" presId="urn:microsoft.com/office/officeart/2018/2/layout/IconVerticalSolidList"/>
    <dgm:cxn modelId="{7647EA97-38D3-4177-93C5-4FB7A04418BC}" type="presParOf" srcId="{EAF5149A-2659-4AE1-89F2-F0694C866B3D}" destId="{2D789729-17BC-4A5F-8325-6FF0F158E5E2}" srcOrd="1" destOrd="0" presId="urn:microsoft.com/office/officeart/2018/2/layout/IconVerticalSolidList"/>
    <dgm:cxn modelId="{20654980-A566-43A2-AE82-F625D5EB6766}" type="presParOf" srcId="{EAF5149A-2659-4AE1-89F2-F0694C866B3D}" destId="{CD472799-1A4A-4DE9-BD79-7A9851F1B1E6}" srcOrd="2" destOrd="0" presId="urn:microsoft.com/office/officeart/2018/2/layout/IconVerticalSolidList"/>
    <dgm:cxn modelId="{73D83007-2442-42B1-B9AA-07D707957A90}" type="presParOf" srcId="{EAF5149A-2659-4AE1-89F2-F0694C866B3D}" destId="{110E59EC-B45E-4FD6-BAD3-39BC59D188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BE8118-D6A7-4953-AA82-F58450E9A542}"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49C9C220-3F8D-45F6-B4C3-5DB90B5D6AD9}">
      <dgm:prSet/>
      <dgm:spPr/>
      <dgm:t>
        <a:bodyPr/>
        <a:lstStyle/>
        <a:p>
          <a:r>
            <a:rPr lang="en-GB"/>
            <a:t>Danger must be imminent. </a:t>
          </a:r>
          <a:endParaRPr lang="en-US"/>
        </a:p>
      </dgm:t>
    </dgm:pt>
    <dgm:pt modelId="{956D5248-53ED-4AF4-B21C-39B0CD183656}" type="parTrans" cxnId="{1F0237E2-FFD2-4002-AA03-57D06F1EC88F}">
      <dgm:prSet/>
      <dgm:spPr/>
      <dgm:t>
        <a:bodyPr/>
        <a:lstStyle/>
        <a:p>
          <a:endParaRPr lang="en-US"/>
        </a:p>
      </dgm:t>
    </dgm:pt>
    <dgm:pt modelId="{B3B56D04-E4BE-4C37-BCFD-2325D3FDA6D5}" type="sibTrans" cxnId="{1F0237E2-FFD2-4002-AA03-57D06F1EC88F}">
      <dgm:prSet/>
      <dgm:spPr/>
      <dgm:t>
        <a:bodyPr/>
        <a:lstStyle/>
        <a:p>
          <a:endParaRPr lang="en-US"/>
        </a:p>
      </dgm:t>
    </dgm:pt>
    <dgm:pt modelId="{9D048E4E-ACCE-4CAF-91D7-1F8B08E79832}">
      <dgm:prSet/>
      <dgm:spPr/>
      <dgm:t>
        <a:bodyPr/>
        <a:lstStyle/>
        <a:p>
          <a:r>
            <a:rPr lang="en-GB"/>
            <a:t>There have been cases where Preparations for future attacks are allowed. </a:t>
          </a:r>
          <a:endParaRPr lang="en-US"/>
        </a:p>
      </dgm:t>
    </dgm:pt>
    <dgm:pt modelId="{D6E8C3D5-A85F-46E9-97D0-EBD8C5948EFC}" type="parTrans" cxnId="{DF0E6A1C-DDCA-492B-A5E3-2FB5C3BE8316}">
      <dgm:prSet/>
      <dgm:spPr/>
      <dgm:t>
        <a:bodyPr/>
        <a:lstStyle/>
        <a:p>
          <a:endParaRPr lang="en-US"/>
        </a:p>
      </dgm:t>
    </dgm:pt>
    <dgm:pt modelId="{BB98BF61-AC79-47A9-93E1-ECF21E92D066}" type="sibTrans" cxnId="{DF0E6A1C-DDCA-492B-A5E3-2FB5C3BE8316}">
      <dgm:prSet/>
      <dgm:spPr/>
      <dgm:t>
        <a:bodyPr/>
        <a:lstStyle/>
        <a:p>
          <a:endParaRPr lang="en-US"/>
        </a:p>
      </dgm:t>
    </dgm:pt>
    <dgm:pt modelId="{F616A4A7-07DC-4EA4-8E2B-EF5699B9437D}">
      <dgm:prSet/>
      <dgm:spPr/>
      <dgm:t>
        <a:bodyPr/>
        <a:lstStyle/>
        <a:p>
          <a:r>
            <a:rPr lang="en-GB"/>
            <a:t>It is unlikely that this would be the case now.</a:t>
          </a:r>
          <a:endParaRPr lang="en-US"/>
        </a:p>
      </dgm:t>
    </dgm:pt>
    <dgm:pt modelId="{E3800F16-584E-40F2-9475-AFD2C1CC1766}" type="parTrans" cxnId="{E24E17C4-7E7B-4502-8356-B3039F4FB1BB}">
      <dgm:prSet/>
      <dgm:spPr/>
      <dgm:t>
        <a:bodyPr/>
        <a:lstStyle/>
        <a:p>
          <a:endParaRPr lang="en-US"/>
        </a:p>
      </dgm:t>
    </dgm:pt>
    <dgm:pt modelId="{3F8338D8-5B76-459B-88B1-BEE23F9323B2}" type="sibTrans" cxnId="{E24E17C4-7E7B-4502-8356-B3039F4FB1BB}">
      <dgm:prSet/>
      <dgm:spPr/>
      <dgm:t>
        <a:bodyPr/>
        <a:lstStyle/>
        <a:p>
          <a:endParaRPr lang="en-US"/>
        </a:p>
      </dgm:t>
    </dgm:pt>
    <dgm:pt modelId="{8134477A-B309-47BF-BD1D-70E168B612CD}">
      <dgm:prSet/>
      <dgm:spPr/>
      <dgm:t>
        <a:bodyPr/>
        <a:lstStyle/>
        <a:p>
          <a:r>
            <a:rPr lang="en-GB"/>
            <a:t>This was confirmed in a number of cases; </a:t>
          </a:r>
          <a:endParaRPr lang="en-US"/>
        </a:p>
      </dgm:t>
    </dgm:pt>
    <dgm:pt modelId="{992FE2A1-89DC-426A-82F8-8A7A91911E3C}" type="parTrans" cxnId="{1FB947BB-966B-4033-A828-CEA45ECC3907}">
      <dgm:prSet/>
      <dgm:spPr/>
      <dgm:t>
        <a:bodyPr/>
        <a:lstStyle/>
        <a:p>
          <a:endParaRPr lang="en-US"/>
        </a:p>
      </dgm:t>
    </dgm:pt>
    <dgm:pt modelId="{C4B443B6-A55B-421B-8492-D0DB8ECACE87}" type="sibTrans" cxnId="{1FB947BB-966B-4033-A828-CEA45ECC3907}">
      <dgm:prSet/>
      <dgm:spPr/>
      <dgm:t>
        <a:bodyPr/>
        <a:lstStyle/>
        <a:p>
          <a:endParaRPr lang="en-US"/>
        </a:p>
      </dgm:t>
    </dgm:pt>
    <dgm:pt modelId="{CCE07E27-5E76-4DF1-87F4-E105BCB98CA6}">
      <dgm:prSet/>
      <dgm:spPr/>
      <dgm:t>
        <a:bodyPr/>
        <a:lstStyle/>
        <a:p>
          <a:r>
            <a:rPr lang="en-GB"/>
            <a:t>1. Devlin v Armstrong [1971]</a:t>
          </a:r>
          <a:endParaRPr lang="en-US"/>
        </a:p>
      </dgm:t>
    </dgm:pt>
    <dgm:pt modelId="{B9D4107B-7BBA-404B-9E8F-8C5B4571FEA9}" type="parTrans" cxnId="{90106BD5-1CD7-4C59-8D67-460E1364BA1F}">
      <dgm:prSet/>
      <dgm:spPr/>
      <dgm:t>
        <a:bodyPr/>
        <a:lstStyle/>
        <a:p>
          <a:endParaRPr lang="en-US"/>
        </a:p>
      </dgm:t>
    </dgm:pt>
    <dgm:pt modelId="{4CE21172-8615-4DD2-B86B-F8517EFDAF26}" type="sibTrans" cxnId="{90106BD5-1CD7-4C59-8D67-460E1364BA1F}">
      <dgm:prSet/>
      <dgm:spPr/>
      <dgm:t>
        <a:bodyPr/>
        <a:lstStyle/>
        <a:p>
          <a:endParaRPr lang="en-US"/>
        </a:p>
      </dgm:t>
    </dgm:pt>
    <dgm:pt modelId="{FC69691F-E79D-4257-909E-687E99F871A5}">
      <dgm:prSet/>
      <dgm:spPr/>
      <dgm:t>
        <a:bodyPr/>
        <a:lstStyle/>
        <a:p>
          <a:r>
            <a:rPr lang="en-GB"/>
            <a:t>2. Attorney General’s Reference (No 2 of 1983) [1984].</a:t>
          </a:r>
          <a:endParaRPr lang="en-US"/>
        </a:p>
      </dgm:t>
    </dgm:pt>
    <dgm:pt modelId="{3AB95D69-8710-44B5-9155-269AAD29AFDC}" type="parTrans" cxnId="{E9CD5222-37FB-4D30-8D71-FD3DB9F641F3}">
      <dgm:prSet/>
      <dgm:spPr/>
      <dgm:t>
        <a:bodyPr/>
        <a:lstStyle/>
        <a:p>
          <a:endParaRPr lang="en-US"/>
        </a:p>
      </dgm:t>
    </dgm:pt>
    <dgm:pt modelId="{5BA9888E-E422-48F0-A20A-503D7FD89128}" type="sibTrans" cxnId="{E9CD5222-37FB-4D30-8D71-FD3DB9F641F3}">
      <dgm:prSet/>
      <dgm:spPr/>
      <dgm:t>
        <a:bodyPr/>
        <a:lstStyle/>
        <a:p>
          <a:endParaRPr lang="en-US"/>
        </a:p>
      </dgm:t>
    </dgm:pt>
    <dgm:pt modelId="{418CFB04-12CA-4D0E-92DA-0481D5692090}" type="pres">
      <dgm:prSet presAssocID="{32BE8118-D6A7-4953-AA82-F58450E9A542}" presName="diagram" presStyleCnt="0">
        <dgm:presLayoutVars>
          <dgm:dir/>
          <dgm:resizeHandles val="exact"/>
        </dgm:presLayoutVars>
      </dgm:prSet>
      <dgm:spPr/>
    </dgm:pt>
    <dgm:pt modelId="{437BC288-9217-45AF-A32F-B52D7B13AD4A}" type="pres">
      <dgm:prSet presAssocID="{49C9C220-3F8D-45F6-B4C3-5DB90B5D6AD9}" presName="node" presStyleLbl="node1" presStyleIdx="0" presStyleCnt="6">
        <dgm:presLayoutVars>
          <dgm:bulletEnabled val="1"/>
        </dgm:presLayoutVars>
      </dgm:prSet>
      <dgm:spPr/>
    </dgm:pt>
    <dgm:pt modelId="{DA8A789C-284F-4916-B35D-CE0E8797752D}" type="pres">
      <dgm:prSet presAssocID="{B3B56D04-E4BE-4C37-BCFD-2325D3FDA6D5}" presName="sibTrans" presStyleCnt="0"/>
      <dgm:spPr/>
    </dgm:pt>
    <dgm:pt modelId="{3DE3D2F0-4BA1-4E81-9373-141697B51FAA}" type="pres">
      <dgm:prSet presAssocID="{9D048E4E-ACCE-4CAF-91D7-1F8B08E79832}" presName="node" presStyleLbl="node1" presStyleIdx="1" presStyleCnt="6">
        <dgm:presLayoutVars>
          <dgm:bulletEnabled val="1"/>
        </dgm:presLayoutVars>
      </dgm:prSet>
      <dgm:spPr/>
    </dgm:pt>
    <dgm:pt modelId="{BD957ECC-832F-4EAB-AF95-BF917FB0EA1B}" type="pres">
      <dgm:prSet presAssocID="{BB98BF61-AC79-47A9-93E1-ECF21E92D066}" presName="sibTrans" presStyleCnt="0"/>
      <dgm:spPr/>
    </dgm:pt>
    <dgm:pt modelId="{6A68E97B-A40A-4B18-B480-58A61E2D5A85}" type="pres">
      <dgm:prSet presAssocID="{F616A4A7-07DC-4EA4-8E2B-EF5699B9437D}" presName="node" presStyleLbl="node1" presStyleIdx="2" presStyleCnt="6">
        <dgm:presLayoutVars>
          <dgm:bulletEnabled val="1"/>
        </dgm:presLayoutVars>
      </dgm:prSet>
      <dgm:spPr/>
    </dgm:pt>
    <dgm:pt modelId="{4BFBDBE4-0D78-463B-AF20-7709FBD77E60}" type="pres">
      <dgm:prSet presAssocID="{3F8338D8-5B76-459B-88B1-BEE23F9323B2}" presName="sibTrans" presStyleCnt="0"/>
      <dgm:spPr/>
    </dgm:pt>
    <dgm:pt modelId="{A17CB246-8C52-466D-A7C0-32254E1601FA}" type="pres">
      <dgm:prSet presAssocID="{8134477A-B309-47BF-BD1D-70E168B612CD}" presName="node" presStyleLbl="node1" presStyleIdx="3" presStyleCnt="6">
        <dgm:presLayoutVars>
          <dgm:bulletEnabled val="1"/>
        </dgm:presLayoutVars>
      </dgm:prSet>
      <dgm:spPr/>
    </dgm:pt>
    <dgm:pt modelId="{35550171-3C5D-4D8B-A401-39EBA66A0529}" type="pres">
      <dgm:prSet presAssocID="{C4B443B6-A55B-421B-8492-D0DB8ECACE87}" presName="sibTrans" presStyleCnt="0"/>
      <dgm:spPr/>
    </dgm:pt>
    <dgm:pt modelId="{DBE0BF42-97FE-454E-AC57-E73CB63A83B3}" type="pres">
      <dgm:prSet presAssocID="{CCE07E27-5E76-4DF1-87F4-E105BCB98CA6}" presName="node" presStyleLbl="node1" presStyleIdx="4" presStyleCnt="6">
        <dgm:presLayoutVars>
          <dgm:bulletEnabled val="1"/>
        </dgm:presLayoutVars>
      </dgm:prSet>
      <dgm:spPr/>
    </dgm:pt>
    <dgm:pt modelId="{59D5AA24-922A-4947-921F-48B96E95412E}" type="pres">
      <dgm:prSet presAssocID="{4CE21172-8615-4DD2-B86B-F8517EFDAF26}" presName="sibTrans" presStyleCnt="0"/>
      <dgm:spPr/>
    </dgm:pt>
    <dgm:pt modelId="{693415C1-BF39-41DE-B3A2-92D5F2C7213D}" type="pres">
      <dgm:prSet presAssocID="{FC69691F-E79D-4257-909E-687E99F871A5}" presName="node" presStyleLbl="node1" presStyleIdx="5" presStyleCnt="6">
        <dgm:presLayoutVars>
          <dgm:bulletEnabled val="1"/>
        </dgm:presLayoutVars>
      </dgm:prSet>
      <dgm:spPr/>
    </dgm:pt>
  </dgm:ptLst>
  <dgm:cxnLst>
    <dgm:cxn modelId="{DF0E6A1C-DDCA-492B-A5E3-2FB5C3BE8316}" srcId="{32BE8118-D6A7-4953-AA82-F58450E9A542}" destId="{9D048E4E-ACCE-4CAF-91D7-1F8B08E79832}" srcOrd="1" destOrd="0" parTransId="{D6E8C3D5-A85F-46E9-97D0-EBD8C5948EFC}" sibTransId="{BB98BF61-AC79-47A9-93E1-ECF21E92D066}"/>
    <dgm:cxn modelId="{E9CD5222-37FB-4D30-8D71-FD3DB9F641F3}" srcId="{32BE8118-D6A7-4953-AA82-F58450E9A542}" destId="{FC69691F-E79D-4257-909E-687E99F871A5}" srcOrd="5" destOrd="0" parTransId="{3AB95D69-8710-44B5-9155-269AAD29AFDC}" sibTransId="{5BA9888E-E422-48F0-A20A-503D7FD89128}"/>
    <dgm:cxn modelId="{149A1C28-42C3-423F-82FF-25F5E5848A30}" type="presOf" srcId="{8134477A-B309-47BF-BD1D-70E168B612CD}" destId="{A17CB246-8C52-466D-A7C0-32254E1601FA}" srcOrd="0" destOrd="0" presId="urn:microsoft.com/office/officeart/2005/8/layout/default"/>
    <dgm:cxn modelId="{CB9A2232-7315-4E07-B789-02FE0A316F94}" type="presOf" srcId="{CCE07E27-5E76-4DF1-87F4-E105BCB98CA6}" destId="{DBE0BF42-97FE-454E-AC57-E73CB63A83B3}" srcOrd="0" destOrd="0" presId="urn:microsoft.com/office/officeart/2005/8/layout/default"/>
    <dgm:cxn modelId="{58098563-9B54-4818-A08F-E16C69CB7883}" type="presOf" srcId="{32BE8118-D6A7-4953-AA82-F58450E9A542}" destId="{418CFB04-12CA-4D0E-92DA-0481D5692090}" srcOrd="0" destOrd="0" presId="urn:microsoft.com/office/officeart/2005/8/layout/default"/>
    <dgm:cxn modelId="{F935A57B-862D-48FE-B9BF-7B2DB8FBDF81}" type="presOf" srcId="{49C9C220-3F8D-45F6-B4C3-5DB90B5D6AD9}" destId="{437BC288-9217-45AF-A32F-B52D7B13AD4A}" srcOrd="0" destOrd="0" presId="urn:microsoft.com/office/officeart/2005/8/layout/default"/>
    <dgm:cxn modelId="{ABF05491-09F3-485B-BDA0-D323A0BE8622}" type="presOf" srcId="{9D048E4E-ACCE-4CAF-91D7-1F8B08E79832}" destId="{3DE3D2F0-4BA1-4E81-9373-141697B51FAA}" srcOrd="0" destOrd="0" presId="urn:microsoft.com/office/officeart/2005/8/layout/default"/>
    <dgm:cxn modelId="{1FB947BB-966B-4033-A828-CEA45ECC3907}" srcId="{32BE8118-D6A7-4953-AA82-F58450E9A542}" destId="{8134477A-B309-47BF-BD1D-70E168B612CD}" srcOrd="3" destOrd="0" parTransId="{992FE2A1-89DC-426A-82F8-8A7A91911E3C}" sibTransId="{C4B443B6-A55B-421B-8492-D0DB8ECACE87}"/>
    <dgm:cxn modelId="{E24E17C4-7E7B-4502-8356-B3039F4FB1BB}" srcId="{32BE8118-D6A7-4953-AA82-F58450E9A542}" destId="{F616A4A7-07DC-4EA4-8E2B-EF5699B9437D}" srcOrd="2" destOrd="0" parTransId="{E3800F16-584E-40F2-9475-AFD2C1CC1766}" sibTransId="{3F8338D8-5B76-459B-88B1-BEE23F9323B2}"/>
    <dgm:cxn modelId="{90106BD5-1CD7-4C59-8D67-460E1364BA1F}" srcId="{32BE8118-D6A7-4953-AA82-F58450E9A542}" destId="{CCE07E27-5E76-4DF1-87F4-E105BCB98CA6}" srcOrd="4" destOrd="0" parTransId="{B9D4107B-7BBA-404B-9E8F-8C5B4571FEA9}" sibTransId="{4CE21172-8615-4DD2-B86B-F8517EFDAF26}"/>
    <dgm:cxn modelId="{1F0237E2-FFD2-4002-AA03-57D06F1EC88F}" srcId="{32BE8118-D6A7-4953-AA82-F58450E9A542}" destId="{49C9C220-3F8D-45F6-B4C3-5DB90B5D6AD9}" srcOrd="0" destOrd="0" parTransId="{956D5248-53ED-4AF4-B21C-39B0CD183656}" sibTransId="{B3B56D04-E4BE-4C37-BCFD-2325D3FDA6D5}"/>
    <dgm:cxn modelId="{BC46EEE3-EE0A-4917-A75F-9A71BCD0C645}" type="presOf" srcId="{FC69691F-E79D-4257-909E-687E99F871A5}" destId="{693415C1-BF39-41DE-B3A2-92D5F2C7213D}" srcOrd="0" destOrd="0" presId="urn:microsoft.com/office/officeart/2005/8/layout/default"/>
    <dgm:cxn modelId="{0BFFCEF0-1C59-4DD3-B8BC-A5E778BB1A0E}" type="presOf" srcId="{F616A4A7-07DC-4EA4-8E2B-EF5699B9437D}" destId="{6A68E97B-A40A-4B18-B480-58A61E2D5A85}" srcOrd="0" destOrd="0" presId="urn:microsoft.com/office/officeart/2005/8/layout/default"/>
    <dgm:cxn modelId="{E7ACBEA0-2E8D-4101-9CCC-DDF75AC3DF07}" type="presParOf" srcId="{418CFB04-12CA-4D0E-92DA-0481D5692090}" destId="{437BC288-9217-45AF-A32F-B52D7B13AD4A}" srcOrd="0" destOrd="0" presId="urn:microsoft.com/office/officeart/2005/8/layout/default"/>
    <dgm:cxn modelId="{9C19781B-7772-4198-BE16-ADAF6DE88E98}" type="presParOf" srcId="{418CFB04-12CA-4D0E-92DA-0481D5692090}" destId="{DA8A789C-284F-4916-B35D-CE0E8797752D}" srcOrd="1" destOrd="0" presId="urn:microsoft.com/office/officeart/2005/8/layout/default"/>
    <dgm:cxn modelId="{06E590DB-614C-4B21-BA2B-D31107212FC1}" type="presParOf" srcId="{418CFB04-12CA-4D0E-92DA-0481D5692090}" destId="{3DE3D2F0-4BA1-4E81-9373-141697B51FAA}" srcOrd="2" destOrd="0" presId="urn:microsoft.com/office/officeart/2005/8/layout/default"/>
    <dgm:cxn modelId="{30089701-2480-4F0E-A200-A8877D749CBF}" type="presParOf" srcId="{418CFB04-12CA-4D0E-92DA-0481D5692090}" destId="{BD957ECC-832F-4EAB-AF95-BF917FB0EA1B}" srcOrd="3" destOrd="0" presId="urn:microsoft.com/office/officeart/2005/8/layout/default"/>
    <dgm:cxn modelId="{AC08ED52-B9F0-43C2-9897-1C9EE24B687C}" type="presParOf" srcId="{418CFB04-12CA-4D0E-92DA-0481D5692090}" destId="{6A68E97B-A40A-4B18-B480-58A61E2D5A85}" srcOrd="4" destOrd="0" presId="urn:microsoft.com/office/officeart/2005/8/layout/default"/>
    <dgm:cxn modelId="{1A9D6B04-6B87-4C57-A42F-B94C62E2E5B5}" type="presParOf" srcId="{418CFB04-12CA-4D0E-92DA-0481D5692090}" destId="{4BFBDBE4-0D78-463B-AF20-7709FBD77E60}" srcOrd="5" destOrd="0" presId="urn:microsoft.com/office/officeart/2005/8/layout/default"/>
    <dgm:cxn modelId="{6075BDFA-1197-4951-B186-E2A31849D766}" type="presParOf" srcId="{418CFB04-12CA-4D0E-92DA-0481D5692090}" destId="{A17CB246-8C52-466D-A7C0-32254E1601FA}" srcOrd="6" destOrd="0" presId="urn:microsoft.com/office/officeart/2005/8/layout/default"/>
    <dgm:cxn modelId="{15122919-87A8-4D76-841D-DB4FB7ED1342}" type="presParOf" srcId="{418CFB04-12CA-4D0E-92DA-0481D5692090}" destId="{35550171-3C5D-4D8B-A401-39EBA66A0529}" srcOrd="7" destOrd="0" presId="urn:microsoft.com/office/officeart/2005/8/layout/default"/>
    <dgm:cxn modelId="{9B8D7B4B-A32F-4B85-9F41-6290E26D28C2}" type="presParOf" srcId="{418CFB04-12CA-4D0E-92DA-0481D5692090}" destId="{DBE0BF42-97FE-454E-AC57-E73CB63A83B3}" srcOrd="8" destOrd="0" presId="urn:microsoft.com/office/officeart/2005/8/layout/default"/>
    <dgm:cxn modelId="{00343D89-A857-40AD-B045-57334A9F6D08}" type="presParOf" srcId="{418CFB04-12CA-4D0E-92DA-0481D5692090}" destId="{59D5AA24-922A-4947-921F-48B96E95412E}" srcOrd="9" destOrd="0" presId="urn:microsoft.com/office/officeart/2005/8/layout/default"/>
    <dgm:cxn modelId="{72DFC4DE-3027-4B1E-B067-810EFAFA5EAF}" type="presParOf" srcId="{418CFB04-12CA-4D0E-92DA-0481D5692090}" destId="{693415C1-BF39-41DE-B3A2-92D5F2C7213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3BC2237-F2E9-400B-9CB2-D5BA3971C24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7DF28D-20F2-48F8-B165-51A5942A9C6E}">
      <dgm:prSet/>
      <dgm:spPr/>
      <dgm:t>
        <a:bodyPr/>
        <a:lstStyle/>
        <a:p>
          <a:r>
            <a:rPr lang="en-GB"/>
            <a:t>Need to hold an honest belief. </a:t>
          </a:r>
          <a:endParaRPr lang="en-US"/>
        </a:p>
      </dgm:t>
    </dgm:pt>
    <dgm:pt modelId="{CD5374F0-9CB2-4994-B57A-408B974FB2B3}" type="parTrans" cxnId="{DA51EAD7-02B8-4436-AE17-D970A5D1A23D}">
      <dgm:prSet/>
      <dgm:spPr/>
      <dgm:t>
        <a:bodyPr/>
        <a:lstStyle/>
        <a:p>
          <a:endParaRPr lang="en-US"/>
        </a:p>
      </dgm:t>
    </dgm:pt>
    <dgm:pt modelId="{75229FBA-02B8-4999-BA33-233B354C4DAF}" type="sibTrans" cxnId="{DA51EAD7-02B8-4436-AE17-D970A5D1A23D}">
      <dgm:prSet/>
      <dgm:spPr/>
      <dgm:t>
        <a:bodyPr/>
        <a:lstStyle/>
        <a:p>
          <a:endParaRPr lang="en-US"/>
        </a:p>
      </dgm:t>
    </dgm:pt>
    <dgm:pt modelId="{5601A0C8-543D-4DC7-BF89-8F726D30B0B8}">
      <dgm:prSet/>
      <dgm:spPr/>
      <dgm:t>
        <a:bodyPr/>
        <a:lstStyle/>
        <a:p>
          <a:r>
            <a:rPr lang="en-GB"/>
            <a:t>Key cases include the case of Williams (Gladstone) [1973] </a:t>
          </a:r>
          <a:endParaRPr lang="en-US"/>
        </a:p>
      </dgm:t>
    </dgm:pt>
    <dgm:pt modelId="{F0B49411-768B-4FC0-B6D4-E3941EA1C2D1}" type="parTrans" cxnId="{BFBCE6C4-3936-4F1E-88DE-07BBF9849BA4}">
      <dgm:prSet/>
      <dgm:spPr/>
      <dgm:t>
        <a:bodyPr/>
        <a:lstStyle/>
        <a:p>
          <a:endParaRPr lang="en-US"/>
        </a:p>
      </dgm:t>
    </dgm:pt>
    <dgm:pt modelId="{16A47C82-428E-4100-9857-A7CCEF00C5C1}" type="sibTrans" cxnId="{BFBCE6C4-3936-4F1E-88DE-07BBF9849BA4}">
      <dgm:prSet/>
      <dgm:spPr/>
      <dgm:t>
        <a:bodyPr/>
        <a:lstStyle/>
        <a:p>
          <a:endParaRPr lang="en-US"/>
        </a:p>
      </dgm:t>
    </dgm:pt>
    <dgm:pt modelId="{7154E393-103D-4C47-BEB6-AE93FEE072D7}">
      <dgm:prSet/>
      <dgm:spPr/>
      <dgm:t>
        <a:bodyPr/>
        <a:lstStyle/>
        <a:p>
          <a:r>
            <a:rPr lang="en-GB"/>
            <a:t>D had seen a man holding down a youth and putting his arm behind his back. Man told him he was a police officer but could not produce evidence. In belief that he was defending the youth he punched the police officer – the youth had snatched items belonging to another person – Conviction quashed he could use the defence of self-defence. </a:t>
          </a:r>
          <a:endParaRPr lang="en-US"/>
        </a:p>
      </dgm:t>
    </dgm:pt>
    <dgm:pt modelId="{924EB153-958E-41B9-8000-ECC8CDA4F2CD}" type="parTrans" cxnId="{F6796F25-C767-4816-B2C5-79EEA0D813F2}">
      <dgm:prSet/>
      <dgm:spPr/>
      <dgm:t>
        <a:bodyPr/>
        <a:lstStyle/>
        <a:p>
          <a:endParaRPr lang="en-US"/>
        </a:p>
      </dgm:t>
    </dgm:pt>
    <dgm:pt modelId="{750FD920-9C8E-4036-9DA1-152457D0748F}" type="sibTrans" cxnId="{F6796F25-C767-4816-B2C5-79EEA0D813F2}">
      <dgm:prSet/>
      <dgm:spPr/>
      <dgm:t>
        <a:bodyPr/>
        <a:lstStyle/>
        <a:p>
          <a:endParaRPr lang="en-US"/>
        </a:p>
      </dgm:t>
    </dgm:pt>
    <dgm:pt modelId="{9DC30169-977B-48BF-99B9-DE9FEF32FFA9}" type="pres">
      <dgm:prSet presAssocID="{03BC2237-F2E9-400B-9CB2-D5BA3971C245}" presName="linear" presStyleCnt="0">
        <dgm:presLayoutVars>
          <dgm:animLvl val="lvl"/>
          <dgm:resizeHandles val="exact"/>
        </dgm:presLayoutVars>
      </dgm:prSet>
      <dgm:spPr/>
    </dgm:pt>
    <dgm:pt modelId="{1404EE2C-5F6D-4EF4-880E-5499BE0408FB}" type="pres">
      <dgm:prSet presAssocID="{CD7DF28D-20F2-48F8-B165-51A5942A9C6E}" presName="parentText" presStyleLbl="node1" presStyleIdx="0" presStyleCnt="3">
        <dgm:presLayoutVars>
          <dgm:chMax val="0"/>
          <dgm:bulletEnabled val="1"/>
        </dgm:presLayoutVars>
      </dgm:prSet>
      <dgm:spPr/>
    </dgm:pt>
    <dgm:pt modelId="{8FDE2B87-15E9-4708-B9A4-11CBAF7DF7AA}" type="pres">
      <dgm:prSet presAssocID="{75229FBA-02B8-4999-BA33-233B354C4DAF}" presName="spacer" presStyleCnt="0"/>
      <dgm:spPr/>
    </dgm:pt>
    <dgm:pt modelId="{95E288CC-FC24-4C67-B2C6-A4739A13501C}" type="pres">
      <dgm:prSet presAssocID="{5601A0C8-543D-4DC7-BF89-8F726D30B0B8}" presName="parentText" presStyleLbl="node1" presStyleIdx="1" presStyleCnt="3">
        <dgm:presLayoutVars>
          <dgm:chMax val="0"/>
          <dgm:bulletEnabled val="1"/>
        </dgm:presLayoutVars>
      </dgm:prSet>
      <dgm:spPr/>
    </dgm:pt>
    <dgm:pt modelId="{9DEB2D46-DB9C-4F47-A7CA-F94EFF7114C0}" type="pres">
      <dgm:prSet presAssocID="{16A47C82-428E-4100-9857-A7CCEF00C5C1}" presName="spacer" presStyleCnt="0"/>
      <dgm:spPr/>
    </dgm:pt>
    <dgm:pt modelId="{4B4A5EB6-16AB-410C-916E-1FB7F7968EBD}" type="pres">
      <dgm:prSet presAssocID="{7154E393-103D-4C47-BEB6-AE93FEE072D7}" presName="parentText" presStyleLbl="node1" presStyleIdx="2" presStyleCnt="3">
        <dgm:presLayoutVars>
          <dgm:chMax val="0"/>
          <dgm:bulletEnabled val="1"/>
        </dgm:presLayoutVars>
      </dgm:prSet>
      <dgm:spPr/>
    </dgm:pt>
  </dgm:ptLst>
  <dgm:cxnLst>
    <dgm:cxn modelId="{F6796F25-C767-4816-B2C5-79EEA0D813F2}" srcId="{03BC2237-F2E9-400B-9CB2-D5BA3971C245}" destId="{7154E393-103D-4C47-BEB6-AE93FEE072D7}" srcOrd="2" destOrd="0" parTransId="{924EB153-958E-41B9-8000-ECC8CDA4F2CD}" sibTransId="{750FD920-9C8E-4036-9DA1-152457D0748F}"/>
    <dgm:cxn modelId="{F433BC45-6543-4E3D-84D9-C88F75C797B4}" type="presOf" srcId="{7154E393-103D-4C47-BEB6-AE93FEE072D7}" destId="{4B4A5EB6-16AB-410C-916E-1FB7F7968EBD}" srcOrd="0" destOrd="0" presId="urn:microsoft.com/office/officeart/2005/8/layout/vList2"/>
    <dgm:cxn modelId="{6D4D6C74-6BD9-431A-9BB4-F64599C3341D}" type="presOf" srcId="{5601A0C8-543D-4DC7-BF89-8F726D30B0B8}" destId="{95E288CC-FC24-4C67-B2C6-A4739A13501C}" srcOrd="0" destOrd="0" presId="urn:microsoft.com/office/officeart/2005/8/layout/vList2"/>
    <dgm:cxn modelId="{539D079D-7A93-4E0D-A3DC-39681007FFCF}" type="presOf" srcId="{CD7DF28D-20F2-48F8-B165-51A5942A9C6E}" destId="{1404EE2C-5F6D-4EF4-880E-5499BE0408FB}" srcOrd="0" destOrd="0" presId="urn:microsoft.com/office/officeart/2005/8/layout/vList2"/>
    <dgm:cxn modelId="{BFBCE6C4-3936-4F1E-88DE-07BBF9849BA4}" srcId="{03BC2237-F2E9-400B-9CB2-D5BA3971C245}" destId="{5601A0C8-543D-4DC7-BF89-8F726D30B0B8}" srcOrd="1" destOrd="0" parTransId="{F0B49411-768B-4FC0-B6D4-E3941EA1C2D1}" sibTransId="{16A47C82-428E-4100-9857-A7CCEF00C5C1}"/>
    <dgm:cxn modelId="{DA51EAD7-02B8-4436-AE17-D970A5D1A23D}" srcId="{03BC2237-F2E9-400B-9CB2-D5BA3971C245}" destId="{CD7DF28D-20F2-48F8-B165-51A5942A9C6E}" srcOrd="0" destOrd="0" parTransId="{CD5374F0-9CB2-4994-B57A-408B974FB2B3}" sibTransId="{75229FBA-02B8-4999-BA33-233B354C4DAF}"/>
    <dgm:cxn modelId="{E4E06BF8-1785-414C-B6A2-DBB6AE6195F2}" type="presOf" srcId="{03BC2237-F2E9-400B-9CB2-D5BA3971C245}" destId="{9DC30169-977B-48BF-99B9-DE9FEF32FFA9}" srcOrd="0" destOrd="0" presId="urn:microsoft.com/office/officeart/2005/8/layout/vList2"/>
    <dgm:cxn modelId="{815CBB2A-1393-4687-902D-999702772D78}" type="presParOf" srcId="{9DC30169-977B-48BF-99B9-DE9FEF32FFA9}" destId="{1404EE2C-5F6D-4EF4-880E-5499BE0408FB}" srcOrd="0" destOrd="0" presId="urn:microsoft.com/office/officeart/2005/8/layout/vList2"/>
    <dgm:cxn modelId="{F49733A3-206D-4C64-9F9E-BC56B46EFC6F}" type="presParOf" srcId="{9DC30169-977B-48BF-99B9-DE9FEF32FFA9}" destId="{8FDE2B87-15E9-4708-B9A4-11CBAF7DF7AA}" srcOrd="1" destOrd="0" presId="urn:microsoft.com/office/officeart/2005/8/layout/vList2"/>
    <dgm:cxn modelId="{71849A85-41C3-4489-BA84-372AE08A4AD0}" type="presParOf" srcId="{9DC30169-977B-48BF-99B9-DE9FEF32FFA9}" destId="{95E288CC-FC24-4C67-B2C6-A4739A13501C}" srcOrd="2" destOrd="0" presId="urn:microsoft.com/office/officeart/2005/8/layout/vList2"/>
    <dgm:cxn modelId="{FE6BB3C7-F94C-46C0-8ABE-72F27D0D6AC6}" type="presParOf" srcId="{9DC30169-977B-48BF-99B9-DE9FEF32FFA9}" destId="{9DEB2D46-DB9C-4F47-A7CA-F94EFF7114C0}" srcOrd="3" destOrd="0" presId="urn:microsoft.com/office/officeart/2005/8/layout/vList2"/>
    <dgm:cxn modelId="{DAB1BD59-3F98-4AA9-934E-E558DB8899A1}" type="presParOf" srcId="{9DC30169-977B-48BF-99B9-DE9FEF32FFA9}" destId="{4B4A5EB6-16AB-410C-916E-1FB7F7968E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43F84AA-02F0-45B0-A389-8A1DC3B2F3E7}"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D01E8B00-D4E9-4E60-BC43-014D9DBF7D07}">
      <dgm:prSet/>
      <dgm:spPr/>
      <dgm:t>
        <a:bodyPr/>
        <a:lstStyle/>
        <a:p>
          <a:r>
            <a:rPr lang="en-GB"/>
            <a:t>Objective test which considers a number of elements. </a:t>
          </a:r>
          <a:endParaRPr lang="en-US"/>
        </a:p>
      </dgm:t>
    </dgm:pt>
    <dgm:pt modelId="{0F9B38C7-D90D-4783-A32C-371FB6595D96}" type="parTrans" cxnId="{86BDEAD0-76C1-4A83-A439-25AA2CE713FC}">
      <dgm:prSet/>
      <dgm:spPr/>
      <dgm:t>
        <a:bodyPr/>
        <a:lstStyle/>
        <a:p>
          <a:endParaRPr lang="en-US"/>
        </a:p>
      </dgm:t>
    </dgm:pt>
    <dgm:pt modelId="{5408C0DB-2695-4052-9FAE-9B883455B7B5}" type="sibTrans" cxnId="{86BDEAD0-76C1-4A83-A439-25AA2CE713FC}">
      <dgm:prSet/>
      <dgm:spPr/>
      <dgm:t>
        <a:bodyPr/>
        <a:lstStyle/>
        <a:p>
          <a:endParaRPr lang="en-US"/>
        </a:p>
      </dgm:t>
    </dgm:pt>
    <dgm:pt modelId="{878A1A46-961B-4C58-A14C-619EC09DA6B7}">
      <dgm:prSet/>
      <dgm:spPr/>
      <dgm:t>
        <a:bodyPr/>
        <a:lstStyle/>
        <a:p>
          <a:r>
            <a:rPr lang="en-GB" dirty="0"/>
            <a:t>But it does include a subjective element – looking at the facts the defendant believed. </a:t>
          </a:r>
        </a:p>
        <a:p>
          <a:r>
            <a:rPr lang="en-GB" dirty="0"/>
            <a:t>Now included under S.76(3) of the CJIA 2008.</a:t>
          </a:r>
          <a:endParaRPr lang="en-US" dirty="0"/>
        </a:p>
      </dgm:t>
    </dgm:pt>
    <dgm:pt modelId="{DDD85852-0FA3-4DBE-AE08-3F5B5B58AA46}" type="parTrans" cxnId="{FF74EFE9-6331-4698-8AA4-F98C20674D43}">
      <dgm:prSet/>
      <dgm:spPr/>
      <dgm:t>
        <a:bodyPr/>
        <a:lstStyle/>
        <a:p>
          <a:endParaRPr lang="en-US"/>
        </a:p>
      </dgm:t>
    </dgm:pt>
    <dgm:pt modelId="{D90845F6-8C64-46AD-9A85-37A6674EC247}" type="sibTrans" cxnId="{FF74EFE9-6331-4698-8AA4-F98C20674D43}">
      <dgm:prSet/>
      <dgm:spPr/>
      <dgm:t>
        <a:bodyPr/>
        <a:lstStyle/>
        <a:p>
          <a:endParaRPr lang="en-US"/>
        </a:p>
      </dgm:t>
    </dgm:pt>
    <dgm:pt modelId="{DF591CED-CAE4-4F57-94CD-FA70E879E305}" type="pres">
      <dgm:prSet presAssocID="{B43F84AA-02F0-45B0-A389-8A1DC3B2F3E7}" presName="linear" presStyleCnt="0">
        <dgm:presLayoutVars>
          <dgm:animLvl val="lvl"/>
          <dgm:resizeHandles val="exact"/>
        </dgm:presLayoutVars>
      </dgm:prSet>
      <dgm:spPr/>
    </dgm:pt>
    <dgm:pt modelId="{6A3B5AC5-6249-475E-8C21-F7EC2971E911}" type="pres">
      <dgm:prSet presAssocID="{D01E8B00-D4E9-4E60-BC43-014D9DBF7D07}" presName="parentText" presStyleLbl="node1" presStyleIdx="0" presStyleCnt="2">
        <dgm:presLayoutVars>
          <dgm:chMax val="0"/>
          <dgm:bulletEnabled val="1"/>
        </dgm:presLayoutVars>
      </dgm:prSet>
      <dgm:spPr/>
    </dgm:pt>
    <dgm:pt modelId="{6727EF8D-76F6-4174-A11E-486A3EE7AA7B}" type="pres">
      <dgm:prSet presAssocID="{5408C0DB-2695-4052-9FAE-9B883455B7B5}" presName="spacer" presStyleCnt="0"/>
      <dgm:spPr/>
    </dgm:pt>
    <dgm:pt modelId="{D225A336-9D4A-49EB-B224-AAA236DF932E}" type="pres">
      <dgm:prSet presAssocID="{878A1A46-961B-4C58-A14C-619EC09DA6B7}" presName="parentText" presStyleLbl="node1" presStyleIdx="1" presStyleCnt="2">
        <dgm:presLayoutVars>
          <dgm:chMax val="0"/>
          <dgm:bulletEnabled val="1"/>
        </dgm:presLayoutVars>
      </dgm:prSet>
      <dgm:spPr/>
    </dgm:pt>
  </dgm:ptLst>
  <dgm:cxnLst>
    <dgm:cxn modelId="{FCF72520-666D-414F-8952-4560EA5F8839}" type="presOf" srcId="{878A1A46-961B-4C58-A14C-619EC09DA6B7}" destId="{D225A336-9D4A-49EB-B224-AAA236DF932E}" srcOrd="0" destOrd="0" presId="urn:microsoft.com/office/officeart/2005/8/layout/vList2"/>
    <dgm:cxn modelId="{1922B931-A6B6-499A-BC95-640A238B887E}" type="presOf" srcId="{D01E8B00-D4E9-4E60-BC43-014D9DBF7D07}" destId="{6A3B5AC5-6249-475E-8C21-F7EC2971E911}" srcOrd="0" destOrd="0" presId="urn:microsoft.com/office/officeart/2005/8/layout/vList2"/>
    <dgm:cxn modelId="{D60C7C58-F8C3-4D61-A6EC-F5587A30358A}" type="presOf" srcId="{B43F84AA-02F0-45B0-A389-8A1DC3B2F3E7}" destId="{DF591CED-CAE4-4F57-94CD-FA70E879E305}" srcOrd="0" destOrd="0" presId="urn:microsoft.com/office/officeart/2005/8/layout/vList2"/>
    <dgm:cxn modelId="{86BDEAD0-76C1-4A83-A439-25AA2CE713FC}" srcId="{B43F84AA-02F0-45B0-A389-8A1DC3B2F3E7}" destId="{D01E8B00-D4E9-4E60-BC43-014D9DBF7D07}" srcOrd="0" destOrd="0" parTransId="{0F9B38C7-D90D-4783-A32C-371FB6595D96}" sibTransId="{5408C0DB-2695-4052-9FAE-9B883455B7B5}"/>
    <dgm:cxn modelId="{FF74EFE9-6331-4698-8AA4-F98C20674D43}" srcId="{B43F84AA-02F0-45B0-A389-8A1DC3B2F3E7}" destId="{878A1A46-961B-4C58-A14C-619EC09DA6B7}" srcOrd="1" destOrd="0" parTransId="{DDD85852-0FA3-4DBE-AE08-3F5B5B58AA46}" sibTransId="{D90845F6-8C64-46AD-9A85-37A6674EC247}"/>
    <dgm:cxn modelId="{4F212B6D-ADB5-477C-8327-8F84A26CE53F}" type="presParOf" srcId="{DF591CED-CAE4-4F57-94CD-FA70E879E305}" destId="{6A3B5AC5-6249-475E-8C21-F7EC2971E911}" srcOrd="0" destOrd="0" presId="urn:microsoft.com/office/officeart/2005/8/layout/vList2"/>
    <dgm:cxn modelId="{B344EC21-57FC-4042-B9C0-0DFB9721366F}" type="presParOf" srcId="{DF591CED-CAE4-4F57-94CD-FA70E879E305}" destId="{6727EF8D-76F6-4174-A11E-486A3EE7AA7B}" srcOrd="1" destOrd="0" presId="urn:microsoft.com/office/officeart/2005/8/layout/vList2"/>
    <dgm:cxn modelId="{D6C62906-2556-4F02-B461-A883527BFB6F}" type="presParOf" srcId="{DF591CED-CAE4-4F57-94CD-FA70E879E305}" destId="{D225A336-9D4A-49EB-B224-AAA236DF932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C964DB7-9EB4-4CC5-81DE-96576AF62AD0}"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71EF9443-8109-4A10-88C2-2B4FCC99ECEC}">
      <dgm:prSet/>
      <dgm:spPr/>
      <dgm:t>
        <a:bodyPr/>
        <a:lstStyle/>
        <a:p>
          <a:r>
            <a:rPr lang="en-GB"/>
            <a:t>He lived alone and was a farmer. </a:t>
          </a:r>
          <a:endParaRPr lang="en-US"/>
        </a:p>
      </dgm:t>
    </dgm:pt>
    <dgm:pt modelId="{396DC401-04BA-474E-86D1-A332AB83D4C6}" type="parTrans" cxnId="{83424909-D677-43D4-AB5E-2C887E41DA5F}">
      <dgm:prSet/>
      <dgm:spPr/>
      <dgm:t>
        <a:bodyPr/>
        <a:lstStyle/>
        <a:p>
          <a:endParaRPr lang="en-US"/>
        </a:p>
      </dgm:t>
    </dgm:pt>
    <dgm:pt modelId="{230857F0-C97B-431E-BD85-BB8B8DD8E1FA}" type="sibTrans" cxnId="{83424909-D677-43D4-AB5E-2C887E41DA5F}">
      <dgm:prSet/>
      <dgm:spPr/>
      <dgm:t>
        <a:bodyPr/>
        <a:lstStyle/>
        <a:p>
          <a:endParaRPr lang="en-US"/>
        </a:p>
      </dgm:t>
    </dgm:pt>
    <dgm:pt modelId="{8C579D89-035F-4949-81D6-49AF52BCA7ED}">
      <dgm:prSet/>
      <dgm:spPr/>
      <dgm:t>
        <a:bodyPr/>
        <a:lstStyle/>
        <a:p>
          <a:r>
            <a:rPr lang="en-GB"/>
            <a:t>Prone to burglaries and one night two people broke into his house. </a:t>
          </a:r>
          <a:endParaRPr lang="en-US"/>
        </a:p>
      </dgm:t>
    </dgm:pt>
    <dgm:pt modelId="{63C4B138-B3CE-42B1-A07D-5AE8FA70A678}" type="parTrans" cxnId="{1ABB7957-D94A-4D73-AC47-EF4174241B92}">
      <dgm:prSet/>
      <dgm:spPr/>
      <dgm:t>
        <a:bodyPr/>
        <a:lstStyle/>
        <a:p>
          <a:endParaRPr lang="en-US"/>
        </a:p>
      </dgm:t>
    </dgm:pt>
    <dgm:pt modelId="{BDC9B0A0-9FCE-456C-8E75-251598505E23}" type="sibTrans" cxnId="{1ABB7957-D94A-4D73-AC47-EF4174241B92}">
      <dgm:prSet/>
      <dgm:spPr/>
      <dgm:t>
        <a:bodyPr/>
        <a:lstStyle/>
        <a:p>
          <a:endParaRPr lang="en-US"/>
        </a:p>
      </dgm:t>
    </dgm:pt>
    <dgm:pt modelId="{0173A662-D671-4984-B61C-D243EAB7A0CC}">
      <dgm:prSet/>
      <dgm:spPr/>
      <dgm:t>
        <a:bodyPr/>
        <a:lstStyle/>
        <a:p>
          <a:r>
            <a:rPr lang="en-GB"/>
            <a:t>He killed one and injured the other. </a:t>
          </a:r>
          <a:endParaRPr lang="en-US"/>
        </a:p>
      </dgm:t>
    </dgm:pt>
    <dgm:pt modelId="{01BD71F4-A03D-45F1-BD57-ED4CB3EE3969}" type="parTrans" cxnId="{03E126E4-821E-4475-ABA4-168DA59C3005}">
      <dgm:prSet/>
      <dgm:spPr/>
      <dgm:t>
        <a:bodyPr/>
        <a:lstStyle/>
        <a:p>
          <a:endParaRPr lang="en-US"/>
        </a:p>
      </dgm:t>
    </dgm:pt>
    <dgm:pt modelId="{AB90D827-5304-431F-8B90-217209DAEB7D}" type="sibTrans" cxnId="{03E126E4-821E-4475-ABA4-168DA59C3005}">
      <dgm:prSet/>
      <dgm:spPr/>
      <dgm:t>
        <a:bodyPr/>
        <a:lstStyle/>
        <a:p>
          <a:endParaRPr lang="en-US"/>
        </a:p>
      </dgm:t>
    </dgm:pt>
    <dgm:pt modelId="{659EF43F-FE92-4681-BEEC-07F3FDE483AB}">
      <dgm:prSet/>
      <dgm:spPr/>
      <dgm:t>
        <a:bodyPr/>
        <a:lstStyle/>
        <a:p>
          <a:r>
            <a:rPr lang="en-GB"/>
            <a:t>He suffered from Paranoid Personality disorder, but this was not taken into account. </a:t>
          </a:r>
          <a:endParaRPr lang="en-US"/>
        </a:p>
      </dgm:t>
    </dgm:pt>
    <dgm:pt modelId="{1C9B96CC-8535-4118-B972-48000B4FBFB6}" type="parTrans" cxnId="{8A685AD3-944A-4555-B5C4-4756C8AA41A4}">
      <dgm:prSet/>
      <dgm:spPr/>
      <dgm:t>
        <a:bodyPr/>
        <a:lstStyle/>
        <a:p>
          <a:endParaRPr lang="en-US"/>
        </a:p>
      </dgm:t>
    </dgm:pt>
    <dgm:pt modelId="{E50206EF-C9EC-452D-BBBF-7E81A6EA6A89}" type="sibTrans" cxnId="{8A685AD3-944A-4555-B5C4-4756C8AA41A4}">
      <dgm:prSet/>
      <dgm:spPr/>
      <dgm:t>
        <a:bodyPr/>
        <a:lstStyle/>
        <a:p>
          <a:endParaRPr lang="en-US"/>
        </a:p>
      </dgm:t>
    </dgm:pt>
    <dgm:pt modelId="{E27A75EF-1E4E-47FE-9C93-EF62AEDB0F9C}">
      <dgm:prSet/>
      <dgm:spPr/>
      <dgm:t>
        <a:bodyPr/>
        <a:lstStyle/>
        <a:p>
          <a:r>
            <a:rPr lang="en-GB"/>
            <a:t>No defence of self-defence – instead used the defence of diminished responsibility. </a:t>
          </a:r>
          <a:endParaRPr lang="en-US"/>
        </a:p>
      </dgm:t>
    </dgm:pt>
    <dgm:pt modelId="{05512D8C-1D96-4AB0-953D-443D29B7A712}" type="parTrans" cxnId="{694EB065-A401-4C3D-9B74-FBAD45147127}">
      <dgm:prSet/>
      <dgm:spPr/>
      <dgm:t>
        <a:bodyPr/>
        <a:lstStyle/>
        <a:p>
          <a:endParaRPr lang="en-US"/>
        </a:p>
      </dgm:t>
    </dgm:pt>
    <dgm:pt modelId="{36AF8988-7C73-485F-8277-8AF99312DC4B}" type="sibTrans" cxnId="{694EB065-A401-4C3D-9B74-FBAD45147127}">
      <dgm:prSet/>
      <dgm:spPr/>
      <dgm:t>
        <a:bodyPr/>
        <a:lstStyle/>
        <a:p>
          <a:endParaRPr lang="en-US"/>
        </a:p>
      </dgm:t>
    </dgm:pt>
    <dgm:pt modelId="{D32B8AF2-502D-4FF7-8F77-A06E2EFB12BB}" type="pres">
      <dgm:prSet presAssocID="{6C964DB7-9EB4-4CC5-81DE-96576AF62AD0}" presName="diagram" presStyleCnt="0">
        <dgm:presLayoutVars>
          <dgm:dir/>
          <dgm:resizeHandles val="exact"/>
        </dgm:presLayoutVars>
      </dgm:prSet>
      <dgm:spPr/>
    </dgm:pt>
    <dgm:pt modelId="{F55B0759-40F0-4A21-B9F4-459C7BA14FB6}" type="pres">
      <dgm:prSet presAssocID="{71EF9443-8109-4A10-88C2-2B4FCC99ECEC}" presName="node" presStyleLbl="node1" presStyleIdx="0" presStyleCnt="5">
        <dgm:presLayoutVars>
          <dgm:bulletEnabled val="1"/>
        </dgm:presLayoutVars>
      </dgm:prSet>
      <dgm:spPr/>
    </dgm:pt>
    <dgm:pt modelId="{0E61A1D3-D8D6-4FDD-8C59-16E08C4B6AB7}" type="pres">
      <dgm:prSet presAssocID="{230857F0-C97B-431E-BD85-BB8B8DD8E1FA}" presName="sibTrans" presStyleCnt="0"/>
      <dgm:spPr/>
    </dgm:pt>
    <dgm:pt modelId="{3E16D2FC-72BB-483D-97DA-1A74DD0B4CED}" type="pres">
      <dgm:prSet presAssocID="{8C579D89-035F-4949-81D6-49AF52BCA7ED}" presName="node" presStyleLbl="node1" presStyleIdx="1" presStyleCnt="5">
        <dgm:presLayoutVars>
          <dgm:bulletEnabled val="1"/>
        </dgm:presLayoutVars>
      </dgm:prSet>
      <dgm:spPr/>
    </dgm:pt>
    <dgm:pt modelId="{D2A5284A-0219-4AD5-8E13-A2DCE62C3727}" type="pres">
      <dgm:prSet presAssocID="{BDC9B0A0-9FCE-456C-8E75-251598505E23}" presName="sibTrans" presStyleCnt="0"/>
      <dgm:spPr/>
    </dgm:pt>
    <dgm:pt modelId="{36C5C99D-AE63-456C-A38A-2AC9020BED22}" type="pres">
      <dgm:prSet presAssocID="{0173A662-D671-4984-B61C-D243EAB7A0CC}" presName="node" presStyleLbl="node1" presStyleIdx="2" presStyleCnt="5">
        <dgm:presLayoutVars>
          <dgm:bulletEnabled val="1"/>
        </dgm:presLayoutVars>
      </dgm:prSet>
      <dgm:spPr/>
    </dgm:pt>
    <dgm:pt modelId="{14567854-5BDE-4286-AD6C-67DAA080FC1C}" type="pres">
      <dgm:prSet presAssocID="{AB90D827-5304-431F-8B90-217209DAEB7D}" presName="sibTrans" presStyleCnt="0"/>
      <dgm:spPr/>
    </dgm:pt>
    <dgm:pt modelId="{B46B1BE3-813E-42FD-9B40-71860E7BBCFB}" type="pres">
      <dgm:prSet presAssocID="{659EF43F-FE92-4681-BEEC-07F3FDE483AB}" presName="node" presStyleLbl="node1" presStyleIdx="3" presStyleCnt="5">
        <dgm:presLayoutVars>
          <dgm:bulletEnabled val="1"/>
        </dgm:presLayoutVars>
      </dgm:prSet>
      <dgm:spPr/>
    </dgm:pt>
    <dgm:pt modelId="{F2DB5986-62B3-4180-AA42-A9FA6C2F5D1C}" type="pres">
      <dgm:prSet presAssocID="{E50206EF-C9EC-452D-BBBF-7E81A6EA6A89}" presName="sibTrans" presStyleCnt="0"/>
      <dgm:spPr/>
    </dgm:pt>
    <dgm:pt modelId="{D810F6D9-B9A8-4772-88FE-0CFED1A99C5B}" type="pres">
      <dgm:prSet presAssocID="{E27A75EF-1E4E-47FE-9C93-EF62AEDB0F9C}" presName="node" presStyleLbl="node1" presStyleIdx="4" presStyleCnt="5">
        <dgm:presLayoutVars>
          <dgm:bulletEnabled val="1"/>
        </dgm:presLayoutVars>
      </dgm:prSet>
      <dgm:spPr/>
    </dgm:pt>
  </dgm:ptLst>
  <dgm:cxnLst>
    <dgm:cxn modelId="{83424909-D677-43D4-AB5E-2C887E41DA5F}" srcId="{6C964DB7-9EB4-4CC5-81DE-96576AF62AD0}" destId="{71EF9443-8109-4A10-88C2-2B4FCC99ECEC}" srcOrd="0" destOrd="0" parTransId="{396DC401-04BA-474E-86D1-A332AB83D4C6}" sibTransId="{230857F0-C97B-431E-BD85-BB8B8DD8E1FA}"/>
    <dgm:cxn modelId="{F8AC892E-896E-4AB6-B841-B201B1B43B52}" type="presOf" srcId="{0173A662-D671-4984-B61C-D243EAB7A0CC}" destId="{36C5C99D-AE63-456C-A38A-2AC9020BED22}" srcOrd="0" destOrd="0" presId="urn:microsoft.com/office/officeart/2005/8/layout/default"/>
    <dgm:cxn modelId="{9B2E7C5D-1097-44A6-BE1F-C051EF664F9D}" type="presOf" srcId="{71EF9443-8109-4A10-88C2-2B4FCC99ECEC}" destId="{F55B0759-40F0-4A21-B9F4-459C7BA14FB6}" srcOrd="0" destOrd="0" presId="urn:microsoft.com/office/officeart/2005/8/layout/default"/>
    <dgm:cxn modelId="{694EB065-A401-4C3D-9B74-FBAD45147127}" srcId="{6C964DB7-9EB4-4CC5-81DE-96576AF62AD0}" destId="{E27A75EF-1E4E-47FE-9C93-EF62AEDB0F9C}" srcOrd="4" destOrd="0" parTransId="{05512D8C-1D96-4AB0-953D-443D29B7A712}" sibTransId="{36AF8988-7C73-485F-8277-8AF99312DC4B}"/>
    <dgm:cxn modelId="{B3284D48-6B01-40F5-BBD9-7D2865164DA9}" type="presOf" srcId="{E27A75EF-1E4E-47FE-9C93-EF62AEDB0F9C}" destId="{D810F6D9-B9A8-4772-88FE-0CFED1A99C5B}" srcOrd="0" destOrd="0" presId="urn:microsoft.com/office/officeart/2005/8/layout/default"/>
    <dgm:cxn modelId="{2CBAB76A-9581-4ECA-A511-E54988518A14}" type="presOf" srcId="{8C579D89-035F-4949-81D6-49AF52BCA7ED}" destId="{3E16D2FC-72BB-483D-97DA-1A74DD0B4CED}" srcOrd="0" destOrd="0" presId="urn:microsoft.com/office/officeart/2005/8/layout/default"/>
    <dgm:cxn modelId="{E5695456-D37D-47AF-8CDA-3ADC1D5E6614}" type="presOf" srcId="{6C964DB7-9EB4-4CC5-81DE-96576AF62AD0}" destId="{D32B8AF2-502D-4FF7-8F77-A06E2EFB12BB}" srcOrd="0" destOrd="0" presId="urn:microsoft.com/office/officeart/2005/8/layout/default"/>
    <dgm:cxn modelId="{1ABB7957-D94A-4D73-AC47-EF4174241B92}" srcId="{6C964DB7-9EB4-4CC5-81DE-96576AF62AD0}" destId="{8C579D89-035F-4949-81D6-49AF52BCA7ED}" srcOrd="1" destOrd="0" parTransId="{63C4B138-B3CE-42B1-A07D-5AE8FA70A678}" sibTransId="{BDC9B0A0-9FCE-456C-8E75-251598505E23}"/>
    <dgm:cxn modelId="{763ADB8B-8685-47F3-9B9A-42100E70F1DB}" type="presOf" srcId="{659EF43F-FE92-4681-BEEC-07F3FDE483AB}" destId="{B46B1BE3-813E-42FD-9B40-71860E7BBCFB}" srcOrd="0" destOrd="0" presId="urn:microsoft.com/office/officeart/2005/8/layout/default"/>
    <dgm:cxn modelId="{8A685AD3-944A-4555-B5C4-4756C8AA41A4}" srcId="{6C964DB7-9EB4-4CC5-81DE-96576AF62AD0}" destId="{659EF43F-FE92-4681-BEEC-07F3FDE483AB}" srcOrd="3" destOrd="0" parTransId="{1C9B96CC-8535-4118-B972-48000B4FBFB6}" sibTransId="{E50206EF-C9EC-452D-BBBF-7E81A6EA6A89}"/>
    <dgm:cxn modelId="{03E126E4-821E-4475-ABA4-168DA59C3005}" srcId="{6C964DB7-9EB4-4CC5-81DE-96576AF62AD0}" destId="{0173A662-D671-4984-B61C-D243EAB7A0CC}" srcOrd="2" destOrd="0" parTransId="{01BD71F4-A03D-45F1-BD57-ED4CB3EE3969}" sibTransId="{AB90D827-5304-431F-8B90-217209DAEB7D}"/>
    <dgm:cxn modelId="{68FA60DA-8583-4D62-87ED-A9BD3201F23C}" type="presParOf" srcId="{D32B8AF2-502D-4FF7-8F77-A06E2EFB12BB}" destId="{F55B0759-40F0-4A21-B9F4-459C7BA14FB6}" srcOrd="0" destOrd="0" presId="urn:microsoft.com/office/officeart/2005/8/layout/default"/>
    <dgm:cxn modelId="{B9A87CE2-C153-44F6-93B9-C5CB9E1CAD6C}" type="presParOf" srcId="{D32B8AF2-502D-4FF7-8F77-A06E2EFB12BB}" destId="{0E61A1D3-D8D6-4FDD-8C59-16E08C4B6AB7}" srcOrd="1" destOrd="0" presId="urn:microsoft.com/office/officeart/2005/8/layout/default"/>
    <dgm:cxn modelId="{C2BD8FA1-3C65-4709-AA9D-6464D21AC492}" type="presParOf" srcId="{D32B8AF2-502D-4FF7-8F77-A06E2EFB12BB}" destId="{3E16D2FC-72BB-483D-97DA-1A74DD0B4CED}" srcOrd="2" destOrd="0" presId="urn:microsoft.com/office/officeart/2005/8/layout/default"/>
    <dgm:cxn modelId="{360830A9-EDFB-4B36-80A5-92CF6A232A47}" type="presParOf" srcId="{D32B8AF2-502D-4FF7-8F77-A06E2EFB12BB}" destId="{D2A5284A-0219-4AD5-8E13-A2DCE62C3727}" srcOrd="3" destOrd="0" presId="urn:microsoft.com/office/officeart/2005/8/layout/default"/>
    <dgm:cxn modelId="{A8E0E7BD-EA77-41BE-9AED-1D567C8E7817}" type="presParOf" srcId="{D32B8AF2-502D-4FF7-8F77-A06E2EFB12BB}" destId="{36C5C99D-AE63-456C-A38A-2AC9020BED22}" srcOrd="4" destOrd="0" presId="urn:microsoft.com/office/officeart/2005/8/layout/default"/>
    <dgm:cxn modelId="{C7AB08B6-8999-4284-A28F-024CD1019BC1}" type="presParOf" srcId="{D32B8AF2-502D-4FF7-8F77-A06E2EFB12BB}" destId="{14567854-5BDE-4286-AD6C-67DAA080FC1C}" srcOrd="5" destOrd="0" presId="urn:microsoft.com/office/officeart/2005/8/layout/default"/>
    <dgm:cxn modelId="{2888B4CB-E5EE-4F29-B6C7-8A03E9D7DCD9}" type="presParOf" srcId="{D32B8AF2-502D-4FF7-8F77-A06E2EFB12BB}" destId="{B46B1BE3-813E-42FD-9B40-71860E7BBCFB}" srcOrd="6" destOrd="0" presId="urn:microsoft.com/office/officeart/2005/8/layout/default"/>
    <dgm:cxn modelId="{0087A393-9885-4A25-BF24-19260F6C434F}" type="presParOf" srcId="{D32B8AF2-502D-4FF7-8F77-A06E2EFB12BB}" destId="{F2DB5986-62B3-4180-AA42-A9FA6C2F5D1C}" srcOrd="7" destOrd="0" presId="urn:microsoft.com/office/officeart/2005/8/layout/default"/>
    <dgm:cxn modelId="{13838036-78FC-4390-B6ED-E876107BA19E}" type="presParOf" srcId="{D32B8AF2-502D-4FF7-8F77-A06E2EFB12BB}" destId="{D810F6D9-B9A8-4772-88FE-0CFED1A99C5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DB71A2-B1D4-4E31-BE44-9C90A3E2FD4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62D1C0B2-C5DC-4EF4-81C1-CA0554523BA2}">
      <dgm:prSet/>
      <dgm:spPr/>
      <dgm:t>
        <a:bodyPr/>
        <a:lstStyle/>
        <a:p>
          <a:r>
            <a:rPr lang="en-GB"/>
            <a:t>R v Rose [1884]- The mother was at risk of being murdered by the father and the Defendant shot and killed them – defence of self-defence – successful. </a:t>
          </a:r>
          <a:endParaRPr lang="en-US"/>
        </a:p>
      </dgm:t>
    </dgm:pt>
    <dgm:pt modelId="{0E9FADD0-012D-4EBF-BD32-D35F62513528}" type="parTrans" cxnId="{56AB08A0-95EC-44C2-8ACD-0BCB7F2F598A}">
      <dgm:prSet/>
      <dgm:spPr/>
      <dgm:t>
        <a:bodyPr/>
        <a:lstStyle/>
        <a:p>
          <a:endParaRPr lang="en-US"/>
        </a:p>
      </dgm:t>
    </dgm:pt>
    <dgm:pt modelId="{2C589389-D27B-4291-9669-9247CD20D12F}" type="sibTrans" cxnId="{56AB08A0-95EC-44C2-8ACD-0BCB7F2F598A}">
      <dgm:prSet/>
      <dgm:spPr/>
      <dgm:t>
        <a:bodyPr/>
        <a:lstStyle/>
        <a:p>
          <a:endParaRPr lang="en-US"/>
        </a:p>
      </dgm:t>
    </dgm:pt>
    <dgm:pt modelId="{F1760834-194E-4105-A8CD-E548489D06AC}">
      <dgm:prSet/>
      <dgm:spPr/>
      <dgm:t>
        <a:bodyPr/>
        <a:lstStyle/>
        <a:p>
          <a:r>
            <a:rPr lang="en-GB"/>
            <a:t>R v Duffy [1967] – Protecting sister, cut the victim – could use the defence of self defence. </a:t>
          </a:r>
          <a:endParaRPr lang="en-US"/>
        </a:p>
      </dgm:t>
    </dgm:pt>
    <dgm:pt modelId="{F8D2133E-5234-48F2-9D1B-6ACF58B1F5E9}" type="parTrans" cxnId="{4C1283BA-D576-42B4-B29D-3F72D9CBE560}">
      <dgm:prSet/>
      <dgm:spPr/>
      <dgm:t>
        <a:bodyPr/>
        <a:lstStyle/>
        <a:p>
          <a:endParaRPr lang="en-US"/>
        </a:p>
      </dgm:t>
    </dgm:pt>
    <dgm:pt modelId="{788192E3-C64C-4D8A-8033-5AE3B9B35A06}" type="sibTrans" cxnId="{4C1283BA-D576-42B4-B29D-3F72D9CBE560}">
      <dgm:prSet/>
      <dgm:spPr/>
      <dgm:t>
        <a:bodyPr/>
        <a:lstStyle/>
        <a:p>
          <a:endParaRPr lang="en-US"/>
        </a:p>
      </dgm:t>
    </dgm:pt>
    <dgm:pt modelId="{205D0BD7-1C74-4F17-9F8E-7047F0759E20}" type="pres">
      <dgm:prSet presAssocID="{A9DB71A2-B1D4-4E31-BE44-9C90A3E2FD4B}" presName="linear" presStyleCnt="0">
        <dgm:presLayoutVars>
          <dgm:animLvl val="lvl"/>
          <dgm:resizeHandles val="exact"/>
        </dgm:presLayoutVars>
      </dgm:prSet>
      <dgm:spPr/>
    </dgm:pt>
    <dgm:pt modelId="{806AB0D6-2750-40E3-9547-6840D8E84A58}" type="pres">
      <dgm:prSet presAssocID="{62D1C0B2-C5DC-4EF4-81C1-CA0554523BA2}" presName="parentText" presStyleLbl="node1" presStyleIdx="0" presStyleCnt="2">
        <dgm:presLayoutVars>
          <dgm:chMax val="0"/>
          <dgm:bulletEnabled val="1"/>
        </dgm:presLayoutVars>
      </dgm:prSet>
      <dgm:spPr/>
    </dgm:pt>
    <dgm:pt modelId="{597BE00A-363D-4E93-9597-4040DFB1137A}" type="pres">
      <dgm:prSet presAssocID="{2C589389-D27B-4291-9669-9247CD20D12F}" presName="spacer" presStyleCnt="0"/>
      <dgm:spPr/>
    </dgm:pt>
    <dgm:pt modelId="{96612334-BF43-44F8-8D88-7541DE660AD6}" type="pres">
      <dgm:prSet presAssocID="{F1760834-194E-4105-A8CD-E548489D06AC}" presName="parentText" presStyleLbl="node1" presStyleIdx="1" presStyleCnt="2">
        <dgm:presLayoutVars>
          <dgm:chMax val="0"/>
          <dgm:bulletEnabled val="1"/>
        </dgm:presLayoutVars>
      </dgm:prSet>
      <dgm:spPr/>
    </dgm:pt>
  </dgm:ptLst>
  <dgm:cxnLst>
    <dgm:cxn modelId="{F4921E35-C9AC-4A41-B4F8-F5B6CC043F87}" type="presOf" srcId="{F1760834-194E-4105-A8CD-E548489D06AC}" destId="{96612334-BF43-44F8-8D88-7541DE660AD6}" srcOrd="0" destOrd="0" presId="urn:microsoft.com/office/officeart/2005/8/layout/vList2"/>
    <dgm:cxn modelId="{193A6C4F-D724-436D-AEA4-AB4BC235CBFD}" type="presOf" srcId="{A9DB71A2-B1D4-4E31-BE44-9C90A3E2FD4B}" destId="{205D0BD7-1C74-4F17-9F8E-7047F0759E20}" srcOrd="0" destOrd="0" presId="urn:microsoft.com/office/officeart/2005/8/layout/vList2"/>
    <dgm:cxn modelId="{F32FBC9E-5EAC-4BB5-ACBB-DB3AA35F1D9C}" type="presOf" srcId="{62D1C0B2-C5DC-4EF4-81C1-CA0554523BA2}" destId="{806AB0D6-2750-40E3-9547-6840D8E84A58}" srcOrd="0" destOrd="0" presId="urn:microsoft.com/office/officeart/2005/8/layout/vList2"/>
    <dgm:cxn modelId="{56AB08A0-95EC-44C2-8ACD-0BCB7F2F598A}" srcId="{A9DB71A2-B1D4-4E31-BE44-9C90A3E2FD4B}" destId="{62D1C0B2-C5DC-4EF4-81C1-CA0554523BA2}" srcOrd="0" destOrd="0" parTransId="{0E9FADD0-012D-4EBF-BD32-D35F62513528}" sibTransId="{2C589389-D27B-4291-9669-9247CD20D12F}"/>
    <dgm:cxn modelId="{4C1283BA-D576-42B4-B29D-3F72D9CBE560}" srcId="{A9DB71A2-B1D4-4E31-BE44-9C90A3E2FD4B}" destId="{F1760834-194E-4105-A8CD-E548489D06AC}" srcOrd="1" destOrd="0" parTransId="{F8D2133E-5234-48F2-9D1B-6ACF58B1F5E9}" sibTransId="{788192E3-C64C-4D8A-8033-5AE3B9B35A06}"/>
    <dgm:cxn modelId="{855073B5-16EF-4684-A403-C93DC0B7B024}" type="presParOf" srcId="{205D0BD7-1C74-4F17-9F8E-7047F0759E20}" destId="{806AB0D6-2750-40E3-9547-6840D8E84A58}" srcOrd="0" destOrd="0" presId="urn:microsoft.com/office/officeart/2005/8/layout/vList2"/>
    <dgm:cxn modelId="{2FCE34BE-3A05-41F2-9D5C-1E8CF4DA500D}" type="presParOf" srcId="{205D0BD7-1C74-4F17-9F8E-7047F0759E20}" destId="{597BE00A-363D-4E93-9597-4040DFB1137A}" srcOrd="1" destOrd="0" presId="urn:microsoft.com/office/officeart/2005/8/layout/vList2"/>
    <dgm:cxn modelId="{FE189177-FDF5-4DD9-A24E-154E2DCCE452}" type="presParOf" srcId="{205D0BD7-1C74-4F17-9F8E-7047F0759E20}" destId="{96612334-BF43-44F8-8D88-7541DE660AD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F12BF59-B00D-4763-9C37-2FCFDEB81E84}"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6B665E74-B0E4-452A-B984-8C2658FF704D}">
      <dgm:prSet/>
      <dgm:spPr/>
      <dgm:t>
        <a:bodyPr/>
        <a:lstStyle/>
        <a:p>
          <a:r>
            <a:rPr lang="en-GB"/>
            <a:t>Use to be a common law defence – R v Hussey [1925] </a:t>
          </a:r>
          <a:endParaRPr lang="en-US"/>
        </a:p>
      </dgm:t>
    </dgm:pt>
    <dgm:pt modelId="{90C2ADF2-751B-450F-97A9-83FE8AA64392}" type="parTrans" cxnId="{472B08C1-160D-4365-A5A0-A78ABE09BAB7}">
      <dgm:prSet/>
      <dgm:spPr/>
      <dgm:t>
        <a:bodyPr/>
        <a:lstStyle/>
        <a:p>
          <a:endParaRPr lang="en-US"/>
        </a:p>
      </dgm:t>
    </dgm:pt>
    <dgm:pt modelId="{EF1B2687-C895-44AA-855D-96788719D056}" type="sibTrans" cxnId="{472B08C1-160D-4365-A5A0-A78ABE09BAB7}">
      <dgm:prSet/>
      <dgm:spPr/>
      <dgm:t>
        <a:bodyPr/>
        <a:lstStyle/>
        <a:p>
          <a:endParaRPr lang="en-US"/>
        </a:p>
      </dgm:t>
    </dgm:pt>
    <dgm:pt modelId="{FBDF8C1F-3362-4212-B7A8-CAFDD0AC8F70}">
      <dgm:prSet/>
      <dgm:spPr/>
      <dgm:t>
        <a:bodyPr/>
        <a:lstStyle/>
        <a:p>
          <a:r>
            <a:rPr lang="en-GB" dirty="0"/>
            <a:t>Now included in statute namely S.76(6A) of the Criminal Justice and Immigration Act 2008.</a:t>
          </a:r>
          <a:endParaRPr lang="en-US" dirty="0"/>
        </a:p>
      </dgm:t>
    </dgm:pt>
    <dgm:pt modelId="{CE341C20-7ED2-4B48-87E1-77C5063C1857}" type="parTrans" cxnId="{533E7F72-793C-42E2-BEEE-6461567EF34F}">
      <dgm:prSet/>
      <dgm:spPr/>
      <dgm:t>
        <a:bodyPr/>
        <a:lstStyle/>
        <a:p>
          <a:endParaRPr lang="en-US"/>
        </a:p>
      </dgm:t>
    </dgm:pt>
    <dgm:pt modelId="{02189165-E272-4B06-9B75-97F052EA4327}" type="sibTrans" cxnId="{533E7F72-793C-42E2-BEEE-6461567EF34F}">
      <dgm:prSet/>
      <dgm:spPr/>
      <dgm:t>
        <a:bodyPr/>
        <a:lstStyle/>
        <a:p>
          <a:endParaRPr lang="en-US"/>
        </a:p>
      </dgm:t>
    </dgm:pt>
    <dgm:pt modelId="{AC2B9742-C993-4F0F-AFE8-12E3233BD287}">
      <dgm:prSet/>
      <dgm:spPr/>
      <dgm:t>
        <a:bodyPr/>
        <a:lstStyle/>
        <a:p>
          <a:r>
            <a:rPr lang="en-GB"/>
            <a:t>Usually does not extend to killing someone to defend your property. </a:t>
          </a:r>
          <a:endParaRPr lang="en-US"/>
        </a:p>
      </dgm:t>
    </dgm:pt>
    <dgm:pt modelId="{CF26ED7E-C44B-4D02-9BEE-11B73E68B63E}" type="parTrans" cxnId="{690017C1-C456-48B4-92F1-E5074C23D090}">
      <dgm:prSet/>
      <dgm:spPr/>
      <dgm:t>
        <a:bodyPr/>
        <a:lstStyle/>
        <a:p>
          <a:endParaRPr lang="en-US"/>
        </a:p>
      </dgm:t>
    </dgm:pt>
    <dgm:pt modelId="{1D300C12-0A2C-4F7B-96B9-C6A2E4F26C66}" type="sibTrans" cxnId="{690017C1-C456-48B4-92F1-E5074C23D090}">
      <dgm:prSet/>
      <dgm:spPr/>
      <dgm:t>
        <a:bodyPr/>
        <a:lstStyle/>
        <a:p>
          <a:endParaRPr lang="en-US"/>
        </a:p>
      </dgm:t>
    </dgm:pt>
    <dgm:pt modelId="{AD04DCAB-7434-4B76-B077-CDB96413268E}">
      <dgm:prSet/>
      <dgm:spPr/>
      <dgm:t>
        <a:bodyPr/>
        <a:lstStyle/>
        <a:p>
          <a:r>
            <a:rPr lang="en-GB"/>
            <a:t>If you prevent your property from being taken and commit an offence under the OAPA 1861 – you may be able to use the defence. </a:t>
          </a:r>
          <a:endParaRPr lang="en-US"/>
        </a:p>
      </dgm:t>
    </dgm:pt>
    <dgm:pt modelId="{5BEA2E69-2917-46E7-BC75-42222B9D2108}" type="parTrans" cxnId="{E5105070-05BE-4C6D-8DBF-BC1EB8E06DBF}">
      <dgm:prSet/>
      <dgm:spPr/>
      <dgm:t>
        <a:bodyPr/>
        <a:lstStyle/>
        <a:p>
          <a:endParaRPr lang="en-US"/>
        </a:p>
      </dgm:t>
    </dgm:pt>
    <dgm:pt modelId="{1B810284-67B0-45F3-91FA-3A51AD4F1D57}" type="sibTrans" cxnId="{E5105070-05BE-4C6D-8DBF-BC1EB8E06DBF}">
      <dgm:prSet/>
      <dgm:spPr/>
      <dgm:t>
        <a:bodyPr/>
        <a:lstStyle/>
        <a:p>
          <a:endParaRPr lang="en-US"/>
        </a:p>
      </dgm:t>
    </dgm:pt>
    <dgm:pt modelId="{431915F3-EFB0-4BCC-A52B-830AB1B555BB}">
      <dgm:prSet/>
      <dgm:spPr/>
      <dgm:t>
        <a:bodyPr/>
        <a:lstStyle/>
        <a:p>
          <a:r>
            <a:rPr lang="en-GB"/>
            <a:t>There is also a criminal damage element – if you break someone property in protection of yours you can use the defence – under S.5 of the Criminal Damages Act 1971. </a:t>
          </a:r>
          <a:endParaRPr lang="en-US"/>
        </a:p>
      </dgm:t>
    </dgm:pt>
    <dgm:pt modelId="{C95A754E-2A99-4660-A8F0-87D0098B210B}" type="parTrans" cxnId="{FED19716-26A9-4CE0-8082-81AE377887A3}">
      <dgm:prSet/>
      <dgm:spPr/>
      <dgm:t>
        <a:bodyPr/>
        <a:lstStyle/>
        <a:p>
          <a:endParaRPr lang="en-US"/>
        </a:p>
      </dgm:t>
    </dgm:pt>
    <dgm:pt modelId="{D9DA9795-F795-42F0-B553-C8C4E9414D3B}" type="sibTrans" cxnId="{FED19716-26A9-4CE0-8082-81AE377887A3}">
      <dgm:prSet/>
      <dgm:spPr/>
      <dgm:t>
        <a:bodyPr/>
        <a:lstStyle/>
        <a:p>
          <a:endParaRPr lang="en-US"/>
        </a:p>
      </dgm:t>
    </dgm:pt>
    <dgm:pt modelId="{5914C1F3-6CB9-4096-8A29-AEACEC78EFC2}" type="pres">
      <dgm:prSet presAssocID="{5F12BF59-B00D-4763-9C37-2FCFDEB81E84}" presName="linear" presStyleCnt="0">
        <dgm:presLayoutVars>
          <dgm:animLvl val="lvl"/>
          <dgm:resizeHandles val="exact"/>
        </dgm:presLayoutVars>
      </dgm:prSet>
      <dgm:spPr/>
    </dgm:pt>
    <dgm:pt modelId="{2FF5ACFF-2AA5-4706-A718-F9C5319BC089}" type="pres">
      <dgm:prSet presAssocID="{6B665E74-B0E4-452A-B984-8C2658FF704D}" presName="parentText" presStyleLbl="node1" presStyleIdx="0" presStyleCnt="5">
        <dgm:presLayoutVars>
          <dgm:chMax val="0"/>
          <dgm:bulletEnabled val="1"/>
        </dgm:presLayoutVars>
      </dgm:prSet>
      <dgm:spPr/>
    </dgm:pt>
    <dgm:pt modelId="{C368B8B2-296E-4AA1-A0A0-133BCD00CBEE}" type="pres">
      <dgm:prSet presAssocID="{EF1B2687-C895-44AA-855D-96788719D056}" presName="spacer" presStyleCnt="0"/>
      <dgm:spPr/>
    </dgm:pt>
    <dgm:pt modelId="{37B82635-CCA8-43FA-A708-C4797DC5DA51}" type="pres">
      <dgm:prSet presAssocID="{FBDF8C1F-3362-4212-B7A8-CAFDD0AC8F70}" presName="parentText" presStyleLbl="node1" presStyleIdx="1" presStyleCnt="5">
        <dgm:presLayoutVars>
          <dgm:chMax val="0"/>
          <dgm:bulletEnabled val="1"/>
        </dgm:presLayoutVars>
      </dgm:prSet>
      <dgm:spPr/>
    </dgm:pt>
    <dgm:pt modelId="{DC6DD32C-4F86-4AAA-921D-BD2160B72ADA}" type="pres">
      <dgm:prSet presAssocID="{02189165-E272-4B06-9B75-97F052EA4327}" presName="spacer" presStyleCnt="0"/>
      <dgm:spPr/>
    </dgm:pt>
    <dgm:pt modelId="{FEBF3376-B789-4F8D-95B6-07973D997487}" type="pres">
      <dgm:prSet presAssocID="{AC2B9742-C993-4F0F-AFE8-12E3233BD287}" presName="parentText" presStyleLbl="node1" presStyleIdx="2" presStyleCnt="5">
        <dgm:presLayoutVars>
          <dgm:chMax val="0"/>
          <dgm:bulletEnabled val="1"/>
        </dgm:presLayoutVars>
      </dgm:prSet>
      <dgm:spPr/>
    </dgm:pt>
    <dgm:pt modelId="{36AE5028-E8CB-4762-A6D9-47C2B7EE1D34}" type="pres">
      <dgm:prSet presAssocID="{1D300C12-0A2C-4F7B-96B9-C6A2E4F26C66}" presName="spacer" presStyleCnt="0"/>
      <dgm:spPr/>
    </dgm:pt>
    <dgm:pt modelId="{AD594AA4-DC50-4512-82F6-471A55C766DF}" type="pres">
      <dgm:prSet presAssocID="{AD04DCAB-7434-4B76-B077-CDB96413268E}" presName="parentText" presStyleLbl="node1" presStyleIdx="3" presStyleCnt="5">
        <dgm:presLayoutVars>
          <dgm:chMax val="0"/>
          <dgm:bulletEnabled val="1"/>
        </dgm:presLayoutVars>
      </dgm:prSet>
      <dgm:spPr/>
    </dgm:pt>
    <dgm:pt modelId="{19C016DF-C17E-4BDD-B8C0-BB6E1B0D996A}" type="pres">
      <dgm:prSet presAssocID="{1B810284-67B0-45F3-91FA-3A51AD4F1D57}" presName="spacer" presStyleCnt="0"/>
      <dgm:spPr/>
    </dgm:pt>
    <dgm:pt modelId="{48A4147C-3A0B-44D5-AADF-3C67289D4C35}" type="pres">
      <dgm:prSet presAssocID="{431915F3-EFB0-4BCC-A52B-830AB1B555BB}" presName="parentText" presStyleLbl="node1" presStyleIdx="4" presStyleCnt="5">
        <dgm:presLayoutVars>
          <dgm:chMax val="0"/>
          <dgm:bulletEnabled val="1"/>
        </dgm:presLayoutVars>
      </dgm:prSet>
      <dgm:spPr/>
    </dgm:pt>
  </dgm:ptLst>
  <dgm:cxnLst>
    <dgm:cxn modelId="{FED19716-26A9-4CE0-8082-81AE377887A3}" srcId="{5F12BF59-B00D-4763-9C37-2FCFDEB81E84}" destId="{431915F3-EFB0-4BCC-A52B-830AB1B555BB}" srcOrd="4" destOrd="0" parTransId="{C95A754E-2A99-4660-A8F0-87D0098B210B}" sibTransId="{D9DA9795-F795-42F0-B553-C8C4E9414D3B}"/>
    <dgm:cxn modelId="{46A2D026-B94E-47E6-8074-43D44C2BD4F7}" type="presOf" srcId="{FBDF8C1F-3362-4212-B7A8-CAFDD0AC8F70}" destId="{37B82635-CCA8-43FA-A708-C4797DC5DA51}" srcOrd="0" destOrd="0" presId="urn:microsoft.com/office/officeart/2005/8/layout/vList2"/>
    <dgm:cxn modelId="{FC6F3F38-1FCD-4968-93A3-148F64C49C19}" type="presOf" srcId="{5F12BF59-B00D-4763-9C37-2FCFDEB81E84}" destId="{5914C1F3-6CB9-4096-8A29-AEACEC78EFC2}" srcOrd="0" destOrd="0" presId="urn:microsoft.com/office/officeart/2005/8/layout/vList2"/>
    <dgm:cxn modelId="{25E38763-29D8-4117-BD6B-D71336C4FDB2}" type="presOf" srcId="{AD04DCAB-7434-4B76-B077-CDB96413268E}" destId="{AD594AA4-DC50-4512-82F6-471A55C766DF}" srcOrd="0" destOrd="0" presId="urn:microsoft.com/office/officeart/2005/8/layout/vList2"/>
    <dgm:cxn modelId="{E5105070-05BE-4C6D-8DBF-BC1EB8E06DBF}" srcId="{5F12BF59-B00D-4763-9C37-2FCFDEB81E84}" destId="{AD04DCAB-7434-4B76-B077-CDB96413268E}" srcOrd="3" destOrd="0" parTransId="{5BEA2E69-2917-46E7-BC75-42222B9D2108}" sibTransId="{1B810284-67B0-45F3-91FA-3A51AD4F1D57}"/>
    <dgm:cxn modelId="{533E7F72-793C-42E2-BEEE-6461567EF34F}" srcId="{5F12BF59-B00D-4763-9C37-2FCFDEB81E84}" destId="{FBDF8C1F-3362-4212-B7A8-CAFDD0AC8F70}" srcOrd="1" destOrd="0" parTransId="{CE341C20-7ED2-4B48-87E1-77C5063C1857}" sibTransId="{02189165-E272-4B06-9B75-97F052EA4327}"/>
    <dgm:cxn modelId="{E436A877-86C7-4E7F-BE65-CFCE9F36E162}" type="presOf" srcId="{AC2B9742-C993-4F0F-AFE8-12E3233BD287}" destId="{FEBF3376-B789-4F8D-95B6-07973D997487}" srcOrd="0" destOrd="0" presId="urn:microsoft.com/office/officeart/2005/8/layout/vList2"/>
    <dgm:cxn modelId="{921DED98-F05D-4CF4-80BB-0565FD6333D4}" type="presOf" srcId="{431915F3-EFB0-4BCC-A52B-830AB1B555BB}" destId="{48A4147C-3A0B-44D5-AADF-3C67289D4C35}" srcOrd="0" destOrd="0" presId="urn:microsoft.com/office/officeart/2005/8/layout/vList2"/>
    <dgm:cxn modelId="{70A049AD-F82D-4221-8DA5-69418563D979}" type="presOf" srcId="{6B665E74-B0E4-452A-B984-8C2658FF704D}" destId="{2FF5ACFF-2AA5-4706-A718-F9C5319BC089}" srcOrd="0" destOrd="0" presId="urn:microsoft.com/office/officeart/2005/8/layout/vList2"/>
    <dgm:cxn modelId="{472B08C1-160D-4365-A5A0-A78ABE09BAB7}" srcId="{5F12BF59-B00D-4763-9C37-2FCFDEB81E84}" destId="{6B665E74-B0E4-452A-B984-8C2658FF704D}" srcOrd="0" destOrd="0" parTransId="{90C2ADF2-751B-450F-97A9-83FE8AA64392}" sibTransId="{EF1B2687-C895-44AA-855D-96788719D056}"/>
    <dgm:cxn modelId="{690017C1-C456-48B4-92F1-E5074C23D090}" srcId="{5F12BF59-B00D-4763-9C37-2FCFDEB81E84}" destId="{AC2B9742-C993-4F0F-AFE8-12E3233BD287}" srcOrd="2" destOrd="0" parTransId="{CF26ED7E-C44B-4D02-9BEE-11B73E68B63E}" sibTransId="{1D300C12-0A2C-4F7B-96B9-C6A2E4F26C66}"/>
    <dgm:cxn modelId="{C933D32C-42A3-4DDC-AFDD-F9A9309C6F68}" type="presParOf" srcId="{5914C1F3-6CB9-4096-8A29-AEACEC78EFC2}" destId="{2FF5ACFF-2AA5-4706-A718-F9C5319BC089}" srcOrd="0" destOrd="0" presId="urn:microsoft.com/office/officeart/2005/8/layout/vList2"/>
    <dgm:cxn modelId="{459CA03A-AE31-4CC9-B76E-EC6C768B7C7B}" type="presParOf" srcId="{5914C1F3-6CB9-4096-8A29-AEACEC78EFC2}" destId="{C368B8B2-296E-4AA1-A0A0-133BCD00CBEE}" srcOrd="1" destOrd="0" presId="urn:microsoft.com/office/officeart/2005/8/layout/vList2"/>
    <dgm:cxn modelId="{A54C39CA-A5B8-4EBC-BC46-52A909EAFE86}" type="presParOf" srcId="{5914C1F3-6CB9-4096-8A29-AEACEC78EFC2}" destId="{37B82635-CCA8-43FA-A708-C4797DC5DA51}" srcOrd="2" destOrd="0" presId="urn:microsoft.com/office/officeart/2005/8/layout/vList2"/>
    <dgm:cxn modelId="{EB1C6092-55C6-4E1D-9607-3C0EB9CEA999}" type="presParOf" srcId="{5914C1F3-6CB9-4096-8A29-AEACEC78EFC2}" destId="{DC6DD32C-4F86-4AAA-921D-BD2160B72ADA}" srcOrd="3" destOrd="0" presId="urn:microsoft.com/office/officeart/2005/8/layout/vList2"/>
    <dgm:cxn modelId="{9FA3ED2A-9A14-4900-B754-A039BC17C818}" type="presParOf" srcId="{5914C1F3-6CB9-4096-8A29-AEACEC78EFC2}" destId="{FEBF3376-B789-4F8D-95B6-07973D997487}" srcOrd="4" destOrd="0" presId="urn:microsoft.com/office/officeart/2005/8/layout/vList2"/>
    <dgm:cxn modelId="{4CC946C2-1CCE-4607-BAA3-B1EB45549934}" type="presParOf" srcId="{5914C1F3-6CB9-4096-8A29-AEACEC78EFC2}" destId="{36AE5028-E8CB-4762-A6D9-47C2B7EE1D34}" srcOrd="5" destOrd="0" presId="urn:microsoft.com/office/officeart/2005/8/layout/vList2"/>
    <dgm:cxn modelId="{9C671087-7B14-4820-B746-725A6D92DAE5}" type="presParOf" srcId="{5914C1F3-6CB9-4096-8A29-AEACEC78EFC2}" destId="{AD594AA4-DC50-4512-82F6-471A55C766DF}" srcOrd="6" destOrd="0" presId="urn:microsoft.com/office/officeart/2005/8/layout/vList2"/>
    <dgm:cxn modelId="{3883503F-3597-496C-B1FD-DB426C1E7346}" type="presParOf" srcId="{5914C1F3-6CB9-4096-8A29-AEACEC78EFC2}" destId="{19C016DF-C17E-4BDD-B8C0-BB6E1B0D996A}" srcOrd="7" destOrd="0" presId="urn:microsoft.com/office/officeart/2005/8/layout/vList2"/>
    <dgm:cxn modelId="{43FC7817-8AD7-45B2-BB0F-0638280F4A14}" type="presParOf" srcId="{5914C1F3-6CB9-4096-8A29-AEACEC78EFC2}" destId="{48A4147C-3A0B-44D5-AADF-3C67289D4C3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A893E-9A89-46D6-B634-CF8CBFC802DF}">
      <dsp:nvSpPr>
        <dsp:cNvPr id="0" name=""/>
        <dsp:cNvSpPr/>
      </dsp:nvSpPr>
      <dsp:spPr>
        <a:xfrm>
          <a:off x="0" y="536135"/>
          <a:ext cx="6683374" cy="14258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Stopping an offence taking place. </a:t>
          </a:r>
          <a:endParaRPr lang="en-US" sz="3100" kern="1200" dirty="0"/>
        </a:p>
      </dsp:txBody>
      <dsp:txXfrm>
        <a:off x="69605" y="605740"/>
        <a:ext cx="6544164" cy="1286654"/>
      </dsp:txXfrm>
    </dsp:sp>
    <dsp:sp modelId="{35482120-CDC5-483B-BAB4-BC8E6A5EE801}">
      <dsp:nvSpPr>
        <dsp:cNvPr id="0" name=""/>
        <dsp:cNvSpPr/>
      </dsp:nvSpPr>
      <dsp:spPr>
        <a:xfrm>
          <a:off x="0" y="2051280"/>
          <a:ext cx="6683374" cy="1425864"/>
        </a:xfrm>
        <a:prstGeom prst="roundRect">
          <a:avLst/>
        </a:prstGeom>
        <a:gradFill rotWithShape="0">
          <a:gsLst>
            <a:gs pos="0">
              <a:schemeClr val="accent2">
                <a:hueOff val="-3544877"/>
                <a:satOff val="175"/>
                <a:lumOff val="-98"/>
                <a:alphaOff val="0"/>
                <a:satMod val="103000"/>
                <a:lumMod val="102000"/>
                <a:tint val="94000"/>
              </a:schemeClr>
            </a:gs>
            <a:gs pos="50000">
              <a:schemeClr val="accent2">
                <a:hueOff val="-3544877"/>
                <a:satOff val="175"/>
                <a:lumOff val="-98"/>
                <a:alphaOff val="0"/>
                <a:satMod val="110000"/>
                <a:lumMod val="100000"/>
                <a:shade val="100000"/>
              </a:schemeClr>
            </a:gs>
            <a:gs pos="100000">
              <a:schemeClr val="accent2">
                <a:hueOff val="-3544877"/>
                <a:satOff val="175"/>
                <a:lumOff val="-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Protecting yourself, someone else or property. </a:t>
          </a:r>
          <a:endParaRPr lang="en-US" sz="3100" kern="1200"/>
        </a:p>
      </dsp:txBody>
      <dsp:txXfrm>
        <a:off x="69605" y="2120885"/>
        <a:ext cx="6544164" cy="1286654"/>
      </dsp:txXfrm>
    </dsp:sp>
    <dsp:sp modelId="{D1A2DAB7-3CD1-49D5-BD6C-E9F57557D466}">
      <dsp:nvSpPr>
        <dsp:cNvPr id="0" name=""/>
        <dsp:cNvSpPr/>
      </dsp:nvSpPr>
      <dsp:spPr>
        <a:xfrm>
          <a:off x="0" y="3566424"/>
          <a:ext cx="6683374" cy="1425864"/>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Reasonable force must be used.</a:t>
          </a:r>
        </a:p>
        <a:p>
          <a:pPr marL="0" lvl="0" indent="0" algn="l" defTabSz="1377950">
            <a:lnSpc>
              <a:spcPct val="90000"/>
            </a:lnSpc>
            <a:spcBef>
              <a:spcPct val="0"/>
            </a:spcBef>
            <a:spcAft>
              <a:spcPct val="35000"/>
            </a:spcAft>
            <a:buNone/>
          </a:pPr>
          <a:r>
            <a:rPr lang="en-GB" sz="3100" kern="1200" dirty="0"/>
            <a:t>It is a complete defence. </a:t>
          </a:r>
          <a:endParaRPr lang="en-US" sz="3100" kern="1200" dirty="0"/>
        </a:p>
      </dsp:txBody>
      <dsp:txXfrm>
        <a:off x="69605" y="3636029"/>
        <a:ext cx="6544164" cy="1286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358F2-A917-4E16-8323-FBBB20072E2A}">
      <dsp:nvSpPr>
        <dsp:cNvPr id="0" name=""/>
        <dsp:cNvSpPr/>
      </dsp:nvSpPr>
      <dsp:spPr>
        <a:xfrm>
          <a:off x="0" y="1882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Justificatory defence – justifying the actions. </a:t>
          </a:r>
          <a:endParaRPr lang="en-US" sz="3300" kern="1200"/>
        </a:p>
      </dsp:txBody>
      <dsp:txXfrm>
        <a:off x="63994" y="82818"/>
        <a:ext cx="10387612" cy="1182942"/>
      </dsp:txXfrm>
    </dsp:sp>
    <dsp:sp modelId="{6A6EBDC6-07BF-473C-B60F-DF22053039C9}">
      <dsp:nvSpPr>
        <dsp:cNvPr id="0" name=""/>
        <dsp:cNvSpPr/>
      </dsp:nvSpPr>
      <dsp:spPr>
        <a:xfrm>
          <a:off x="0" y="142479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This defence must bring the defence and bring evidence to support it. </a:t>
          </a:r>
          <a:endParaRPr lang="en-US" sz="3300" kern="1200" dirty="0"/>
        </a:p>
      </dsp:txBody>
      <dsp:txXfrm>
        <a:off x="63994" y="1488788"/>
        <a:ext cx="10387612" cy="1182942"/>
      </dsp:txXfrm>
    </dsp:sp>
    <dsp:sp modelId="{0EA92150-4F01-434C-A3C2-4A0FF600B449}">
      <dsp:nvSpPr>
        <dsp:cNvPr id="0" name=""/>
        <dsp:cNvSpPr/>
      </dsp:nvSpPr>
      <dsp:spPr>
        <a:xfrm>
          <a:off x="0" y="2830765"/>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It is then for the prosecution to prove that the defence is not available. </a:t>
          </a:r>
          <a:endParaRPr lang="en-US" sz="3300" kern="1200"/>
        </a:p>
      </dsp:txBody>
      <dsp:txXfrm>
        <a:off x="63994" y="2894759"/>
        <a:ext cx="10387612" cy="11829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C874A-F82D-4EDD-A43D-E2AB4EFE893D}">
      <dsp:nvSpPr>
        <dsp:cNvPr id="0" name=""/>
        <dsp:cNvSpPr/>
      </dsp:nvSpPr>
      <dsp:spPr>
        <a:xfrm>
          <a:off x="0" y="358700"/>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Public defence </a:t>
          </a:r>
          <a:r>
            <a:rPr lang="en-GB" sz="2000" kern="1200"/>
            <a:t>is governed by S.3 of the Criminal Law Act 1969. </a:t>
          </a:r>
          <a:endParaRPr lang="en-US" sz="2000" kern="1200"/>
        </a:p>
      </dsp:txBody>
      <dsp:txXfrm>
        <a:off x="54152" y="412852"/>
        <a:ext cx="10407296" cy="1001002"/>
      </dsp:txXfrm>
    </dsp:sp>
    <dsp:sp modelId="{346FF2CC-FA8C-45C5-AD51-A3DDE49F88BF}">
      <dsp:nvSpPr>
        <dsp:cNvPr id="0" name=""/>
        <dsp:cNvSpPr/>
      </dsp:nvSpPr>
      <dsp:spPr>
        <a:xfrm>
          <a:off x="0" y="1525606"/>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defendant’s use or threat of force is necessary to prevent a crime, or to effect or assist lawful arrest, or the defendant mistakenly believes the use or threat of force is necessary to prevent a crime, or to effect or assist lawful arrest; and</a:t>
          </a:r>
          <a:endParaRPr lang="en-US" sz="2000" kern="1200"/>
        </a:p>
      </dsp:txBody>
      <dsp:txXfrm>
        <a:off x="54152" y="1579758"/>
        <a:ext cx="10407296" cy="1001002"/>
      </dsp:txXfrm>
    </dsp:sp>
    <dsp:sp modelId="{11F9B1C3-B532-4BEC-9F4C-1CDE9B40FFA4}">
      <dsp:nvSpPr>
        <dsp:cNvPr id="0" name=""/>
        <dsp:cNvSpPr/>
      </dsp:nvSpPr>
      <dsp:spPr>
        <a:xfrm>
          <a:off x="0" y="2692513"/>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defendant’s use or threat of force is reasonable in the actual circumstances, or in the circumstances that they mistakenly believe to exist.</a:t>
          </a:r>
          <a:endParaRPr lang="en-US" sz="2000" kern="1200"/>
        </a:p>
      </dsp:txBody>
      <dsp:txXfrm>
        <a:off x="54152" y="2746665"/>
        <a:ext cx="10407296" cy="1001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39A54-BA66-4B9B-91DD-29222161425F}">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49E5A-B344-4F21-B753-109EA0697FE5}">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D525A2-D603-41E7-AFED-CBF794350881}">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Defined in common law </a:t>
          </a:r>
          <a:endParaRPr lang="en-US" sz="2500" kern="1200"/>
        </a:p>
      </dsp:txBody>
      <dsp:txXfrm>
        <a:off x="1372636" y="507"/>
        <a:ext cx="9142963" cy="1188429"/>
      </dsp:txXfrm>
    </dsp:sp>
    <dsp:sp modelId="{A470D218-44D0-4012-B9C8-400E74ED67DA}">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01028-CCDF-43B3-9D78-B5741872A83F}">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8E675-AB8F-447A-8507-C5BCBFD6C36E}">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Now it falls under S.76 of the Criminal Justice and Immigration Act 2008. </a:t>
          </a:r>
          <a:endParaRPr lang="en-US" sz="2500" kern="1200"/>
        </a:p>
      </dsp:txBody>
      <dsp:txXfrm>
        <a:off x="1372636" y="1486045"/>
        <a:ext cx="9142963" cy="1188429"/>
      </dsp:txXfrm>
    </dsp:sp>
    <dsp:sp modelId="{8EA110C5-7726-4F9C-B807-3495543F106D}">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D79E2-3437-4AB8-B58E-F817D022E90E}">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421299-E555-45A9-B753-B0750807240B}">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Includes the defence of self-defence and the defence of others. </a:t>
          </a:r>
          <a:endParaRPr lang="en-US" sz="2500" kern="1200"/>
        </a:p>
      </dsp:txBody>
      <dsp:txXfrm>
        <a:off x="1372636" y="2971582"/>
        <a:ext cx="9142963" cy="1188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BD712C-7CA1-4F88-8CC8-12732F0F0A29}">
      <dsp:nvSpPr>
        <dsp:cNvPr id="0" name=""/>
        <dsp:cNvSpPr/>
      </dsp:nvSpPr>
      <dsp:spPr>
        <a:xfrm>
          <a:off x="0" y="41579"/>
          <a:ext cx="10515600" cy="1998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defendant’s use or threat of force is necessary in order to defend themself or another, or the defendant mistakenly believes that force is necessary in order to defend themself or another; and</a:t>
          </a:r>
          <a:endParaRPr lang="en-US" sz="2800" kern="1200"/>
        </a:p>
      </dsp:txBody>
      <dsp:txXfrm>
        <a:off x="97552" y="139131"/>
        <a:ext cx="10320496" cy="1803256"/>
      </dsp:txXfrm>
    </dsp:sp>
    <dsp:sp modelId="{5C34CF6C-5E33-46E1-A98A-132C4419E176}">
      <dsp:nvSpPr>
        <dsp:cNvPr id="0" name=""/>
        <dsp:cNvSpPr/>
      </dsp:nvSpPr>
      <dsp:spPr>
        <a:xfrm>
          <a:off x="0" y="2120579"/>
          <a:ext cx="10515600" cy="1998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defendant’s use or threat of force is reasonable in the actual circumstances, or in the circumstances that they mistakenly believe to exist</a:t>
          </a:r>
          <a:endParaRPr lang="en-US" sz="2800" kern="1200"/>
        </a:p>
      </dsp:txBody>
      <dsp:txXfrm>
        <a:off x="97552" y="2218131"/>
        <a:ext cx="10320496" cy="18032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CC012-F3E8-444A-B445-402614D6B85F}">
      <dsp:nvSpPr>
        <dsp:cNvPr id="0" name=""/>
        <dsp:cNvSpPr/>
      </dsp:nvSpPr>
      <dsp:spPr>
        <a:xfrm>
          <a:off x="3364992" y="50"/>
          <a:ext cx="3785616" cy="202947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a:t>Palmer v R [1971] – Use of excessive force – concern murder. </a:t>
          </a:r>
          <a:endParaRPr lang="en-US" sz="3000" kern="1200"/>
        </a:p>
      </dsp:txBody>
      <dsp:txXfrm>
        <a:off x="3464063" y="99121"/>
        <a:ext cx="3587474" cy="1831330"/>
      </dsp:txXfrm>
    </dsp:sp>
    <dsp:sp modelId="{F701673B-AC20-4A60-BFE5-1E444A06E96C}">
      <dsp:nvSpPr>
        <dsp:cNvPr id="0" name=""/>
        <dsp:cNvSpPr/>
      </dsp:nvSpPr>
      <dsp:spPr>
        <a:xfrm>
          <a:off x="3364992" y="2130996"/>
          <a:ext cx="3785616" cy="202947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This is a key case which lays down the test for self-defence. </a:t>
          </a:r>
          <a:endParaRPr lang="en-US" sz="3000" kern="1200" dirty="0"/>
        </a:p>
      </dsp:txBody>
      <dsp:txXfrm>
        <a:off x="3464063" y="2230067"/>
        <a:ext cx="3587474" cy="18313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D377C-9B80-4A58-AF2F-B23D6189BA59}">
      <dsp:nvSpPr>
        <dsp:cNvPr id="0" name=""/>
        <dsp:cNvSpPr/>
      </dsp:nvSpPr>
      <dsp:spPr>
        <a:xfrm>
          <a:off x="0" y="49905"/>
          <a:ext cx="6683374" cy="145245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How do we test for self-defence; </a:t>
          </a:r>
          <a:endParaRPr lang="en-US" sz="2600" kern="1200" dirty="0"/>
        </a:p>
      </dsp:txBody>
      <dsp:txXfrm>
        <a:off x="70903" y="120808"/>
        <a:ext cx="6541568" cy="1310645"/>
      </dsp:txXfrm>
    </dsp:sp>
    <dsp:sp modelId="{EA9CF9CD-6264-45C7-9C97-1A4E623E4113}">
      <dsp:nvSpPr>
        <dsp:cNvPr id="0" name=""/>
        <dsp:cNvSpPr/>
      </dsp:nvSpPr>
      <dsp:spPr>
        <a:xfrm>
          <a:off x="0" y="1577236"/>
          <a:ext cx="6683374" cy="1452451"/>
        </a:xfrm>
        <a:prstGeom prst="roundRect">
          <a:avLst/>
        </a:prstGeom>
        <a:gradFill rotWithShape="0">
          <a:gsLst>
            <a:gs pos="0">
              <a:schemeClr val="accent2">
                <a:hueOff val="-3544877"/>
                <a:satOff val="175"/>
                <a:lumOff val="-98"/>
                <a:alphaOff val="0"/>
                <a:satMod val="103000"/>
                <a:lumMod val="102000"/>
                <a:tint val="94000"/>
              </a:schemeClr>
            </a:gs>
            <a:gs pos="50000">
              <a:schemeClr val="accent2">
                <a:hueOff val="-3544877"/>
                <a:satOff val="175"/>
                <a:lumOff val="-98"/>
                <a:alphaOff val="0"/>
                <a:satMod val="110000"/>
                <a:lumMod val="100000"/>
                <a:shade val="100000"/>
              </a:schemeClr>
            </a:gs>
            <a:gs pos="100000">
              <a:schemeClr val="accent2">
                <a:hueOff val="-3544877"/>
                <a:satOff val="175"/>
                <a:lumOff val="-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1. ‘’D honestly believed that force was necessary. </a:t>
          </a:r>
          <a:endParaRPr lang="en-US" sz="2600" kern="1200"/>
        </a:p>
      </dsp:txBody>
      <dsp:txXfrm>
        <a:off x="70903" y="1648139"/>
        <a:ext cx="6541568" cy="1310645"/>
      </dsp:txXfrm>
    </dsp:sp>
    <dsp:sp modelId="{6E6C23EE-42C4-4F3D-BF5C-2AD62B7E5F68}">
      <dsp:nvSpPr>
        <dsp:cNvPr id="0" name=""/>
        <dsp:cNvSpPr/>
      </dsp:nvSpPr>
      <dsp:spPr>
        <a:xfrm>
          <a:off x="0" y="3104568"/>
          <a:ext cx="6683374" cy="1452451"/>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 D used reasonable force in the circumstances as he believed them to be’’</a:t>
          </a:r>
          <a:endParaRPr lang="en-US" sz="2600" kern="1200"/>
        </a:p>
      </dsp:txBody>
      <dsp:txXfrm>
        <a:off x="70903" y="3175471"/>
        <a:ext cx="6541568" cy="1310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DF0B4-6F7B-40C2-A175-7885B3A0B8C1}">
      <dsp:nvSpPr>
        <dsp:cNvPr id="0" name=""/>
        <dsp:cNvSpPr/>
      </dsp:nvSpPr>
      <dsp:spPr>
        <a:xfrm>
          <a:off x="0" y="57062"/>
          <a:ext cx="6683374" cy="21902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2 part test one is subjective and the other is objective. </a:t>
          </a:r>
          <a:endParaRPr lang="en-US" sz="3900" kern="1200" dirty="0"/>
        </a:p>
      </dsp:txBody>
      <dsp:txXfrm>
        <a:off x="106919" y="163981"/>
        <a:ext cx="6469536" cy="1976402"/>
      </dsp:txXfrm>
    </dsp:sp>
    <dsp:sp modelId="{B17573E6-ADD5-41AB-AA16-7EC1B2AA6B85}">
      <dsp:nvSpPr>
        <dsp:cNvPr id="0" name=""/>
        <dsp:cNvSpPr/>
      </dsp:nvSpPr>
      <dsp:spPr>
        <a:xfrm>
          <a:off x="0" y="2359622"/>
          <a:ext cx="6683374" cy="2190240"/>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This was defined and the test arose from the case of Palmer v R [1971]</a:t>
          </a:r>
          <a:endParaRPr lang="en-US" sz="3900" kern="1200" dirty="0"/>
        </a:p>
      </dsp:txBody>
      <dsp:txXfrm>
        <a:off x="106919" y="2466541"/>
        <a:ext cx="6469536" cy="19764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2DB40-984A-462B-8803-1B56A28FEA75}">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1B230-E16B-401B-AAA3-8FCD737999A2}">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394B9-5BEA-4642-9F0C-42C7DA8275D4}">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dirty="0"/>
            <a:t>The test has been confirmed in other cases such as R v </a:t>
          </a:r>
          <a:r>
            <a:rPr lang="en-GB" sz="2500" kern="1200" dirty="0" err="1"/>
            <a:t>Oatridge</a:t>
          </a:r>
          <a:r>
            <a:rPr lang="en-GB" sz="2500" kern="1200" dirty="0"/>
            <a:t> [1992] </a:t>
          </a:r>
          <a:endParaRPr lang="en-US" sz="2500" kern="1200" dirty="0"/>
        </a:p>
      </dsp:txBody>
      <dsp:txXfrm>
        <a:off x="1441620" y="676084"/>
        <a:ext cx="9073979" cy="1248156"/>
      </dsp:txXfrm>
    </dsp:sp>
    <dsp:sp modelId="{B2DD9335-ED27-4471-B0A4-9D302B388E28}">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89729-17BC-4A5F-8325-6FF0F158E5E2}">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0E59EC-B45E-4FD6-BAD3-39BC59D18821}">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This is the test for self-defence. </a:t>
          </a:r>
          <a:endParaRPr lang="en-US" sz="2500" kern="1200"/>
        </a:p>
      </dsp:txBody>
      <dsp:txXfrm>
        <a:off x="1441620" y="2236279"/>
        <a:ext cx="9073979" cy="12481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BC288-9217-45AF-A32F-B52D7B13AD4A}">
      <dsp:nvSpPr>
        <dsp:cNvPr id="0" name=""/>
        <dsp:cNvSpPr/>
      </dsp:nvSpPr>
      <dsp:spPr>
        <a:xfrm>
          <a:off x="139660"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Danger must be imminent. </a:t>
          </a:r>
          <a:endParaRPr lang="en-US" sz="2400" kern="1200"/>
        </a:p>
      </dsp:txBody>
      <dsp:txXfrm>
        <a:off x="139660" y="1015"/>
        <a:ext cx="3198837" cy="1919302"/>
      </dsp:txXfrm>
    </dsp:sp>
    <dsp:sp modelId="{3DE3D2F0-4BA1-4E81-9373-141697B51FAA}">
      <dsp:nvSpPr>
        <dsp:cNvPr id="0" name=""/>
        <dsp:cNvSpPr/>
      </dsp:nvSpPr>
      <dsp:spPr>
        <a:xfrm>
          <a:off x="3658381"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There have been cases where Preparations for future attacks are allowed. </a:t>
          </a:r>
          <a:endParaRPr lang="en-US" sz="2400" kern="1200"/>
        </a:p>
      </dsp:txBody>
      <dsp:txXfrm>
        <a:off x="3658381" y="1015"/>
        <a:ext cx="3198837" cy="1919302"/>
      </dsp:txXfrm>
    </dsp:sp>
    <dsp:sp modelId="{6A68E97B-A40A-4B18-B480-58A61E2D5A85}">
      <dsp:nvSpPr>
        <dsp:cNvPr id="0" name=""/>
        <dsp:cNvSpPr/>
      </dsp:nvSpPr>
      <dsp:spPr>
        <a:xfrm>
          <a:off x="7177102"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It is unlikely that this would be the case now.</a:t>
          </a:r>
          <a:endParaRPr lang="en-US" sz="2400" kern="1200"/>
        </a:p>
      </dsp:txBody>
      <dsp:txXfrm>
        <a:off x="7177102" y="1015"/>
        <a:ext cx="3198837" cy="1919302"/>
      </dsp:txXfrm>
    </dsp:sp>
    <dsp:sp modelId="{A17CB246-8C52-466D-A7C0-32254E1601FA}">
      <dsp:nvSpPr>
        <dsp:cNvPr id="0" name=""/>
        <dsp:cNvSpPr/>
      </dsp:nvSpPr>
      <dsp:spPr>
        <a:xfrm>
          <a:off x="139660"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was confirmed in a number of cases; </a:t>
          </a:r>
          <a:endParaRPr lang="en-US" sz="2400" kern="1200"/>
        </a:p>
      </dsp:txBody>
      <dsp:txXfrm>
        <a:off x="139660" y="2240201"/>
        <a:ext cx="3198837" cy="1919302"/>
      </dsp:txXfrm>
    </dsp:sp>
    <dsp:sp modelId="{DBE0BF42-97FE-454E-AC57-E73CB63A83B3}">
      <dsp:nvSpPr>
        <dsp:cNvPr id="0" name=""/>
        <dsp:cNvSpPr/>
      </dsp:nvSpPr>
      <dsp:spPr>
        <a:xfrm>
          <a:off x="3658381"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Devlin v Armstrong [1971]</a:t>
          </a:r>
          <a:endParaRPr lang="en-US" sz="2400" kern="1200"/>
        </a:p>
      </dsp:txBody>
      <dsp:txXfrm>
        <a:off x="3658381" y="2240201"/>
        <a:ext cx="3198837" cy="1919302"/>
      </dsp:txXfrm>
    </dsp:sp>
    <dsp:sp modelId="{693415C1-BF39-41DE-B3A2-92D5F2C7213D}">
      <dsp:nvSpPr>
        <dsp:cNvPr id="0" name=""/>
        <dsp:cNvSpPr/>
      </dsp:nvSpPr>
      <dsp:spPr>
        <a:xfrm>
          <a:off x="7177102"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Attorney General’s Reference (No 2 of 1983) [1984].</a:t>
          </a:r>
          <a:endParaRPr lang="en-US" sz="2400" kern="1200"/>
        </a:p>
      </dsp:txBody>
      <dsp:txXfrm>
        <a:off x="7177102" y="2240201"/>
        <a:ext cx="3198837" cy="1919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4EE2C-5F6D-4EF4-880E-5499BE0408FB}">
      <dsp:nvSpPr>
        <dsp:cNvPr id="0" name=""/>
        <dsp:cNvSpPr/>
      </dsp:nvSpPr>
      <dsp:spPr>
        <a:xfrm>
          <a:off x="0" y="8563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Need to hold an honest belief. </a:t>
          </a:r>
          <a:endParaRPr lang="en-US" sz="1800" kern="1200"/>
        </a:p>
      </dsp:txBody>
      <dsp:txXfrm>
        <a:off x="63226" y="148860"/>
        <a:ext cx="10389148" cy="1168738"/>
      </dsp:txXfrm>
    </dsp:sp>
    <dsp:sp modelId="{95E288CC-FC24-4C67-B2C6-A4739A13501C}">
      <dsp:nvSpPr>
        <dsp:cNvPr id="0" name=""/>
        <dsp:cNvSpPr/>
      </dsp:nvSpPr>
      <dsp:spPr>
        <a:xfrm>
          <a:off x="0" y="143266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Key cases include the case of Williams (Gladstone) [1973] </a:t>
          </a:r>
          <a:endParaRPr lang="en-US" sz="1800" kern="1200"/>
        </a:p>
      </dsp:txBody>
      <dsp:txXfrm>
        <a:off x="63226" y="1495890"/>
        <a:ext cx="10389148" cy="1168738"/>
      </dsp:txXfrm>
    </dsp:sp>
    <dsp:sp modelId="{4B4A5EB6-16AB-410C-916E-1FB7F7968EBD}">
      <dsp:nvSpPr>
        <dsp:cNvPr id="0" name=""/>
        <dsp:cNvSpPr/>
      </dsp:nvSpPr>
      <dsp:spPr>
        <a:xfrm>
          <a:off x="0" y="277969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 had seen a man holding down a youth and putting his arm behind his back. Man told him he was a police officer but could not produce evidence. In belief that he was defending the youth he punched the police officer – the youth had snatched items belonging to another person – Conviction quashed he could use the defence of self-defence. </a:t>
          </a:r>
          <a:endParaRPr lang="en-US" sz="1800" kern="1200"/>
        </a:p>
      </dsp:txBody>
      <dsp:txXfrm>
        <a:off x="63226" y="2842920"/>
        <a:ext cx="10389148" cy="116873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B5AC5-6249-475E-8C21-F7EC2971E911}">
      <dsp:nvSpPr>
        <dsp:cNvPr id="0" name=""/>
        <dsp:cNvSpPr/>
      </dsp:nvSpPr>
      <dsp:spPr>
        <a:xfrm>
          <a:off x="0" y="45180"/>
          <a:ext cx="10515600" cy="19889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Objective test which considers a number of elements. </a:t>
          </a:r>
          <a:endParaRPr lang="en-US" sz="3200" kern="1200"/>
        </a:p>
      </dsp:txBody>
      <dsp:txXfrm>
        <a:off x="97095" y="142275"/>
        <a:ext cx="10321410" cy="1794809"/>
      </dsp:txXfrm>
    </dsp:sp>
    <dsp:sp modelId="{D225A336-9D4A-49EB-B224-AAA236DF932E}">
      <dsp:nvSpPr>
        <dsp:cNvPr id="0" name=""/>
        <dsp:cNvSpPr/>
      </dsp:nvSpPr>
      <dsp:spPr>
        <a:xfrm>
          <a:off x="0" y="2126340"/>
          <a:ext cx="10515600" cy="19889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But it does include a subjective element – looking at the facts the defendant believed. </a:t>
          </a:r>
        </a:p>
        <a:p>
          <a:pPr marL="0" lvl="0" indent="0" algn="l" defTabSz="1422400">
            <a:lnSpc>
              <a:spcPct val="90000"/>
            </a:lnSpc>
            <a:spcBef>
              <a:spcPct val="0"/>
            </a:spcBef>
            <a:spcAft>
              <a:spcPct val="35000"/>
            </a:spcAft>
            <a:buNone/>
          </a:pPr>
          <a:r>
            <a:rPr lang="en-GB" sz="3200" kern="1200" dirty="0"/>
            <a:t>Now included under S.76(3) of the CJIA 2008.</a:t>
          </a:r>
          <a:endParaRPr lang="en-US" sz="3200" kern="1200" dirty="0"/>
        </a:p>
      </dsp:txBody>
      <dsp:txXfrm>
        <a:off x="97095" y="2223435"/>
        <a:ext cx="10321410" cy="17948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B0759-40F0-4A21-B9F4-459C7BA14FB6}">
      <dsp:nvSpPr>
        <dsp:cNvPr id="0" name=""/>
        <dsp:cNvSpPr/>
      </dsp:nvSpPr>
      <dsp:spPr>
        <a:xfrm>
          <a:off x="139660"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lived alone and was a farmer. </a:t>
          </a:r>
          <a:endParaRPr lang="en-US" sz="2400" kern="1200"/>
        </a:p>
      </dsp:txBody>
      <dsp:txXfrm>
        <a:off x="139660" y="1015"/>
        <a:ext cx="3198837" cy="1919302"/>
      </dsp:txXfrm>
    </dsp:sp>
    <dsp:sp modelId="{3E16D2FC-72BB-483D-97DA-1A74DD0B4CED}">
      <dsp:nvSpPr>
        <dsp:cNvPr id="0" name=""/>
        <dsp:cNvSpPr/>
      </dsp:nvSpPr>
      <dsp:spPr>
        <a:xfrm>
          <a:off x="3658381"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Prone to burglaries and one night two people broke into his house. </a:t>
          </a:r>
          <a:endParaRPr lang="en-US" sz="2400" kern="1200"/>
        </a:p>
      </dsp:txBody>
      <dsp:txXfrm>
        <a:off x="3658381" y="1015"/>
        <a:ext cx="3198837" cy="1919302"/>
      </dsp:txXfrm>
    </dsp:sp>
    <dsp:sp modelId="{36C5C99D-AE63-456C-A38A-2AC9020BED22}">
      <dsp:nvSpPr>
        <dsp:cNvPr id="0" name=""/>
        <dsp:cNvSpPr/>
      </dsp:nvSpPr>
      <dsp:spPr>
        <a:xfrm>
          <a:off x="7177102"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killed one and injured the other. </a:t>
          </a:r>
          <a:endParaRPr lang="en-US" sz="2400" kern="1200"/>
        </a:p>
      </dsp:txBody>
      <dsp:txXfrm>
        <a:off x="7177102" y="1015"/>
        <a:ext cx="3198837" cy="1919302"/>
      </dsp:txXfrm>
    </dsp:sp>
    <dsp:sp modelId="{B46B1BE3-813E-42FD-9B40-71860E7BBCFB}">
      <dsp:nvSpPr>
        <dsp:cNvPr id="0" name=""/>
        <dsp:cNvSpPr/>
      </dsp:nvSpPr>
      <dsp:spPr>
        <a:xfrm>
          <a:off x="1899020"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suffered from Paranoid Personality disorder, but this was not taken into account. </a:t>
          </a:r>
          <a:endParaRPr lang="en-US" sz="2400" kern="1200"/>
        </a:p>
      </dsp:txBody>
      <dsp:txXfrm>
        <a:off x="1899020" y="2240201"/>
        <a:ext cx="3198837" cy="1919302"/>
      </dsp:txXfrm>
    </dsp:sp>
    <dsp:sp modelId="{D810F6D9-B9A8-4772-88FE-0CFED1A99C5B}">
      <dsp:nvSpPr>
        <dsp:cNvPr id="0" name=""/>
        <dsp:cNvSpPr/>
      </dsp:nvSpPr>
      <dsp:spPr>
        <a:xfrm>
          <a:off x="5417741"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 defence of self-defence – instead used the defence of diminished responsibility. </a:t>
          </a:r>
          <a:endParaRPr lang="en-US" sz="2400" kern="1200"/>
        </a:p>
      </dsp:txBody>
      <dsp:txXfrm>
        <a:off x="5417741" y="2240201"/>
        <a:ext cx="3198837" cy="19193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AB0D6-2750-40E3-9547-6840D8E84A58}">
      <dsp:nvSpPr>
        <dsp:cNvPr id="0" name=""/>
        <dsp:cNvSpPr/>
      </dsp:nvSpPr>
      <dsp:spPr>
        <a:xfrm>
          <a:off x="0" y="294659"/>
          <a:ext cx="10515600" cy="17409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 v Rose [1884]- The mother was at risk of being murdered by the father and the Defendant shot and killed them – defence of self-defence – successful. </a:t>
          </a:r>
          <a:endParaRPr lang="en-US" sz="3100" kern="1200"/>
        </a:p>
      </dsp:txBody>
      <dsp:txXfrm>
        <a:off x="84987" y="379646"/>
        <a:ext cx="10345626" cy="1570986"/>
      </dsp:txXfrm>
    </dsp:sp>
    <dsp:sp modelId="{96612334-BF43-44F8-8D88-7541DE660AD6}">
      <dsp:nvSpPr>
        <dsp:cNvPr id="0" name=""/>
        <dsp:cNvSpPr/>
      </dsp:nvSpPr>
      <dsp:spPr>
        <a:xfrm>
          <a:off x="0" y="2124900"/>
          <a:ext cx="10515600" cy="17409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 v Duffy [1967] – Protecting sister, cut the victim – could use the defence of self defence. </a:t>
          </a:r>
          <a:endParaRPr lang="en-US" sz="3100" kern="1200"/>
        </a:p>
      </dsp:txBody>
      <dsp:txXfrm>
        <a:off x="84987" y="2209887"/>
        <a:ext cx="10345626" cy="15709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5ACFF-2AA5-4706-A718-F9C5319BC089}">
      <dsp:nvSpPr>
        <dsp:cNvPr id="0" name=""/>
        <dsp:cNvSpPr/>
      </dsp:nvSpPr>
      <dsp:spPr>
        <a:xfrm>
          <a:off x="0" y="83875"/>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Use to be a common law defence – R v Hussey [1925] </a:t>
          </a:r>
          <a:endParaRPr lang="en-US" sz="1900" kern="1200"/>
        </a:p>
      </dsp:txBody>
      <dsp:txXfrm>
        <a:off x="36845" y="120720"/>
        <a:ext cx="10441910" cy="681087"/>
      </dsp:txXfrm>
    </dsp:sp>
    <dsp:sp modelId="{37B82635-CCA8-43FA-A708-C4797DC5DA51}">
      <dsp:nvSpPr>
        <dsp:cNvPr id="0" name=""/>
        <dsp:cNvSpPr/>
      </dsp:nvSpPr>
      <dsp:spPr>
        <a:xfrm>
          <a:off x="0" y="893373"/>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Now included in statute namely S.76(6A) of the Criminal Justice and Immigration Act 2008.</a:t>
          </a:r>
          <a:endParaRPr lang="en-US" sz="1900" kern="1200" dirty="0"/>
        </a:p>
      </dsp:txBody>
      <dsp:txXfrm>
        <a:off x="36845" y="930218"/>
        <a:ext cx="10441910" cy="681087"/>
      </dsp:txXfrm>
    </dsp:sp>
    <dsp:sp modelId="{FEBF3376-B789-4F8D-95B6-07973D997487}">
      <dsp:nvSpPr>
        <dsp:cNvPr id="0" name=""/>
        <dsp:cNvSpPr/>
      </dsp:nvSpPr>
      <dsp:spPr>
        <a:xfrm>
          <a:off x="0" y="1702871"/>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Usually does not extend to killing someone to defend your property. </a:t>
          </a:r>
          <a:endParaRPr lang="en-US" sz="1900" kern="1200"/>
        </a:p>
      </dsp:txBody>
      <dsp:txXfrm>
        <a:off x="36845" y="1739716"/>
        <a:ext cx="10441910" cy="681087"/>
      </dsp:txXfrm>
    </dsp:sp>
    <dsp:sp modelId="{AD594AA4-DC50-4512-82F6-471A55C766DF}">
      <dsp:nvSpPr>
        <dsp:cNvPr id="0" name=""/>
        <dsp:cNvSpPr/>
      </dsp:nvSpPr>
      <dsp:spPr>
        <a:xfrm>
          <a:off x="0" y="2512368"/>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If you prevent your property from being taken and commit an offence under the OAPA 1861 – you may be able to use the defence. </a:t>
          </a:r>
          <a:endParaRPr lang="en-US" sz="1900" kern="1200"/>
        </a:p>
      </dsp:txBody>
      <dsp:txXfrm>
        <a:off x="36845" y="2549213"/>
        <a:ext cx="10441910" cy="681087"/>
      </dsp:txXfrm>
    </dsp:sp>
    <dsp:sp modelId="{48A4147C-3A0B-44D5-AADF-3C67289D4C35}">
      <dsp:nvSpPr>
        <dsp:cNvPr id="0" name=""/>
        <dsp:cNvSpPr/>
      </dsp:nvSpPr>
      <dsp:spPr>
        <a:xfrm>
          <a:off x="0" y="3321866"/>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There is also a criminal damage element – if you break someone property in protection of yours you can use the defence – under S.5 of the Criminal Damages Act 1971. </a:t>
          </a:r>
          <a:endParaRPr lang="en-US" sz="1900" kern="1200"/>
        </a:p>
      </dsp:txBody>
      <dsp:txXfrm>
        <a:off x="36845" y="3358711"/>
        <a:ext cx="10441910" cy="6810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05/11/2024</a:t>
            </a:fld>
            <a:endParaRPr lang="en-GB" dirty="0"/>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05/11/2024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a:p>
        </p:txBody>
      </p:sp>
    </p:spTree>
    <p:extLst>
      <p:ext uri="{BB962C8B-B14F-4D97-AF65-F5344CB8AC3E}">
        <p14:creationId xmlns:p14="http://schemas.microsoft.com/office/powerpoint/2010/main" val="81132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4</a:t>
            </a:fld>
            <a:endParaRPr lang="en-GB" noProof="0"/>
          </a:p>
        </p:txBody>
      </p:sp>
    </p:spTree>
    <p:extLst>
      <p:ext uri="{BB962C8B-B14F-4D97-AF65-F5344CB8AC3E}">
        <p14:creationId xmlns:p14="http://schemas.microsoft.com/office/powerpoint/2010/main" val="1462448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defence of self-defence and defence of another have been clarified by S.76 of the Criminal Justice and Immigration Act 2008.</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8</a:t>
            </a:fld>
            <a:endParaRPr lang="en-GB" noProof="0"/>
          </a:p>
        </p:txBody>
      </p:sp>
    </p:spTree>
    <p:extLst>
      <p:ext uri="{BB962C8B-B14F-4D97-AF65-F5344CB8AC3E}">
        <p14:creationId xmlns:p14="http://schemas.microsoft.com/office/powerpoint/2010/main" val="1743950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a:t>
            </a:r>
            <a:r>
              <a:rPr lang="en-GB" dirty="0" err="1"/>
              <a:t>Rashfod</a:t>
            </a:r>
            <a:r>
              <a:rPr lang="en-GB" dirty="0"/>
              <a:t> [2005] – if go after the victim but they strike you or you hit first because of the circumstances as mentioned above, you can use the defence of self defence.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16</a:t>
            </a:fld>
            <a:endParaRPr lang="en-GB" noProof="0"/>
          </a:p>
        </p:txBody>
      </p:sp>
    </p:spTree>
    <p:extLst>
      <p:ext uri="{BB962C8B-B14F-4D97-AF65-F5344CB8AC3E}">
        <p14:creationId xmlns:p14="http://schemas.microsoft.com/office/powerpoint/2010/main" val="3249453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recognise that the individual may act in the heat of the moment.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22</a:t>
            </a:fld>
            <a:endParaRPr lang="en-GB" noProof="0"/>
          </a:p>
        </p:txBody>
      </p:sp>
    </p:spTree>
    <p:extLst>
      <p:ext uri="{BB962C8B-B14F-4D97-AF65-F5344CB8AC3E}">
        <p14:creationId xmlns:p14="http://schemas.microsoft.com/office/powerpoint/2010/main" val="3573274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S.76(5A) applies to the part of the building providing internal access between the place of work and the dwelling.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36</a:t>
            </a:fld>
            <a:endParaRPr lang="en-GB" noProof="0"/>
          </a:p>
        </p:txBody>
      </p:sp>
    </p:spTree>
    <p:extLst>
      <p:ext uri="{BB962C8B-B14F-4D97-AF65-F5344CB8AC3E}">
        <p14:creationId xmlns:p14="http://schemas.microsoft.com/office/powerpoint/2010/main" val="3996787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rtlCol="0" anchor="ctr">
            <a:normAutofit/>
          </a:bodyPr>
          <a:lstStyle>
            <a:lvl1pPr algn="l">
              <a:lnSpc>
                <a:spcPct val="100000"/>
              </a:lnSpc>
              <a:defRPr sz="48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rtlCol="0"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rtlCol="0"/>
          <a:lstStyle>
            <a:lvl1pPr marL="0" indent="0">
              <a:buNone/>
              <a:defRPr sz="20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rtlCol="0"/>
          <a:lstStyle>
            <a:lvl1pPr algn="l">
              <a:defRPr/>
            </a:lvl1pPr>
          </a:lstStyle>
          <a:p>
            <a:pPr algn="l" rtl="0"/>
            <a:r>
              <a:rPr lang="en-GB" noProof="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rtlCol="0" anchor="ctr"/>
          <a:lstStyle>
            <a:lvl1pPr algn="ctr">
              <a:buNone/>
              <a:defRPr/>
            </a:lvl1pPr>
          </a:lstStyle>
          <a:p>
            <a:pPr rtl="0"/>
            <a:r>
              <a:rPr lang="en-US" noProof="0"/>
              <a:t>Click icon to add picture</a:t>
            </a:r>
            <a:endParaRPr lang="en-GB" noProof="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rtlCol="0" anchor="ctr"/>
          <a:lstStyle>
            <a:lvl1pPr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rtlCol="0" anchor="ctr">
            <a:normAutofit/>
          </a:bodyPr>
          <a:lstStyle>
            <a:lvl1pPr>
              <a:defRPr sz="4000">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rtlCol="0" anchor="ctr"/>
          <a:lstStyle>
            <a:lvl1pPr marL="0" indent="0">
              <a:buNone/>
              <a:defRPr sz="1800"/>
            </a:lvl1pPr>
          </a:lstStyle>
          <a:p>
            <a:pPr lvl="0" rtl="0"/>
            <a:r>
              <a:rPr lang="en-US"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rtlCol="0" anchor="b">
            <a:normAutofit/>
          </a:bodyPr>
          <a:lstStyle>
            <a:lvl1pPr algn="r">
              <a:defRPr sz="4800"/>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rtlCol="0"/>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rtlCol="0" anchor="b">
            <a:normAutofit/>
          </a:bodyPr>
          <a:lstStyle>
            <a:lvl1pPr algn="ctr">
              <a:defRPr sz="3600">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rtlCol="0"/>
          <a:lstStyle>
            <a:lvl1pPr marL="0" indent="0" algn="ctr">
              <a:buNone/>
              <a:defRPr sz="2400">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rtlCol="0" anchor="b">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rtlCol="0"/>
          <a:lstStyle>
            <a:lvl1pPr marL="0" indent="0">
              <a:buNone/>
              <a:defRPr sz="1800"/>
            </a:lvl1pPr>
            <a:lvl2pPr marL="228600">
              <a:defRPr sz="1800"/>
            </a:lvl2pPr>
            <a:lvl3pPr marL="457200">
              <a:defRPr sz="1800"/>
            </a:lvl3pPr>
            <a:lvl4pPr marL="685800">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rtlCol="0"/>
          <a:lstStyle>
            <a:lvl1pPr algn="l">
              <a:defRPr/>
            </a:lvl1pPr>
          </a:lstStyle>
          <a:p>
            <a:pPr algn="l"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rtlCol="0" anchor="b"/>
          <a:lstStyle>
            <a:lvl1pPr>
              <a:defRPr sz="4000"/>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rtlCol="0"/>
          <a:lstStyle>
            <a:lvl1pPr marL="0" indent="0">
              <a:buNone/>
              <a:defRPr sz="2000"/>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rtlCol="0"/>
          <a:lstStyle>
            <a:lvl1pPr marL="0" indent="0">
              <a:buNone/>
              <a:defRPr sz="2000"/>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rtlCol="0"/>
          <a:lstStyle>
            <a:lvl1pPr marL="0" indent="0">
              <a:buNone/>
              <a:defRPr sz="2000"/>
            </a:lvl1pPr>
          </a:lstStyle>
          <a:p>
            <a:pPr lvl="0" rtl="0"/>
            <a:r>
              <a:rPr lang="en-US"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rtlCol="0" anchor="b">
            <a:normAutofit/>
          </a:bodyPr>
          <a:lstStyle>
            <a:lvl1pPr>
              <a:defRPr sz="48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rtlCol="0"/>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noProof="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rtlCol="0"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rtlCol="0" anchor="b"/>
          <a:lstStyle>
            <a:lvl1pPr algn="ctr">
              <a:defRPr sz="3200">
                <a:solidFill>
                  <a:schemeClr val="bg1"/>
                </a:solidFill>
              </a:defRPr>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rtlCol="0">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5.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rtlCol="0"/>
          <a:lstStyle/>
          <a:p>
            <a:pPr algn="ctr" rtl="0"/>
            <a:r>
              <a:rPr lang="en-GB" b="1" u="sng" dirty="0"/>
              <a:t>The defence of self defence</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rtlCol="0"/>
          <a:lstStyle/>
          <a:p>
            <a:pPr rtl="0"/>
            <a:r>
              <a:rPr lang="en-GB" dirty="0"/>
              <a:t>By Zita Draper </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AD67318-AA23-3784-8B38-FE80A52A2459}"/>
              </a:ext>
            </a:extLst>
          </p:cNvPr>
          <p:cNvSpPr>
            <a:spLocks noGrp="1"/>
          </p:cNvSpPr>
          <p:nvPr>
            <p:ph type="ctrTitle"/>
          </p:nvPr>
        </p:nvSpPr>
        <p:spPr>
          <a:xfrm>
            <a:off x="932688" y="1673352"/>
            <a:ext cx="5596128" cy="3511296"/>
          </a:xfrm>
        </p:spPr>
        <p:txBody>
          <a:bodyPr anchor="ctr">
            <a:normAutofit/>
          </a:bodyPr>
          <a:lstStyle/>
          <a:p>
            <a:r>
              <a:rPr lang="en-GB" b="1" u="sng"/>
              <a:t>Content </a:t>
            </a:r>
          </a:p>
        </p:txBody>
      </p:sp>
      <p:sp>
        <p:nvSpPr>
          <p:cNvPr id="10" name="Content Placeholder 9">
            <a:extLst>
              <a:ext uri="{FF2B5EF4-FFF2-40B4-BE49-F238E27FC236}">
                <a16:creationId xmlns:a16="http://schemas.microsoft.com/office/drawing/2014/main" id="{1AD00A51-7879-BD10-1281-B30A11C9DC74}"/>
              </a:ext>
            </a:extLst>
          </p:cNvPr>
          <p:cNvSpPr>
            <a:spLocks noGrp="1"/>
          </p:cNvSpPr>
          <p:nvPr>
            <p:ph type="subTitle" idx="1"/>
          </p:nvPr>
        </p:nvSpPr>
        <p:spPr>
          <a:xfrm>
            <a:off x="8110728" y="1674545"/>
            <a:ext cx="3401568" cy="4782525"/>
          </a:xfrm>
        </p:spPr>
        <p:txBody>
          <a:bodyPr anchor="ctr">
            <a:normAutofit/>
          </a:bodyPr>
          <a:lstStyle/>
          <a:p>
            <a:pPr marL="342900" indent="-342900">
              <a:lnSpc>
                <a:spcPct val="90000"/>
              </a:lnSpc>
              <a:buFont typeface="Arial" panose="020B0604020202020204" pitchFamily="34" charset="0"/>
              <a:buChar char="•"/>
            </a:pPr>
            <a:r>
              <a:rPr lang="en-GB" sz="2000" dirty="0"/>
              <a:t>Aims and learning objectives </a:t>
            </a:r>
          </a:p>
          <a:p>
            <a:pPr marL="342900" indent="-342900">
              <a:lnSpc>
                <a:spcPct val="90000"/>
              </a:lnSpc>
              <a:buFont typeface="Arial" panose="020B0604020202020204" pitchFamily="34" charset="0"/>
              <a:buChar char="•"/>
            </a:pPr>
            <a:r>
              <a:rPr lang="en-GB" sz="2000" dirty="0"/>
              <a:t>What is self-defence? </a:t>
            </a:r>
          </a:p>
          <a:p>
            <a:pPr marL="342900" indent="-342900">
              <a:lnSpc>
                <a:spcPct val="90000"/>
              </a:lnSpc>
              <a:buFont typeface="Arial" panose="020B0604020202020204" pitchFamily="34" charset="0"/>
              <a:buChar char="•"/>
            </a:pPr>
            <a:r>
              <a:rPr lang="en-GB" sz="2000" dirty="0"/>
              <a:t>When is it a defence? </a:t>
            </a:r>
          </a:p>
          <a:p>
            <a:pPr marL="342900" indent="-342900">
              <a:lnSpc>
                <a:spcPct val="90000"/>
              </a:lnSpc>
              <a:buFont typeface="Arial" panose="020B0604020202020204" pitchFamily="34" charset="0"/>
              <a:buChar char="•"/>
            </a:pPr>
            <a:r>
              <a:rPr lang="en-GB" sz="2000" dirty="0"/>
              <a:t>Key cases </a:t>
            </a:r>
          </a:p>
          <a:p>
            <a:pPr marL="342900" indent="-342900">
              <a:lnSpc>
                <a:spcPct val="90000"/>
              </a:lnSpc>
              <a:buFont typeface="Arial" panose="020B0604020202020204" pitchFamily="34" charset="0"/>
              <a:buChar char="•"/>
            </a:pPr>
            <a:r>
              <a:rPr lang="en-GB" sz="2000" dirty="0"/>
              <a:t>Activities </a:t>
            </a:r>
          </a:p>
          <a:p>
            <a:pPr marL="342900" indent="-342900">
              <a:lnSpc>
                <a:spcPct val="90000"/>
              </a:lnSpc>
              <a:buFont typeface="Arial" panose="020B0604020202020204" pitchFamily="34" charset="0"/>
              <a:buChar char="•"/>
            </a:pPr>
            <a:r>
              <a:rPr lang="en-GB" sz="2000" dirty="0"/>
              <a:t>Summary, </a:t>
            </a:r>
          </a:p>
          <a:p>
            <a:pPr marL="342900" indent="-342900">
              <a:lnSpc>
                <a:spcPct val="90000"/>
              </a:lnSpc>
              <a:buFont typeface="Arial" panose="020B0604020202020204" pitchFamily="34" charset="0"/>
              <a:buChar char="•"/>
            </a:pPr>
            <a:r>
              <a:rPr lang="en-GB" sz="2000" dirty="0"/>
              <a:t>Thank you, any questions?</a:t>
            </a:r>
          </a:p>
        </p:txBody>
      </p:sp>
    </p:spTree>
    <p:extLst>
      <p:ext uri="{BB962C8B-B14F-4D97-AF65-F5344CB8AC3E}">
        <p14:creationId xmlns:p14="http://schemas.microsoft.com/office/powerpoint/2010/main" val="93115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B192066-5F28-C15E-879E-EF17C0D67A1A}"/>
              </a:ext>
            </a:extLst>
          </p:cNvPr>
          <p:cNvSpPr>
            <a:spLocks noGrp="1"/>
          </p:cNvSpPr>
          <p:nvPr>
            <p:ph type="title"/>
          </p:nvPr>
        </p:nvSpPr>
        <p:spPr/>
        <p:txBody>
          <a:bodyPr>
            <a:normAutofit fontScale="90000"/>
          </a:bodyPr>
          <a:lstStyle/>
          <a:p>
            <a:pPr algn="ctr"/>
            <a:r>
              <a:rPr lang="en-GB" sz="5400" b="1" u="sng" dirty="0"/>
              <a:t>Aims and Learning Objectives </a:t>
            </a:r>
          </a:p>
        </p:txBody>
      </p:sp>
      <p:sp>
        <p:nvSpPr>
          <p:cNvPr id="10" name="Content Placeholder 9">
            <a:extLst>
              <a:ext uri="{FF2B5EF4-FFF2-40B4-BE49-F238E27FC236}">
                <a16:creationId xmlns:a16="http://schemas.microsoft.com/office/drawing/2014/main" id="{6BF85182-D074-FBBD-4CB0-57F26A6B519E}"/>
              </a:ext>
            </a:extLst>
          </p:cNvPr>
          <p:cNvSpPr>
            <a:spLocks noGrp="1"/>
          </p:cNvSpPr>
          <p:nvPr>
            <p:ph idx="1"/>
          </p:nvPr>
        </p:nvSpPr>
        <p:spPr/>
        <p:txBody>
          <a:bodyPr/>
          <a:lstStyle/>
          <a:p>
            <a:r>
              <a:rPr lang="en-GB" dirty="0"/>
              <a:t>The aim of today’s session is to discuss the defence of self-defence. </a:t>
            </a:r>
          </a:p>
          <a:p>
            <a:endParaRPr lang="en-GB" dirty="0"/>
          </a:p>
          <a:p>
            <a:r>
              <a:rPr lang="en-GB" dirty="0"/>
              <a:t>By the end of today’s lesson students should be able to demonstrate their understanding of the defence of self-defence and when it can be used. </a:t>
            </a:r>
          </a:p>
        </p:txBody>
      </p:sp>
    </p:spTree>
    <p:extLst>
      <p:ext uri="{BB962C8B-B14F-4D97-AF65-F5344CB8AC3E}">
        <p14:creationId xmlns:p14="http://schemas.microsoft.com/office/powerpoint/2010/main" val="1445527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A519-BC10-6CE9-CD9A-4BDCBD689B77}"/>
              </a:ext>
            </a:extLst>
          </p:cNvPr>
          <p:cNvSpPr>
            <a:spLocks noGrp="1"/>
          </p:cNvSpPr>
          <p:nvPr>
            <p:ph type="title"/>
          </p:nvPr>
        </p:nvSpPr>
        <p:spPr>
          <a:xfrm>
            <a:off x="641073" y="1314450"/>
            <a:ext cx="3265909" cy="3680244"/>
          </a:xfrm>
        </p:spPr>
        <p:txBody>
          <a:bodyPr>
            <a:normAutofit/>
          </a:bodyPr>
          <a:lstStyle/>
          <a:p>
            <a:pPr algn="ctr"/>
            <a:r>
              <a:rPr lang="en-GB" sz="6000" b="1" i="1" u="sng" dirty="0"/>
              <a:t>Self defence </a:t>
            </a:r>
          </a:p>
        </p:txBody>
      </p:sp>
      <p:graphicFrame>
        <p:nvGraphicFramePr>
          <p:cNvPr id="5" name="Content Placeholder 2">
            <a:extLst>
              <a:ext uri="{FF2B5EF4-FFF2-40B4-BE49-F238E27FC236}">
                <a16:creationId xmlns:a16="http://schemas.microsoft.com/office/drawing/2014/main" id="{D1BD244E-711F-731A-1973-EAE4D8A771AB}"/>
              </a:ext>
            </a:extLst>
          </p:cNvPr>
          <p:cNvGraphicFramePr>
            <a:graphicFrameLocks noGrp="1"/>
          </p:cNvGraphicFramePr>
          <p:nvPr>
            <p:ph idx="1"/>
            <p:extLst>
              <p:ext uri="{D42A27DB-BD31-4B8C-83A1-F6EECF244321}">
                <p14:modId xmlns:p14="http://schemas.microsoft.com/office/powerpoint/2010/main" val="2827205761"/>
              </p:ext>
            </p:extLst>
          </p:nvPr>
        </p:nvGraphicFramePr>
        <p:xfrm>
          <a:off x="4594225" y="889000"/>
          <a:ext cx="6683375" cy="5528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8309299"/>
      </p:ext>
    </p:extLst>
  </p:cSld>
  <p:clrMapOvr>
    <a:masterClrMapping/>
  </p:clrMapOvr>
  <mc:AlternateContent xmlns:mc="http://schemas.openxmlformats.org/markup-compatibility/2006" xmlns:p14="http://schemas.microsoft.com/office/powerpoint/2010/main">
    <mc:Choice Requires="p14">
      <p:transition spd="slow" p14:dur="2000" advTm="30650"/>
    </mc:Choice>
    <mc:Fallback xmlns="">
      <p:transition spd="slow" advTm="3065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0D172-59FA-7936-8A35-0D2807DEBA52}"/>
              </a:ext>
            </a:extLst>
          </p:cNvPr>
          <p:cNvSpPr>
            <a:spLocks noGrp="1"/>
          </p:cNvSpPr>
          <p:nvPr>
            <p:ph type="title"/>
          </p:nvPr>
        </p:nvSpPr>
        <p:spPr>
          <a:xfrm>
            <a:off x="838200" y="365125"/>
            <a:ext cx="10515600" cy="1325563"/>
          </a:xfrm>
        </p:spPr>
        <p:txBody>
          <a:bodyPr anchor="ctr">
            <a:normAutofit/>
          </a:bodyPr>
          <a:lstStyle/>
          <a:p>
            <a:pPr algn="ctr"/>
            <a:r>
              <a:rPr lang="en-GB" b="1" u="sng" dirty="0"/>
              <a:t>The defence of self defence </a:t>
            </a:r>
          </a:p>
        </p:txBody>
      </p:sp>
      <p:sp>
        <p:nvSpPr>
          <p:cNvPr id="6" name="Slide Number Placeholder 5">
            <a:extLst>
              <a:ext uri="{FF2B5EF4-FFF2-40B4-BE49-F238E27FC236}">
                <a16:creationId xmlns:a16="http://schemas.microsoft.com/office/drawing/2014/main" id="{D4C88821-C2D6-1523-47B1-5518ACEAFF6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5</a:t>
            </a:fld>
            <a:endParaRPr lang="en-GB" noProof="0"/>
          </a:p>
        </p:txBody>
      </p:sp>
      <p:graphicFrame>
        <p:nvGraphicFramePr>
          <p:cNvPr id="8" name="Content Placeholder 2">
            <a:extLst>
              <a:ext uri="{FF2B5EF4-FFF2-40B4-BE49-F238E27FC236}">
                <a16:creationId xmlns:a16="http://schemas.microsoft.com/office/drawing/2014/main" id="{E03099EC-C2D9-22FD-AA47-2930A0CC6295}"/>
              </a:ext>
            </a:extLst>
          </p:cNvPr>
          <p:cNvGraphicFramePr>
            <a:graphicFrameLocks noGrp="1"/>
          </p:cNvGraphicFramePr>
          <p:nvPr>
            <p:ph idx="1"/>
            <p:extLst>
              <p:ext uri="{D42A27DB-BD31-4B8C-83A1-F6EECF244321}">
                <p14:modId xmlns:p14="http://schemas.microsoft.com/office/powerpoint/2010/main" val="249407639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30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F0A8-2EEE-3FB7-9389-AD279D8D7F05}"/>
              </a:ext>
            </a:extLst>
          </p:cNvPr>
          <p:cNvSpPr>
            <a:spLocks noGrp="1"/>
          </p:cNvSpPr>
          <p:nvPr>
            <p:ph type="title"/>
          </p:nvPr>
        </p:nvSpPr>
        <p:spPr>
          <a:xfrm>
            <a:off x="838200" y="365125"/>
            <a:ext cx="10515600" cy="1325563"/>
          </a:xfrm>
        </p:spPr>
        <p:txBody>
          <a:bodyPr anchor="ctr">
            <a:normAutofit/>
          </a:bodyPr>
          <a:lstStyle/>
          <a:p>
            <a:r>
              <a:rPr lang="en-GB" b="1" u="sng" dirty="0"/>
              <a:t>There are two areas of the defence</a:t>
            </a:r>
          </a:p>
        </p:txBody>
      </p:sp>
      <p:sp>
        <p:nvSpPr>
          <p:cNvPr id="6" name="Slide Number Placeholder 5">
            <a:extLst>
              <a:ext uri="{FF2B5EF4-FFF2-40B4-BE49-F238E27FC236}">
                <a16:creationId xmlns:a16="http://schemas.microsoft.com/office/drawing/2014/main" id="{A16513EA-B10F-80FE-D1A4-8308EC36A2C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6</a:t>
            </a:fld>
            <a:endParaRPr lang="en-GB" noProof="0"/>
          </a:p>
        </p:txBody>
      </p:sp>
      <p:graphicFrame>
        <p:nvGraphicFramePr>
          <p:cNvPr id="8" name="Content Placeholder 2">
            <a:extLst>
              <a:ext uri="{FF2B5EF4-FFF2-40B4-BE49-F238E27FC236}">
                <a16:creationId xmlns:a16="http://schemas.microsoft.com/office/drawing/2014/main" id="{ED5D4EAB-D4BB-ABAC-0B97-8B80CEB834AE}"/>
              </a:ext>
            </a:extLst>
          </p:cNvPr>
          <p:cNvGraphicFramePr>
            <a:graphicFrameLocks noGrp="1"/>
          </p:cNvGraphicFramePr>
          <p:nvPr>
            <p:ph idx="1"/>
            <p:extLst>
              <p:ext uri="{D42A27DB-BD31-4B8C-83A1-F6EECF244321}">
                <p14:modId xmlns:p14="http://schemas.microsoft.com/office/powerpoint/2010/main" val="188600540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09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7878-DADC-31AD-1E3F-DC080B6DF004}"/>
              </a:ext>
            </a:extLst>
          </p:cNvPr>
          <p:cNvSpPr>
            <a:spLocks noGrp="1"/>
          </p:cNvSpPr>
          <p:nvPr>
            <p:ph type="title"/>
          </p:nvPr>
        </p:nvSpPr>
        <p:spPr>
          <a:xfrm>
            <a:off x="838200" y="365125"/>
            <a:ext cx="10515600" cy="1325563"/>
          </a:xfrm>
        </p:spPr>
        <p:txBody>
          <a:bodyPr anchor="ctr">
            <a:normAutofit/>
          </a:bodyPr>
          <a:lstStyle/>
          <a:p>
            <a:pPr algn="ctr"/>
            <a:r>
              <a:rPr lang="en-GB" b="1" u="sng" dirty="0"/>
              <a:t>Private defence </a:t>
            </a:r>
          </a:p>
        </p:txBody>
      </p:sp>
      <p:sp>
        <p:nvSpPr>
          <p:cNvPr id="6" name="Slide Number Placeholder 5">
            <a:extLst>
              <a:ext uri="{FF2B5EF4-FFF2-40B4-BE49-F238E27FC236}">
                <a16:creationId xmlns:a16="http://schemas.microsoft.com/office/drawing/2014/main" id="{6A7C5902-7531-2AB2-15DE-6B53DCD34C5B}"/>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7</a:t>
            </a:fld>
            <a:endParaRPr lang="en-GB" noProof="0"/>
          </a:p>
        </p:txBody>
      </p:sp>
      <p:graphicFrame>
        <p:nvGraphicFramePr>
          <p:cNvPr id="8" name="Content Placeholder 2">
            <a:extLst>
              <a:ext uri="{FF2B5EF4-FFF2-40B4-BE49-F238E27FC236}">
                <a16:creationId xmlns:a16="http://schemas.microsoft.com/office/drawing/2014/main" id="{4EDD8AD1-A122-205A-EC46-E06FD9B8F7A7}"/>
              </a:ext>
            </a:extLst>
          </p:cNvPr>
          <p:cNvGraphicFramePr>
            <a:graphicFrameLocks noGrp="1"/>
          </p:cNvGraphicFramePr>
          <p:nvPr>
            <p:ph idx="1"/>
            <p:extLst>
              <p:ext uri="{D42A27DB-BD31-4B8C-83A1-F6EECF244321}">
                <p14:modId xmlns:p14="http://schemas.microsoft.com/office/powerpoint/2010/main" val="2341688475"/>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0230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A110-0658-2DC5-8C1E-D29F3011D188}"/>
              </a:ext>
            </a:extLst>
          </p:cNvPr>
          <p:cNvSpPr>
            <a:spLocks noGrp="1"/>
          </p:cNvSpPr>
          <p:nvPr>
            <p:ph type="title"/>
          </p:nvPr>
        </p:nvSpPr>
        <p:spPr>
          <a:xfrm>
            <a:off x="838200" y="365125"/>
            <a:ext cx="10515600" cy="1325563"/>
          </a:xfrm>
        </p:spPr>
        <p:txBody>
          <a:bodyPr anchor="ctr">
            <a:normAutofit/>
          </a:bodyPr>
          <a:lstStyle/>
          <a:p>
            <a:pPr algn="ctr"/>
            <a:r>
              <a:rPr lang="en-GB" sz="5400" b="1" u="sng" dirty="0"/>
              <a:t>Continued</a:t>
            </a:r>
          </a:p>
        </p:txBody>
      </p:sp>
      <p:sp>
        <p:nvSpPr>
          <p:cNvPr id="6" name="Slide Number Placeholder 5">
            <a:extLst>
              <a:ext uri="{FF2B5EF4-FFF2-40B4-BE49-F238E27FC236}">
                <a16:creationId xmlns:a16="http://schemas.microsoft.com/office/drawing/2014/main" id="{4F0929A1-D68B-F332-8D96-51EB7B5C5DD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8</a:t>
            </a:fld>
            <a:endParaRPr lang="en-GB" noProof="0"/>
          </a:p>
        </p:txBody>
      </p:sp>
      <p:graphicFrame>
        <p:nvGraphicFramePr>
          <p:cNvPr id="8" name="Content Placeholder 2">
            <a:extLst>
              <a:ext uri="{FF2B5EF4-FFF2-40B4-BE49-F238E27FC236}">
                <a16:creationId xmlns:a16="http://schemas.microsoft.com/office/drawing/2014/main" id="{8891E8AA-B9CA-FC29-3C9F-BF5070D447B3}"/>
              </a:ext>
            </a:extLst>
          </p:cNvPr>
          <p:cNvGraphicFramePr>
            <a:graphicFrameLocks noGrp="1"/>
          </p:cNvGraphicFramePr>
          <p:nvPr>
            <p:ph idx="1"/>
            <p:extLst>
              <p:ext uri="{D42A27DB-BD31-4B8C-83A1-F6EECF244321}">
                <p14:modId xmlns:p14="http://schemas.microsoft.com/office/powerpoint/2010/main" val="48794704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14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F587D-8A7B-2D8C-8413-CE41ACB18D64}"/>
              </a:ext>
            </a:extLst>
          </p:cNvPr>
          <p:cNvSpPr>
            <a:spLocks noGrp="1"/>
          </p:cNvSpPr>
          <p:nvPr>
            <p:ph type="title"/>
          </p:nvPr>
        </p:nvSpPr>
        <p:spPr>
          <a:xfrm>
            <a:off x="838200" y="365125"/>
            <a:ext cx="10515600" cy="1325563"/>
          </a:xfrm>
        </p:spPr>
        <p:txBody>
          <a:bodyPr anchor="ctr">
            <a:normAutofit fontScale="90000"/>
          </a:bodyPr>
          <a:lstStyle/>
          <a:p>
            <a:pPr algn="ctr"/>
            <a:r>
              <a:rPr lang="en-GB" sz="4800" b="1" u="sng" dirty="0"/>
              <a:t>One of the key cases for self defence </a:t>
            </a:r>
          </a:p>
        </p:txBody>
      </p:sp>
      <p:sp>
        <p:nvSpPr>
          <p:cNvPr id="6" name="Slide Number Placeholder 5">
            <a:extLst>
              <a:ext uri="{FF2B5EF4-FFF2-40B4-BE49-F238E27FC236}">
                <a16:creationId xmlns:a16="http://schemas.microsoft.com/office/drawing/2014/main" id="{82ABFFEF-E25F-D4D0-45F2-C852B21E497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9</a:t>
            </a:fld>
            <a:endParaRPr lang="en-GB" noProof="0"/>
          </a:p>
        </p:txBody>
      </p:sp>
      <p:graphicFrame>
        <p:nvGraphicFramePr>
          <p:cNvPr id="18" name="Content Placeholder 2">
            <a:extLst>
              <a:ext uri="{FF2B5EF4-FFF2-40B4-BE49-F238E27FC236}">
                <a16:creationId xmlns:a16="http://schemas.microsoft.com/office/drawing/2014/main" id="{ADAD8699-5C86-59CE-4EBB-03CD92668C8B}"/>
              </a:ext>
            </a:extLst>
          </p:cNvPr>
          <p:cNvGraphicFramePr>
            <a:graphicFrameLocks noGrp="1"/>
          </p:cNvGraphicFramePr>
          <p:nvPr>
            <p:ph idx="1"/>
            <p:extLst>
              <p:ext uri="{D42A27DB-BD31-4B8C-83A1-F6EECF244321}">
                <p14:modId xmlns:p14="http://schemas.microsoft.com/office/powerpoint/2010/main" val="32915604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5966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5AF3-FF1C-3DBC-BAB7-319A537A17FD}"/>
              </a:ext>
            </a:extLst>
          </p:cNvPr>
          <p:cNvSpPr>
            <a:spLocks noGrp="1"/>
          </p:cNvSpPr>
          <p:nvPr>
            <p:ph type="title"/>
          </p:nvPr>
        </p:nvSpPr>
        <p:spPr>
          <a:xfrm>
            <a:off x="641074" y="1314450"/>
            <a:ext cx="3138446" cy="3680244"/>
          </a:xfrm>
        </p:spPr>
        <p:txBody>
          <a:bodyPr>
            <a:normAutofit/>
          </a:bodyPr>
          <a:lstStyle/>
          <a:p>
            <a:pPr algn="l"/>
            <a:r>
              <a:rPr lang="en-GB" sz="4100" b="1" i="1" u="sng" dirty="0"/>
              <a:t>Continued </a:t>
            </a:r>
          </a:p>
        </p:txBody>
      </p:sp>
      <p:graphicFrame>
        <p:nvGraphicFramePr>
          <p:cNvPr id="5" name="Content Placeholder 2">
            <a:extLst>
              <a:ext uri="{FF2B5EF4-FFF2-40B4-BE49-F238E27FC236}">
                <a16:creationId xmlns:a16="http://schemas.microsoft.com/office/drawing/2014/main" id="{33224DE9-925B-F311-CB0D-8452A30B46A6}"/>
              </a:ext>
            </a:extLst>
          </p:cNvPr>
          <p:cNvGraphicFramePr>
            <a:graphicFrameLocks noGrp="1"/>
          </p:cNvGraphicFramePr>
          <p:nvPr>
            <p:ph idx="1"/>
            <p:extLst>
              <p:ext uri="{D42A27DB-BD31-4B8C-83A1-F6EECF244321}">
                <p14:modId xmlns:p14="http://schemas.microsoft.com/office/powerpoint/2010/main" val="227549567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7642280"/>
      </p:ext>
    </p:extLst>
  </p:cSld>
  <p:clrMapOvr>
    <a:masterClrMapping/>
  </p:clrMapOvr>
  <mc:AlternateContent xmlns:mc="http://schemas.openxmlformats.org/markup-compatibility/2006" xmlns:p14="http://schemas.microsoft.com/office/powerpoint/2010/main">
    <mc:Choice Requires="p14">
      <p:transition spd="slow" p14:dur="2000" advTm="30520"/>
    </mc:Choice>
    <mc:Fallback xmlns="">
      <p:transition spd="slow" advTm="3052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7BDC-72B4-C648-C6EE-F286AEEB817A}"/>
              </a:ext>
            </a:extLst>
          </p:cNvPr>
          <p:cNvSpPr>
            <a:spLocks noGrp="1"/>
          </p:cNvSpPr>
          <p:nvPr>
            <p:ph type="ctrTitle"/>
          </p:nvPr>
        </p:nvSpPr>
        <p:spPr>
          <a:xfrm>
            <a:off x="932688" y="1673352"/>
            <a:ext cx="5596128" cy="3511296"/>
          </a:xfrm>
        </p:spPr>
        <p:txBody>
          <a:bodyPr anchor="ctr">
            <a:normAutofit/>
          </a:bodyPr>
          <a:lstStyle/>
          <a:p>
            <a:r>
              <a:rPr lang="en-GB" b="1" u="sng"/>
              <a:t>Test for self defence </a:t>
            </a:r>
          </a:p>
        </p:txBody>
      </p:sp>
      <p:sp>
        <p:nvSpPr>
          <p:cNvPr id="3" name="Content Placeholder 2">
            <a:extLst>
              <a:ext uri="{FF2B5EF4-FFF2-40B4-BE49-F238E27FC236}">
                <a16:creationId xmlns:a16="http://schemas.microsoft.com/office/drawing/2014/main" id="{5D0F7F17-1CE3-8507-6CF5-69DC4B414B12}"/>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400"/>
              <a:t>Tells us that reasonable force should be used and honest belief must be held. </a:t>
            </a:r>
          </a:p>
          <a:p>
            <a:pPr>
              <a:lnSpc>
                <a:spcPct val="90000"/>
              </a:lnSpc>
            </a:pPr>
            <a:endParaRPr lang="en-GB" sz="2400"/>
          </a:p>
          <a:p>
            <a:pPr>
              <a:lnSpc>
                <a:spcPct val="90000"/>
              </a:lnSpc>
            </a:pPr>
            <a:r>
              <a:rPr lang="en-GB" sz="2400"/>
              <a:t>Judged based on the defendant's reasonable belief. </a:t>
            </a:r>
          </a:p>
          <a:p>
            <a:pPr>
              <a:lnSpc>
                <a:spcPct val="90000"/>
              </a:lnSpc>
            </a:pPr>
            <a:endParaRPr lang="en-GB" sz="2400"/>
          </a:p>
          <a:p>
            <a:pPr marL="0" indent="0">
              <a:lnSpc>
                <a:spcPct val="90000"/>
              </a:lnSpc>
              <a:buNone/>
            </a:pPr>
            <a:endParaRPr lang="en-GB" sz="2400"/>
          </a:p>
        </p:txBody>
      </p:sp>
      <p:sp>
        <p:nvSpPr>
          <p:cNvPr id="6" name="Slide Number Placeholder 5" hidden="1">
            <a:extLst>
              <a:ext uri="{FF2B5EF4-FFF2-40B4-BE49-F238E27FC236}">
                <a16:creationId xmlns:a16="http://schemas.microsoft.com/office/drawing/2014/main" id="{47B91E60-05C3-0448-6958-0540945B2B09}"/>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609374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13FA-9B2B-0130-3085-68E54B911D5A}"/>
              </a:ext>
            </a:extLst>
          </p:cNvPr>
          <p:cNvSpPr>
            <a:spLocks noGrp="1"/>
          </p:cNvSpPr>
          <p:nvPr>
            <p:ph type="title"/>
          </p:nvPr>
        </p:nvSpPr>
        <p:spPr>
          <a:xfrm>
            <a:off x="641074" y="1314450"/>
            <a:ext cx="3088570" cy="3680244"/>
          </a:xfrm>
        </p:spPr>
        <p:txBody>
          <a:bodyPr>
            <a:normAutofit/>
          </a:bodyPr>
          <a:lstStyle/>
          <a:p>
            <a:pPr algn="l"/>
            <a:r>
              <a:rPr lang="en-GB" sz="4100" b="1" i="1" u="sng" dirty="0"/>
              <a:t>Continued </a:t>
            </a:r>
          </a:p>
        </p:txBody>
      </p:sp>
      <p:graphicFrame>
        <p:nvGraphicFramePr>
          <p:cNvPr id="5" name="Content Placeholder 2">
            <a:extLst>
              <a:ext uri="{FF2B5EF4-FFF2-40B4-BE49-F238E27FC236}">
                <a16:creationId xmlns:a16="http://schemas.microsoft.com/office/drawing/2014/main" id="{77F35931-A3B7-B941-A101-929865807B98}"/>
              </a:ext>
            </a:extLst>
          </p:cNvPr>
          <p:cNvGraphicFramePr>
            <a:graphicFrameLocks noGrp="1"/>
          </p:cNvGraphicFramePr>
          <p:nvPr>
            <p:ph idx="1"/>
            <p:extLst>
              <p:ext uri="{D42A27DB-BD31-4B8C-83A1-F6EECF244321}">
                <p14:modId xmlns:p14="http://schemas.microsoft.com/office/powerpoint/2010/main" val="70861759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6378232"/>
      </p:ext>
    </p:extLst>
  </p:cSld>
  <p:clrMapOvr>
    <a:masterClrMapping/>
  </p:clrMapOvr>
  <mc:AlternateContent xmlns:mc="http://schemas.openxmlformats.org/markup-compatibility/2006" xmlns:p14="http://schemas.microsoft.com/office/powerpoint/2010/main">
    <mc:Choice Requires="p14">
      <p:transition spd="slow" p14:dur="2000" advTm="49156"/>
    </mc:Choice>
    <mc:Fallback xmlns="">
      <p:transition spd="slow" advTm="4915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7EFA-30CD-5872-9102-7F27D7604090}"/>
              </a:ext>
            </a:extLst>
          </p:cNvPr>
          <p:cNvSpPr>
            <a:spLocks noGrp="1"/>
          </p:cNvSpPr>
          <p:nvPr>
            <p:ph type="title"/>
          </p:nvPr>
        </p:nvSpPr>
        <p:spPr>
          <a:xfrm>
            <a:off x="838200" y="365125"/>
            <a:ext cx="10515600" cy="1325563"/>
          </a:xfrm>
        </p:spPr>
        <p:txBody>
          <a:bodyPr anchor="ctr">
            <a:normAutofit/>
          </a:bodyPr>
          <a:lstStyle/>
          <a:p>
            <a:pPr algn="ctr"/>
            <a:r>
              <a:rPr lang="en-GB" sz="6000" b="1" u="sng" dirty="0"/>
              <a:t>Continued</a:t>
            </a:r>
          </a:p>
        </p:txBody>
      </p:sp>
      <p:sp>
        <p:nvSpPr>
          <p:cNvPr id="6" name="Slide Number Placeholder 5">
            <a:extLst>
              <a:ext uri="{FF2B5EF4-FFF2-40B4-BE49-F238E27FC236}">
                <a16:creationId xmlns:a16="http://schemas.microsoft.com/office/drawing/2014/main" id="{613A699B-181B-1D77-8269-F9CAF7065F9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13</a:t>
            </a:fld>
            <a:endParaRPr lang="en-GB" noProof="0"/>
          </a:p>
        </p:txBody>
      </p:sp>
      <p:graphicFrame>
        <p:nvGraphicFramePr>
          <p:cNvPr id="8" name="Content Placeholder 2">
            <a:extLst>
              <a:ext uri="{FF2B5EF4-FFF2-40B4-BE49-F238E27FC236}">
                <a16:creationId xmlns:a16="http://schemas.microsoft.com/office/drawing/2014/main" id="{8FFBF244-054B-BB2A-3781-557D62B1DE0F}"/>
              </a:ext>
            </a:extLst>
          </p:cNvPr>
          <p:cNvGraphicFramePr>
            <a:graphicFrameLocks noGrp="1"/>
          </p:cNvGraphicFramePr>
          <p:nvPr>
            <p:ph idx="1"/>
            <p:extLst>
              <p:ext uri="{D42A27DB-BD31-4B8C-83A1-F6EECF244321}">
                <p14:modId xmlns:p14="http://schemas.microsoft.com/office/powerpoint/2010/main" val="176357047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518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35827C-48B8-C05D-5A86-779DF5AB6951}"/>
              </a:ext>
            </a:extLst>
          </p:cNvPr>
          <p:cNvSpPr>
            <a:spLocks noGrp="1"/>
          </p:cNvSpPr>
          <p:nvPr>
            <p:ph type="title"/>
          </p:nvPr>
        </p:nvSpPr>
        <p:spPr/>
        <p:txBody>
          <a:bodyPr/>
          <a:lstStyle/>
          <a:p>
            <a:r>
              <a:rPr lang="en-GB" dirty="0"/>
              <a:t>Let’s look at each element in turn!</a:t>
            </a:r>
          </a:p>
        </p:txBody>
      </p:sp>
      <p:sp>
        <p:nvSpPr>
          <p:cNvPr id="6" name="Slide Number Placeholder 5">
            <a:extLst>
              <a:ext uri="{FF2B5EF4-FFF2-40B4-BE49-F238E27FC236}">
                <a16:creationId xmlns:a16="http://schemas.microsoft.com/office/drawing/2014/main" id="{E8B5588D-7C9C-E29F-2ACA-D0AA34787DBF}"/>
              </a:ext>
            </a:extLst>
          </p:cNvPr>
          <p:cNvSpPr>
            <a:spLocks noGrp="1"/>
          </p:cNvSpPr>
          <p:nvPr>
            <p:ph type="sldNum" sz="quarter" idx="12"/>
          </p:nvPr>
        </p:nvSpPr>
        <p:spPr/>
        <p:txBody>
          <a:bodyPr/>
          <a:lstStyle/>
          <a:p>
            <a:pPr rtl="0"/>
            <a:fld id="{B9713C8C-8E70-45D5-AE59-23E60168254E}" type="slidenum">
              <a:rPr lang="en-GB" noProof="0" smtClean="0"/>
              <a:t>14</a:t>
            </a:fld>
            <a:endParaRPr lang="en-GB" noProof="0"/>
          </a:p>
        </p:txBody>
      </p:sp>
    </p:spTree>
    <p:extLst>
      <p:ext uri="{BB962C8B-B14F-4D97-AF65-F5344CB8AC3E}">
        <p14:creationId xmlns:p14="http://schemas.microsoft.com/office/powerpoint/2010/main" val="1882250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2AF93-7F06-E9D0-57CE-8F5B1378445B}"/>
              </a:ext>
            </a:extLst>
          </p:cNvPr>
          <p:cNvSpPr>
            <a:spLocks noGrp="1"/>
          </p:cNvSpPr>
          <p:nvPr>
            <p:ph type="ctrTitle"/>
          </p:nvPr>
        </p:nvSpPr>
        <p:spPr>
          <a:xfrm>
            <a:off x="932688" y="1673352"/>
            <a:ext cx="5596128" cy="3511296"/>
          </a:xfrm>
        </p:spPr>
        <p:txBody>
          <a:bodyPr anchor="ctr">
            <a:normAutofit/>
          </a:bodyPr>
          <a:lstStyle/>
          <a:p>
            <a:r>
              <a:rPr lang="en-GB" b="1" u="sng"/>
              <a:t>Use of threat of force – Necessary or belief that it was </a:t>
            </a:r>
          </a:p>
        </p:txBody>
      </p:sp>
      <p:sp>
        <p:nvSpPr>
          <p:cNvPr id="16" name="Content Placeholder 2">
            <a:extLst>
              <a:ext uri="{FF2B5EF4-FFF2-40B4-BE49-F238E27FC236}">
                <a16:creationId xmlns:a16="http://schemas.microsoft.com/office/drawing/2014/main" id="{F12AD3F7-EECC-237E-9DE5-575DF4B8B6D0}"/>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dirty="0"/>
              <a:t>No defence if attack out of revenge or retaliation. </a:t>
            </a:r>
          </a:p>
          <a:p>
            <a:pPr>
              <a:lnSpc>
                <a:spcPct val="90000"/>
              </a:lnSpc>
            </a:pPr>
            <a:endParaRPr lang="en-GB" sz="1500" dirty="0"/>
          </a:p>
          <a:p>
            <a:pPr>
              <a:lnSpc>
                <a:spcPct val="90000"/>
              </a:lnSpc>
            </a:pPr>
            <a:r>
              <a:rPr lang="en-GB" sz="1500" dirty="0"/>
              <a:t>Should only use force in specific circumstances in order to use the defence. </a:t>
            </a:r>
          </a:p>
          <a:p>
            <a:pPr>
              <a:lnSpc>
                <a:spcPct val="90000"/>
              </a:lnSpc>
            </a:pPr>
            <a:endParaRPr lang="en-GB" sz="1500" dirty="0"/>
          </a:p>
          <a:p>
            <a:pPr>
              <a:lnSpc>
                <a:spcPct val="90000"/>
              </a:lnSpc>
            </a:pPr>
            <a:r>
              <a:rPr lang="en-GB" sz="1500" dirty="0"/>
              <a:t>Subjectively test whether there was belief but does not need to be reasonably held. </a:t>
            </a:r>
          </a:p>
        </p:txBody>
      </p:sp>
      <p:sp>
        <p:nvSpPr>
          <p:cNvPr id="6" name="Slide Number Placeholder 5" hidden="1">
            <a:extLst>
              <a:ext uri="{FF2B5EF4-FFF2-40B4-BE49-F238E27FC236}">
                <a16:creationId xmlns:a16="http://schemas.microsoft.com/office/drawing/2014/main" id="{9C8B25F1-77D6-77F3-BE25-69884256FDC1}"/>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15</a:t>
            </a:fld>
            <a:endParaRPr lang="en-GB" noProof="0"/>
          </a:p>
        </p:txBody>
      </p:sp>
    </p:spTree>
    <p:extLst>
      <p:ext uri="{BB962C8B-B14F-4D97-AF65-F5344CB8AC3E}">
        <p14:creationId xmlns:p14="http://schemas.microsoft.com/office/powerpoint/2010/main" val="25750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BE04-3C94-9AA5-4859-BC63B03E83A7}"/>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0A6DC9F8-E339-EA52-961C-148963E54B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dirty="0"/>
              <a:t>You can rely on the defence even when you strike first – if they believe that it was necessary to stop an attack from taking place. </a:t>
            </a:r>
          </a:p>
          <a:p>
            <a:pPr>
              <a:lnSpc>
                <a:spcPct val="90000"/>
              </a:lnSpc>
            </a:pPr>
            <a:endParaRPr lang="en-GB" sz="1500" dirty="0"/>
          </a:p>
          <a:p>
            <a:pPr>
              <a:lnSpc>
                <a:spcPct val="90000"/>
              </a:lnSpc>
            </a:pPr>
            <a:r>
              <a:rPr lang="en-GB" sz="1500" dirty="0"/>
              <a:t>This is what happened in the case of Beckford v R [1988] – honestly believe that someone was armed – when it was a mistake. </a:t>
            </a:r>
          </a:p>
          <a:p>
            <a:pPr>
              <a:lnSpc>
                <a:spcPct val="90000"/>
              </a:lnSpc>
            </a:pPr>
            <a:endParaRPr lang="en-GB" sz="1500" dirty="0"/>
          </a:p>
          <a:p>
            <a:pPr>
              <a:lnSpc>
                <a:spcPct val="90000"/>
              </a:lnSpc>
            </a:pPr>
            <a:r>
              <a:rPr lang="en-GB" sz="1500" dirty="0"/>
              <a:t>This is confirmed by S.76(4). </a:t>
            </a:r>
          </a:p>
          <a:p>
            <a:pPr marL="0" indent="0">
              <a:lnSpc>
                <a:spcPct val="90000"/>
              </a:lnSpc>
              <a:buNone/>
            </a:pPr>
            <a:endParaRPr lang="en-GB" sz="1500" dirty="0"/>
          </a:p>
        </p:txBody>
      </p:sp>
      <p:sp>
        <p:nvSpPr>
          <p:cNvPr id="6" name="Slide Number Placeholder 5" hidden="1">
            <a:extLst>
              <a:ext uri="{FF2B5EF4-FFF2-40B4-BE49-F238E27FC236}">
                <a16:creationId xmlns:a16="http://schemas.microsoft.com/office/drawing/2014/main" id="{5FB6D161-FA57-D1B0-71F7-FFB3F231819D}"/>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16</a:t>
            </a:fld>
            <a:endParaRPr lang="en-GB" noProof="0"/>
          </a:p>
        </p:txBody>
      </p:sp>
    </p:spTree>
    <p:extLst>
      <p:ext uri="{BB962C8B-B14F-4D97-AF65-F5344CB8AC3E}">
        <p14:creationId xmlns:p14="http://schemas.microsoft.com/office/powerpoint/2010/main" val="433300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8178D-778B-7280-5E8B-62CB5ABF117D}"/>
              </a:ext>
            </a:extLst>
          </p:cNvPr>
          <p:cNvSpPr>
            <a:spLocks noGrp="1"/>
          </p:cNvSpPr>
          <p:nvPr>
            <p:ph type="title"/>
          </p:nvPr>
        </p:nvSpPr>
        <p:spPr>
          <a:xfrm>
            <a:off x="838200" y="365125"/>
            <a:ext cx="10515600" cy="1325563"/>
          </a:xfrm>
        </p:spPr>
        <p:txBody>
          <a:bodyPr anchor="ctr">
            <a:normAutofit/>
          </a:bodyPr>
          <a:lstStyle/>
          <a:p>
            <a:pPr algn="ctr"/>
            <a:r>
              <a:rPr lang="en-GB" sz="5400" b="1" u="sng" dirty="0"/>
              <a:t>Continued </a:t>
            </a:r>
          </a:p>
        </p:txBody>
      </p:sp>
      <p:sp>
        <p:nvSpPr>
          <p:cNvPr id="6" name="Slide Number Placeholder 5">
            <a:extLst>
              <a:ext uri="{FF2B5EF4-FFF2-40B4-BE49-F238E27FC236}">
                <a16:creationId xmlns:a16="http://schemas.microsoft.com/office/drawing/2014/main" id="{FB35DD45-9935-4D5A-069C-A07C14EBE24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17</a:t>
            </a:fld>
            <a:endParaRPr lang="en-GB" noProof="0"/>
          </a:p>
        </p:txBody>
      </p:sp>
      <p:graphicFrame>
        <p:nvGraphicFramePr>
          <p:cNvPr id="8" name="Content Placeholder 2">
            <a:extLst>
              <a:ext uri="{FF2B5EF4-FFF2-40B4-BE49-F238E27FC236}">
                <a16:creationId xmlns:a16="http://schemas.microsoft.com/office/drawing/2014/main" id="{D3AAE64A-4F23-0196-E369-C94259675D22}"/>
              </a:ext>
            </a:extLst>
          </p:cNvPr>
          <p:cNvGraphicFramePr>
            <a:graphicFrameLocks noGrp="1"/>
          </p:cNvGraphicFramePr>
          <p:nvPr>
            <p:ph idx="1"/>
            <p:extLst>
              <p:ext uri="{D42A27DB-BD31-4B8C-83A1-F6EECF244321}">
                <p14:modId xmlns:p14="http://schemas.microsoft.com/office/powerpoint/2010/main" val="310343243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440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A664E-2777-0473-28AD-142A6B513778}"/>
              </a:ext>
            </a:extLst>
          </p:cNvPr>
          <p:cNvSpPr>
            <a:spLocks noGrp="1"/>
          </p:cNvSpPr>
          <p:nvPr>
            <p:ph type="title"/>
          </p:nvPr>
        </p:nvSpPr>
        <p:spPr>
          <a:xfrm>
            <a:off x="1768928" y="2242457"/>
            <a:ext cx="3731849" cy="2373086"/>
          </a:xfrm>
        </p:spPr>
        <p:txBody>
          <a:bodyPr anchor="ctr">
            <a:normAutofit/>
          </a:bodyPr>
          <a:lstStyle/>
          <a:p>
            <a:r>
              <a:rPr lang="en-GB" b="1" u="sng"/>
              <a:t>The no duty to retreat</a:t>
            </a:r>
          </a:p>
        </p:txBody>
      </p:sp>
      <p:sp>
        <p:nvSpPr>
          <p:cNvPr id="6" name="Slide Number Placeholder 5">
            <a:extLst>
              <a:ext uri="{FF2B5EF4-FFF2-40B4-BE49-F238E27FC236}">
                <a16:creationId xmlns:a16="http://schemas.microsoft.com/office/drawing/2014/main" id="{ED99540B-DEA2-9E5D-3827-7A06B40CF42C}"/>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18</a:t>
            </a:fld>
            <a:endParaRPr lang="en-GB" noProof="0"/>
          </a:p>
        </p:txBody>
      </p:sp>
      <p:sp>
        <p:nvSpPr>
          <p:cNvPr id="3" name="Content Placeholder 2">
            <a:extLst>
              <a:ext uri="{FF2B5EF4-FFF2-40B4-BE49-F238E27FC236}">
                <a16:creationId xmlns:a16="http://schemas.microsoft.com/office/drawing/2014/main" id="{B8299902-76E4-80E4-6A94-71604E25A8F1}"/>
              </a:ext>
            </a:extLst>
          </p:cNvPr>
          <p:cNvSpPr>
            <a:spLocks noGrp="1"/>
          </p:cNvSpPr>
          <p:nvPr>
            <p:ph sz="quarter" idx="13"/>
          </p:nvPr>
        </p:nvSpPr>
        <p:spPr>
          <a:xfrm>
            <a:off x="6735763" y="712788"/>
            <a:ext cx="4618037" cy="5432425"/>
          </a:xfrm>
        </p:spPr>
        <p:txBody>
          <a:bodyPr anchor="ctr">
            <a:normAutofit/>
          </a:bodyPr>
          <a:lstStyle/>
          <a:p>
            <a:r>
              <a:rPr lang="en-GB" dirty="0"/>
              <a:t>As laid down in the case of </a:t>
            </a:r>
          </a:p>
          <a:p>
            <a:endParaRPr lang="en-GB" dirty="0"/>
          </a:p>
          <a:p>
            <a:r>
              <a:rPr lang="en-GB" dirty="0"/>
              <a:t>Bird [1985] – Conviction; S.20 of the OAPA 1861 – Conviction Quashed. </a:t>
            </a:r>
          </a:p>
          <a:p>
            <a:pPr marL="0" indent="0">
              <a:buNone/>
            </a:pPr>
            <a:endParaRPr lang="en-GB" dirty="0"/>
          </a:p>
          <a:p>
            <a:r>
              <a:rPr lang="en-GB" dirty="0"/>
              <a:t>There is no duty of the defendant to retreat – an unwillingness to fight can be evidence of self-defence. </a:t>
            </a:r>
          </a:p>
          <a:p>
            <a:endParaRPr lang="en-GB" dirty="0"/>
          </a:p>
          <a:p>
            <a:r>
              <a:rPr lang="en-GB" dirty="0"/>
              <a:t>Included in S.76(6A) of the Criminal Justice and Immigration Act 2008. </a:t>
            </a:r>
          </a:p>
        </p:txBody>
      </p:sp>
    </p:spTree>
    <p:extLst>
      <p:ext uri="{BB962C8B-B14F-4D97-AF65-F5344CB8AC3E}">
        <p14:creationId xmlns:p14="http://schemas.microsoft.com/office/powerpoint/2010/main" val="2188124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DBF6-D49A-9DC0-8A20-53365C5276EF}"/>
              </a:ext>
            </a:extLst>
          </p:cNvPr>
          <p:cNvSpPr>
            <a:spLocks noGrp="1"/>
          </p:cNvSpPr>
          <p:nvPr>
            <p:ph type="title"/>
          </p:nvPr>
        </p:nvSpPr>
        <p:spPr>
          <a:xfrm>
            <a:off x="838200" y="365125"/>
            <a:ext cx="10515600" cy="1325563"/>
          </a:xfrm>
        </p:spPr>
        <p:txBody>
          <a:bodyPr anchor="ctr">
            <a:normAutofit/>
          </a:bodyPr>
          <a:lstStyle/>
          <a:p>
            <a:pPr algn="ctr"/>
            <a:r>
              <a:rPr lang="en-GB" b="1" u="sng" dirty="0"/>
              <a:t>What if there is mistaken belief?</a:t>
            </a:r>
          </a:p>
        </p:txBody>
      </p:sp>
      <p:sp>
        <p:nvSpPr>
          <p:cNvPr id="12" name="Date Placeholder 3">
            <a:extLst>
              <a:ext uri="{FF2B5EF4-FFF2-40B4-BE49-F238E27FC236}">
                <a16:creationId xmlns:a16="http://schemas.microsoft.com/office/drawing/2014/main" id="{E2D2385B-3519-F8FC-46AC-72180F4E51CB}"/>
              </a:ext>
            </a:extLst>
          </p:cNvPr>
          <p:cNvSpPr>
            <a:spLocks noGrp="1"/>
          </p:cNvSpPr>
          <p:nvPr>
            <p:ph type="dt" sz="half" idx="10"/>
          </p:nvPr>
        </p:nvSpPr>
        <p:spPr>
          <a:xfrm>
            <a:off x="838200" y="6356350"/>
            <a:ext cx="2743200" cy="365125"/>
          </a:xfrm>
        </p:spPr>
        <p:txBody>
          <a:bodyPr/>
          <a:lstStyle/>
          <a:p>
            <a:pPr rtl="0">
              <a:spcAft>
                <a:spcPts val="600"/>
              </a:spcAft>
            </a:pPr>
            <a:r>
              <a:rPr lang="en-GB" noProof="0"/>
              <a:t>9/3/20XX</a:t>
            </a:r>
          </a:p>
        </p:txBody>
      </p:sp>
      <p:sp>
        <p:nvSpPr>
          <p:cNvPr id="14" name="Footer Placeholder 4">
            <a:extLst>
              <a:ext uri="{FF2B5EF4-FFF2-40B4-BE49-F238E27FC236}">
                <a16:creationId xmlns:a16="http://schemas.microsoft.com/office/drawing/2014/main" id="{C2023B20-DD9D-449C-C913-C9CEEF6F3E39}"/>
              </a:ext>
            </a:extLst>
          </p:cNvPr>
          <p:cNvSpPr>
            <a:spLocks noGrp="1"/>
          </p:cNvSpPr>
          <p:nvPr>
            <p:ph type="ftr" sz="quarter" idx="11"/>
          </p:nvPr>
        </p:nvSpPr>
        <p:spPr>
          <a:xfrm>
            <a:off x="4038600" y="6356350"/>
            <a:ext cx="4114800" cy="365125"/>
          </a:xfrm>
        </p:spPr>
        <p:txBody>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95E5B14B-E078-5461-3C2A-2FC201EA4A0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19</a:t>
            </a:fld>
            <a:endParaRPr lang="en-GB" noProof="0"/>
          </a:p>
        </p:txBody>
      </p:sp>
      <p:graphicFrame>
        <p:nvGraphicFramePr>
          <p:cNvPr id="8" name="Content Placeholder 2">
            <a:extLst>
              <a:ext uri="{FF2B5EF4-FFF2-40B4-BE49-F238E27FC236}">
                <a16:creationId xmlns:a16="http://schemas.microsoft.com/office/drawing/2014/main" id="{FE3709D8-C2AF-6A10-2C2B-461F6D414C50}"/>
              </a:ext>
            </a:extLst>
          </p:cNvPr>
          <p:cNvGraphicFramePr>
            <a:graphicFrameLocks noGrp="1"/>
          </p:cNvGraphicFramePr>
          <p:nvPr>
            <p:ph idx="1"/>
            <p:extLst>
              <p:ext uri="{D42A27DB-BD31-4B8C-83A1-F6EECF244321}">
                <p14:modId xmlns:p14="http://schemas.microsoft.com/office/powerpoint/2010/main" val="277836792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037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8167-1E15-659A-CF07-9EBD29CEC760}"/>
              </a:ext>
            </a:extLst>
          </p:cNvPr>
          <p:cNvSpPr>
            <a:spLocks noGrp="1"/>
          </p:cNvSpPr>
          <p:nvPr>
            <p:ph type="title"/>
          </p:nvPr>
        </p:nvSpPr>
        <p:spPr>
          <a:xfrm>
            <a:off x="1768928" y="2242457"/>
            <a:ext cx="3731849" cy="2373086"/>
          </a:xfrm>
        </p:spPr>
        <p:txBody>
          <a:bodyPr anchor="ctr">
            <a:normAutofit/>
          </a:bodyPr>
          <a:lstStyle/>
          <a:p>
            <a:r>
              <a:rPr lang="en-GB" b="1" u="sng"/>
              <a:t>Continued</a:t>
            </a:r>
          </a:p>
        </p:txBody>
      </p:sp>
      <p:sp>
        <p:nvSpPr>
          <p:cNvPr id="6" name="Slide Number Placeholder 5">
            <a:extLst>
              <a:ext uri="{FF2B5EF4-FFF2-40B4-BE49-F238E27FC236}">
                <a16:creationId xmlns:a16="http://schemas.microsoft.com/office/drawing/2014/main" id="{FF0C40D4-1ECE-5DBA-702F-188C98F83981}"/>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20</a:t>
            </a:fld>
            <a:endParaRPr lang="en-GB" noProof="0"/>
          </a:p>
        </p:txBody>
      </p:sp>
      <p:sp>
        <p:nvSpPr>
          <p:cNvPr id="3" name="Content Placeholder 2">
            <a:extLst>
              <a:ext uri="{FF2B5EF4-FFF2-40B4-BE49-F238E27FC236}">
                <a16:creationId xmlns:a16="http://schemas.microsoft.com/office/drawing/2014/main" id="{D9F69119-E5CC-AA22-86EB-6FC312298643}"/>
              </a:ext>
            </a:extLst>
          </p:cNvPr>
          <p:cNvSpPr>
            <a:spLocks noGrp="1"/>
          </p:cNvSpPr>
          <p:nvPr>
            <p:ph sz="quarter" idx="13"/>
          </p:nvPr>
        </p:nvSpPr>
        <p:spPr>
          <a:xfrm>
            <a:off x="6735763" y="712788"/>
            <a:ext cx="4618037" cy="5432425"/>
          </a:xfrm>
        </p:spPr>
        <p:txBody>
          <a:bodyPr anchor="ctr">
            <a:normAutofit/>
          </a:bodyPr>
          <a:lstStyle/>
          <a:p>
            <a:r>
              <a:rPr lang="en-GB" dirty="0"/>
              <a:t>This was confirmed in further cases. </a:t>
            </a:r>
          </a:p>
          <a:p>
            <a:endParaRPr lang="en-GB" dirty="0"/>
          </a:p>
          <a:p>
            <a:r>
              <a:rPr lang="en-GB" dirty="0"/>
              <a:t>But if someone has voluntarily intoxicated themselves – they cannot use the defence if they have made a mistake. </a:t>
            </a:r>
          </a:p>
          <a:p>
            <a:endParaRPr lang="en-GB" dirty="0"/>
          </a:p>
          <a:p>
            <a:r>
              <a:rPr lang="en-GB" dirty="0"/>
              <a:t>This is shown in the sad case of R v O’Grady [1987] – hit his friend – went back to sleep – voluntarily intoxicated. </a:t>
            </a:r>
          </a:p>
        </p:txBody>
      </p:sp>
    </p:spTree>
    <p:extLst>
      <p:ext uri="{BB962C8B-B14F-4D97-AF65-F5344CB8AC3E}">
        <p14:creationId xmlns:p14="http://schemas.microsoft.com/office/powerpoint/2010/main" val="366673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0C068EA-1656-940B-1CB1-51E989F5844B}"/>
              </a:ext>
            </a:extLst>
          </p:cNvPr>
          <p:cNvSpPr>
            <a:spLocks noGrp="1"/>
          </p:cNvSpPr>
          <p:nvPr>
            <p:ph type="title"/>
          </p:nvPr>
        </p:nvSpPr>
        <p:spPr/>
        <p:txBody>
          <a:bodyPr>
            <a:normAutofit/>
          </a:bodyPr>
          <a:lstStyle/>
          <a:p>
            <a:r>
              <a:rPr lang="en-GB" sz="4800" b="1" u="sng" dirty="0"/>
              <a:t>What does the term reasonable force mean?</a:t>
            </a:r>
          </a:p>
        </p:txBody>
      </p:sp>
      <p:sp>
        <p:nvSpPr>
          <p:cNvPr id="6" name="Slide Number Placeholder 5">
            <a:extLst>
              <a:ext uri="{FF2B5EF4-FFF2-40B4-BE49-F238E27FC236}">
                <a16:creationId xmlns:a16="http://schemas.microsoft.com/office/drawing/2014/main" id="{7DC4AA9A-798F-4965-DCCB-7E39D4D4FE17}"/>
              </a:ext>
            </a:extLst>
          </p:cNvPr>
          <p:cNvSpPr>
            <a:spLocks noGrp="1"/>
          </p:cNvSpPr>
          <p:nvPr>
            <p:ph type="sldNum" sz="quarter" idx="12"/>
          </p:nvPr>
        </p:nvSpPr>
        <p:spPr/>
        <p:txBody>
          <a:bodyPr/>
          <a:lstStyle/>
          <a:p>
            <a:pPr rtl="0"/>
            <a:fld id="{B9713C8C-8E70-45D5-AE59-23E60168254E}" type="slidenum">
              <a:rPr lang="en-GB" noProof="0" smtClean="0"/>
              <a:t>21</a:t>
            </a:fld>
            <a:endParaRPr lang="en-GB" noProof="0"/>
          </a:p>
        </p:txBody>
      </p:sp>
    </p:spTree>
    <p:extLst>
      <p:ext uri="{BB962C8B-B14F-4D97-AF65-F5344CB8AC3E}">
        <p14:creationId xmlns:p14="http://schemas.microsoft.com/office/powerpoint/2010/main" val="230314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7227-1F1E-9F77-B442-EA5C1F392C56}"/>
              </a:ext>
            </a:extLst>
          </p:cNvPr>
          <p:cNvSpPr>
            <a:spLocks noGrp="1"/>
          </p:cNvSpPr>
          <p:nvPr>
            <p:ph type="title"/>
          </p:nvPr>
        </p:nvSpPr>
        <p:spPr>
          <a:xfrm>
            <a:off x="838200" y="365125"/>
            <a:ext cx="10515600" cy="1325563"/>
          </a:xfrm>
        </p:spPr>
        <p:txBody>
          <a:bodyPr anchor="ctr">
            <a:normAutofit/>
          </a:bodyPr>
          <a:lstStyle/>
          <a:p>
            <a:r>
              <a:rPr lang="en-GB" b="1" u="sng" dirty="0"/>
              <a:t>Reasonable force what does it mean?</a:t>
            </a:r>
            <a:endParaRPr lang="en-GB" b="1" u="sng"/>
          </a:p>
        </p:txBody>
      </p:sp>
      <p:sp>
        <p:nvSpPr>
          <p:cNvPr id="6" name="Slide Number Placeholder 5">
            <a:extLst>
              <a:ext uri="{FF2B5EF4-FFF2-40B4-BE49-F238E27FC236}">
                <a16:creationId xmlns:a16="http://schemas.microsoft.com/office/drawing/2014/main" id="{A109D449-E7BF-719B-12DD-F49105251BF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22</a:t>
            </a:fld>
            <a:endParaRPr lang="en-GB" noProof="0"/>
          </a:p>
        </p:txBody>
      </p:sp>
      <p:graphicFrame>
        <p:nvGraphicFramePr>
          <p:cNvPr id="8" name="Content Placeholder 2">
            <a:extLst>
              <a:ext uri="{FF2B5EF4-FFF2-40B4-BE49-F238E27FC236}">
                <a16:creationId xmlns:a16="http://schemas.microsoft.com/office/drawing/2014/main" id="{10D3C99D-0347-FB63-8831-E90D1483C18C}"/>
              </a:ext>
            </a:extLst>
          </p:cNvPr>
          <p:cNvGraphicFramePr>
            <a:graphicFrameLocks noGrp="1"/>
          </p:cNvGraphicFramePr>
          <p:nvPr>
            <p:ph idx="1"/>
            <p:extLst>
              <p:ext uri="{D42A27DB-BD31-4B8C-83A1-F6EECF244321}">
                <p14:modId xmlns:p14="http://schemas.microsoft.com/office/powerpoint/2010/main" val="12605497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9693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45230-C257-AC28-C455-2FCBCE1878AA}"/>
              </a:ext>
            </a:extLst>
          </p:cNvPr>
          <p:cNvSpPr>
            <a:spLocks noGrp="1"/>
          </p:cNvSpPr>
          <p:nvPr>
            <p:ph type="ctrTitle"/>
          </p:nvPr>
        </p:nvSpPr>
        <p:spPr>
          <a:xfrm>
            <a:off x="932688" y="1673352"/>
            <a:ext cx="5596128" cy="3511296"/>
          </a:xfrm>
        </p:spPr>
        <p:txBody>
          <a:bodyPr anchor="ctr">
            <a:normAutofit/>
          </a:bodyPr>
          <a:lstStyle/>
          <a:p>
            <a:r>
              <a:rPr lang="en-GB" b="1" u="sng"/>
              <a:t>Continued </a:t>
            </a:r>
          </a:p>
        </p:txBody>
      </p:sp>
      <p:sp>
        <p:nvSpPr>
          <p:cNvPr id="3" name="Content Placeholder 2">
            <a:extLst>
              <a:ext uri="{FF2B5EF4-FFF2-40B4-BE49-F238E27FC236}">
                <a16:creationId xmlns:a16="http://schemas.microsoft.com/office/drawing/2014/main" id="{BBDE072F-9668-AACB-2EF5-40E425797E53}"/>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If the Defendant uses excessive force – the defence cannot be used. </a:t>
            </a:r>
          </a:p>
          <a:p>
            <a:pPr>
              <a:lnSpc>
                <a:spcPct val="90000"/>
              </a:lnSpc>
            </a:pPr>
            <a:endParaRPr lang="en-GB" sz="1800"/>
          </a:p>
          <a:p>
            <a:pPr>
              <a:lnSpc>
                <a:spcPct val="90000"/>
              </a:lnSpc>
            </a:pPr>
            <a:r>
              <a:rPr lang="en-GB" sz="1800"/>
              <a:t>R v Clegg [1995] – Check point – army - Continued to shoot even when the threat had passed. </a:t>
            </a:r>
          </a:p>
          <a:p>
            <a:pPr>
              <a:lnSpc>
                <a:spcPct val="90000"/>
              </a:lnSpc>
            </a:pPr>
            <a:endParaRPr lang="en-GB" sz="1800"/>
          </a:p>
          <a:p>
            <a:pPr>
              <a:lnSpc>
                <a:spcPct val="90000"/>
              </a:lnSpc>
            </a:pPr>
            <a:r>
              <a:rPr lang="en-GB" sz="1800"/>
              <a:t>Could not use the defence. </a:t>
            </a:r>
          </a:p>
          <a:p>
            <a:pPr>
              <a:lnSpc>
                <a:spcPct val="90000"/>
              </a:lnSpc>
            </a:pPr>
            <a:endParaRPr lang="en-GB" sz="1800"/>
          </a:p>
          <a:p>
            <a:pPr marL="0" indent="0">
              <a:lnSpc>
                <a:spcPct val="90000"/>
              </a:lnSpc>
              <a:buNone/>
            </a:pPr>
            <a:endParaRPr lang="en-GB" sz="1800"/>
          </a:p>
        </p:txBody>
      </p:sp>
      <p:sp>
        <p:nvSpPr>
          <p:cNvPr id="6" name="Slide Number Placeholder 5" hidden="1">
            <a:extLst>
              <a:ext uri="{FF2B5EF4-FFF2-40B4-BE49-F238E27FC236}">
                <a16:creationId xmlns:a16="http://schemas.microsoft.com/office/drawing/2014/main" id="{E4604E81-7E59-BD2C-D9EE-EF6968BD8B6E}"/>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23</a:t>
            </a:fld>
            <a:endParaRPr lang="en-GB" noProof="0"/>
          </a:p>
        </p:txBody>
      </p:sp>
    </p:spTree>
    <p:extLst>
      <p:ext uri="{BB962C8B-B14F-4D97-AF65-F5344CB8AC3E}">
        <p14:creationId xmlns:p14="http://schemas.microsoft.com/office/powerpoint/2010/main" val="819933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D893-2626-722B-2ABC-E51B1E4B139D}"/>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3EBD5BA1-A191-F1EA-DC4A-8D38F17374D5}"/>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There are elements that the courts will not take into account; </a:t>
            </a:r>
          </a:p>
          <a:p>
            <a:pPr>
              <a:lnSpc>
                <a:spcPct val="90000"/>
              </a:lnSpc>
            </a:pPr>
            <a:endParaRPr lang="en-GB" sz="1800"/>
          </a:p>
          <a:p>
            <a:pPr>
              <a:lnSpc>
                <a:spcPct val="90000"/>
              </a:lnSpc>
            </a:pPr>
            <a:r>
              <a:rPr lang="en-GB" sz="1800"/>
              <a:t>This includes the individual psychiatric conditions. </a:t>
            </a:r>
          </a:p>
          <a:p>
            <a:pPr>
              <a:lnSpc>
                <a:spcPct val="90000"/>
              </a:lnSpc>
            </a:pPr>
            <a:endParaRPr lang="en-GB" sz="1800"/>
          </a:p>
          <a:p>
            <a:pPr>
              <a:lnSpc>
                <a:spcPct val="90000"/>
              </a:lnSpc>
            </a:pPr>
            <a:r>
              <a:rPr lang="en-GB" sz="1800"/>
              <a:t>One key tragic case is the case of Martin (Anthony) [2001] </a:t>
            </a:r>
          </a:p>
        </p:txBody>
      </p:sp>
      <p:sp>
        <p:nvSpPr>
          <p:cNvPr id="6" name="Slide Number Placeholder 5" hidden="1">
            <a:extLst>
              <a:ext uri="{FF2B5EF4-FFF2-40B4-BE49-F238E27FC236}">
                <a16:creationId xmlns:a16="http://schemas.microsoft.com/office/drawing/2014/main" id="{BF8A38FF-CD30-8A61-F058-E2FDD3E201C5}"/>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24</a:t>
            </a:fld>
            <a:endParaRPr lang="en-GB" noProof="0"/>
          </a:p>
        </p:txBody>
      </p:sp>
    </p:spTree>
    <p:extLst>
      <p:ext uri="{BB962C8B-B14F-4D97-AF65-F5344CB8AC3E}">
        <p14:creationId xmlns:p14="http://schemas.microsoft.com/office/powerpoint/2010/main" val="2916851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B07D-6C99-96D9-9478-F9F9CBBCDF5A}"/>
              </a:ext>
            </a:extLst>
          </p:cNvPr>
          <p:cNvSpPr>
            <a:spLocks noGrp="1"/>
          </p:cNvSpPr>
          <p:nvPr>
            <p:ph type="title"/>
          </p:nvPr>
        </p:nvSpPr>
        <p:spPr>
          <a:xfrm>
            <a:off x="838200" y="365125"/>
            <a:ext cx="10515600" cy="1325563"/>
          </a:xfrm>
        </p:spPr>
        <p:txBody>
          <a:bodyPr anchor="ctr">
            <a:normAutofit/>
          </a:bodyPr>
          <a:lstStyle/>
          <a:p>
            <a:r>
              <a:rPr lang="en-GB" b="1" u="sng"/>
              <a:t>Martin (Anthony) [2001] </a:t>
            </a:r>
          </a:p>
        </p:txBody>
      </p:sp>
      <p:sp>
        <p:nvSpPr>
          <p:cNvPr id="6" name="Slide Number Placeholder 5">
            <a:extLst>
              <a:ext uri="{FF2B5EF4-FFF2-40B4-BE49-F238E27FC236}">
                <a16:creationId xmlns:a16="http://schemas.microsoft.com/office/drawing/2014/main" id="{9D759FA3-D43D-1489-3081-C51F28D821B0}"/>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25</a:t>
            </a:fld>
            <a:endParaRPr lang="en-GB" noProof="0"/>
          </a:p>
        </p:txBody>
      </p:sp>
      <p:graphicFrame>
        <p:nvGraphicFramePr>
          <p:cNvPr id="8" name="Content Placeholder 2">
            <a:extLst>
              <a:ext uri="{FF2B5EF4-FFF2-40B4-BE49-F238E27FC236}">
                <a16:creationId xmlns:a16="http://schemas.microsoft.com/office/drawing/2014/main" id="{EBC037AF-4E55-63F9-3FF8-24533CE8DC91}"/>
              </a:ext>
            </a:extLst>
          </p:cNvPr>
          <p:cNvGraphicFramePr>
            <a:graphicFrameLocks noGrp="1"/>
          </p:cNvGraphicFramePr>
          <p:nvPr>
            <p:ph idx="1"/>
            <p:extLst>
              <p:ext uri="{D42A27DB-BD31-4B8C-83A1-F6EECF244321}">
                <p14:modId xmlns:p14="http://schemas.microsoft.com/office/powerpoint/2010/main" val="312443755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046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A276-6E96-CD56-A88E-85203B6D2390}"/>
              </a:ext>
            </a:extLst>
          </p:cNvPr>
          <p:cNvSpPr>
            <a:spLocks noGrp="1"/>
          </p:cNvSpPr>
          <p:nvPr>
            <p:ph type="ctrTitle"/>
          </p:nvPr>
        </p:nvSpPr>
        <p:spPr>
          <a:xfrm>
            <a:off x="932688" y="1673352"/>
            <a:ext cx="5596128" cy="3511296"/>
          </a:xfrm>
        </p:spPr>
        <p:txBody>
          <a:bodyPr anchor="ctr">
            <a:normAutofit/>
          </a:bodyPr>
          <a:lstStyle/>
          <a:p>
            <a:r>
              <a:rPr lang="en-GB" b="1" u="sng"/>
              <a:t>What if I kill someone?</a:t>
            </a:r>
          </a:p>
        </p:txBody>
      </p:sp>
      <p:sp>
        <p:nvSpPr>
          <p:cNvPr id="3" name="Content Placeholder 2">
            <a:extLst>
              <a:ext uri="{FF2B5EF4-FFF2-40B4-BE49-F238E27FC236}">
                <a16:creationId xmlns:a16="http://schemas.microsoft.com/office/drawing/2014/main" id="{DF5B1E3D-3005-B242-AA00-C40CF198B2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600"/>
              <a:t>Can be classed as reasonable force, depending on the circumstances. </a:t>
            </a:r>
          </a:p>
          <a:p>
            <a:pPr>
              <a:lnSpc>
                <a:spcPct val="90000"/>
              </a:lnSpc>
            </a:pPr>
            <a:endParaRPr lang="en-GB" sz="2600"/>
          </a:p>
          <a:p>
            <a:pPr>
              <a:lnSpc>
                <a:spcPct val="90000"/>
              </a:lnSpc>
            </a:pPr>
            <a:r>
              <a:rPr lang="en-GB" sz="2600"/>
              <a:t>This is for the Jury to decide. </a:t>
            </a:r>
          </a:p>
        </p:txBody>
      </p:sp>
      <p:sp>
        <p:nvSpPr>
          <p:cNvPr id="6" name="Slide Number Placeholder 5" hidden="1">
            <a:extLst>
              <a:ext uri="{FF2B5EF4-FFF2-40B4-BE49-F238E27FC236}">
                <a16:creationId xmlns:a16="http://schemas.microsoft.com/office/drawing/2014/main" id="{91B1C6AE-4ACC-5DF2-4717-CCABCA8D80E5}"/>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26</a:t>
            </a:fld>
            <a:endParaRPr lang="en-GB" noProof="0"/>
          </a:p>
        </p:txBody>
      </p:sp>
    </p:spTree>
    <p:extLst>
      <p:ext uri="{BB962C8B-B14F-4D97-AF65-F5344CB8AC3E}">
        <p14:creationId xmlns:p14="http://schemas.microsoft.com/office/powerpoint/2010/main" val="3618050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F0096DD-F28E-C778-6FB8-6A3B748B3651}"/>
              </a:ext>
            </a:extLst>
          </p:cNvPr>
          <p:cNvSpPr>
            <a:spLocks noGrp="1"/>
          </p:cNvSpPr>
          <p:nvPr>
            <p:ph type="title"/>
          </p:nvPr>
        </p:nvSpPr>
        <p:spPr>
          <a:xfrm>
            <a:off x="3328416" y="2002535"/>
            <a:ext cx="5541264" cy="3029435"/>
          </a:xfrm>
        </p:spPr>
        <p:txBody>
          <a:bodyPr/>
          <a:lstStyle/>
          <a:p>
            <a:r>
              <a:rPr lang="en-GB" b="1" u="sng" dirty="0"/>
              <a:t>Why was there a need for S.76 Criminal Justice and Immigration Act 2008?</a:t>
            </a:r>
          </a:p>
        </p:txBody>
      </p:sp>
      <p:sp>
        <p:nvSpPr>
          <p:cNvPr id="6" name="Slide Number Placeholder 5">
            <a:extLst>
              <a:ext uri="{FF2B5EF4-FFF2-40B4-BE49-F238E27FC236}">
                <a16:creationId xmlns:a16="http://schemas.microsoft.com/office/drawing/2014/main" id="{4EB37361-187A-5925-C993-0824AF59E938}"/>
              </a:ext>
            </a:extLst>
          </p:cNvPr>
          <p:cNvSpPr>
            <a:spLocks noGrp="1"/>
          </p:cNvSpPr>
          <p:nvPr>
            <p:ph type="sldNum" sz="quarter" idx="12"/>
          </p:nvPr>
        </p:nvSpPr>
        <p:spPr/>
        <p:txBody>
          <a:bodyPr/>
          <a:lstStyle/>
          <a:p>
            <a:pPr rtl="0"/>
            <a:fld id="{B9713C8C-8E70-45D5-AE59-23E60168254E}" type="slidenum">
              <a:rPr lang="en-GB" noProof="0" smtClean="0"/>
              <a:t>27</a:t>
            </a:fld>
            <a:endParaRPr lang="en-GB" noProof="0"/>
          </a:p>
        </p:txBody>
      </p:sp>
    </p:spTree>
    <p:extLst>
      <p:ext uri="{BB962C8B-B14F-4D97-AF65-F5344CB8AC3E}">
        <p14:creationId xmlns:p14="http://schemas.microsoft.com/office/powerpoint/2010/main" val="391841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7E4E08C-A365-68BB-4EC9-E0E0EF4ED699}"/>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8" name="Content Placeholder 7">
            <a:extLst>
              <a:ext uri="{FF2B5EF4-FFF2-40B4-BE49-F238E27FC236}">
                <a16:creationId xmlns:a16="http://schemas.microsoft.com/office/drawing/2014/main" id="{C6DF80E6-B96C-BF7E-0ACE-E6AF6FD7E7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It did not change the law in most areas. </a:t>
            </a:r>
          </a:p>
          <a:p>
            <a:pPr>
              <a:lnSpc>
                <a:spcPct val="90000"/>
              </a:lnSpc>
            </a:pPr>
            <a:endParaRPr lang="en-GB" sz="1500"/>
          </a:p>
          <a:p>
            <a:pPr>
              <a:lnSpc>
                <a:spcPct val="90000"/>
              </a:lnSpc>
            </a:pPr>
            <a:r>
              <a:rPr lang="en-GB" sz="1500"/>
              <a:t>But does explain the position of those who are household owners. </a:t>
            </a:r>
          </a:p>
          <a:p>
            <a:pPr>
              <a:lnSpc>
                <a:spcPct val="90000"/>
              </a:lnSpc>
            </a:pPr>
            <a:endParaRPr lang="en-GB" sz="1500"/>
          </a:p>
          <a:p>
            <a:pPr>
              <a:lnSpc>
                <a:spcPct val="90000"/>
              </a:lnSpc>
            </a:pPr>
            <a:r>
              <a:rPr lang="en-GB" sz="1500"/>
              <a:t>It reiterates what the common law says. </a:t>
            </a:r>
          </a:p>
          <a:p>
            <a:pPr>
              <a:lnSpc>
                <a:spcPct val="90000"/>
              </a:lnSpc>
            </a:pPr>
            <a:endParaRPr lang="en-GB" sz="1500"/>
          </a:p>
          <a:p>
            <a:pPr>
              <a:lnSpc>
                <a:spcPct val="90000"/>
              </a:lnSpc>
            </a:pPr>
            <a:r>
              <a:rPr lang="en-GB" sz="1500"/>
              <a:t>As you will have seen throughout. </a:t>
            </a:r>
          </a:p>
          <a:p>
            <a:pPr>
              <a:lnSpc>
                <a:spcPct val="90000"/>
              </a:lnSpc>
            </a:pPr>
            <a:endParaRPr lang="en-GB" sz="1500"/>
          </a:p>
          <a:p>
            <a:pPr>
              <a:lnSpc>
                <a:spcPct val="90000"/>
              </a:lnSpc>
            </a:pPr>
            <a:endParaRPr lang="en-GB" sz="1500"/>
          </a:p>
        </p:txBody>
      </p:sp>
      <p:sp>
        <p:nvSpPr>
          <p:cNvPr id="5" name="Slide Number Placeholder 4" hidden="1">
            <a:extLst>
              <a:ext uri="{FF2B5EF4-FFF2-40B4-BE49-F238E27FC236}">
                <a16:creationId xmlns:a16="http://schemas.microsoft.com/office/drawing/2014/main" id="{5CF13300-5AED-C52F-0AC8-6D17476AA1DA}"/>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28</a:t>
            </a:fld>
            <a:endParaRPr lang="en-GB" noProof="0"/>
          </a:p>
        </p:txBody>
      </p:sp>
    </p:spTree>
    <p:extLst>
      <p:ext uri="{BB962C8B-B14F-4D97-AF65-F5344CB8AC3E}">
        <p14:creationId xmlns:p14="http://schemas.microsoft.com/office/powerpoint/2010/main" val="2017555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5C38-3C7C-4C70-F38A-BF062B599D84}"/>
              </a:ext>
            </a:extLst>
          </p:cNvPr>
          <p:cNvSpPr>
            <a:spLocks noGrp="1"/>
          </p:cNvSpPr>
          <p:nvPr>
            <p:ph type="ctrTitle"/>
          </p:nvPr>
        </p:nvSpPr>
        <p:spPr>
          <a:xfrm>
            <a:off x="932688" y="1673352"/>
            <a:ext cx="5596128" cy="3511296"/>
          </a:xfrm>
        </p:spPr>
        <p:txBody>
          <a:bodyPr anchor="ctr">
            <a:normAutofit/>
          </a:bodyPr>
          <a:lstStyle/>
          <a:p>
            <a:r>
              <a:rPr lang="en-GB" b="1" u="sng"/>
              <a:t>Let’s look at some examples</a:t>
            </a:r>
          </a:p>
        </p:txBody>
      </p:sp>
      <p:sp>
        <p:nvSpPr>
          <p:cNvPr id="3" name="Content Placeholder 2">
            <a:extLst>
              <a:ext uri="{FF2B5EF4-FFF2-40B4-BE49-F238E27FC236}">
                <a16:creationId xmlns:a16="http://schemas.microsoft.com/office/drawing/2014/main" id="{7738BAFB-338E-E18E-4847-C3652494E1AD}"/>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1. S.76(4) explains that the belief must be honest. </a:t>
            </a:r>
          </a:p>
          <a:p>
            <a:pPr>
              <a:lnSpc>
                <a:spcPct val="90000"/>
              </a:lnSpc>
            </a:pPr>
            <a:endParaRPr lang="en-GB" sz="1800"/>
          </a:p>
          <a:p>
            <a:pPr>
              <a:lnSpc>
                <a:spcPct val="90000"/>
              </a:lnSpc>
            </a:pPr>
            <a:r>
              <a:rPr lang="en-GB" sz="1800"/>
              <a:t>2. S.76(5) – no defence if voluntary intoxication – belief. </a:t>
            </a:r>
          </a:p>
          <a:p>
            <a:pPr>
              <a:lnSpc>
                <a:spcPct val="90000"/>
              </a:lnSpc>
            </a:pPr>
            <a:endParaRPr lang="en-GB" sz="1800"/>
          </a:p>
          <a:p>
            <a:pPr>
              <a:lnSpc>
                <a:spcPct val="90000"/>
              </a:lnSpc>
            </a:pPr>
            <a:r>
              <a:rPr lang="en-GB" sz="1800"/>
              <a:t>3. S.76(5A) – Households. </a:t>
            </a:r>
          </a:p>
          <a:p>
            <a:pPr>
              <a:lnSpc>
                <a:spcPct val="90000"/>
              </a:lnSpc>
            </a:pPr>
            <a:endParaRPr lang="en-GB" sz="1800"/>
          </a:p>
          <a:p>
            <a:pPr>
              <a:lnSpc>
                <a:spcPct val="90000"/>
              </a:lnSpc>
            </a:pPr>
            <a:r>
              <a:rPr lang="en-GB" sz="1800"/>
              <a:t>4. S.76(6) – all other cases. </a:t>
            </a:r>
          </a:p>
          <a:p>
            <a:pPr>
              <a:lnSpc>
                <a:spcPct val="90000"/>
              </a:lnSpc>
            </a:pPr>
            <a:endParaRPr lang="en-GB" sz="1800"/>
          </a:p>
        </p:txBody>
      </p:sp>
      <p:sp>
        <p:nvSpPr>
          <p:cNvPr id="6" name="Slide Number Placeholder 5" hidden="1">
            <a:extLst>
              <a:ext uri="{FF2B5EF4-FFF2-40B4-BE49-F238E27FC236}">
                <a16:creationId xmlns:a16="http://schemas.microsoft.com/office/drawing/2014/main" id="{8EFB2DB9-2C71-7729-79B2-D031C244C6F2}"/>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29</a:t>
            </a:fld>
            <a:endParaRPr lang="en-GB" noProof="0"/>
          </a:p>
        </p:txBody>
      </p:sp>
    </p:spTree>
    <p:extLst>
      <p:ext uri="{BB962C8B-B14F-4D97-AF65-F5344CB8AC3E}">
        <p14:creationId xmlns:p14="http://schemas.microsoft.com/office/powerpoint/2010/main" val="1202503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3B664-BD4C-80FE-A153-3BABA0FAFCA7}"/>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057DA06A-DEB0-504A-DAD7-7E11842BAA79}"/>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000"/>
              <a:t>Research S.76(6A) what does it refer to?</a:t>
            </a:r>
          </a:p>
          <a:p>
            <a:pPr>
              <a:lnSpc>
                <a:spcPct val="90000"/>
              </a:lnSpc>
            </a:pPr>
            <a:endParaRPr lang="en-GB" sz="2000"/>
          </a:p>
          <a:p>
            <a:pPr>
              <a:lnSpc>
                <a:spcPct val="90000"/>
              </a:lnSpc>
            </a:pPr>
            <a:r>
              <a:rPr lang="en-GB" sz="2000"/>
              <a:t>Research S.76(7A) and (7B) what does it refer to? </a:t>
            </a:r>
          </a:p>
          <a:p>
            <a:pPr>
              <a:lnSpc>
                <a:spcPct val="90000"/>
              </a:lnSpc>
            </a:pPr>
            <a:endParaRPr lang="en-GB" sz="2000"/>
          </a:p>
          <a:p>
            <a:pPr>
              <a:lnSpc>
                <a:spcPct val="90000"/>
              </a:lnSpc>
            </a:pPr>
            <a:r>
              <a:rPr lang="en-GB" sz="2000"/>
              <a:t>We find our definitions in other subsections such as subsection 10. </a:t>
            </a:r>
          </a:p>
        </p:txBody>
      </p:sp>
      <p:sp>
        <p:nvSpPr>
          <p:cNvPr id="6" name="Slide Number Placeholder 5" hidden="1">
            <a:extLst>
              <a:ext uri="{FF2B5EF4-FFF2-40B4-BE49-F238E27FC236}">
                <a16:creationId xmlns:a16="http://schemas.microsoft.com/office/drawing/2014/main" id="{FD299E05-DBE1-96CE-005D-05EAEFC618E3}"/>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30</a:t>
            </a:fld>
            <a:endParaRPr lang="en-GB" noProof="0"/>
          </a:p>
        </p:txBody>
      </p:sp>
    </p:spTree>
    <p:extLst>
      <p:ext uri="{BB962C8B-B14F-4D97-AF65-F5344CB8AC3E}">
        <p14:creationId xmlns:p14="http://schemas.microsoft.com/office/powerpoint/2010/main" val="2732344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E54B7D-B780-A0AC-0FFC-B41F85C19C3F}"/>
              </a:ext>
            </a:extLst>
          </p:cNvPr>
          <p:cNvSpPr>
            <a:spLocks noGrp="1"/>
          </p:cNvSpPr>
          <p:nvPr>
            <p:ph type="title"/>
          </p:nvPr>
        </p:nvSpPr>
        <p:spPr/>
        <p:txBody>
          <a:bodyPr/>
          <a:lstStyle/>
          <a:p>
            <a:r>
              <a:rPr lang="en-GB" b="1" u="sng" dirty="0"/>
              <a:t>Defence of someone else</a:t>
            </a:r>
          </a:p>
        </p:txBody>
      </p:sp>
      <p:sp>
        <p:nvSpPr>
          <p:cNvPr id="6" name="Slide Number Placeholder 5">
            <a:extLst>
              <a:ext uri="{FF2B5EF4-FFF2-40B4-BE49-F238E27FC236}">
                <a16:creationId xmlns:a16="http://schemas.microsoft.com/office/drawing/2014/main" id="{43068E32-9907-B0A7-CF3A-F68BF8D0C709}"/>
              </a:ext>
            </a:extLst>
          </p:cNvPr>
          <p:cNvSpPr>
            <a:spLocks noGrp="1"/>
          </p:cNvSpPr>
          <p:nvPr>
            <p:ph type="sldNum" sz="quarter" idx="12"/>
          </p:nvPr>
        </p:nvSpPr>
        <p:spPr/>
        <p:txBody>
          <a:bodyPr/>
          <a:lstStyle/>
          <a:p>
            <a:pPr rtl="0"/>
            <a:fld id="{B9713C8C-8E70-45D5-AE59-23E60168254E}" type="slidenum">
              <a:rPr lang="en-GB" noProof="0" smtClean="0"/>
              <a:t>31</a:t>
            </a:fld>
            <a:endParaRPr lang="en-GB" noProof="0"/>
          </a:p>
        </p:txBody>
      </p:sp>
    </p:spTree>
    <p:extLst>
      <p:ext uri="{BB962C8B-B14F-4D97-AF65-F5344CB8AC3E}">
        <p14:creationId xmlns:p14="http://schemas.microsoft.com/office/powerpoint/2010/main" val="349336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EAE1-0F58-E572-8EE4-020BDD88AACA}"/>
              </a:ext>
            </a:extLst>
          </p:cNvPr>
          <p:cNvSpPr>
            <a:spLocks noGrp="1"/>
          </p:cNvSpPr>
          <p:nvPr>
            <p:ph type="ctrTitle"/>
          </p:nvPr>
        </p:nvSpPr>
        <p:spPr>
          <a:xfrm>
            <a:off x="932688" y="1673352"/>
            <a:ext cx="5596128" cy="3511296"/>
          </a:xfrm>
        </p:spPr>
        <p:txBody>
          <a:bodyPr anchor="ctr">
            <a:normAutofit/>
          </a:bodyPr>
          <a:lstStyle/>
          <a:p>
            <a:r>
              <a:rPr lang="en-GB" b="1" u="sng" dirty="0"/>
              <a:t>You can use the defence</a:t>
            </a:r>
            <a:endParaRPr lang="en-GB" b="1" u="sng"/>
          </a:p>
        </p:txBody>
      </p:sp>
      <p:sp>
        <p:nvSpPr>
          <p:cNvPr id="3" name="Content Placeholder 2">
            <a:extLst>
              <a:ext uri="{FF2B5EF4-FFF2-40B4-BE49-F238E27FC236}">
                <a16:creationId xmlns:a16="http://schemas.microsoft.com/office/drawing/2014/main" id="{E2B689CB-FEB3-1338-1A17-BD6BDECF7E2F}"/>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You can use the defence if you defend another person or defend another person to stop an offence from taking place, only if you use reasonable force. </a:t>
            </a:r>
          </a:p>
          <a:p>
            <a:pPr marL="0" indent="0">
              <a:lnSpc>
                <a:spcPct val="90000"/>
              </a:lnSpc>
              <a:buNone/>
            </a:pPr>
            <a:endParaRPr lang="en-GB" sz="1500"/>
          </a:p>
          <a:p>
            <a:pPr>
              <a:lnSpc>
                <a:spcPct val="90000"/>
              </a:lnSpc>
            </a:pPr>
            <a:r>
              <a:rPr lang="en-GB" sz="1500"/>
              <a:t>Key cases include; </a:t>
            </a:r>
          </a:p>
          <a:p>
            <a:pPr>
              <a:lnSpc>
                <a:spcPct val="90000"/>
              </a:lnSpc>
            </a:pPr>
            <a:endParaRPr lang="en-GB" sz="1500"/>
          </a:p>
          <a:p>
            <a:pPr>
              <a:lnSpc>
                <a:spcPct val="90000"/>
              </a:lnSpc>
            </a:pPr>
            <a:r>
              <a:rPr lang="en-GB" sz="1500"/>
              <a:t>R v Rose [1884]</a:t>
            </a:r>
          </a:p>
          <a:p>
            <a:pPr>
              <a:lnSpc>
                <a:spcPct val="90000"/>
              </a:lnSpc>
            </a:pPr>
            <a:r>
              <a:rPr lang="en-GB" sz="1500"/>
              <a:t>R v Duffy [1967] </a:t>
            </a:r>
          </a:p>
          <a:p>
            <a:pPr>
              <a:lnSpc>
                <a:spcPct val="90000"/>
              </a:lnSpc>
            </a:pPr>
            <a:endParaRPr lang="en-GB" sz="1500"/>
          </a:p>
        </p:txBody>
      </p:sp>
      <p:sp>
        <p:nvSpPr>
          <p:cNvPr id="6" name="Slide Number Placeholder 5" hidden="1">
            <a:extLst>
              <a:ext uri="{FF2B5EF4-FFF2-40B4-BE49-F238E27FC236}">
                <a16:creationId xmlns:a16="http://schemas.microsoft.com/office/drawing/2014/main" id="{3A8C1E7D-E56F-547E-8117-7D84815C39B1}"/>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32</a:t>
            </a:fld>
            <a:endParaRPr lang="en-GB" noProof="0"/>
          </a:p>
        </p:txBody>
      </p:sp>
    </p:spTree>
    <p:extLst>
      <p:ext uri="{BB962C8B-B14F-4D97-AF65-F5344CB8AC3E}">
        <p14:creationId xmlns:p14="http://schemas.microsoft.com/office/powerpoint/2010/main" val="1181388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D9558-D1C0-997D-C0F4-D1E5996C6B36}"/>
              </a:ext>
            </a:extLst>
          </p:cNvPr>
          <p:cNvSpPr>
            <a:spLocks noGrp="1"/>
          </p:cNvSpPr>
          <p:nvPr>
            <p:ph type="title"/>
          </p:nvPr>
        </p:nvSpPr>
        <p:spPr>
          <a:xfrm>
            <a:off x="838200" y="365125"/>
            <a:ext cx="10515600" cy="1325563"/>
          </a:xfrm>
        </p:spPr>
        <p:txBody>
          <a:bodyPr anchor="ctr">
            <a:normAutofit/>
          </a:bodyPr>
          <a:lstStyle/>
          <a:p>
            <a:pPr algn="ctr"/>
            <a:r>
              <a:rPr lang="en-GB" sz="5400" b="1" u="sng" dirty="0"/>
              <a:t>Key case law</a:t>
            </a:r>
          </a:p>
        </p:txBody>
      </p:sp>
      <p:sp>
        <p:nvSpPr>
          <p:cNvPr id="6" name="Slide Number Placeholder 5">
            <a:extLst>
              <a:ext uri="{FF2B5EF4-FFF2-40B4-BE49-F238E27FC236}">
                <a16:creationId xmlns:a16="http://schemas.microsoft.com/office/drawing/2014/main" id="{099439C3-7146-BB38-2FE9-137F0B53CEA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33</a:t>
            </a:fld>
            <a:endParaRPr lang="en-GB" noProof="0"/>
          </a:p>
        </p:txBody>
      </p:sp>
      <p:graphicFrame>
        <p:nvGraphicFramePr>
          <p:cNvPr id="8" name="Content Placeholder 2">
            <a:extLst>
              <a:ext uri="{FF2B5EF4-FFF2-40B4-BE49-F238E27FC236}">
                <a16:creationId xmlns:a16="http://schemas.microsoft.com/office/drawing/2014/main" id="{B52B3E15-F0FD-791B-B207-B5838B144003}"/>
              </a:ext>
            </a:extLst>
          </p:cNvPr>
          <p:cNvGraphicFramePr>
            <a:graphicFrameLocks noGrp="1"/>
          </p:cNvGraphicFramePr>
          <p:nvPr>
            <p:ph idx="1"/>
            <p:extLst>
              <p:ext uri="{D42A27DB-BD31-4B8C-83A1-F6EECF244321}">
                <p14:modId xmlns:p14="http://schemas.microsoft.com/office/powerpoint/2010/main" val="356975194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379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0A25F5D-260E-EE98-9D08-CE409F4C409A}"/>
              </a:ext>
            </a:extLst>
          </p:cNvPr>
          <p:cNvSpPr>
            <a:spLocks noGrp="1"/>
          </p:cNvSpPr>
          <p:nvPr>
            <p:ph type="title"/>
          </p:nvPr>
        </p:nvSpPr>
        <p:spPr/>
        <p:txBody>
          <a:bodyPr>
            <a:normAutofit/>
          </a:bodyPr>
          <a:lstStyle/>
          <a:p>
            <a:r>
              <a:rPr lang="en-GB" sz="5400" b="1" u="sng" dirty="0"/>
              <a:t>What about property?</a:t>
            </a:r>
          </a:p>
        </p:txBody>
      </p:sp>
      <p:sp>
        <p:nvSpPr>
          <p:cNvPr id="6" name="Slide Number Placeholder 5">
            <a:extLst>
              <a:ext uri="{FF2B5EF4-FFF2-40B4-BE49-F238E27FC236}">
                <a16:creationId xmlns:a16="http://schemas.microsoft.com/office/drawing/2014/main" id="{8F2804CF-C353-6FF0-1E05-5E0C9B6B8364}"/>
              </a:ext>
            </a:extLst>
          </p:cNvPr>
          <p:cNvSpPr>
            <a:spLocks noGrp="1"/>
          </p:cNvSpPr>
          <p:nvPr>
            <p:ph type="sldNum" sz="quarter" idx="12"/>
          </p:nvPr>
        </p:nvSpPr>
        <p:spPr/>
        <p:txBody>
          <a:bodyPr/>
          <a:lstStyle/>
          <a:p>
            <a:pPr rtl="0"/>
            <a:fld id="{B9713C8C-8E70-45D5-AE59-23E60168254E}" type="slidenum">
              <a:rPr lang="en-GB" noProof="0" smtClean="0"/>
              <a:t>34</a:t>
            </a:fld>
            <a:endParaRPr lang="en-GB" noProof="0"/>
          </a:p>
        </p:txBody>
      </p:sp>
    </p:spTree>
    <p:extLst>
      <p:ext uri="{BB962C8B-B14F-4D97-AF65-F5344CB8AC3E}">
        <p14:creationId xmlns:p14="http://schemas.microsoft.com/office/powerpoint/2010/main" val="466365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4F6-CB27-D66A-BC5A-711F5EA5EAE6}"/>
              </a:ext>
            </a:extLst>
          </p:cNvPr>
          <p:cNvSpPr>
            <a:spLocks noGrp="1"/>
          </p:cNvSpPr>
          <p:nvPr>
            <p:ph type="title"/>
          </p:nvPr>
        </p:nvSpPr>
        <p:spPr>
          <a:xfrm>
            <a:off x="1768928" y="2242457"/>
            <a:ext cx="3731849" cy="2373086"/>
          </a:xfrm>
        </p:spPr>
        <p:txBody>
          <a:bodyPr anchor="ctr">
            <a:normAutofit/>
          </a:bodyPr>
          <a:lstStyle/>
          <a:p>
            <a:r>
              <a:rPr lang="en-GB" u="sng" dirty="0"/>
              <a:t>S.76(5A) – Defending in your home </a:t>
            </a:r>
            <a:endParaRPr lang="en-GB" u="sng"/>
          </a:p>
        </p:txBody>
      </p:sp>
      <p:sp>
        <p:nvSpPr>
          <p:cNvPr id="6" name="Slide Number Placeholder 5">
            <a:extLst>
              <a:ext uri="{FF2B5EF4-FFF2-40B4-BE49-F238E27FC236}">
                <a16:creationId xmlns:a16="http://schemas.microsoft.com/office/drawing/2014/main" id="{72077A0C-8EE8-A20E-5B3E-AF282AA322B0}"/>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35</a:t>
            </a:fld>
            <a:endParaRPr lang="en-GB" noProof="0"/>
          </a:p>
        </p:txBody>
      </p:sp>
      <p:sp>
        <p:nvSpPr>
          <p:cNvPr id="3" name="Content Placeholder 2">
            <a:extLst>
              <a:ext uri="{FF2B5EF4-FFF2-40B4-BE49-F238E27FC236}">
                <a16:creationId xmlns:a16="http://schemas.microsoft.com/office/drawing/2014/main" id="{8BDADE95-6480-FE44-DA77-AFF6E27BD3BC}"/>
              </a:ext>
            </a:extLst>
          </p:cNvPr>
          <p:cNvSpPr>
            <a:spLocks noGrp="1"/>
          </p:cNvSpPr>
          <p:nvPr>
            <p:ph sz="quarter" idx="13"/>
          </p:nvPr>
        </p:nvSpPr>
        <p:spPr>
          <a:xfrm>
            <a:off x="6735763" y="712788"/>
            <a:ext cx="4618037" cy="5432425"/>
          </a:xfrm>
        </p:spPr>
        <p:txBody>
          <a:bodyPr anchor="ctr">
            <a:normAutofit/>
          </a:bodyPr>
          <a:lstStyle/>
          <a:p>
            <a:r>
              <a:rPr lang="en-GB" dirty="0"/>
              <a:t>New and different rules apply. </a:t>
            </a:r>
          </a:p>
          <a:p>
            <a:endParaRPr lang="en-GB" dirty="0"/>
          </a:p>
          <a:p>
            <a:r>
              <a:rPr lang="en-GB" dirty="0"/>
              <a:t>Grossly disproportionate to the circumstances – no defence. </a:t>
            </a:r>
          </a:p>
          <a:p>
            <a:endParaRPr lang="en-GB" dirty="0"/>
          </a:p>
          <a:p>
            <a:r>
              <a:rPr lang="en-GB" dirty="0"/>
              <a:t>If not, the defence can be used. </a:t>
            </a:r>
          </a:p>
          <a:p>
            <a:endParaRPr lang="en-GB" dirty="0"/>
          </a:p>
          <a:p>
            <a:r>
              <a:rPr lang="en-GB" dirty="0"/>
              <a:t>We get further guidance from the legislation under S.76(8A).</a:t>
            </a:r>
          </a:p>
        </p:txBody>
      </p:sp>
    </p:spTree>
    <p:extLst>
      <p:ext uri="{BB962C8B-B14F-4D97-AF65-F5344CB8AC3E}">
        <p14:creationId xmlns:p14="http://schemas.microsoft.com/office/powerpoint/2010/main" val="21013073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7F39-9FCD-7D3F-5A1F-72F7136C9906}"/>
              </a:ext>
            </a:extLst>
          </p:cNvPr>
          <p:cNvSpPr>
            <a:spLocks noGrp="1"/>
          </p:cNvSpPr>
          <p:nvPr>
            <p:ph type="ctrTitle"/>
          </p:nvPr>
        </p:nvSpPr>
        <p:spPr>
          <a:xfrm>
            <a:off x="932688" y="1673352"/>
            <a:ext cx="5596128" cy="3511296"/>
          </a:xfrm>
        </p:spPr>
        <p:txBody>
          <a:bodyPr anchor="ctr">
            <a:normAutofit/>
          </a:bodyPr>
          <a:lstStyle/>
          <a:p>
            <a:r>
              <a:rPr lang="en-GB" b="1" u="sng"/>
              <a:t>Research task</a:t>
            </a:r>
          </a:p>
        </p:txBody>
      </p:sp>
      <p:sp>
        <p:nvSpPr>
          <p:cNvPr id="3" name="Content Placeholder 2">
            <a:extLst>
              <a:ext uri="{FF2B5EF4-FFF2-40B4-BE49-F238E27FC236}">
                <a16:creationId xmlns:a16="http://schemas.microsoft.com/office/drawing/2014/main" id="{22473C37-9C94-E802-93CA-343658C00585}"/>
              </a:ext>
            </a:extLst>
          </p:cNvPr>
          <p:cNvSpPr>
            <a:spLocks noGrp="1"/>
          </p:cNvSpPr>
          <p:nvPr>
            <p:ph type="subTitle" idx="1"/>
          </p:nvPr>
        </p:nvSpPr>
        <p:spPr>
          <a:xfrm>
            <a:off x="8110728" y="1674546"/>
            <a:ext cx="3401568" cy="3508908"/>
          </a:xfrm>
        </p:spPr>
        <p:txBody>
          <a:bodyPr anchor="ctr">
            <a:normAutofit/>
          </a:bodyPr>
          <a:lstStyle/>
          <a:p>
            <a:r>
              <a:rPr lang="en-GB" dirty="0"/>
              <a:t>Research S.76(5B). </a:t>
            </a:r>
          </a:p>
          <a:p>
            <a:endParaRPr lang="en-GB" dirty="0"/>
          </a:p>
          <a:p>
            <a:pPr marL="0" indent="0">
              <a:buNone/>
            </a:pPr>
            <a:endParaRPr lang="en-GB" dirty="0"/>
          </a:p>
        </p:txBody>
      </p:sp>
      <p:sp>
        <p:nvSpPr>
          <p:cNvPr id="6" name="Slide Number Placeholder 5" hidden="1">
            <a:extLst>
              <a:ext uri="{FF2B5EF4-FFF2-40B4-BE49-F238E27FC236}">
                <a16:creationId xmlns:a16="http://schemas.microsoft.com/office/drawing/2014/main" id="{1F3CF9CC-18EE-2E3E-FA98-CCDC46C95B2B}"/>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36</a:t>
            </a:fld>
            <a:endParaRPr lang="en-GB" noProof="0"/>
          </a:p>
        </p:txBody>
      </p:sp>
    </p:spTree>
    <p:extLst>
      <p:ext uri="{BB962C8B-B14F-4D97-AF65-F5344CB8AC3E}">
        <p14:creationId xmlns:p14="http://schemas.microsoft.com/office/powerpoint/2010/main" val="10598303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DFA7F-7ED1-1ABD-5E31-8A9EEA85C6B7}"/>
              </a:ext>
            </a:extLst>
          </p:cNvPr>
          <p:cNvSpPr>
            <a:spLocks noGrp="1"/>
          </p:cNvSpPr>
          <p:nvPr>
            <p:ph type="title"/>
          </p:nvPr>
        </p:nvSpPr>
        <p:spPr>
          <a:xfrm>
            <a:off x="838200" y="365125"/>
            <a:ext cx="10515600" cy="1325563"/>
          </a:xfrm>
        </p:spPr>
        <p:txBody>
          <a:bodyPr anchor="ctr">
            <a:normAutofit/>
          </a:bodyPr>
          <a:lstStyle/>
          <a:p>
            <a:pPr algn="ctr"/>
            <a:r>
              <a:rPr lang="en-GB" sz="4800" b="1" u="sng" dirty="0"/>
              <a:t>Defending your property </a:t>
            </a:r>
          </a:p>
        </p:txBody>
      </p:sp>
      <p:sp>
        <p:nvSpPr>
          <p:cNvPr id="6" name="Slide Number Placeholder 5">
            <a:extLst>
              <a:ext uri="{FF2B5EF4-FFF2-40B4-BE49-F238E27FC236}">
                <a16:creationId xmlns:a16="http://schemas.microsoft.com/office/drawing/2014/main" id="{487F10C5-0CDB-CB19-9864-41ADB8CA3BB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37</a:t>
            </a:fld>
            <a:endParaRPr lang="en-GB" noProof="0"/>
          </a:p>
        </p:txBody>
      </p:sp>
      <p:graphicFrame>
        <p:nvGraphicFramePr>
          <p:cNvPr id="18" name="Content Placeholder 2">
            <a:extLst>
              <a:ext uri="{FF2B5EF4-FFF2-40B4-BE49-F238E27FC236}">
                <a16:creationId xmlns:a16="http://schemas.microsoft.com/office/drawing/2014/main" id="{083E72DF-2818-51E5-2C01-380BE6074D60}"/>
              </a:ext>
            </a:extLst>
          </p:cNvPr>
          <p:cNvGraphicFramePr>
            <a:graphicFrameLocks noGrp="1"/>
          </p:cNvGraphicFramePr>
          <p:nvPr>
            <p:ph idx="1"/>
            <p:extLst>
              <p:ext uri="{D42A27DB-BD31-4B8C-83A1-F6EECF244321}">
                <p14:modId xmlns:p14="http://schemas.microsoft.com/office/powerpoint/2010/main" val="279824046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4649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FFAD-81AA-65E9-04B7-5CEB0D1CAD05}"/>
              </a:ext>
            </a:extLst>
          </p:cNvPr>
          <p:cNvSpPr>
            <a:spLocks noGrp="1"/>
          </p:cNvSpPr>
          <p:nvPr>
            <p:ph type="title"/>
          </p:nvPr>
        </p:nvSpPr>
        <p:spPr>
          <a:xfrm>
            <a:off x="1768928" y="2242457"/>
            <a:ext cx="3731849" cy="2373086"/>
          </a:xfrm>
        </p:spPr>
        <p:txBody>
          <a:bodyPr anchor="ctr">
            <a:normAutofit/>
          </a:bodyPr>
          <a:lstStyle/>
          <a:p>
            <a:r>
              <a:rPr lang="en-GB" b="1" u="sng" dirty="0"/>
              <a:t>Are there any problems with the defence?</a:t>
            </a:r>
            <a:endParaRPr lang="en-GB" b="1" u="sng"/>
          </a:p>
        </p:txBody>
      </p:sp>
      <p:sp>
        <p:nvSpPr>
          <p:cNvPr id="6" name="Slide Number Placeholder 5">
            <a:extLst>
              <a:ext uri="{FF2B5EF4-FFF2-40B4-BE49-F238E27FC236}">
                <a16:creationId xmlns:a16="http://schemas.microsoft.com/office/drawing/2014/main" id="{4F4BD984-702E-053D-1944-5727C14CE13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38</a:t>
            </a:fld>
            <a:endParaRPr lang="en-GB" noProof="0"/>
          </a:p>
        </p:txBody>
      </p:sp>
      <p:sp>
        <p:nvSpPr>
          <p:cNvPr id="3" name="Content Placeholder 2">
            <a:extLst>
              <a:ext uri="{FF2B5EF4-FFF2-40B4-BE49-F238E27FC236}">
                <a16:creationId xmlns:a16="http://schemas.microsoft.com/office/drawing/2014/main" id="{15A03005-A482-7034-FBF5-269A9EE4A98A}"/>
              </a:ext>
            </a:extLst>
          </p:cNvPr>
          <p:cNvSpPr>
            <a:spLocks noGrp="1"/>
          </p:cNvSpPr>
          <p:nvPr>
            <p:ph sz="quarter" idx="13"/>
          </p:nvPr>
        </p:nvSpPr>
        <p:spPr>
          <a:xfrm>
            <a:off x="6735763" y="712788"/>
            <a:ext cx="4618037" cy="5432425"/>
          </a:xfrm>
        </p:spPr>
        <p:txBody>
          <a:bodyPr anchor="ctr">
            <a:normAutofit/>
          </a:bodyPr>
          <a:lstStyle/>
          <a:p>
            <a:r>
              <a:rPr lang="en-GB" dirty="0"/>
              <a:t>There is one argument in relation to article 2 of the Human Rights Act 1998. </a:t>
            </a:r>
          </a:p>
          <a:p>
            <a:endParaRPr lang="en-GB" dirty="0"/>
          </a:p>
          <a:p>
            <a:r>
              <a:rPr lang="en-GB" dirty="0"/>
              <a:t>But we need to remember that Article 2 which is the right to life include exceptions under Article 2(2). </a:t>
            </a:r>
          </a:p>
        </p:txBody>
      </p:sp>
    </p:spTree>
    <p:extLst>
      <p:ext uri="{BB962C8B-B14F-4D97-AF65-F5344CB8AC3E}">
        <p14:creationId xmlns:p14="http://schemas.microsoft.com/office/powerpoint/2010/main" val="38392760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E476-69A2-7921-53FA-4D1BEB60334B}"/>
              </a:ext>
            </a:extLst>
          </p:cNvPr>
          <p:cNvSpPr>
            <a:spLocks noGrp="1"/>
          </p:cNvSpPr>
          <p:nvPr>
            <p:ph type="title"/>
          </p:nvPr>
        </p:nvSpPr>
        <p:spPr>
          <a:xfrm>
            <a:off x="838200" y="365125"/>
            <a:ext cx="10515600" cy="1325563"/>
          </a:xfrm>
        </p:spPr>
        <p:txBody>
          <a:bodyPr anchor="ctr">
            <a:normAutofit/>
          </a:bodyPr>
          <a:lstStyle/>
          <a:p>
            <a:r>
              <a:rPr lang="en-GB" b="1" u="sng"/>
              <a:t>Summary</a:t>
            </a:r>
          </a:p>
        </p:txBody>
      </p:sp>
      <p:sp>
        <p:nvSpPr>
          <p:cNvPr id="3" name="Content Placeholder 2">
            <a:extLst>
              <a:ext uri="{FF2B5EF4-FFF2-40B4-BE49-F238E27FC236}">
                <a16:creationId xmlns:a16="http://schemas.microsoft.com/office/drawing/2014/main" id="{7F355B46-2D7F-CD8B-F514-918674C2EBFD}"/>
              </a:ext>
            </a:extLst>
          </p:cNvPr>
          <p:cNvSpPr>
            <a:spLocks noGrp="1"/>
          </p:cNvSpPr>
          <p:nvPr>
            <p:ph sz="half" idx="1"/>
          </p:nvPr>
        </p:nvSpPr>
        <p:spPr>
          <a:xfrm>
            <a:off x="838200" y="2011680"/>
            <a:ext cx="4937760" cy="4160520"/>
          </a:xfrm>
        </p:spPr>
        <p:txBody>
          <a:bodyPr>
            <a:normAutofit/>
          </a:bodyPr>
          <a:lstStyle/>
          <a:p>
            <a:r>
              <a:rPr lang="en-GB" dirty="0"/>
              <a:t>Self-defence. </a:t>
            </a:r>
          </a:p>
          <a:p>
            <a:endParaRPr lang="en-GB" dirty="0"/>
          </a:p>
          <a:p>
            <a:r>
              <a:rPr lang="en-GB" dirty="0"/>
              <a:t>Reasonable force. </a:t>
            </a:r>
          </a:p>
          <a:p>
            <a:endParaRPr lang="en-GB" dirty="0"/>
          </a:p>
          <a:p>
            <a:r>
              <a:rPr lang="en-GB" dirty="0"/>
              <a:t>Not excessive. </a:t>
            </a:r>
          </a:p>
        </p:txBody>
      </p:sp>
      <p:pic>
        <p:nvPicPr>
          <p:cNvPr id="8" name="Graphic 7" descr="Balloons outline">
            <a:extLst>
              <a:ext uri="{FF2B5EF4-FFF2-40B4-BE49-F238E27FC236}">
                <a16:creationId xmlns:a16="http://schemas.microsoft.com/office/drawing/2014/main" id="{82EA6735-5361-0586-EE75-E9E2EE9C3FA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07708" y="2011680"/>
            <a:ext cx="4160520" cy="4160520"/>
          </a:xfrm>
          <a:prstGeom prst="rect">
            <a:avLst/>
          </a:prstGeom>
        </p:spPr>
      </p:pic>
      <p:sp>
        <p:nvSpPr>
          <p:cNvPr id="6" name="Slide Number Placeholder 5">
            <a:extLst>
              <a:ext uri="{FF2B5EF4-FFF2-40B4-BE49-F238E27FC236}">
                <a16:creationId xmlns:a16="http://schemas.microsoft.com/office/drawing/2014/main" id="{AFC91E3F-42CD-8475-7C46-338531EF5F95}"/>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39</a:t>
            </a:fld>
            <a:endParaRPr lang="en-GB" noProof="0"/>
          </a:p>
        </p:txBody>
      </p:sp>
    </p:spTree>
    <p:extLst>
      <p:ext uri="{BB962C8B-B14F-4D97-AF65-F5344CB8AC3E}">
        <p14:creationId xmlns:p14="http://schemas.microsoft.com/office/powerpoint/2010/main" val="2936990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4BA7ABF-F03D-5853-0700-43962CAFA4A5}"/>
              </a:ext>
            </a:extLst>
          </p:cNvPr>
          <p:cNvSpPr>
            <a:spLocks noGrp="1"/>
          </p:cNvSpPr>
          <p:nvPr>
            <p:ph type="title"/>
          </p:nvPr>
        </p:nvSpPr>
        <p:spPr/>
        <p:txBody>
          <a:bodyPr>
            <a:normAutofit/>
          </a:bodyPr>
          <a:lstStyle/>
          <a:p>
            <a:r>
              <a:rPr lang="en-GB" sz="5400" u="sng" dirty="0"/>
              <a:t>Thank you!</a:t>
            </a:r>
          </a:p>
        </p:txBody>
      </p:sp>
      <p:sp>
        <p:nvSpPr>
          <p:cNvPr id="6" name="Slide Number Placeholder 5">
            <a:extLst>
              <a:ext uri="{FF2B5EF4-FFF2-40B4-BE49-F238E27FC236}">
                <a16:creationId xmlns:a16="http://schemas.microsoft.com/office/drawing/2014/main" id="{4C21252C-9A3B-94A0-C7E8-C166CE14E8C2}"/>
              </a:ext>
            </a:extLst>
          </p:cNvPr>
          <p:cNvSpPr>
            <a:spLocks noGrp="1"/>
          </p:cNvSpPr>
          <p:nvPr>
            <p:ph type="sldNum" sz="quarter" idx="12"/>
          </p:nvPr>
        </p:nvSpPr>
        <p:spPr/>
        <p:txBody>
          <a:bodyPr/>
          <a:lstStyle/>
          <a:p>
            <a:pPr rtl="0"/>
            <a:fld id="{B9713C8C-8E70-45D5-AE59-23E60168254E}" type="slidenum">
              <a:rPr lang="en-GB" noProof="0" smtClean="0"/>
              <a:t>40</a:t>
            </a:fld>
            <a:endParaRPr lang="en-GB" noProof="0"/>
          </a:p>
        </p:txBody>
      </p:sp>
      <p:sp>
        <p:nvSpPr>
          <p:cNvPr id="8" name="Text Placeholder 7">
            <a:extLst>
              <a:ext uri="{FF2B5EF4-FFF2-40B4-BE49-F238E27FC236}">
                <a16:creationId xmlns:a16="http://schemas.microsoft.com/office/drawing/2014/main" id="{CD103FA8-4F20-E6B4-5AA8-A187AC0F629A}"/>
              </a:ext>
            </a:extLst>
          </p:cNvPr>
          <p:cNvSpPr>
            <a:spLocks noGrp="1"/>
          </p:cNvSpPr>
          <p:nvPr>
            <p:ph type="body" sz="quarter" idx="13"/>
          </p:nvPr>
        </p:nvSpPr>
        <p:spPr/>
        <p:txBody>
          <a:bodyPr/>
          <a:lstStyle/>
          <a:p>
            <a:r>
              <a:rPr lang="en-GB" dirty="0"/>
              <a:t>Any Questions?</a:t>
            </a:r>
          </a:p>
        </p:txBody>
      </p:sp>
    </p:spTree>
    <p:extLst>
      <p:ext uri="{BB962C8B-B14F-4D97-AF65-F5344CB8AC3E}">
        <p14:creationId xmlns:p14="http://schemas.microsoft.com/office/powerpoint/2010/main" val="861160541"/>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3.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Brush presentation</Template>
  <TotalTime>0</TotalTime>
  <Words>1721</Words>
  <Application>Microsoft Office PowerPoint</Application>
  <PresentationFormat>Widescreen</PresentationFormat>
  <Paragraphs>225</Paragraphs>
  <Slides>40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Century Gothic</vt:lpstr>
      <vt:lpstr>Elephant</vt:lpstr>
      <vt:lpstr>Brush</vt:lpstr>
      <vt:lpstr>The defence of self defence</vt:lpstr>
      <vt:lpstr>Content </vt:lpstr>
      <vt:lpstr>Aims and Learning Objectives </vt:lpstr>
      <vt:lpstr>Self defence </vt:lpstr>
      <vt:lpstr>The defence of self defence </vt:lpstr>
      <vt:lpstr>There are two areas of the defence</vt:lpstr>
      <vt:lpstr>Private defence </vt:lpstr>
      <vt:lpstr>Continued</vt:lpstr>
      <vt:lpstr>One of the key cases for self defence </vt:lpstr>
      <vt:lpstr>Continued </vt:lpstr>
      <vt:lpstr>Test for self defence </vt:lpstr>
      <vt:lpstr>Continued </vt:lpstr>
      <vt:lpstr>Continued</vt:lpstr>
      <vt:lpstr>Let’s look at each element in turn!</vt:lpstr>
      <vt:lpstr>Use of threat of force – Necessary or belief that it was </vt:lpstr>
      <vt:lpstr>Continued</vt:lpstr>
      <vt:lpstr>Continued </vt:lpstr>
      <vt:lpstr>The no duty to retreat</vt:lpstr>
      <vt:lpstr>What if there is mistaken belief?</vt:lpstr>
      <vt:lpstr>Continued</vt:lpstr>
      <vt:lpstr>What does the term reasonable force mean?</vt:lpstr>
      <vt:lpstr>Reasonable force what does it mean?</vt:lpstr>
      <vt:lpstr>Continued </vt:lpstr>
      <vt:lpstr>Continued</vt:lpstr>
      <vt:lpstr>Martin (Anthony) [2001] </vt:lpstr>
      <vt:lpstr>What if I kill someone?</vt:lpstr>
      <vt:lpstr>Why was there a need for S.76 Criminal Justice and Immigration Act 2008?</vt:lpstr>
      <vt:lpstr>Continued</vt:lpstr>
      <vt:lpstr>Let’s look at some examples</vt:lpstr>
      <vt:lpstr>Continued</vt:lpstr>
      <vt:lpstr>Defence of someone else</vt:lpstr>
      <vt:lpstr>You can use the defence</vt:lpstr>
      <vt:lpstr>Key case law</vt:lpstr>
      <vt:lpstr>What about property?</vt:lpstr>
      <vt:lpstr>S.76(5A) – Defending in your home </vt:lpstr>
      <vt:lpstr>Research task</vt:lpstr>
      <vt:lpstr>Defending your property </vt:lpstr>
      <vt:lpstr>Are there any problems with the defence?</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2024-10-30T22:33:51Z</dcterms:created>
  <dcterms:modified xsi:type="dcterms:W3CDTF">2024-11-05T08:22:10Z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