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ebp" ContentType="image/jpeg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56" r:id="rId3"/>
    <p:sldId id="257" r:id="rId4"/>
    <p:sldId id="259" r:id="rId5"/>
    <p:sldId id="294" r:id="rId6"/>
    <p:sldId id="261" r:id="rId7"/>
    <p:sldId id="271" r:id="rId8"/>
    <p:sldId id="295" r:id="rId9"/>
    <p:sldId id="272" r:id="rId10"/>
    <p:sldId id="263" r:id="rId11"/>
    <p:sldId id="296" r:id="rId12"/>
    <p:sldId id="277" r:id="rId13"/>
    <p:sldId id="278" r:id="rId14"/>
    <p:sldId id="293" r:id="rId15"/>
    <p:sldId id="275" r:id="rId16"/>
    <p:sldId id="291" r:id="rId17"/>
    <p:sldId id="298" r:id="rId18"/>
    <p:sldId id="260" r:id="rId19"/>
    <p:sldId id="264" r:id="rId20"/>
    <p:sldId id="265" r:id="rId21"/>
    <p:sldId id="266" r:id="rId22"/>
    <p:sldId id="267" r:id="rId23"/>
    <p:sldId id="269" r:id="rId24"/>
    <p:sldId id="299" r:id="rId25"/>
    <p:sldId id="25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C6EB4D-B5CD-4111-B95A-FDA92F030568}" v="21" dt="2024-01-08T11:56:50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4" autoAdjust="0"/>
    <p:restoredTop sz="78392" autoAdjust="0"/>
  </p:normalViewPr>
  <p:slideViewPr>
    <p:cSldViewPr snapToGrid="0">
      <p:cViewPr>
        <p:scale>
          <a:sx n="81" d="100"/>
          <a:sy n="81" d="100"/>
        </p:scale>
        <p:origin x="77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Wyatt" userId="c3e1212f-7374-4739-8e9f-f13855138211" providerId="ADAL" clId="{94C6EB4D-B5CD-4111-B95A-FDA92F030568}"/>
    <pc:docChg chg="undo custSel addSld delSld modSld sldOrd">
      <pc:chgData name="Jonathan Wyatt" userId="c3e1212f-7374-4739-8e9f-f13855138211" providerId="ADAL" clId="{94C6EB4D-B5CD-4111-B95A-FDA92F030568}" dt="2024-01-08T12:00:39.761" v="6073" actId="26606"/>
      <pc:docMkLst>
        <pc:docMk/>
      </pc:docMkLst>
      <pc:sldChg chg="addSp delSp modSp mod setBg">
        <pc:chgData name="Jonathan Wyatt" userId="c3e1212f-7374-4739-8e9f-f13855138211" providerId="ADAL" clId="{94C6EB4D-B5CD-4111-B95A-FDA92F030568}" dt="2024-01-08T12:00:39.761" v="6073" actId="26606"/>
        <pc:sldMkLst>
          <pc:docMk/>
          <pc:sldMk cId="740892768" sldId="257"/>
        </pc:sldMkLst>
        <pc:spChg chg="mo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2" creationId="{2A57A2FE-A020-99C6-D69E-E86CBA76FB5C}"/>
          </ac:spMkLst>
        </pc:spChg>
        <pc:spChg chg="del mo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3" creationId="{EA3AEFF8-6469-381D-6669-ECA2662531CE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9" creationId="{BACC6370-2D7E-4714-9D71-7542949D7D5D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11" creationId="{256B2C21-A230-48C0-8DF1-C46611373C44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13" creationId="{3847E18C-932D-4C95-AABA-FEC7C9499AD7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15" creationId="{3150CB11-0C61-439E-910F-5787759E72A0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17" creationId="{43F8A58B-5155-44CE-A5FF-7647B47D0A7A}"/>
          </ac:spMkLst>
        </pc:spChg>
        <pc:spChg chg="add">
          <ac:chgData name="Jonathan Wyatt" userId="c3e1212f-7374-4739-8e9f-f13855138211" providerId="ADAL" clId="{94C6EB4D-B5CD-4111-B95A-FDA92F030568}" dt="2024-01-08T12:00:39.761" v="6073" actId="26606"/>
          <ac:spMkLst>
            <pc:docMk/>
            <pc:sldMk cId="740892768" sldId="257"/>
            <ac:spMk id="19" creationId="{443F2ACA-E6D6-4028-82DD-F03C262D5DE6}"/>
          </ac:spMkLst>
        </pc:spChg>
        <pc:graphicFrameChg chg="add">
          <ac:chgData name="Jonathan Wyatt" userId="c3e1212f-7374-4739-8e9f-f13855138211" providerId="ADAL" clId="{94C6EB4D-B5CD-4111-B95A-FDA92F030568}" dt="2024-01-08T12:00:39.761" v="6073" actId="26606"/>
          <ac:graphicFrameMkLst>
            <pc:docMk/>
            <pc:sldMk cId="740892768" sldId="257"/>
            <ac:graphicFrameMk id="5" creationId="{B512F374-0F0E-DE5F-0543-21295436DE75}"/>
          </ac:graphicFrameMkLst>
        </pc:graphicFrameChg>
      </pc:sldChg>
      <pc:sldChg chg="modSp mod ord">
        <pc:chgData name="Jonathan Wyatt" userId="c3e1212f-7374-4739-8e9f-f13855138211" providerId="ADAL" clId="{94C6EB4D-B5CD-4111-B95A-FDA92F030568}" dt="2024-01-08T11:49:29.664" v="4943" actId="20577"/>
        <pc:sldMkLst>
          <pc:docMk/>
          <pc:sldMk cId="3435992750" sldId="258"/>
        </pc:sldMkLst>
        <pc:spChg chg="mod">
          <ac:chgData name="Jonathan Wyatt" userId="c3e1212f-7374-4739-8e9f-f13855138211" providerId="ADAL" clId="{94C6EB4D-B5CD-4111-B95A-FDA92F030568}" dt="2024-01-08T11:49:29.664" v="4943" actId="20577"/>
          <ac:spMkLst>
            <pc:docMk/>
            <pc:sldMk cId="3435992750" sldId="258"/>
            <ac:spMk id="3" creationId="{8D6AD654-2C84-57E4-722D-F4C829928FB6}"/>
          </ac:spMkLst>
        </pc:spChg>
      </pc:sldChg>
      <pc:sldChg chg="addSp delSp modSp mod ord setBg modNotesTx">
        <pc:chgData name="Jonathan Wyatt" userId="c3e1212f-7374-4739-8e9f-f13855138211" providerId="ADAL" clId="{94C6EB4D-B5CD-4111-B95A-FDA92F030568}" dt="2024-01-08T11:11:14.618" v="2820"/>
        <pc:sldMkLst>
          <pc:docMk/>
          <pc:sldMk cId="2569630449" sldId="260"/>
        </pc:sldMkLst>
        <pc:spChg chg="mod">
          <ac:chgData name="Jonathan Wyatt" userId="c3e1212f-7374-4739-8e9f-f13855138211" providerId="ADAL" clId="{94C6EB4D-B5CD-4111-B95A-FDA92F030568}" dt="2024-01-07T21:31:22.700" v="46" actId="962"/>
          <ac:spMkLst>
            <pc:docMk/>
            <pc:sldMk cId="2569630449" sldId="260"/>
            <ac:spMk id="2" creationId="{B829409D-F97E-5E02-419E-AC3FEFB3B714}"/>
          </ac:spMkLst>
        </pc:spChg>
        <pc:spChg chg="add del mod">
          <ac:chgData name="Jonathan Wyatt" userId="c3e1212f-7374-4739-8e9f-f13855138211" providerId="ADAL" clId="{94C6EB4D-B5CD-4111-B95A-FDA92F030568}" dt="2024-01-07T21:31:19.115" v="43" actId="26606"/>
          <ac:spMkLst>
            <pc:docMk/>
            <pc:sldMk cId="2569630449" sldId="260"/>
            <ac:spMk id="3" creationId="{0C6E4EE2-81FE-3428-716E-5A48C481C8DA}"/>
          </ac:spMkLst>
        </pc:spChg>
        <pc:spChg chg="add">
          <ac:chgData name="Jonathan Wyatt" userId="c3e1212f-7374-4739-8e9f-f13855138211" providerId="ADAL" clId="{94C6EB4D-B5CD-4111-B95A-FDA92F030568}" dt="2024-01-07T21:31:19.115" v="43" actId="26606"/>
          <ac:spMkLst>
            <pc:docMk/>
            <pc:sldMk cId="2569630449" sldId="260"/>
            <ac:spMk id="10" creationId="{B50AB553-2A96-4A92-96F2-93548E096954}"/>
          </ac:spMkLst>
        </pc:spChg>
        <pc:graphicFrameChg chg="add del">
          <ac:chgData name="Jonathan Wyatt" userId="c3e1212f-7374-4739-8e9f-f13855138211" providerId="ADAL" clId="{94C6EB4D-B5CD-4111-B95A-FDA92F030568}" dt="2024-01-07T21:31:19.099" v="42" actId="26606"/>
          <ac:graphicFrameMkLst>
            <pc:docMk/>
            <pc:sldMk cId="2569630449" sldId="260"/>
            <ac:graphicFrameMk id="5" creationId="{B2B88EF2-FF11-C71E-D761-2CA51358BF3A}"/>
          </ac:graphicFrameMkLst>
        </pc:graphicFrameChg>
        <pc:graphicFrameChg chg="add">
          <ac:chgData name="Jonathan Wyatt" userId="c3e1212f-7374-4739-8e9f-f13855138211" providerId="ADAL" clId="{94C6EB4D-B5CD-4111-B95A-FDA92F030568}" dt="2024-01-07T21:31:19.115" v="43" actId="26606"/>
          <ac:graphicFrameMkLst>
            <pc:docMk/>
            <pc:sldMk cId="2569630449" sldId="260"/>
            <ac:graphicFrameMk id="7" creationId="{44DA72D8-B255-1E0F-DC35-E7B0B2115B9D}"/>
          </ac:graphicFrameMkLst>
        </pc:graphicFrameChg>
        <pc:picChg chg="add mod">
          <ac:chgData name="Jonathan Wyatt" userId="c3e1212f-7374-4739-8e9f-f13855138211" providerId="ADAL" clId="{94C6EB4D-B5CD-4111-B95A-FDA92F030568}" dt="2024-01-07T21:31:22.700" v="45" actId="27614"/>
          <ac:picMkLst>
            <pc:docMk/>
            <pc:sldMk cId="2569630449" sldId="260"/>
            <ac:picMk id="6" creationId="{92A7087C-6B18-2ECC-495E-9DFD9311A71E}"/>
          </ac:picMkLst>
        </pc:picChg>
      </pc:sldChg>
      <pc:sldChg chg="del">
        <pc:chgData name="Jonathan Wyatt" userId="c3e1212f-7374-4739-8e9f-f13855138211" providerId="ADAL" clId="{94C6EB4D-B5CD-4111-B95A-FDA92F030568}" dt="2024-01-08T11:52:54.935" v="5097" actId="47"/>
        <pc:sldMkLst>
          <pc:docMk/>
          <pc:sldMk cId="4263390377" sldId="262"/>
        </pc:sldMkLst>
      </pc:sldChg>
      <pc:sldChg chg="ord">
        <pc:chgData name="Jonathan Wyatt" userId="c3e1212f-7374-4739-8e9f-f13855138211" providerId="ADAL" clId="{94C6EB4D-B5CD-4111-B95A-FDA92F030568}" dt="2024-01-08T11:26:58.196" v="3939"/>
        <pc:sldMkLst>
          <pc:docMk/>
          <pc:sldMk cId="1481498219" sldId="263"/>
        </pc:sldMkLst>
      </pc:sldChg>
      <pc:sldChg chg="addSp delSp modSp mod ord">
        <pc:chgData name="Jonathan Wyatt" userId="c3e1212f-7374-4739-8e9f-f13855138211" providerId="ADAL" clId="{94C6EB4D-B5CD-4111-B95A-FDA92F030568}" dt="2024-01-08T11:11:16.913" v="2822"/>
        <pc:sldMkLst>
          <pc:docMk/>
          <pc:sldMk cId="3400850885" sldId="264"/>
        </pc:sldMkLst>
        <pc:spChg chg="mod">
          <ac:chgData name="Jonathan Wyatt" userId="c3e1212f-7374-4739-8e9f-f13855138211" providerId="ADAL" clId="{94C6EB4D-B5CD-4111-B95A-FDA92F030568}" dt="2024-01-07T21:31:28.558" v="47" actId="122"/>
          <ac:spMkLst>
            <pc:docMk/>
            <pc:sldMk cId="3400850885" sldId="264"/>
            <ac:spMk id="2" creationId="{07621741-5F0D-54BD-E455-A42E9A6424EF}"/>
          </ac:spMkLst>
        </pc:spChg>
        <pc:spChg chg="del">
          <ac:chgData name="Jonathan Wyatt" userId="c3e1212f-7374-4739-8e9f-f13855138211" providerId="ADAL" clId="{94C6EB4D-B5CD-4111-B95A-FDA92F030568}" dt="2024-01-07T21:43:55.874" v="349" actId="26606"/>
          <ac:spMkLst>
            <pc:docMk/>
            <pc:sldMk cId="3400850885" sldId="264"/>
            <ac:spMk id="3" creationId="{BC12878C-1BFD-F329-2503-D08292CE8640}"/>
          </ac:spMkLst>
        </pc:spChg>
        <pc:graphicFrameChg chg="add">
          <ac:chgData name="Jonathan Wyatt" userId="c3e1212f-7374-4739-8e9f-f13855138211" providerId="ADAL" clId="{94C6EB4D-B5CD-4111-B95A-FDA92F030568}" dt="2024-01-07T21:43:55.874" v="349" actId="26606"/>
          <ac:graphicFrameMkLst>
            <pc:docMk/>
            <pc:sldMk cId="3400850885" sldId="264"/>
            <ac:graphicFrameMk id="5" creationId="{F084AAEB-E7DB-4749-83DC-705D5A0B7A06}"/>
          </ac:graphicFrameMkLst>
        </pc:graphicFrameChg>
      </pc:sldChg>
      <pc:sldChg chg="addSp delSp modSp mod ord modNotesTx">
        <pc:chgData name="Jonathan Wyatt" userId="c3e1212f-7374-4739-8e9f-f13855138211" providerId="ADAL" clId="{94C6EB4D-B5CD-4111-B95A-FDA92F030568}" dt="2024-01-08T11:11:19.018" v="2824"/>
        <pc:sldMkLst>
          <pc:docMk/>
          <pc:sldMk cId="1070777380" sldId="265"/>
        </pc:sldMkLst>
        <pc:spChg chg="mod">
          <ac:chgData name="Jonathan Wyatt" userId="c3e1212f-7374-4739-8e9f-f13855138211" providerId="ADAL" clId="{94C6EB4D-B5CD-4111-B95A-FDA92F030568}" dt="2024-01-07T21:44:27.287" v="353" actId="122"/>
          <ac:spMkLst>
            <pc:docMk/>
            <pc:sldMk cId="1070777380" sldId="265"/>
            <ac:spMk id="2" creationId="{A7D4B083-12D6-580F-CD23-5A4C8920ECF5}"/>
          </ac:spMkLst>
        </pc:spChg>
        <pc:spChg chg="del">
          <ac:chgData name="Jonathan Wyatt" userId="c3e1212f-7374-4739-8e9f-f13855138211" providerId="ADAL" clId="{94C6EB4D-B5CD-4111-B95A-FDA92F030568}" dt="2024-01-07T21:44:22.439" v="352" actId="26606"/>
          <ac:spMkLst>
            <pc:docMk/>
            <pc:sldMk cId="1070777380" sldId="265"/>
            <ac:spMk id="3" creationId="{361A133D-3BA8-0101-B10F-4125FFD0FFC5}"/>
          </ac:spMkLst>
        </pc:spChg>
        <pc:graphicFrameChg chg="add">
          <ac:chgData name="Jonathan Wyatt" userId="c3e1212f-7374-4739-8e9f-f13855138211" providerId="ADAL" clId="{94C6EB4D-B5CD-4111-B95A-FDA92F030568}" dt="2024-01-07T21:44:22.439" v="352" actId="26606"/>
          <ac:graphicFrameMkLst>
            <pc:docMk/>
            <pc:sldMk cId="1070777380" sldId="265"/>
            <ac:graphicFrameMk id="5" creationId="{234FE954-4716-329B-E758-5325F6943CF6}"/>
          </ac:graphicFrameMkLst>
        </pc:graphicFrameChg>
      </pc:sldChg>
      <pc:sldChg chg="addSp delSp mod ord modNotesTx">
        <pc:chgData name="Jonathan Wyatt" userId="c3e1212f-7374-4739-8e9f-f13855138211" providerId="ADAL" clId="{94C6EB4D-B5CD-4111-B95A-FDA92F030568}" dt="2024-01-08T11:34:08.758" v="4110" actId="20577"/>
        <pc:sldMkLst>
          <pc:docMk/>
          <pc:sldMk cId="1312110140" sldId="266"/>
        </pc:sldMkLst>
        <pc:spChg chg="del">
          <ac:chgData name="Jonathan Wyatt" userId="c3e1212f-7374-4739-8e9f-f13855138211" providerId="ADAL" clId="{94C6EB4D-B5CD-4111-B95A-FDA92F030568}" dt="2024-01-07T21:44:51.122" v="354" actId="26606"/>
          <ac:spMkLst>
            <pc:docMk/>
            <pc:sldMk cId="1312110140" sldId="266"/>
            <ac:spMk id="3" creationId="{683A1651-8D67-FB55-0174-483784A99B79}"/>
          </ac:spMkLst>
        </pc:spChg>
        <pc:graphicFrameChg chg="add">
          <ac:chgData name="Jonathan Wyatt" userId="c3e1212f-7374-4739-8e9f-f13855138211" providerId="ADAL" clId="{94C6EB4D-B5CD-4111-B95A-FDA92F030568}" dt="2024-01-07T21:44:51.122" v="354" actId="26606"/>
          <ac:graphicFrameMkLst>
            <pc:docMk/>
            <pc:sldMk cId="1312110140" sldId="266"/>
            <ac:graphicFrameMk id="5" creationId="{36E4C677-308B-CFA6-2EB4-F75B8EA0850C}"/>
          </ac:graphicFrameMkLst>
        </pc:graphicFrameChg>
      </pc:sldChg>
      <pc:sldChg chg="addSp delSp modSp mod setBg modNotesTx">
        <pc:chgData name="Jonathan Wyatt" userId="c3e1212f-7374-4739-8e9f-f13855138211" providerId="ADAL" clId="{94C6EB4D-B5CD-4111-B95A-FDA92F030568}" dt="2024-01-07T21:55:54.256" v="1624" actId="20577"/>
        <pc:sldMkLst>
          <pc:docMk/>
          <pc:sldMk cId="2926771914" sldId="267"/>
        </pc:sldMkLst>
        <pc:spChg chg="mod">
          <ac:chgData name="Jonathan Wyatt" userId="c3e1212f-7374-4739-8e9f-f13855138211" providerId="ADAL" clId="{94C6EB4D-B5CD-4111-B95A-FDA92F030568}" dt="2024-01-07T21:45:12.570" v="360" actId="122"/>
          <ac:spMkLst>
            <pc:docMk/>
            <pc:sldMk cId="2926771914" sldId="267"/>
            <ac:spMk id="2" creationId="{F12C14F3-A94D-8CA4-7005-478F97794646}"/>
          </ac:spMkLst>
        </pc:spChg>
        <pc:spChg chg="del mod">
          <ac:chgData name="Jonathan Wyatt" userId="c3e1212f-7374-4739-8e9f-f13855138211" providerId="ADAL" clId="{94C6EB4D-B5CD-4111-B95A-FDA92F030568}" dt="2024-01-07T21:45:09.954" v="359" actId="26606"/>
          <ac:spMkLst>
            <pc:docMk/>
            <pc:sldMk cId="2926771914" sldId="267"/>
            <ac:spMk id="3" creationId="{A9117E72-D3E7-596A-6923-2F9FC226EEEB}"/>
          </ac:spMkLst>
        </pc:spChg>
        <pc:grpChg chg="add del">
          <ac:chgData name="Jonathan Wyatt" userId="c3e1212f-7374-4739-8e9f-f13855138211" providerId="ADAL" clId="{94C6EB4D-B5CD-4111-B95A-FDA92F030568}" dt="2024-01-07T21:45:09.915" v="358" actId="26606"/>
          <ac:grpSpMkLst>
            <pc:docMk/>
            <pc:sldMk cId="2926771914" sldId="267"/>
            <ac:grpSpMk id="10" creationId="{16C73AF9-0D33-5C66-5D79-0D0129904B31}"/>
          </ac:grpSpMkLst>
        </pc:grpChg>
        <pc:graphicFrameChg chg="add">
          <ac:chgData name="Jonathan Wyatt" userId="c3e1212f-7374-4739-8e9f-f13855138211" providerId="ADAL" clId="{94C6EB4D-B5CD-4111-B95A-FDA92F030568}" dt="2024-01-07T21:45:09.954" v="359" actId="26606"/>
          <ac:graphicFrameMkLst>
            <pc:docMk/>
            <pc:sldMk cId="2926771914" sldId="267"/>
            <ac:graphicFrameMk id="5" creationId="{ED0FCCCF-7B6C-0FDD-2AFC-4E17F3FF34E2}"/>
          </ac:graphicFrameMkLst>
        </pc:graphicFrameChg>
        <pc:picChg chg="add del">
          <ac:chgData name="Jonathan Wyatt" userId="c3e1212f-7374-4739-8e9f-f13855138211" providerId="ADAL" clId="{94C6EB4D-B5CD-4111-B95A-FDA92F030568}" dt="2024-01-07T21:45:09.915" v="358" actId="26606"/>
          <ac:picMkLst>
            <pc:docMk/>
            <pc:sldMk cId="2926771914" sldId="267"/>
            <ac:picMk id="7" creationId="{047882A2-2F42-0D25-6C57-76DC11119E21}"/>
          </ac:picMkLst>
        </pc:picChg>
      </pc:sldChg>
      <pc:sldChg chg="delSp del ord">
        <pc:chgData name="Jonathan Wyatt" userId="c3e1212f-7374-4739-8e9f-f13855138211" providerId="ADAL" clId="{94C6EB4D-B5CD-4111-B95A-FDA92F030568}" dt="2024-01-08T11:59:27.373" v="5893" actId="47"/>
        <pc:sldMkLst>
          <pc:docMk/>
          <pc:sldMk cId="4013010775" sldId="268"/>
        </pc:sldMkLst>
        <pc:picChg chg="del">
          <ac:chgData name="Jonathan Wyatt" userId="c3e1212f-7374-4739-8e9f-f13855138211" providerId="ADAL" clId="{94C6EB4D-B5CD-4111-B95A-FDA92F030568}" dt="2024-01-08T11:27:57.388" v="3940"/>
          <ac:picMkLst>
            <pc:docMk/>
            <pc:sldMk cId="4013010775" sldId="268"/>
            <ac:picMk id="4" creationId="{D9B2E0B7-7645-BDF1-8245-0F8FF5CC02D1}"/>
          </ac:picMkLst>
        </pc:picChg>
      </pc:sldChg>
      <pc:sldChg chg="addSp delSp modSp mod setBg modNotesTx">
        <pc:chgData name="Jonathan Wyatt" userId="c3e1212f-7374-4739-8e9f-f13855138211" providerId="ADAL" clId="{94C6EB4D-B5CD-4111-B95A-FDA92F030568}" dt="2024-01-08T11:53:00.157" v="5106" actId="20577"/>
        <pc:sldMkLst>
          <pc:docMk/>
          <pc:sldMk cId="1698961598" sldId="269"/>
        </pc:sldMkLst>
        <pc:spChg chg="mod">
          <ac:chgData name="Jonathan Wyatt" userId="c3e1212f-7374-4739-8e9f-f13855138211" providerId="ADAL" clId="{94C6EB4D-B5CD-4111-B95A-FDA92F030568}" dt="2024-01-08T11:53:00.157" v="5106" actId="20577"/>
          <ac:spMkLst>
            <pc:docMk/>
            <pc:sldMk cId="1698961598" sldId="269"/>
            <ac:spMk id="2" creationId="{810408B2-EC3C-1970-7434-3D7F8FECF4CD}"/>
          </ac:spMkLst>
        </pc:spChg>
        <pc:spChg chg="del mod">
          <ac:chgData name="Jonathan Wyatt" userId="c3e1212f-7374-4739-8e9f-f13855138211" providerId="ADAL" clId="{94C6EB4D-B5CD-4111-B95A-FDA92F030568}" dt="2024-01-08T11:52:19.041" v="5056" actId="26606"/>
          <ac:spMkLst>
            <pc:docMk/>
            <pc:sldMk cId="1698961598" sldId="269"/>
            <ac:spMk id="3" creationId="{B31F189A-34FA-2A32-81EC-E97720B4E151}"/>
          </ac:spMkLst>
        </pc:spChg>
        <pc:spChg chg="add del">
          <ac:chgData name="Jonathan Wyatt" userId="c3e1212f-7374-4739-8e9f-f13855138211" providerId="ADAL" clId="{94C6EB4D-B5CD-4111-B95A-FDA92F030568}" dt="2024-01-08T11:52:24.414" v="5058" actId="26606"/>
          <ac:spMkLst>
            <pc:docMk/>
            <pc:sldMk cId="1698961598" sldId="269"/>
            <ac:spMk id="10" creationId="{B50AB553-2A96-4A92-96F2-93548E096954}"/>
          </ac:spMkLst>
        </pc:spChg>
        <pc:spChg chg="add">
          <ac:chgData name="Jonathan Wyatt" userId="c3e1212f-7374-4739-8e9f-f13855138211" providerId="ADAL" clId="{94C6EB4D-B5CD-4111-B95A-FDA92F030568}" dt="2024-01-08T11:52:24.414" v="5058" actId="26606"/>
          <ac:spMkLst>
            <pc:docMk/>
            <pc:sldMk cId="1698961598" sldId="269"/>
            <ac:spMk id="15" creationId="{B50AB553-2A96-4A92-96F2-93548E096954}"/>
          </ac:spMkLst>
        </pc:spChg>
        <pc:graphicFrameChg chg="add mod modGraphic">
          <ac:chgData name="Jonathan Wyatt" userId="c3e1212f-7374-4739-8e9f-f13855138211" providerId="ADAL" clId="{94C6EB4D-B5CD-4111-B95A-FDA92F030568}" dt="2024-01-08T11:52:24.414" v="5058" actId="26606"/>
          <ac:graphicFrameMkLst>
            <pc:docMk/>
            <pc:sldMk cId="1698961598" sldId="269"/>
            <ac:graphicFrameMk id="5" creationId="{CE7F5945-0494-D49A-D076-1F7316832359}"/>
          </ac:graphicFrameMkLst>
        </pc:graphicFrameChg>
        <pc:picChg chg="add mod">
          <ac:chgData name="Jonathan Wyatt" userId="c3e1212f-7374-4739-8e9f-f13855138211" providerId="ADAL" clId="{94C6EB4D-B5CD-4111-B95A-FDA92F030568}" dt="2024-01-08T11:52:24.414" v="5058" actId="26606"/>
          <ac:picMkLst>
            <pc:docMk/>
            <pc:sldMk cId="1698961598" sldId="269"/>
            <ac:picMk id="6" creationId="{4EADB7DD-9549-6B15-F5EC-668462A9E533}"/>
          </ac:picMkLst>
        </pc:picChg>
      </pc:sldChg>
      <pc:sldChg chg="del">
        <pc:chgData name="Jonathan Wyatt" userId="c3e1212f-7374-4739-8e9f-f13855138211" providerId="ADAL" clId="{94C6EB4D-B5CD-4111-B95A-FDA92F030568}" dt="2024-01-08T11:59:28.189" v="5894" actId="47"/>
        <pc:sldMkLst>
          <pc:docMk/>
          <pc:sldMk cId="4151516882" sldId="270"/>
        </pc:sldMkLst>
      </pc:sldChg>
      <pc:sldChg chg="addSp delSp modSp new mod ord setBg modNotesTx">
        <pc:chgData name="Jonathan Wyatt" userId="c3e1212f-7374-4739-8e9f-f13855138211" providerId="ADAL" clId="{94C6EB4D-B5CD-4111-B95A-FDA92F030568}" dt="2024-01-08T08:50:54.304" v="2168" actId="20577"/>
        <pc:sldMkLst>
          <pc:docMk/>
          <pc:sldMk cId="609765753" sldId="271"/>
        </pc:sldMkLst>
        <pc:spChg chg="mod">
          <ac:chgData name="Jonathan Wyatt" userId="c3e1212f-7374-4739-8e9f-f13855138211" providerId="ADAL" clId="{94C6EB4D-B5CD-4111-B95A-FDA92F030568}" dt="2024-01-07T22:02:25.724" v="1658" actId="20577"/>
          <ac:spMkLst>
            <pc:docMk/>
            <pc:sldMk cId="609765753" sldId="271"/>
            <ac:spMk id="2" creationId="{8B5ED3FE-9C9D-E3C0-1F2A-6C44E9179A13}"/>
          </ac:spMkLst>
        </pc:spChg>
        <pc:spChg chg="del">
          <ac:chgData name="Jonathan Wyatt" userId="c3e1212f-7374-4739-8e9f-f13855138211" providerId="ADAL" clId="{94C6EB4D-B5CD-4111-B95A-FDA92F030568}" dt="2024-01-07T21:35:20.213" v="83"/>
          <ac:spMkLst>
            <pc:docMk/>
            <pc:sldMk cId="609765753" sldId="271"/>
            <ac:spMk id="3" creationId="{69E6BEAD-4515-051E-B77B-500CB68BC1B6}"/>
          </ac:spMkLst>
        </pc:spChg>
        <pc:grpChg chg="add">
          <ac:chgData name="Jonathan Wyatt" userId="c3e1212f-7374-4739-8e9f-f13855138211" providerId="ADAL" clId="{94C6EB4D-B5CD-4111-B95A-FDA92F030568}" dt="2024-01-07T21:35:23.985" v="84" actId="26606"/>
          <ac:grpSpMkLst>
            <pc:docMk/>
            <pc:sldMk cId="609765753" sldId="271"/>
            <ac:grpSpMk id="9" creationId="{0E76F6F3-F5F0-B26D-1B63-73AD0299B731}"/>
          </ac:grpSpMkLst>
        </pc:grpChg>
        <pc:picChg chg="add mod">
          <ac:chgData name="Jonathan Wyatt" userId="c3e1212f-7374-4739-8e9f-f13855138211" providerId="ADAL" clId="{94C6EB4D-B5CD-4111-B95A-FDA92F030568}" dt="2024-01-07T21:35:30.821" v="86" actId="27614"/>
          <ac:picMkLst>
            <pc:docMk/>
            <pc:sldMk cId="609765753" sldId="271"/>
            <ac:picMk id="4" creationId="{68FF19C5-0BBE-5D44-8974-68ABAC102C31}"/>
          </ac:picMkLst>
        </pc:picChg>
      </pc:sldChg>
      <pc:sldChg chg="addSp delSp modSp new mod ord modNotesTx">
        <pc:chgData name="Jonathan Wyatt" userId="c3e1212f-7374-4739-8e9f-f13855138211" providerId="ADAL" clId="{94C6EB4D-B5CD-4111-B95A-FDA92F030568}" dt="2024-01-08T11:24:46.609" v="3789" actId="20577"/>
        <pc:sldMkLst>
          <pc:docMk/>
          <pc:sldMk cId="1089640522" sldId="272"/>
        </pc:sldMkLst>
        <pc:spChg chg="mod">
          <ac:chgData name="Jonathan Wyatt" userId="c3e1212f-7374-4739-8e9f-f13855138211" providerId="ADAL" clId="{94C6EB4D-B5CD-4111-B95A-FDA92F030568}" dt="2024-01-08T11:21:38.738" v="3093" actId="20577"/>
          <ac:spMkLst>
            <pc:docMk/>
            <pc:sldMk cId="1089640522" sldId="272"/>
            <ac:spMk id="2" creationId="{3154A882-4F0A-70C3-C602-A1FEC46621F2}"/>
          </ac:spMkLst>
        </pc:spChg>
        <pc:spChg chg="del">
          <ac:chgData name="Jonathan Wyatt" userId="c3e1212f-7374-4739-8e9f-f13855138211" providerId="ADAL" clId="{94C6EB4D-B5CD-4111-B95A-FDA92F030568}" dt="2024-01-07T21:37:51.503" v="190"/>
          <ac:spMkLst>
            <pc:docMk/>
            <pc:sldMk cId="1089640522" sldId="272"/>
            <ac:spMk id="3" creationId="{D18E3962-03EA-CEFE-B540-44A3351DA9F0}"/>
          </ac:spMkLst>
        </pc:spChg>
        <pc:picChg chg="add mod">
          <ac:chgData name="Jonathan Wyatt" userId="c3e1212f-7374-4739-8e9f-f13855138211" providerId="ADAL" clId="{94C6EB4D-B5CD-4111-B95A-FDA92F030568}" dt="2024-01-08T11:23:16.265" v="3430" actId="1076"/>
          <ac:picMkLst>
            <pc:docMk/>
            <pc:sldMk cId="1089640522" sldId="272"/>
            <ac:picMk id="4" creationId="{5403F968-1893-CB41-1619-3E86A126F8B1}"/>
          </ac:picMkLst>
        </pc:picChg>
      </pc:sldChg>
      <pc:sldChg chg="new del">
        <pc:chgData name="Jonathan Wyatt" userId="c3e1212f-7374-4739-8e9f-f13855138211" providerId="ADAL" clId="{94C6EB4D-B5CD-4111-B95A-FDA92F030568}" dt="2024-01-08T11:11:30.136" v="2827" actId="47"/>
        <pc:sldMkLst>
          <pc:docMk/>
          <pc:sldMk cId="94786811" sldId="273"/>
        </pc:sldMkLst>
      </pc:sldChg>
      <pc:sldChg chg="addSp delSp modSp new del">
        <pc:chgData name="Jonathan Wyatt" userId="c3e1212f-7374-4739-8e9f-f13855138211" providerId="ADAL" clId="{94C6EB4D-B5CD-4111-B95A-FDA92F030568}" dt="2024-01-08T11:21:07.847" v="3057" actId="47"/>
        <pc:sldMkLst>
          <pc:docMk/>
          <pc:sldMk cId="2915354108" sldId="274"/>
        </pc:sldMkLst>
        <pc:spChg chg="add del">
          <ac:chgData name="Jonathan Wyatt" userId="c3e1212f-7374-4739-8e9f-f13855138211" providerId="ADAL" clId="{94C6EB4D-B5CD-4111-B95A-FDA92F030568}" dt="2024-01-07T21:46:47.286" v="363"/>
          <ac:spMkLst>
            <pc:docMk/>
            <pc:sldMk cId="2915354108" sldId="274"/>
            <ac:spMk id="3" creationId="{1B147938-CE86-9515-DC22-77E12C5D599D}"/>
          </ac:spMkLst>
        </pc:spChg>
        <pc:picChg chg="add del mod">
          <ac:chgData name="Jonathan Wyatt" userId="c3e1212f-7374-4739-8e9f-f13855138211" providerId="ADAL" clId="{94C6EB4D-B5CD-4111-B95A-FDA92F030568}" dt="2024-01-07T21:46:47.286" v="363"/>
          <ac:picMkLst>
            <pc:docMk/>
            <pc:sldMk cId="2915354108" sldId="274"/>
            <ac:picMk id="4" creationId="{6441C49F-DBB8-7DBD-9DF5-BC8DB2473AA6}"/>
          </ac:picMkLst>
        </pc:picChg>
      </pc:sldChg>
      <pc:sldChg chg="addSp delSp modSp add mod ord setBg setClrOvrMap delDesignElem">
        <pc:chgData name="Jonathan Wyatt" userId="c3e1212f-7374-4739-8e9f-f13855138211" providerId="ADAL" clId="{94C6EB4D-B5CD-4111-B95A-FDA92F030568}" dt="2024-01-07T21:58:35.692" v="1628" actId="122"/>
        <pc:sldMkLst>
          <pc:docMk/>
          <pc:sldMk cId="752769953" sldId="275"/>
        </pc:sldMkLst>
        <pc:spChg chg="mod">
          <ac:chgData name="Jonathan Wyatt" userId="c3e1212f-7374-4739-8e9f-f13855138211" providerId="ADAL" clId="{94C6EB4D-B5CD-4111-B95A-FDA92F030568}" dt="2024-01-07T21:58:35.692" v="1628" actId="122"/>
          <ac:spMkLst>
            <pc:docMk/>
            <pc:sldMk cId="752769953" sldId="275"/>
            <ac:spMk id="2" creationId="{DFBE5487-0CAE-2000-0E6A-CF8D5F15ABC5}"/>
          </ac:spMkLst>
        </pc:spChg>
        <pc:spChg chg="del">
          <ac:chgData name="Jonathan Wyatt" userId="c3e1212f-7374-4739-8e9f-f13855138211" providerId="ADAL" clId="{94C6EB4D-B5CD-4111-B95A-FDA92F030568}" dt="2024-01-07T21:46:50.156" v="365"/>
          <ac:spMkLst>
            <pc:docMk/>
            <pc:sldMk cId="752769953" sldId="275"/>
            <ac:spMk id="9" creationId="{81C8C0F4-5C44-4C3F-B321-5CB3E2BABC2C}"/>
          </ac:spMkLst>
        </pc:spChg>
        <pc:spChg chg="add del">
          <ac:chgData name="Jonathan Wyatt" userId="c3e1212f-7374-4739-8e9f-f13855138211" providerId="ADAL" clId="{94C6EB4D-B5CD-4111-B95A-FDA92F030568}" dt="2024-01-07T21:58:31.440" v="1626" actId="26606"/>
          <ac:spMkLst>
            <pc:docMk/>
            <pc:sldMk cId="752769953" sldId="275"/>
            <ac:spMk id="10" creationId="{9228552E-C8B1-4A80-8448-0787CE0FC704}"/>
          </ac:spMkLst>
        </pc:spChg>
        <pc:spChg chg="add">
          <ac:chgData name="Jonathan Wyatt" userId="c3e1212f-7374-4739-8e9f-f13855138211" providerId="ADAL" clId="{94C6EB4D-B5CD-4111-B95A-FDA92F030568}" dt="2024-01-07T21:58:31.456" v="1627" actId="26606"/>
          <ac:spMkLst>
            <pc:docMk/>
            <pc:sldMk cId="752769953" sldId="275"/>
            <ac:spMk id="12" creationId="{7E2BE7F7-CA89-4002-ACCE-A478AEA24F5E}"/>
          </ac:spMkLst>
        </pc:spChg>
        <pc:spChg chg="add">
          <ac:chgData name="Jonathan Wyatt" userId="c3e1212f-7374-4739-8e9f-f13855138211" providerId="ADAL" clId="{94C6EB4D-B5CD-4111-B95A-FDA92F030568}" dt="2024-01-07T21:58:31.456" v="1627" actId="26606"/>
          <ac:spMkLst>
            <pc:docMk/>
            <pc:sldMk cId="752769953" sldId="275"/>
            <ac:spMk id="13" creationId="{1A9F7B4E-B03D-4F64-BE33-00D074458D45}"/>
          </ac:spMkLst>
        </pc:spChg>
        <pc:graphicFrameChg chg="mod modGraphic">
          <ac:chgData name="Jonathan Wyatt" userId="c3e1212f-7374-4739-8e9f-f13855138211" providerId="ADAL" clId="{94C6EB4D-B5CD-4111-B95A-FDA92F030568}" dt="2024-01-07T21:58:31.456" v="1627" actId="26606"/>
          <ac:graphicFrameMkLst>
            <pc:docMk/>
            <pc:sldMk cId="752769953" sldId="275"/>
            <ac:graphicFrameMk id="5" creationId="{1EF01293-233D-1309-031A-603178C5E512}"/>
          </ac:graphicFrameMkLst>
        </pc:graphicFrameChg>
      </pc:sldChg>
      <pc:sldChg chg="modSp new del mod">
        <pc:chgData name="Jonathan Wyatt" userId="c3e1212f-7374-4739-8e9f-f13855138211" providerId="ADAL" clId="{94C6EB4D-B5CD-4111-B95A-FDA92F030568}" dt="2024-01-08T11:11:56.707" v="2830" actId="47"/>
        <pc:sldMkLst>
          <pc:docMk/>
          <pc:sldMk cId="1237274014" sldId="276"/>
        </pc:sldMkLst>
        <pc:spChg chg="mod">
          <ac:chgData name="Jonathan Wyatt" userId="c3e1212f-7374-4739-8e9f-f13855138211" providerId="ADAL" clId="{94C6EB4D-B5CD-4111-B95A-FDA92F030568}" dt="2024-01-07T22:04:30.204" v="1840" actId="20577"/>
          <ac:spMkLst>
            <pc:docMk/>
            <pc:sldMk cId="1237274014" sldId="276"/>
            <ac:spMk id="2" creationId="{AF5B6356-CCF9-2847-1702-99C8E0BF1F22}"/>
          </ac:spMkLst>
        </pc:spChg>
      </pc:sldChg>
      <pc:sldChg chg="addSp modSp mod ord setBg setClrOvrMap delDesignElem modNotesTx">
        <pc:chgData name="Jonathan Wyatt" userId="c3e1212f-7374-4739-8e9f-f13855138211" providerId="ADAL" clId="{94C6EB4D-B5CD-4111-B95A-FDA92F030568}" dt="2024-01-08T11:10:51.771" v="2814"/>
        <pc:sldMkLst>
          <pc:docMk/>
          <pc:sldMk cId="134905552" sldId="277"/>
        </pc:sldMkLst>
        <pc:spChg chg="mod">
          <ac:chgData name="Jonathan Wyatt" userId="c3e1212f-7374-4739-8e9f-f13855138211" providerId="ADAL" clId="{94C6EB4D-B5CD-4111-B95A-FDA92F030568}" dt="2024-01-07T22:05:26.496" v="1842" actId="26606"/>
          <ac:spMkLst>
            <pc:docMk/>
            <pc:sldMk cId="134905552" sldId="277"/>
            <ac:spMk id="2" creationId="{4308ECD9-410D-0862-EDA1-E32707004308}"/>
          </ac:spMkLst>
        </pc:spChg>
        <pc:spChg chg="add">
          <ac:chgData name="Jonathan Wyatt" userId="c3e1212f-7374-4739-8e9f-f13855138211" providerId="ADAL" clId="{94C6EB4D-B5CD-4111-B95A-FDA92F030568}" dt="2024-01-07T22:05:26.496" v="1842" actId="26606"/>
          <ac:spMkLst>
            <pc:docMk/>
            <pc:sldMk cId="134905552" sldId="277"/>
            <ac:spMk id="10" creationId="{A3EFF7B1-6CB7-47D1-AD37-B870CA2B2151}"/>
          </ac:spMkLst>
        </pc:spChg>
        <pc:spChg chg="add">
          <ac:chgData name="Jonathan Wyatt" userId="c3e1212f-7374-4739-8e9f-f13855138211" providerId="ADAL" clId="{94C6EB4D-B5CD-4111-B95A-FDA92F030568}" dt="2024-01-07T22:05:26.496" v="1842" actId="26606"/>
          <ac:spMkLst>
            <pc:docMk/>
            <pc:sldMk cId="134905552" sldId="277"/>
            <ac:spMk id="12" creationId="{7FA2962B-21B6-4689-A95D-A8FF6ADE47F1}"/>
          </ac:spMkLst>
        </pc:spChg>
        <pc:spChg chg="add">
          <ac:chgData name="Jonathan Wyatt" userId="c3e1212f-7374-4739-8e9f-f13855138211" providerId="ADAL" clId="{94C6EB4D-B5CD-4111-B95A-FDA92F030568}" dt="2024-01-07T22:05:26.496" v="1842" actId="26606"/>
          <ac:spMkLst>
            <pc:docMk/>
            <pc:sldMk cId="134905552" sldId="277"/>
            <ac:spMk id="28" creationId="{A00D2CE1-35C1-46E6-BD59-CEE668BD90F4}"/>
          </ac:spMkLst>
        </pc:spChg>
        <pc:spChg chg="add">
          <ac:chgData name="Jonathan Wyatt" userId="c3e1212f-7374-4739-8e9f-f13855138211" providerId="ADAL" clId="{94C6EB4D-B5CD-4111-B95A-FDA92F030568}" dt="2024-01-07T22:05:26.496" v="1842" actId="26606"/>
          <ac:spMkLst>
            <pc:docMk/>
            <pc:sldMk cId="134905552" sldId="277"/>
            <ac:spMk id="36" creationId="{E18403B7-F2C7-4C07-8522-21C31910902C}"/>
          </ac:spMkLst>
        </pc:spChg>
        <pc:grpChg chg="add">
          <ac:chgData name="Jonathan Wyatt" userId="c3e1212f-7374-4739-8e9f-f13855138211" providerId="ADAL" clId="{94C6EB4D-B5CD-4111-B95A-FDA92F030568}" dt="2024-01-07T22:05:26.496" v="1842" actId="26606"/>
          <ac:grpSpMkLst>
            <pc:docMk/>
            <pc:sldMk cId="134905552" sldId="277"/>
            <ac:grpSpMk id="14" creationId="{A745280D-ED36-41FE-8EB1-CE597C99CFE8}"/>
          </ac:grpSpMkLst>
        </pc:grpChg>
        <pc:grpChg chg="add">
          <ac:chgData name="Jonathan Wyatt" userId="c3e1212f-7374-4739-8e9f-f13855138211" providerId="ADAL" clId="{94C6EB4D-B5CD-4111-B95A-FDA92F030568}" dt="2024-01-07T22:05:26.496" v="1842" actId="26606"/>
          <ac:grpSpMkLst>
            <pc:docMk/>
            <pc:sldMk cId="134905552" sldId="277"/>
            <ac:grpSpMk id="20" creationId="{80E95A5C-1E97-41C3-9DEC-245FF6DEBF1F}"/>
          </ac:grpSpMkLst>
        </pc:grpChg>
        <pc:grpChg chg="add">
          <ac:chgData name="Jonathan Wyatt" userId="c3e1212f-7374-4739-8e9f-f13855138211" providerId="ADAL" clId="{94C6EB4D-B5CD-4111-B95A-FDA92F030568}" dt="2024-01-07T22:05:26.496" v="1842" actId="26606"/>
          <ac:grpSpMkLst>
            <pc:docMk/>
            <pc:sldMk cId="134905552" sldId="277"/>
            <ac:grpSpMk id="30" creationId="{A58DCE86-9AE1-46D1-96D6-04B8B3EDF6FA}"/>
          </ac:grpSpMkLst>
        </pc:grpChg>
        <pc:grpChg chg="add">
          <ac:chgData name="Jonathan Wyatt" userId="c3e1212f-7374-4739-8e9f-f13855138211" providerId="ADAL" clId="{94C6EB4D-B5CD-4111-B95A-FDA92F030568}" dt="2024-01-07T22:05:26.496" v="1842" actId="26606"/>
          <ac:grpSpMkLst>
            <pc:docMk/>
            <pc:sldMk cId="134905552" sldId="277"/>
            <ac:grpSpMk id="38" creationId="{23B58CC6-A99E-43AF-A467-256F19287FB8}"/>
          </ac:grpSpMkLst>
        </pc:grpChg>
        <pc:graphicFrameChg chg="mod modGraphic">
          <ac:chgData name="Jonathan Wyatt" userId="c3e1212f-7374-4739-8e9f-f13855138211" providerId="ADAL" clId="{94C6EB4D-B5CD-4111-B95A-FDA92F030568}" dt="2024-01-07T22:05:26.496" v="1842" actId="26606"/>
          <ac:graphicFrameMkLst>
            <pc:docMk/>
            <pc:sldMk cId="134905552" sldId="277"/>
            <ac:graphicFrameMk id="5" creationId="{96E3C3CB-880D-4C98-DF0E-485A13E87342}"/>
          </ac:graphicFrameMkLst>
        </pc:graphicFrameChg>
      </pc:sldChg>
      <pc:sldChg chg="addSp modSp mod ord setBg setClrOvrMap delDesignElem">
        <pc:chgData name="Jonathan Wyatt" userId="c3e1212f-7374-4739-8e9f-f13855138211" providerId="ADAL" clId="{94C6EB4D-B5CD-4111-B95A-FDA92F030568}" dt="2024-01-08T11:10:55.775" v="2816"/>
        <pc:sldMkLst>
          <pc:docMk/>
          <pc:sldMk cId="3160214257" sldId="278"/>
        </pc:sldMkLst>
        <pc:spChg chg="mod">
          <ac:chgData name="Jonathan Wyatt" userId="c3e1212f-7374-4739-8e9f-f13855138211" providerId="ADAL" clId="{94C6EB4D-B5CD-4111-B95A-FDA92F030568}" dt="2024-01-07T22:06:56.194" v="1951" actId="26606"/>
          <ac:spMkLst>
            <pc:docMk/>
            <pc:sldMk cId="3160214257" sldId="278"/>
            <ac:spMk id="2" creationId="{D6E99466-1821-4297-6AC5-14462C2629C7}"/>
          </ac:spMkLst>
        </pc:spChg>
        <pc:spChg chg="add">
          <ac:chgData name="Jonathan Wyatt" userId="c3e1212f-7374-4739-8e9f-f13855138211" providerId="ADAL" clId="{94C6EB4D-B5CD-4111-B95A-FDA92F030568}" dt="2024-01-07T22:06:56.194" v="1951" actId="26606"/>
          <ac:spMkLst>
            <pc:docMk/>
            <pc:sldMk cId="3160214257" sldId="278"/>
            <ac:spMk id="10" creationId="{A3EFF7B1-6CB7-47D1-AD37-B870CA2B2151}"/>
          </ac:spMkLst>
        </pc:spChg>
        <pc:spChg chg="add">
          <ac:chgData name="Jonathan Wyatt" userId="c3e1212f-7374-4739-8e9f-f13855138211" providerId="ADAL" clId="{94C6EB4D-B5CD-4111-B95A-FDA92F030568}" dt="2024-01-07T22:06:56.194" v="1951" actId="26606"/>
          <ac:spMkLst>
            <pc:docMk/>
            <pc:sldMk cId="3160214257" sldId="278"/>
            <ac:spMk id="12" creationId="{7FA2962B-21B6-4689-A95D-A8FF6ADE47F1}"/>
          </ac:spMkLst>
        </pc:spChg>
        <pc:spChg chg="add">
          <ac:chgData name="Jonathan Wyatt" userId="c3e1212f-7374-4739-8e9f-f13855138211" providerId="ADAL" clId="{94C6EB4D-B5CD-4111-B95A-FDA92F030568}" dt="2024-01-07T22:06:56.194" v="1951" actId="26606"/>
          <ac:spMkLst>
            <pc:docMk/>
            <pc:sldMk cId="3160214257" sldId="278"/>
            <ac:spMk id="28" creationId="{A00D2CE1-35C1-46E6-BD59-CEE668BD90F4}"/>
          </ac:spMkLst>
        </pc:spChg>
        <pc:spChg chg="add">
          <ac:chgData name="Jonathan Wyatt" userId="c3e1212f-7374-4739-8e9f-f13855138211" providerId="ADAL" clId="{94C6EB4D-B5CD-4111-B95A-FDA92F030568}" dt="2024-01-07T22:06:56.194" v="1951" actId="26606"/>
          <ac:spMkLst>
            <pc:docMk/>
            <pc:sldMk cId="3160214257" sldId="278"/>
            <ac:spMk id="36" creationId="{E18403B7-F2C7-4C07-8522-21C31910902C}"/>
          </ac:spMkLst>
        </pc:spChg>
        <pc:grpChg chg="add">
          <ac:chgData name="Jonathan Wyatt" userId="c3e1212f-7374-4739-8e9f-f13855138211" providerId="ADAL" clId="{94C6EB4D-B5CD-4111-B95A-FDA92F030568}" dt="2024-01-07T22:06:56.194" v="1951" actId="26606"/>
          <ac:grpSpMkLst>
            <pc:docMk/>
            <pc:sldMk cId="3160214257" sldId="278"/>
            <ac:grpSpMk id="14" creationId="{A745280D-ED36-41FE-8EB1-CE597C99CFE8}"/>
          </ac:grpSpMkLst>
        </pc:grpChg>
        <pc:grpChg chg="add">
          <ac:chgData name="Jonathan Wyatt" userId="c3e1212f-7374-4739-8e9f-f13855138211" providerId="ADAL" clId="{94C6EB4D-B5CD-4111-B95A-FDA92F030568}" dt="2024-01-07T22:06:56.194" v="1951" actId="26606"/>
          <ac:grpSpMkLst>
            <pc:docMk/>
            <pc:sldMk cId="3160214257" sldId="278"/>
            <ac:grpSpMk id="20" creationId="{80E95A5C-1E97-41C3-9DEC-245FF6DEBF1F}"/>
          </ac:grpSpMkLst>
        </pc:grpChg>
        <pc:grpChg chg="add">
          <ac:chgData name="Jonathan Wyatt" userId="c3e1212f-7374-4739-8e9f-f13855138211" providerId="ADAL" clId="{94C6EB4D-B5CD-4111-B95A-FDA92F030568}" dt="2024-01-07T22:06:56.194" v="1951" actId="26606"/>
          <ac:grpSpMkLst>
            <pc:docMk/>
            <pc:sldMk cId="3160214257" sldId="278"/>
            <ac:grpSpMk id="30" creationId="{A58DCE86-9AE1-46D1-96D6-04B8B3EDF6FA}"/>
          </ac:grpSpMkLst>
        </pc:grpChg>
        <pc:grpChg chg="add">
          <ac:chgData name="Jonathan Wyatt" userId="c3e1212f-7374-4739-8e9f-f13855138211" providerId="ADAL" clId="{94C6EB4D-B5CD-4111-B95A-FDA92F030568}" dt="2024-01-07T22:06:56.194" v="1951" actId="26606"/>
          <ac:grpSpMkLst>
            <pc:docMk/>
            <pc:sldMk cId="3160214257" sldId="278"/>
            <ac:grpSpMk id="38" creationId="{23B58CC6-A99E-43AF-A467-256F19287FB8}"/>
          </ac:grpSpMkLst>
        </pc:grpChg>
        <pc:graphicFrameChg chg="mod modGraphic">
          <ac:chgData name="Jonathan Wyatt" userId="c3e1212f-7374-4739-8e9f-f13855138211" providerId="ADAL" clId="{94C6EB4D-B5CD-4111-B95A-FDA92F030568}" dt="2024-01-07T22:06:56.194" v="1951" actId="26606"/>
          <ac:graphicFrameMkLst>
            <pc:docMk/>
            <pc:sldMk cId="3160214257" sldId="278"/>
            <ac:graphicFrameMk id="5" creationId="{0D5FB232-6C78-F53F-6EBE-08F7E51F4794}"/>
          </ac:graphicFrameMkLst>
        </pc:graphicFrameChg>
      </pc:sldChg>
      <pc:sldChg chg="addSp modSp mod ord">
        <pc:chgData name="Jonathan Wyatt" userId="c3e1212f-7374-4739-8e9f-f13855138211" providerId="ADAL" clId="{94C6EB4D-B5CD-4111-B95A-FDA92F030568}" dt="2024-01-08T11:34:23.813" v="4112"/>
        <pc:sldMkLst>
          <pc:docMk/>
          <pc:sldMk cId="4117073537" sldId="291"/>
        </pc:sldMkLst>
        <pc:spChg chg="mod">
          <ac:chgData name="Jonathan Wyatt" userId="c3e1212f-7374-4739-8e9f-f13855138211" providerId="ADAL" clId="{94C6EB4D-B5CD-4111-B95A-FDA92F030568}" dt="2024-01-08T11:31:24.142" v="3948" actId="26606"/>
          <ac:spMkLst>
            <pc:docMk/>
            <pc:sldMk cId="4117073537" sldId="291"/>
            <ac:spMk id="2" creationId="{03E1B0F8-D285-4077-8A9D-0D9626CA114B}"/>
          </ac:spMkLst>
        </pc:spChg>
        <pc:spChg chg="mod ord">
          <ac:chgData name="Jonathan Wyatt" userId="c3e1212f-7374-4739-8e9f-f13855138211" providerId="ADAL" clId="{94C6EB4D-B5CD-4111-B95A-FDA92F030568}" dt="2024-01-08T11:31:24.142" v="3948" actId="26606"/>
          <ac:spMkLst>
            <pc:docMk/>
            <pc:sldMk cId="4117073537" sldId="291"/>
            <ac:spMk id="3" creationId="{5EE54503-BFFF-41E3-ADAA-821D517B3077}"/>
          </ac:spMkLst>
        </pc:spChg>
        <pc:spChg chg="add">
          <ac:chgData name="Jonathan Wyatt" userId="c3e1212f-7374-4739-8e9f-f13855138211" providerId="ADAL" clId="{94C6EB4D-B5CD-4111-B95A-FDA92F030568}" dt="2024-01-08T11:31:24.142" v="3948" actId="26606"/>
          <ac:spMkLst>
            <pc:docMk/>
            <pc:sldMk cId="4117073537" sldId="291"/>
            <ac:spMk id="14" creationId="{81C8C0F4-5C44-4C3F-B321-5CB3E2BABC2C}"/>
          </ac:spMkLst>
        </pc:spChg>
        <pc:grpChg chg="add">
          <ac:chgData name="Jonathan Wyatt" userId="c3e1212f-7374-4739-8e9f-f13855138211" providerId="ADAL" clId="{94C6EB4D-B5CD-4111-B95A-FDA92F030568}" dt="2024-01-08T11:31:24.142" v="3948" actId="26606"/>
          <ac:grpSpMkLst>
            <pc:docMk/>
            <pc:sldMk cId="4117073537" sldId="291"/>
            <ac:grpSpMk id="16" creationId="{0E8F63A3-F61B-40B5-B873-BF7E9A6B90DE}"/>
          </ac:grpSpMkLst>
        </pc:grpChg>
        <pc:grpChg chg="add">
          <ac:chgData name="Jonathan Wyatt" userId="c3e1212f-7374-4739-8e9f-f13855138211" providerId="ADAL" clId="{94C6EB4D-B5CD-4111-B95A-FDA92F030568}" dt="2024-01-08T11:31:24.142" v="3948" actId="26606"/>
          <ac:grpSpMkLst>
            <pc:docMk/>
            <pc:sldMk cId="4117073537" sldId="291"/>
            <ac:grpSpMk id="22" creationId="{43401D15-E5CD-4E23-8097-C37E51F24D47}"/>
          </ac:grpSpMkLst>
        </pc:grpChg>
        <pc:grpChg chg="add">
          <ac:chgData name="Jonathan Wyatt" userId="c3e1212f-7374-4739-8e9f-f13855138211" providerId="ADAL" clId="{94C6EB4D-B5CD-4111-B95A-FDA92F030568}" dt="2024-01-08T11:31:24.142" v="3948" actId="26606"/>
          <ac:grpSpMkLst>
            <pc:docMk/>
            <pc:sldMk cId="4117073537" sldId="291"/>
            <ac:grpSpMk id="27" creationId="{007D0B1C-4DA1-4D42-A539-69EEB998BFC2}"/>
          </ac:grpSpMkLst>
        </pc:grpChg>
        <pc:picChg chg="mod">
          <ac:chgData name="Jonathan Wyatt" userId="c3e1212f-7374-4739-8e9f-f13855138211" providerId="ADAL" clId="{94C6EB4D-B5CD-4111-B95A-FDA92F030568}" dt="2024-01-08T11:31:24.142" v="3948" actId="26606"/>
          <ac:picMkLst>
            <pc:docMk/>
            <pc:sldMk cId="4117073537" sldId="291"/>
            <ac:picMk id="5" creationId="{FA30272A-8257-4B01-83D4-1A220EB322BE}"/>
          </ac:picMkLst>
        </pc:picChg>
        <pc:picChg chg="mod ord">
          <ac:chgData name="Jonathan Wyatt" userId="c3e1212f-7374-4739-8e9f-f13855138211" providerId="ADAL" clId="{94C6EB4D-B5CD-4111-B95A-FDA92F030568}" dt="2024-01-08T11:31:24.142" v="3948" actId="26606"/>
          <ac:picMkLst>
            <pc:docMk/>
            <pc:sldMk cId="4117073537" sldId="291"/>
            <ac:picMk id="7" creationId="{194A560B-468C-4519-8C51-B431B0A94F39}"/>
          </ac:picMkLst>
        </pc:picChg>
        <pc:picChg chg="mod">
          <ac:chgData name="Jonathan Wyatt" userId="c3e1212f-7374-4739-8e9f-f13855138211" providerId="ADAL" clId="{94C6EB4D-B5CD-4111-B95A-FDA92F030568}" dt="2024-01-08T11:31:24.142" v="3948" actId="26606"/>
          <ac:picMkLst>
            <pc:docMk/>
            <pc:sldMk cId="4117073537" sldId="291"/>
            <ac:picMk id="9" creationId="{437C2CC2-A613-4938-B110-1E55D106ADBE}"/>
          </ac:picMkLst>
        </pc:picChg>
      </pc:sldChg>
      <pc:sldChg chg="addSp delSp modSp mod ord setBg setClrOvrMap delDesignElem modNotesTx">
        <pc:chgData name="Jonathan Wyatt" userId="c3e1212f-7374-4739-8e9f-f13855138211" providerId="ADAL" clId="{94C6EB4D-B5CD-4111-B95A-FDA92F030568}" dt="2024-01-08T11:10:57.531" v="2818"/>
        <pc:sldMkLst>
          <pc:docMk/>
          <pc:sldMk cId="187347579" sldId="293"/>
        </pc:sldMkLst>
        <pc:spChg chg="mo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2" creationId="{BB9661C8-EB87-24AE-CEEA-B61C172D01D9}"/>
          </ac:spMkLst>
        </pc:spChg>
        <pc:spChg chg="del mo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3" creationId="{9CF22B03-F0CF-9208-3B27-7674C1B64332}"/>
          </ac:spMkLst>
        </pc:spChg>
        <pc:spChg chg="ad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9" creationId="{A3EFF7B1-6CB7-47D1-AD37-B870CA2B2151}"/>
          </ac:spMkLst>
        </pc:spChg>
        <pc:spChg chg="ad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11" creationId="{7FA2962B-21B6-4689-A95D-A8FF6ADE47F1}"/>
          </ac:spMkLst>
        </pc:spChg>
        <pc:spChg chg="ad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27" creationId="{A00D2CE1-35C1-46E6-BD59-CEE668BD90F4}"/>
          </ac:spMkLst>
        </pc:spChg>
        <pc:spChg chg="add">
          <ac:chgData name="Jonathan Wyatt" userId="c3e1212f-7374-4739-8e9f-f13855138211" providerId="ADAL" clId="{94C6EB4D-B5CD-4111-B95A-FDA92F030568}" dt="2024-01-07T22:08:26.340" v="2118" actId="26606"/>
          <ac:spMkLst>
            <pc:docMk/>
            <pc:sldMk cId="187347579" sldId="293"/>
            <ac:spMk id="35" creationId="{E18403B7-F2C7-4C07-8522-21C31910902C}"/>
          </ac:spMkLst>
        </pc:spChg>
        <pc:grpChg chg="add">
          <ac:chgData name="Jonathan Wyatt" userId="c3e1212f-7374-4739-8e9f-f13855138211" providerId="ADAL" clId="{94C6EB4D-B5CD-4111-B95A-FDA92F030568}" dt="2024-01-07T22:08:26.340" v="2118" actId="26606"/>
          <ac:grpSpMkLst>
            <pc:docMk/>
            <pc:sldMk cId="187347579" sldId="293"/>
            <ac:grpSpMk id="13" creationId="{A745280D-ED36-41FE-8EB1-CE597C99CFE8}"/>
          </ac:grpSpMkLst>
        </pc:grpChg>
        <pc:grpChg chg="add">
          <ac:chgData name="Jonathan Wyatt" userId="c3e1212f-7374-4739-8e9f-f13855138211" providerId="ADAL" clId="{94C6EB4D-B5CD-4111-B95A-FDA92F030568}" dt="2024-01-07T22:08:26.340" v="2118" actId="26606"/>
          <ac:grpSpMkLst>
            <pc:docMk/>
            <pc:sldMk cId="187347579" sldId="293"/>
            <ac:grpSpMk id="19" creationId="{80E95A5C-1E97-41C3-9DEC-245FF6DEBF1F}"/>
          </ac:grpSpMkLst>
        </pc:grpChg>
        <pc:grpChg chg="add">
          <ac:chgData name="Jonathan Wyatt" userId="c3e1212f-7374-4739-8e9f-f13855138211" providerId="ADAL" clId="{94C6EB4D-B5CD-4111-B95A-FDA92F030568}" dt="2024-01-07T22:08:26.340" v="2118" actId="26606"/>
          <ac:grpSpMkLst>
            <pc:docMk/>
            <pc:sldMk cId="187347579" sldId="293"/>
            <ac:grpSpMk id="29" creationId="{A58DCE86-9AE1-46D1-96D6-04B8B3EDF6FA}"/>
          </ac:grpSpMkLst>
        </pc:grpChg>
        <pc:grpChg chg="add">
          <ac:chgData name="Jonathan Wyatt" userId="c3e1212f-7374-4739-8e9f-f13855138211" providerId="ADAL" clId="{94C6EB4D-B5CD-4111-B95A-FDA92F030568}" dt="2024-01-07T22:08:26.340" v="2118" actId="26606"/>
          <ac:grpSpMkLst>
            <pc:docMk/>
            <pc:sldMk cId="187347579" sldId="293"/>
            <ac:grpSpMk id="37" creationId="{23B58CC6-A99E-43AF-A467-256F19287FB8}"/>
          </ac:grpSpMkLst>
        </pc:grpChg>
        <pc:graphicFrameChg chg="add">
          <ac:chgData name="Jonathan Wyatt" userId="c3e1212f-7374-4739-8e9f-f13855138211" providerId="ADAL" clId="{94C6EB4D-B5CD-4111-B95A-FDA92F030568}" dt="2024-01-07T22:08:26.340" v="2118" actId="26606"/>
          <ac:graphicFrameMkLst>
            <pc:docMk/>
            <pc:sldMk cId="187347579" sldId="293"/>
            <ac:graphicFrameMk id="5" creationId="{9318B3FD-A571-B534-6756-91BA64F5DB89}"/>
          </ac:graphicFrameMkLst>
        </pc:graphicFrameChg>
      </pc:sldChg>
      <pc:sldChg chg="addSp modSp new mod setBg">
        <pc:chgData name="Jonathan Wyatt" userId="c3e1212f-7374-4739-8e9f-f13855138211" providerId="ADAL" clId="{94C6EB4D-B5CD-4111-B95A-FDA92F030568}" dt="2024-01-08T11:16:52.941" v="2864" actId="20577"/>
        <pc:sldMkLst>
          <pc:docMk/>
          <pc:sldMk cId="1039014854" sldId="294"/>
        </pc:sldMkLst>
        <pc:spChg chg="mod">
          <ac:chgData name="Jonathan Wyatt" userId="c3e1212f-7374-4739-8e9f-f13855138211" providerId="ADAL" clId="{94C6EB4D-B5CD-4111-B95A-FDA92F030568}" dt="2024-01-08T11:09:41.246" v="2812" actId="26606"/>
          <ac:spMkLst>
            <pc:docMk/>
            <pc:sldMk cId="1039014854" sldId="294"/>
            <ac:spMk id="2" creationId="{358266E3-4455-2EB9-4111-4F466CEE129E}"/>
          </ac:spMkLst>
        </pc:spChg>
        <pc:spChg chg="mod">
          <ac:chgData name="Jonathan Wyatt" userId="c3e1212f-7374-4739-8e9f-f13855138211" providerId="ADAL" clId="{94C6EB4D-B5CD-4111-B95A-FDA92F030568}" dt="2024-01-08T11:16:52.941" v="2864" actId="20577"/>
          <ac:spMkLst>
            <pc:docMk/>
            <pc:sldMk cId="1039014854" sldId="294"/>
            <ac:spMk id="3" creationId="{8C78C7C3-01EB-C100-58BE-DEFA6AFB9647}"/>
          </ac:spMkLst>
        </pc:spChg>
        <pc:spChg chg="add">
          <ac:chgData name="Jonathan Wyatt" userId="c3e1212f-7374-4739-8e9f-f13855138211" providerId="ADAL" clId="{94C6EB4D-B5CD-4111-B95A-FDA92F030568}" dt="2024-01-08T11:09:41.246" v="2812" actId="26606"/>
          <ac:spMkLst>
            <pc:docMk/>
            <pc:sldMk cId="1039014854" sldId="294"/>
            <ac:spMk id="9" creationId="{9F7D5CDA-D291-4307-BF55-1381FED29634}"/>
          </ac:spMkLst>
        </pc:spChg>
        <pc:picChg chg="add mod">
          <ac:chgData name="Jonathan Wyatt" userId="c3e1212f-7374-4739-8e9f-f13855138211" providerId="ADAL" clId="{94C6EB4D-B5CD-4111-B95A-FDA92F030568}" dt="2024-01-08T11:09:41.246" v="2812" actId="26606"/>
          <ac:picMkLst>
            <pc:docMk/>
            <pc:sldMk cId="1039014854" sldId="294"/>
            <ac:picMk id="4" creationId="{71831900-386A-53F2-AACB-1E275D126492}"/>
          </ac:picMkLst>
        </pc:picChg>
      </pc:sldChg>
      <pc:sldChg chg="addSp delSp modSp new mod setBg setClrOvrMap">
        <pc:chgData name="Jonathan Wyatt" userId="c3e1212f-7374-4739-8e9f-f13855138211" providerId="ADAL" clId="{94C6EB4D-B5CD-4111-B95A-FDA92F030568}" dt="2024-01-08T11:20:24.579" v="3054" actId="26606"/>
        <pc:sldMkLst>
          <pc:docMk/>
          <pc:sldMk cId="3798547548" sldId="295"/>
        </pc:sldMkLst>
        <pc:spChg chg="mo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2" creationId="{7D09EDC5-357C-02DD-3BDA-27379D873FA7}"/>
          </ac:spMkLst>
        </pc:spChg>
        <pc:spChg chg="del mo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3" creationId="{CCF12CF9-CDBB-7A05-C645-095944587FDE}"/>
          </ac:spMkLst>
        </pc:spChg>
        <pc:spChg chg="ad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9" creationId="{A3EFF7B1-6CB7-47D1-AD37-B870CA2B2151}"/>
          </ac:spMkLst>
        </pc:spChg>
        <pc:spChg chg="ad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11" creationId="{7FA2962B-21B6-4689-A95D-A8FF6ADE47F1}"/>
          </ac:spMkLst>
        </pc:spChg>
        <pc:spChg chg="ad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27" creationId="{A00D2CE1-35C1-46E6-BD59-CEE668BD90F4}"/>
          </ac:spMkLst>
        </pc:spChg>
        <pc:spChg chg="add">
          <ac:chgData name="Jonathan Wyatt" userId="c3e1212f-7374-4739-8e9f-f13855138211" providerId="ADAL" clId="{94C6EB4D-B5CD-4111-B95A-FDA92F030568}" dt="2024-01-08T11:20:24.579" v="3054" actId="26606"/>
          <ac:spMkLst>
            <pc:docMk/>
            <pc:sldMk cId="3798547548" sldId="295"/>
            <ac:spMk id="35" creationId="{E18403B7-F2C7-4C07-8522-21C31910902C}"/>
          </ac:spMkLst>
        </pc:spChg>
        <pc:grpChg chg="add">
          <ac:chgData name="Jonathan Wyatt" userId="c3e1212f-7374-4739-8e9f-f13855138211" providerId="ADAL" clId="{94C6EB4D-B5CD-4111-B95A-FDA92F030568}" dt="2024-01-08T11:20:24.579" v="3054" actId="26606"/>
          <ac:grpSpMkLst>
            <pc:docMk/>
            <pc:sldMk cId="3798547548" sldId="295"/>
            <ac:grpSpMk id="13" creationId="{A745280D-ED36-41FE-8EB1-CE597C99CFE8}"/>
          </ac:grpSpMkLst>
        </pc:grpChg>
        <pc:grpChg chg="add">
          <ac:chgData name="Jonathan Wyatt" userId="c3e1212f-7374-4739-8e9f-f13855138211" providerId="ADAL" clId="{94C6EB4D-B5CD-4111-B95A-FDA92F030568}" dt="2024-01-08T11:20:24.579" v="3054" actId="26606"/>
          <ac:grpSpMkLst>
            <pc:docMk/>
            <pc:sldMk cId="3798547548" sldId="295"/>
            <ac:grpSpMk id="19" creationId="{80E95A5C-1E97-41C3-9DEC-245FF6DEBF1F}"/>
          </ac:grpSpMkLst>
        </pc:grpChg>
        <pc:grpChg chg="add">
          <ac:chgData name="Jonathan Wyatt" userId="c3e1212f-7374-4739-8e9f-f13855138211" providerId="ADAL" clId="{94C6EB4D-B5CD-4111-B95A-FDA92F030568}" dt="2024-01-08T11:20:24.579" v="3054" actId="26606"/>
          <ac:grpSpMkLst>
            <pc:docMk/>
            <pc:sldMk cId="3798547548" sldId="295"/>
            <ac:grpSpMk id="29" creationId="{A58DCE86-9AE1-46D1-96D6-04B8B3EDF6FA}"/>
          </ac:grpSpMkLst>
        </pc:grpChg>
        <pc:grpChg chg="add">
          <ac:chgData name="Jonathan Wyatt" userId="c3e1212f-7374-4739-8e9f-f13855138211" providerId="ADAL" clId="{94C6EB4D-B5CD-4111-B95A-FDA92F030568}" dt="2024-01-08T11:20:24.579" v="3054" actId="26606"/>
          <ac:grpSpMkLst>
            <pc:docMk/>
            <pc:sldMk cId="3798547548" sldId="295"/>
            <ac:grpSpMk id="37" creationId="{23B58CC6-A99E-43AF-A467-256F19287FB8}"/>
          </ac:grpSpMkLst>
        </pc:grpChg>
        <pc:graphicFrameChg chg="add">
          <ac:chgData name="Jonathan Wyatt" userId="c3e1212f-7374-4739-8e9f-f13855138211" providerId="ADAL" clId="{94C6EB4D-B5CD-4111-B95A-FDA92F030568}" dt="2024-01-08T11:20:24.579" v="3054" actId="26606"/>
          <ac:graphicFrameMkLst>
            <pc:docMk/>
            <pc:sldMk cId="3798547548" sldId="295"/>
            <ac:graphicFrameMk id="5" creationId="{25CA9AA1-9691-55C6-3AF6-AB2B0DC9E27E}"/>
          </ac:graphicFrameMkLst>
        </pc:graphicFrameChg>
      </pc:sldChg>
      <pc:sldChg chg="modSp mod ord">
        <pc:chgData name="Jonathan Wyatt" userId="c3e1212f-7374-4739-8e9f-f13855138211" providerId="ADAL" clId="{94C6EB4D-B5CD-4111-B95A-FDA92F030568}" dt="2024-01-08T11:26:55.938" v="3937"/>
        <pc:sldMkLst>
          <pc:docMk/>
          <pc:sldMk cId="0" sldId="296"/>
        </pc:sldMkLst>
        <pc:spChg chg="mod">
          <ac:chgData name="Jonathan Wyatt" userId="c3e1212f-7374-4739-8e9f-f13855138211" providerId="ADAL" clId="{94C6EB4D-B5CD-4111-B95A-FDA92F030568}" dt="2024-01-08T11:26:12.066" v="3793" actId="122"/>
          <ac:spMkLst>
            <pc:docMk/>
            <pc:sldMk cId="0" sldId="296"/>
            <ac:spMk id="2" creationId="{00000000-0000-0000-0000-000000000000}"/>
          </ac:spMkLst>
        </pc:spChg>
        <pc:spChg chg="mod">
          <ac:chgData name="Jonathan Wyatt" userId="c3e1212f-7374-4739-8e9f-f13855138211" providerId="ADAL" clId="{94C6EB4D-B5CD-4111-B95A-FDA92F030568}" dt="2024-01-08T11:26:39.613" v="3933" actId="20577"/>
          <ac:spMkLst>
            <pc:docMk/>
            <pc:sldMk cId="0" sldId="296"/>
            <ac:spMk id="3" creationId="{00000000-0000-0000-0000-000000000000}"/>
          </ac:spMkLst>
        </pc:spChg>
      </pc:sldChg>
      <pc:sldChg chg="modSp new del mod">
        <pc:chgData name="Jonathan Wyatt" userId="c3e1212f-7374-4739-8e9f-f13855138211" providerId="ADAL" clId="{94C6EB4D-B5CD-4111-B95A-FDA92F030568}" dt="2024-01-08T11:38:15.385" v="4463" actId="47"/>
        <pc:sldMkLst>
          <pc:docMk/>
          <pc:sldMk cId="1798550139" sldId="297"/>
        </pc:sldMkLst>
        <pc:spChg chg="mod">
          <ac:chgData name="Jonathan Wyatt" userId="c3e1212f-7374-4739-8e9f-f13855138211" providerId="ADAL" clId="{94C6EB4D-B5CD-4111-B95A-FDA92F030568}" dt="2024-01-08T11:31:04.771" v="3946"/>
          <ac:spMkLst>
            <pc:docMk/>
            <pc:sldMk cId="1798550139" sldId="297"/>
            <ac:spMk id="3" creationId="{48D06B8E-E003-DB19-A6A6-BCDFAD6B121B}"/>
          </ac:spMkLst>
        </pc:spChg>
      </pc:sldChg>
      <pc:sldChg chg="addSp delSp modSp new mod setBg modAnim modNotesTx">
        <pc:chgData name="Jonathan Wyatt" userId="c3e1212f-7374-4739-8e9f-f13855138211" providerId="ADAL" clId="{94C6EB4D-B5CD-4111-B95A-FDA92F030568}" dt="2024-01-08T11:38:04.925" v="4462" actId="20577"/>
        <pc:sldMkLst>
          <pc:docMk/>
          <pc:sldMk cId="1145166370" sldId="298"/>
        </pc:sldMkLst>
        <pc:spChg chg="mod">
          <ac:chgData name="Jonathan Wyatt" userId="c3e1212f-7374-4739-8e9f-f13855138211" providerId="ADAL" clId="{94C6EB4D-B5CD-4111-B95A-FDA92F030568}" dt="2024-01-08T11:36:16.614" v="4157" actId="20577"/>
          <ac:spMkLst>
            <pc:docMk/>
            <pc:sldMk cId="1145166370" sldId="298"/>
            <ac:spMk id="2" creationId="{03ECD751-C9E0-ED42-FF95-46EB3AF3CE3A}"/>
          </ac:spMkLst>
        </pc:spChg>
        <pc:spChg chg="del">
          <ac:chgData name="Jonathan Wyatt" userId="c3e1212f-7374-4739-8e9f-f13855138211" providerId="ADAL" clId="{94C6EB4D-B5CD-4111-B95A-FDA92F030568}" dt="2024-01-08T11:35:20.574" v="4114"/>
          <ac:spMkLst>
            <pc:docMk/>
            <pc:sldMk cId="1145166370" sldId="298"/>
            <ac:spMk id="3" creationId="{71D2AB26-2419-E665-42EA-543969797D04}"/>
          </ac:spMkLst>
        </pc:spChg>
        <pc:spChg chg="add">
          <ac:chgData name="Jonathan Wyatt" userId="c3e1212f-7374-4739-8e9f-f13855138211" providerId="ADAL" clId="{94C6EB4D-B5CD-4111-B95A-FDA92F030568}" dt="2024-01-08T11:35:58.554" v="4117" actId="26606"/>
          <ac:spMkLst>
            <pc:docMk/>
            <pc:sldMk cId="1145166370" sldId="298"/>
            <ac:spMk id="22" creationId="{6DC8E2D9-6729-4614-8667-C1016D3182E4}"/>
          </ac:spMkLst>
        </pc:spChg>
        <pc:spChg chg="add">
          <ac:chgData name="Jonathan Wyatt" userId="c3e1212f-7374-4739-8e9f-f13855138211" providerId="ADAL" clId="{94C6EB4D-B5CD-4111-B95A-FDA92F030568}" dt="2024-01-08T11:35:58.554" v="4117" actId="26606"/>
          <ac:spMkLst>
            <pc:docMk/>
            <pc:sldMk cId="1145166370" sldId="298"/>
            <ac:spMk id="24" creationId="{9B9AACA9-BD92-429F-8047-0731DB46F99F}"/>
          </ac:spMkLst>
        </pc:spChg>
        <pc:grpChg chg="add">
          <ac:chgData name="Jonathan Wyatt" userId="c3e1212f-7374-4739-8e9f-f13855138211" providerId="ADAL" clId="{94C6EB4D-B5CD-4111-B95A-FDA92F030568}" dt="2024-01-08T11:35:58.554" v="4117" actId="26606"/>
          <ac:grpSpMkLst>
            <pc:docMk/>
            <pc:sldMk cId="1145166370" sldId="298"/>
            <ac:grpSpMk id="10" creationId="{BF4E480B-94D6-46F9-A2B6-B98D311FDC19}"/>
          </ac:grpSpMkLst>
        </pc:grpChg>
        <pc:picChg chg="add mod ord">
          <ac:chgData name="Jonathan Wyatt" userId="c3e1212f-7374-4739-8e9f-f13855138211" providerId="ADAL" clId="{94C6EB4D-B5CD-4111-B95A-FDA92F030568}" dt="2024-01-08T11:35:58.554" v="4117" actId="26606"/>
          <ac:picMkLst>
            <pc:docMk/>
            <pc:sldMk cId="1145166370" sldId="298"/>
            <ac:picMk id="4" creationId="{5D2DD3CE-3E95-5435-9EB9-979E4308B0F5}"/>
          </ac:picMkLst>
        </pc:picChg>
        <pc:picChg chg="add mod">
          <ac:chgData name="Jonathan Wyatt" userId="c3e1212f-7374-4739-8e9f-f13855138211" providerId="ADAL" clId="{94C6EB4D-B5CD-4111-B95A-FDA92F030568}" dt="2024-01-08T11:35:58.554" v="4117" actId="26606"/>
          <ac:picMkLst>
            <pc:docMk/>
            <pc:sldMk cId="1145166370" sldId="298"/>
            <ac:picMk id="5" creationId="{E9DB0651-BCB1-BF08-DEDC-A606D43855AF}"/>
          </ac:picMkLst>
        </pc:picChg>
      </pc:sldChg>
      <pc:sldChg chg="addSp delSp modSp new mod setBg">
        <pc:chgData name="Jonathan Wyatt" userId="c3e1212f-7374-4739-8e9f-f13855138211" providerId="ADAL" clId="{94C6EB4D-B5CD-4111-B95A-FDA92F030568}" dt="2024-01-08T11:59:23.353" v="5892" actId="207"/>
        <pc:sldMkLst>
          <pc:docMk/>
          <pc:sldMk cId="2280831528" sldId="299"/>
        </pc:sldMkLst>
        <pc:spChg chg="mo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2" creationId="{96ADBF65-80BB-2B5B-8ADB-5181BE9ADC1F}"/>
          </ac:spMkLst>
        </pc:spChg>
        <pc:spChg chg="del mo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3" creationId="{C4C519D5-37FE-25E5-F2F6-9ED73F96E883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9" creationId="{BACC6370-2D7E-4714-9D71-7542949D7D5D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11" creationId="{256B2C21-A230-48C0-8DF1-C46611373C44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13" creationId="{3847E18C-932D-4C95-AABA-FEC7C9499AD7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15" creationId="{3150CB11-0C61-439E-910F-5787759E72A0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17" creationId="{43F8A58B-5155-44CE-A5FF-7647B47D0A7A}"/>
          </ac:spMkLst>
        </pc:spChg>
        <pc:spChg chg="add">
          <ac:chgData name="Jonathan Wyatt" userId="c3e1212f-7374-4739-8e9f-f13855138211" providerId="ADAL" clId="{94C6EB4D-B5CD-4111-B95A-FDA92F030568}" dt="2024-01-08T11:59:14.419" v="5891" actId="26606"/>
          <ac:spMkLst>
            <pc:docMk/>
            <pc:sldMk cId="2280831528" sldId="299"/>
            <ac:spMk id="19" creationId="{443F2ACA-E6D6-4028-82DD-F03C262D5DE6}"/>
          </ac:spMkLst>
        </pc:spChg>
        <pc:graphicFrameChg chg="add modGraphic">
          <ac:chgData name="Jonathan Wyatt" userId="c3e1212f-7374-4739-8e9f-f13855138211" providerId="ADAL" clId="{94C6EB4D-B5CD-4111-B95A-FDA92F030568}" dt="2024-01-08T11:59:23.353" v="5892" actId="207"/>
          <ac:graphicFrameMkLst>
            <pc:docMk/>
            <pc:sldMk cId="2280831528" sldId="299"/>
            <ac:graphicFrameMk id="5" creationId="{ACCBB816-5161-D099-1E39-D4F24E97235B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22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22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66DF4C-A638-4CA0-A0DD-4FBCFC31EDE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E6813F-87DF-497C-A277-8EE178296779}">
      <dgm:prSet/>
      <dgm:spPr/>
      <dgm:t>
        <a:bodyPr/>
        <a:lstStyle/>
        <a:p>
          <a:r>
            <a:rPr lang="en-GB"/>
            <a:t>The importance of campaigns </a:t>
          </a:r>
          <a:endParaRPr lang="en-US"/>
        </a:p>
      </dgm:t>
    </dgm:pt>
    <dgm:pt modelId="{3F9CE683-BC21-4E71-A96F-2B3BA35A57EB}" type="parTrans" cxnId="{DCC90FE5-F8B2-4BAB-896F-1057A56309A3}">
      <dgm:prSet/>
      <dgm:spPr/>
      <dgm:t>
        <a:bodyPr/>
        <a:lstStyle/>
        <a:p>
          <a:endParaRPr lang="en-US"/>
        </a:p>
      </dgm:t>
    </dgm:pt>
    <dgm:pt modelId="{906F72B7-C53A-49CC-9632-F9C281830522}" type="sibTrans" cxnId="{DCC90FE5-F8B2-4BAB-896F-1057A56309A3}">
      <dgm:prSet/>
      <dgm:spPr/>
      <dgm:t>
        <a:bodyPr/>
        <a:lstStyle/>
        <a:p>
          <a:endParaRPr lang="en-US"/>
        </a:p>
      </dgm:t>
    </dgm:pt>
    <dgm:pt modelId="{C84053C3-78D8-4D7E-B389-A50B76237D50}">
      <dgm:prSet/>
      <dgm:spPr/>
      <dgm:t>
        <a:bodyPr/>
        <a:lstStyle/>
        <a:p>
          <a:r>
            <a:rPr lang="en-GB"/>
            <a:t>What is a campaign </a:t>
          </a:r>
          <a:endParaRPr lang="en-US"/>
        </a:p>
      </dgm:t>
    </dgm:pt>
    <dgm:pt modelId="{C1ED2545-C2BF-44DA-A811-DBFBFDDA18DC}" type="parTrans" cxnId="{8F4B92EB-0C1B-4FD3-BFDC-0D64B57DCD38}">
      <dgm:prSet/>
      <dgm:spPr/>
      <dgm:t>
        <a:bodyPr/>
        <a:lstStyle/>
        <a:p>
          <a:endParaRPr lang="en-US"/>
        </a:p>
      </dgm:t>
    </dgm:pt>
    <dgm:pt modelId="{03BD9307-82B4-4E7E-88FC-2A1358E543CB}" type="sibTrans" cxnId="{8F4B92EB-0C1B-4FD3-BFDC-0D64B57DCD38}">
      <dgm:prSet/>
      <dgm:spPr/>
      <dgm:t>
        <a:bodyPr/>
        <a:lstStyle/>
        <a:p>
          <a:endParaRPr lang="en-US"/>
        </a:p>
      </dgm:t>
    </dgm:pt>
    <dgm:pt modelId="{D4613C34-E9B2-4BC7-88E2-B15CAE2F30AA}">
      <dgm:prSet/>
      <dgm:spPr/>
      <dgm:t>
        <a:bodyPr/>
        <a:lstStyle/>
        <a:p>
          <a:r>
            <a:rPr lang="en-GB"/>
            <a:t>Examples of campaigns </a:t>
          </a:r>
          <a:endParaRPr lang="en-US"/>
        </a:p>
      </dgm:t>
    </dgm:pt>
    <dgm:pt modelId="{4D3AE5ED-629D-49BA-B53A-82742C6EBCAA}" type="parTrans" cxnId="{211B4CD5-6014-4493-B667-1A32084DC7C4}">
      <dgm:prSet/>
      <dgm:spPr/>
      <dgm:t>
        <a:bodyPr/>
        <a:lstStyle/>
        <a:p>
          <a:endParaRPr lang="en-US"/>
        </a:p>
      </dgm:t>
    </dgm:pt>
    <dgm:pt modelId="{4A2DC3DD-9426-46CB-AB44-2DA20FDE3EBF}" type="sibTrans" cxnId="{211B4CD5-6014-4493-B667-1A32084DC7C4}">
      <dgm:prSet/>
      <dgm:spPr/>
      <dgm:t>
        <a:bodyPr/>
        <a:lstStyle/>
        <a:p>
          <a:endParaRPr lang="en-US"/>
        </a:p>
      </dgm:t>
    </dgm:pt>
    <dgm:pt modelId="{F93C032F-962E-4036-9347-057195BF36CB}">
      <dgm:prSet/>
      <dgm:spPr/>
      <dgm:t>
        <a:bodyPr/>
        <a:lstStyle/>
        <a:p>
          <a:r>
            <a:rPr lang="en-GB"/>
            <a:t>Campaign characteristics </a:t>
          </a:r>
          <a:endParaRPr lang="en-US"/>
        </a:p>
      </dgm:t>
    </dgm:pt>
    <dgm:pt modelId="{DC6C0503-32BD-4788-B6E3-B5F7A8A43D4E}" type="parTrans" cxnId="{C1A4C67B-D8F7-4480-A0FA-A9CF4FD3BD42}">
      <dgm:prSet/>
      <dgm:spPr/>
      <dgm:t>
        <a:bodyPr/>
        <a:lstStyle/>
        <a:p>
          <a:endParaRPr lang="en-US"/>
        </a:p>
      </dgm:t>
    </dgm:pt>
    <dgm:pt modelId="{46E52799-93BE-41F2-8DD9-14F96FC1EA94}" type="sibTrans" cxnId="{C1A4C67B-D8F7-4480-A0FA-A9CF4FD3BD42}">
      <dgm:prSet/>
      <dgm:spPr/>
      <dgm:t>
        <a:bodyPr/>
        <a:lstStyle/>
        <a:p>
          <a:endParaRPr lang="en-US"/>
        </a:p>
      </dgm:t>
    </dgm:pt>
    <dgm:pt modelId="{1D59C332-EFD3-4A1B-8595-1A638EB16CD0}">
      <dgm:prSet/>
      <dgm:spPr/>
      <dgm:t>
        <a:bodyPr/>
        <a:lstStyle/>
        <a:p>
          <a:r>
            <a:rPr lang="en-GB"/>
            <a:t>Barriers and challenges </a:t>
          </a:r>
          <a:endParaRPr lang="en-US"/>
        </a:p>
      </dgm:t>
    </dgm:pt>
    <dgm:pt modelId="{ACF3E946-7A06-42D6-A631-9B46B3086812}" type="parTrans" cxnId="{3723D325-EA4A-4C74-9BDE-7AFBD92D4457}">
      <dgm:prSet/>
      <dgm:spPr/>
      <dgm:t>
        <a:bodyPr/>
        <a:lstStyle/>
        <a:p>
          <a:endParaRPr lang="en-US"/>
        </a:p>
      </dgm:t>
    </dgm:pt>
    <dgm:pt modelId="{6CCDD50A-7F61-43F3-B12F-96795D9A8FC4}" type="sibTrans" cxnId="{3723D325-EA4A-4C74-9BDE-7AFBD92D4457}">
      <dgm:prSet/>
      <dgm:spPr/>
      <dgm:t>
        <a:bodyPr/>
        <a:lstStyle/>
        <a:p>
          <a:endParaRPr lang="en-US"/>
        </a:p>
      </dgm:t>
    </dgm:pt>
    <dgm:pt modelId="{407692F4-1FE8-4AAD-93BD-1E7C8230215A}">
      <dgm:prSet/>
      <dgm:spPr/>
      <dgm:t>
        <a:bodyPr/>
        <a:lstStyle/>
        <a:p>
          <a:r>
            <a:rPr lang="en-GB"/>
            <a:t>Why health campaigns</a:t>
          </a:r>
          <a:endParaRPr lang="en-US"/>
        </a:p>
      </dgm:t>
    </dgm:pt>
    <dgm:pt modelId="{D6181F91-81F2-4B88-81DA-670818C8F76E}" type="parTrans" cxnId="{A65DEF5D-9A7F-40BB-88A7-33D75941548A}">
      <dgm:prSet/>
      <dgm:spPr/>
      <dgm:t>
        <a:bodyPr/>
        <a:lstStyle/>
        <a:p>
          <a:endParaRPr lang="en-US"/>
        </a:p>
      </dgm:t>
    </dgm:pt>
    <dgm:pt modelId="{D6F5BA8A-A2AA-409F-8D34-71840B3957E4}" type="sibTrans" cxnId="{A65DEF5D-9A7F-40BB-88A7-33D75941548A}">
      <dgm:prSet/>
      <dgm:spPr/>
      <dgm:t>
        <a:bodyPr/>
        <a:lstStyle/>
        <a:p>
          <a:endParaRPr lang="en-US"/>
        </a:p>
      </dgm:t>
    </dgm:pt>
    <dgm:pt modelId="{75D2080D-0F9E-4473-AB97-1A36AA1C86D9}" type="pres">
      <dgm:prSet presAssocID="{CE66DF4C-A638-4CA0-A0DD-4FBCFC31EDE7}" presName="linear" presStyleCnt="0">
        <dgm:presLayoutVars>
          <dgm:animLvl val="lvl"/>
          <dgm:resizeHandles val="exact"/>
        </dgm:presLayoutVars>
      </dgm:prSet>
      <dgm:spPr/>
    </dgm:pt>
    <dgm:pt modelId="{5544B4EF-D884-4D78-9ED6-1FF97ADAB3E2}" type="pres">
      <dgm:prSet presAssocID="{DCE6813F-87DF-497C-A277-8EE17829677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7F5B845-F6E3-4CCB-929C-68D4232DC2A1}" type="pres">
      <dgm:prSet presAssocID="{906F72B7-C53A-49CC-9632-F9C281830522}" presName="spacer" presStyleCnt="0"/>
      <dgm:spPr/>
    </dgm:pt>
    <dgm:pt modelId="{28E71FC3-6042-4E6F-96B5-C6826A7011ED}" type="pres">
      <dgm:prSet presAssocID="{C84053C3-78D8-4D7E-B389-A50B76237D5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52C48BD-FA1C-4AEE-B514-A0C8BA0563A7}" type="pres">
      <dgm:prSet presAssocID="{03BD9307-82B4-4E7E-88FC-2A1358E543CB}" presName="spacer" presStyleCnt="0"/>
      <dgm:spPr/>
    </dgm:pt>
    <dgm:pt modelId="{B9B9C088-8F77-4B40-B966-8CFF629ABF4B}" type="pres">
      <dgm:prSet presAssocID="{D4613C34-E9B2-4BC7-88E2-B15CAE2F30A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D0782EC-1162-410A-B27B-58344C523CFE}" type="pres">
      <dgm:prSet presAssocID="{4A2DC3DD-9426-46CB-AB44-2DA20FDE3EBF}" presName="spacer" presStyleCnt="0"/>
      <dgm:spPr/>
    </dgm:pt>
    <dgm:pt modelId="{3577C491-070B-4271-A60A-3273856EB314}" type="pres">
      <dgm:prSet presAssocID="{F93C032F-962E-4036-9347-057195BF36C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47AF145-B64E-40C3-B1D1-42009B8DC96C}" type="pres">
      <dgm:prSet presAssocID="{46E52799-93BE-41F2-8DD9-14F96FC1EA94}" presName="spacer" presStyleCnt="0"/>
      <dgm:spPr/>
    </dgm:pt>
    <dgm:pt modelId="{710F121F-CBB5-4B58-8474-84B0AFF989BB}" type="pres">
      <dgm:prSet presAssocID="{1D59C332-EFD3-4A1B-8595-1A638EB16CD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1A801E7-505F-49F0-A094-058FD6D98941}" type="pres">
      <dgm:prSet presAssocID="{6CCDD50A-7F61-43F3-B12F-96795D9A8FC4}" presName="spacer" presStyleCnt="0"/>
      <dgm:spPr/>
    </dgm:pt>
    <dgm:pt modelId="{323BC56C-8835-473F-BB13-3F0DB79E5F79}" type="pres">
      <dgm:prSet presAssocID="{407692F4-1FE8-4AAD-93BD-1E7C8230215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8DB4303-2087-4F6A-8BEB-C2784DA7EE8A}" type="presOf" srcId="{C84053C3-78D8-4D7E-B389-A50B76237D50}" destId="{28E71FC3-6042-4E6F-96B5-C6826A7011ED}" srcOrd="0" destOrd="0" presId="urn:microsoft.com/office/officeart/2005/8/layout/vList2"/>
    <dgm:cxn modelId="{1337C50A-9061-42CF-91DA-86F00EC28936}" type="presOf" srcId="{F93C032F-962E-4036-9347-057195BF36CB}" destId="{3577C491-070B-4271-A60A-3273856EB314}" srcOrd="0" destOrd="0" presId="urn:microsoft.com/office/officeart/2005/8/layout/vList2"/>
    <dgm:cxn modelId="{1A6CF90C-9AF0-4FA9-A44C-9B90A4CAAD8E}" type="presOf" srcId="{DCE6813F-87DF-497C-A277-8EE178296779}" destId="{5544B4EF-D884-4D78-9ED6-1FF97ADAB3E2}" srcOrd="0" destOrd="0" presId="urn:microsoft.com/office/officeart/2005/8/layout/vList2"/>
    <dgm:cxn modelId="{3723D325-EA4A-4C74-9BDE-7AFBD92D4457}" srcId="{CE66DF4C-A638-4CA0-A0DD-4FBCFC31EDE7}" destId="{1D59C332-EFD3-4A1B-8595-1A638EB16CD0}" srcOrd="4" destOrd="0" parTransId="{ACF3E946-7A06-42D6-A631-9B46B3086812}" sibTransId="{6CCDD50A-7F61-43F3-B12F-96795D9A8FC4}"/>
    <dgm:cxn modelId="{AB1BA436-56C5-4C59-88FE-CF59B1EFAADF}" type="presOf" srcId="{CE66DF4C-A638-4CA0-A0DD-4FBCFC31EDE7}" destId="{75D2080D-0F9E-4473-AB97-1A36AA1C86D9}" srcOrd="0" destOrd="0" presId="urn:microsoft.com/office/officeart/2005/8/layout/vList2"/>
    <dgm:cxn modelId="{A65DEF5D-9A7F-40BB-88A7-33D75941548A}" srcId="{CE66DF4C-A638-4CA0-A0DD-4FBCFC31EDE7}" destId="{407692F4-1FE8-4AAD-93BD-1E7C8230215A}" srcOrd="5" destOrd="0" parTransId="{D6181F91-81F2-4B88-81DA-670818C8F76E}" sibTransId="{D6F5BA8A-A2AA-409F-8D34-71840B3957E4}"/>
    <dgm:cxn modelId="{7985E843-9485-47FA-9F8F-A01B265F1DB7}" type="presOf" srcId="{407692F4-1FE8-4AAD-93BD-1E7C8230215A}" destId="{323BC56C-8835-473F-BB13-3F0DB79E5F79}" srcOrd="0" destOrd="0" presId="urn:microsoft.com/office/officeart/2005/8/layout/vList2"/>
    <dgm:cxn modelId="{F008936E-23C8-4628-92D7-FE375F98C04C}" type="presOf" srcId="{1D59C332-EFD3-4A1B-8595-1A638EB16CD0}" destId="{710F121F-CBB5-4B58-8474-84B0AFF989BB}" srcOrd="0" destOrd="0" presId="urn:microsoft.com/office/officeart/2005/8/layout/vList2"/>
    <dgm:cxn modelId="{C1A4C67B-D8F7-4480-A0FA-A9CF4FD3BD42}" srcId="{CE66DF4C-A638-4CA0-A0DD-4FBCFC31EDE7}" destId="{F93C032F-962E-4036-9347-057195BF36CB}" srcOrd="3" destOrd="0" parTransId="{DC6C0503-32BD-4788-B6E3-B5F7A8A43D4E}" sibTransId="{46E52799-93BE-41F2-8DD9-14F96FC1EA94}"/>
    <dgm:cxn modelId="{211B4CD5-6014-4493-B667-1A32084DC7C4}" srcId="{CE66DF4C-A638-4CA0-A0DD-4FBCFC31EDE7}" destId="{D4613C34-E9B2-4BC7-88E2-B15CAE2F30AA}" srcOrd="2" destOrd="0" parTransId="{4D3AE5ED-629D-49BA-B53A-82742C6EBCAA}" sibTransId="{4A2DC3DD-9426-46CB-AB44-2DA20FDE3EBF}"/>
    <dgm:cxn modelId="{DCC90FE5-F8B2-4BAB-896F-1057A56309A3}" srcId="{CE66DF4C-A638-4CA0-A0DD-4FBCFC31EDE7}" destId="{DCE6813F-87DF-497C-A277-8EE178296779}" srcOrd="0" destOrd="0" parTransId="{3F9CE683-BC21-4E71-A96F-2B3BA35A57EB}" sibTransId="{906F72B7-C53A-49CC-9632-F9C281830522}"/>
    <dgm:cxn modelId="{DC03C9E7-1EF4-4D46-81B5-1E8226B8E19C}" type="presOf" srcId="{D4613C34-E9B2-4BC7-88E2-B15CAE2F30AA}" destId="{B9B9C088-8F77-4B40-B966-8CFF629ABF4B}" srcOrd="0" destOrd="0" presId="urn:microsoft.com/office/officeart/2005/8/layout/vList2"/>
    <dgm:cxn modelId="{8F4B92EB-0C1B-4FD3-BFDC-0D64B57DCD38}" srcId="{CE66DF4C-A638-4CA0-A0DD-4FBCFC31EDE7}" destId="{C84053C3-78D8-4D7E-B389-A50B76237D50}" srcOrd="1" destOrd="0" parTransId="{C1ED2545-C2BF-44DA-A811-DBFBFDDA18DC}" sibTransId="{03BD9307-82B4-4E7E-88FC-2A1358E543CB}"/>
    <dgm:cxn modelId="{6059ACEE-9D29-4398-ABED-80F916E7734B}" type="presParOf" srcId="{75D2080D-0F9E-4473-AB97-1A36AA1C86D9}" destId="{5544B4EF-D884-4D78-9ED6-1FF97ADAB3E2}" srcOrd="0" destOrd="0" presId="urn:microsoft.com/office/officeart/2005/8/layout/vList2"/>
    <dgm:cxn modelId="{08910AC5-C036-4F35-BBA9-FF1D4C895F24}" type="presParOf" srcId="{75D2080D-0F9E-4473-AB97-1A36AA1C86D9}" destId="{C7F5B845-F6E3-4CCB-929C-68D4232DC2A1}" srcOrd="1" destOrd="0" presId="urn:microsoft.com/office/officeart/2005/8/layout/vList2"/>
    <dgm:cxn modelId="{0CC1C4FE-B128-4502-8106-575BBCA22093}" type="presParOf" srcId="{75D2080D-0F9E-4473-AB97-1A36AA1C86D9}" destId="{28E71FC3-6042-4E6F-96B5-C6826A7011ED}" srcOrd="2" destOrd="0" presId="urn:microsoft.com/office/officeart/2005/8/layout/vList2"/>
    <dgm:cxn modelId="{222015BC-6FF2-4B44-9B64-B6CEAC5DF60E}" type="presParOf" srcId="{75D2080D-0F9E-4473-AB97-1A36AA1C86D9}" destId="{E52C48BD-FA1C-4AEE-B514-A0C8BA0563A7}" srcOrd="3" destOrd="0" presId="urn:microsoft.com/office/officeart/2005/8/layout/vList2"/>
    <dgm:cxn modelId="{167462C0-8B25-4BA4-83AE-AFD78BB4F477}" type="presParOf" srcId="{75D2080D-0F9E-4473-AB97-1A36AA1C86D9}" destId="{B9B9C088-8F77-4B40-B966-8CFF629ABF4B}" srcOrd="4" destOrd="0" presId="urn:microsoft.com/office/officeart/2005/8/layout/vList2"/>
    <dgm:cxn modelId="{6D6D45DB-D861-42BB-A4A0-A85E212DA9CC}" type="presParOf" srcId="{75D2080D-0F9E-4473-AB97-1A36AA1C86D9}" destId="{7D0782EC-1162-410A-B27B-58344C523CFE}" srcOrd="5" destOrd="0" presId="urn:microsoft.com/office/officeart/2005/8/layout/vList2"/>
    <dgm:cxn modelId="{86A810E2-1769-49E7-BD34-59DB522F7E5B}" type="presParOf" srcId="{75D2080D-0F9E-4473-AB97-1A36AA1C86D9}" destId="{3577C491-070B-4271-A60A-3273856EB314}" srcOrd="6" destOrd="0" presId="urn:microsoft.com/office/officeart/2005/8/layout/vList2"/>
    <dgm:cxn modelId="{044EF5C4-861D-4E75-85E8-C784619438F5}" type="presParOf" srcId="{75D2080D-0F9E-4473-AB97-1A36AA1C86D9}" destId="{D47AF145-B64E-40C3-B1D1-42009B8DC96C}" srcOrd="7" destOrd="0" presId="urn:microsoft.com/office/officeart/2005/8/layout/vList2"/>
    <dgm:cxn modelId="{3A422196-659D-45C9-A5DF-48E30D8F842D}" type="presParOf" srcId="{75D2080D-0F9E-4473-AB97-1A36AA1C86D9}" destId="{710F121F-CBB5-4B58-8474-84B0AFF989BB}" srcOrd="8" destOrd="0" presId="urn:microsoft.com/office/officeart/2005/8/layout/vList2"/>
    <dgm:cxn modelId="{845780C0-3154-4B08-89A1-F19D10DB5EF1}" type="presParOf" srcId="{75D2080D-0F9E-4473-AB97-1A36AA1C86D9}" destId="{41A801E7-505F-49F0-A094-058FD6D98941}" srcOrd="9" destOrd="0" presId="urn:microsoft.com/office/officeart/2005/8/layout/vList2"/>
    <dgm:cxn modelId="{F2A189E5-5E89-4F53-B695-7C559EF52BA1}" type="presParOf" srcId="{75D2080D-0F9E-4473-AB97-1A36AA1C86D9}" destId="{323BC56C-8835-473F-BB13-3F0DB79E5F7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D93FBF-EFDF-4B86-AD21-5935FB7ACB2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7A1257-70D2-4315-834D-FEDE080EAF3C}">
      <dgm:prSet/>
      <dgm:spPr/>
      <dgm:t>
        <a:bodyPr/>
        <a:lstStyle/>
        <a:p>
          <a:r>
            <a:rPr lang="en-GB"/>
            <a:t>Structured Communication </a:t>
          </a:r>
          <a:endParaRPr lang="en-US"/>
        </a:p>
      </dgm:t>
    </dgm:pt>
    <dgm:pt modelId="{4500F99D-3A42-467A-B65F-3AA76DA7C583}" type="parTrans" cxnId="{9D403CCC-E157-41EC-93F5-36A99F0810ED}">
      <dgm:prSet/>
      <dgm:spPr/>
      <dgm:t>
        <a:bodyPr/>
        <a:lstStyle/>
        <a:p>
          <a:endParaRPr lang="en-US"/>
        </a:p>
      </dgm:t>
    </dgm:pt>
    <dgm:pt modelId="{C09D0630-BD19-4EE4-AEEB-8F79D68F7E93}" type="sibTrans" cxnId="{9D403CCC-E157-41EC-93F5-36A99F0810ED}">
      <dgm:prSet/>
      <dgm:spPr/>
      <dgm:t>
        <a:bodyPr/>
        <a:lstStyle/>
        <a:p>
          <a:endParaRPr lang="en-US"/>
        </a:p>
      </dgm:t>
    </dgm:pt>
    <dgm:pt modelId="{506F4613-8876-4BA2-BBC2-7578558D0F62}">
      <dgm:prSet/>
      <dgm:spPr/>
      <dgm:t>
        <a:bodyPr/>
        <a:lstStyle/>
        <a:p>
          <a:r>
            <a:rPr lang="en-GB"/>
            <a:t>Credibility </a:t>
          </a:r>
          <a:endParaRPr lang="en-US"/>
        </a:p>
      </dgm:t>
    </dgm:pt>
    <dgm:pt modelId="{164738AC-506A-4594-B4D9-6F618BCA8491}" type="parTrans" cxnId="{4758E23D-E578-4470-BAE8-B7248F137211}">
      <dgm:prSet/>
      <dgm:spPr/>
      <dgm:t>
        <a:bodyPr/>
        <a:lstStyle/>
        <a:p>
          <a:endParaRPr lang="en-US"/>
        </a:p>
      </dgm:t>
    </dgm:pt>
    <dgm:pt modelId="{DA62D323-9219-4E6E-88BF-2F70E810A476}" type="sibTrans" cxnId="{4758E23D-E578-4470-BAE8-B7248F137211}">
      <dgm:prSet/>
      <dgm:spPr/>
      <dgm:t>
        <a:bodyPr/>
        <a:lstStyle/>
        <a:p>
          <a:endParaRPr lang="en-US"/>
        </a:p>
      </dgm:t>
    </dgm:pt>
    <dgm:pt modelId="{55718962-06C4-4791-9A4C-E73BB0D548FA}">
      <dgm:prSet/>
      <dgm:spPr/>
      <dgm:t>
        <a:bodyPr/>
        <a:lstStyle/>
        <a:p>
          <a:r>
            <a:rPr lang="en-GB"/>
            <a:t>Targeted Audience </a:t>
          </a:r>
          <a:endParaRPr lang="en-US"/>
        </a:p>
      </dgm:t>
    </dgm:pt>
    <dgm:pt modelId="{038A159F-0E64-47AC-BF7F-F88F4DEB1578}" type="parTrans" cxnId="{DC484A91-030F-4F8E-9B28-AB8D8927E2A9}">
      <dgm:prSet/>
      <dgm:spPr/>
      <dgm:t>
        <a:bodyPr/>
        <a:lstStyle/>
        <a:p>
          <a:endParaRPr lang="en-US"/>
        </a:p>
      </dgm:t>
    </dgm:pt>
    <dgm:pt modelId="{C69A705C-0EEF-43E6-AB18-8E658BAB9E57}" type="sibTrans" cxnId="{DC484A91-030F-4F8E-9B28-AB8D8927E2A9}">
      <dgm:prSet/>
      <dgm:spPr/>
      <dgm:t>
        <a:bodyPr/>
        <a:lstStyle/>
        <a:p>
          <a:endParaRPr lang="en-US"/>
        </a:p>
      </dgm:t>
    </dgm:pt>
    <dgm:pt modelId="{0C812528-4608-4FBF-AD56-2CFD6060AECC}">
      <dgm:prSet/>
      <dgm:spPr/>
      <dgm:t>
        <a:bodyPr/>
        <a:lstStyle/>
        <a:p>
          <a:r>
            <a:rPr lang="en-GB"/>
            <a:t>Clear mission/Purpose </a:t>
          </a:r>
          <a:endParaRPr lang="en-US"/>
        </a:p>
      </dgm:t>
    </dgm:pt>
    <dgm:pt modelId="{66C3C9F8-6B86-4BE0-8F6E-268B82862928}" type="parTrans" cxnId="{2B99943F-9926-4C68-8A1A-4E036FD9655F}">
      <dgm:prSet/>
      <dgm:spPr/>
      <dgm:t>
        <a:bodyPr/>
        <a:lstStyle/>
        <a:p>
          <a:endParaRPr lang="en-US"/>
        </a:p>
      </dgm:t>
    </dgm:pt>
    <dgm:pt modelId="{1F07DE3C-17EB-4265-8615-702700E68485}" type="sibTrans" cxnId="{2B99943F-9926-4C68-8A1A-4E036FD9655F}">
      <dgm:prSet/>
      <dgm:spPr/>
      <dgm:t>
        <a:bodyPr/>
        <a:lstStyle/>
        <a:p>
          <a:endParaRPr lang="en-US"/>
        </a:p>
      </dgm:t>
    </dgm:pt>
    <dgm:pt modelId="{94AE32DD-B191-462B-98D2-5CD73165161D}">
      <dgm:prSet/>
      <dgm:spPr/>
      <dgm:t>
        <a:bodyPr/>
        <a:lstStyle/>
        <a:p>
          <a:r>
            <a:rPr lang="en-GB"/>
            <a:t>Creativity </a:t>
          </a:r>
          <a:endParaRPr lang="en-US"/>
        </a:p>
      </dgm:t>
    </dgm:pt>
    <dgm:pt modelId="{41415734-791B-4F2A-A98D-B7EEE34041AF}" type="parTrans" cxnId="{4D97065A-FAB0-4CA7-A9D8-00F46F2C89E6}">
      <dgm:prSet/>
      <dgm:spPr/>
      <dgm:t>
        <a:bodyPr/>
        <a:lstStyle/>
        <a:p>
          <a:endParaRPr lang="en-US"/>
        </a:p>
      </dgm:t>
    </dgm:pt>
    <dgm:pt modelId="{1639655E-CFDE-4BCE-B7B5-C3178C35BD46}" type="sibTrans" cxnId="{4D97065A-FAB0-4CA7-A9D8-00F46F2C89E6}">
      <dgm:prSet/>
      <dgm:spPr/>
      <dgm:t>
        <a:bodyPr/>
        <a:lstStyle/>
        <a:p>
          <a:endParaRPr lang="en-US"/>
        </a:p>
      </dgm:t>
    </dgm:pt>
    <dgm:pt modelId="{3D00B138-9DFC-4E34-B041-D3BFB42E2672}">
      <dgm:prSet/>
      <dgm:spPr/>
      <dgm:t>
        <a:bodyPr/>
        <a:lstStyle/>
        <a:p>
          <a:r>
            <a:rPr lang="en-GB"/>
            <a:t>Measurable </a:t>
          </a:r>
          <a:endParaRPr lang="en-US"/>
        </a:p>
      </dgm:t>
    </dgm:pt>
    <dgm:pt modelId="{6639E575-D28A-4725-94C8-2A198F4115CA}" type="parTrans" cxnId="{E34B5707-6AF5-4F9B-8F69-D40375771323}">
      <dgm:prSet/>
      <dgm:spPr/>
      <dgm:t>
        <a:bodyPr/>
        <a:lstStyle/>
        <a:p>
          <a:endParaRPr lang="en-US"/>
        </a:p>
      </dgm:t>
    </dgm:pt>
    <dgm:pt modelId="{42EE6B9D-4DE4-42E0-A8AD-E9FD6699CBC2}" type="sibTrans" cxnId="{E34B5707-6AF5-4F9B-8F69-D40375771323}">
      <dgm:prSet/>
      <dgm:spPr/>
      <dgm:t>
        <a:bodyPr/>
        <a:lstStyle/>
        <a:p>
          <a:endParaRPr lang="en-US"/>
        </a:p>
      </dgm:t>
    </dgm:pt>
    <dgm:pt modelId="{65F9688C-96BF-45BB-B039-9D098560068E}" type="pres">
      <dgm:prSet presAssocID="{CCD93FBF-EFDF-4B86-AD21-5935FB7ACB2B}" presName="linear" presStyleCnt="0">
        <dgm:presLayoutVars>
          <dgm:animLvl val="lvl"/>
          <dgm:resizeHandles val="exact"/>
        </dgm:presLayoutVars>
      </dgm:prSet>
      <dgm:spPr/>
    </dgm:pt>
    <dgm:pt modelId="{B094960B-0AAF-4006-B4A1-8B40DC07C5F3}" type="pres">
      <dgm:prSet presAssocID="{487A1257-70D2-4315-834D-FEDE080EAF3C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ED12882D-591B-4C98-8E46-01090069E23F}" type="pres">
      <dgm:prSet presAssocID="{C09D0630-BD19-4EE4-AEEB-8F79D68F7E93}" presName="spacer" presStyleCnt="0"/>
      <dgm:spPr/>
    </dgm:pt>
    <dgm:pt modelId="{E5360A59-4F4E-4DD7-A547-F34D2FE00FB8}" type="pres">
      <dgm:prSet presAssocID="{506F4613-8876-4BA2-BBC2-7578558D0F6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8C99186B-C091-4A3C-A1AF-FB860F08D13E}" type="pres">
      <dgm:prSet presAssocID="{DA62D323-9219-4E6E-88BF-2F70E810A476}" presName="spacer" presStyleCnt="0"/>
      <dgm:spPr/>
    </dgm:pt>
    <dgm:pt modelId="{B08B7D8F-FC79-4467-9812-AEF53CA31A89}" type="pres">
      <dgm:prSet presAssocID="{55718962-06C4-4791-9A4C-E73BB0D548F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482A56A5-7A9E-4FD7-BD91-64F038777F12}" type="pres">
      <dgm:prSet presAssocID="{C69A705C-0EEF-43E6-AB18-8E658BAB9E57}" presName="spacer" presStyleCnt="0"/>
      <dgm:spPr/>
    </dgm:pt>
    <dgm:pt modelId="{85D09934-52FB-4982-AD35-93C13A86B935}" type="pres">
      <dgm:prSet presAssocID="{0C812528-4608-4FBF-AD56-2CFD6060AEC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B4E28BB-74CC-4F50-A0DB-9696915CFBDB}" type="pres">
      <dgm:prSet presAssocID="{1F07DE3C-17EB-4265-8615-702700E68485}" presName="spacer" presStyleCnt="0"/>
      <dgm:spPr/>
    </dgm:pt>
    <dgm:pt modelId="{4DEDFB1B-E84D-4980-8463-D447EC8F5107}" type="pres">
      <dgm:prSet presAssocID="{94AE32DD-B191-462B-98D2-5CD73165161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DFBA9AB-4395-44F5-9344-27D4051F3839}" type="pres">
      <dgm:prSet presAssocID="{1639655E-CFDE-4BCE-B7B5-C3178C35BD46}" presName="spacer" presStyleCnt="0"/>
      <dgm:spPr/>
    </dgm:pt>
    <dgm:pt modelId="{96ABC16F-B8B4-4D7E-8983-62B6F9FF5BC4}" type="pres">
      <dgm:prSet presAssocID="{3D00B138-9DFC-4E34-B041-D3BFB42E267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34B5707-6AF5-4F9B-8F69-D40375771323}" srcId="{CCD93FBF-EFDF-4B86-AD21-5935FB7ACB2B}" destId="{3D00B138-9DFC-4E34-B041-D3BFB42E2672}" srcOrd="5" destOrd="0" parTransId="{6639E575-D28A-4725-94C8-2A198F4115CA}" sibTransId="{42EE6B9D-4DE4-42E0-A8AD-E9FD6699CBC2}"/>
    <dgm:cxn modelId="{2BFCC226-57F9-4826-80C6-0F39335C07A1}" type="presOf" srcId="{506F4613-8876-4BA2-BBC2-7578558D0F62}" destId="{E5360A59-4F4E-4DD7-A547-F34D2FE00FB8}" srcOrd="0" destOrd="0" presId="urn:microsoft.com/office/officeart/2005/8/layout/vList2"/>
    <dgm:cxn modelId="{4758E23D-E578-4470-BAE8-B7248F137211}" srcId="{CCD93FBF-EFDF-4B86-AD21-5935FB7ACB2B}" destId="{506F4613-8876-4BA2-BBC2-7578558D0F62}" srcOrd="1" destOrd="0" parTransId="{164738AC-506A-4594-B4D9-6F618BCA8491}" sibTransId="{DA62D323-9219-4E6E-88BF-2F70E810A476}"/>
    <dgm:cxn modelId="{2B99943F-9926-4C68-8A1A-4E036FD9655F}" srcId="{CCD93FBF-EFDF-4B86-AD21-5935FB7ACB2B}" destId="{0C812528-4608-4FBF-AD56-2CFD6060AECC}" srcOrd="3" destOrd="0" parTransId="{66C3C9F8-6B86-4BE0-8F6E-268B82862928}" sibTransId="{1F07DE3C-17EB-4265-8615-702700E68485}"/>
    <dgm:cxn modelId="{6A44E16E-3B42-4CEE-9F19-28E98BD414B2}" type="presOf" srcId="{3D00B138-9DFC-4E34-B041-D3BFB42E2672}" destId="{96ABC16F-B8B4-4D7E-8983-62B6F9FF5BC4}" srcOrd="0" destOrd="0" presId="urn:microsoft.com/office/officeart/2005/8/layout/vList2"/>
    <dgm:cxn modelId="{4D97065A-FAB0-4CA7-A9D8-00F46F2C89E6}" srcId="{CCD93FBF-EFDF-4B86-AD21-5935FB7ACB2B}" destId="{94AE32DD-B191-462B-98D2-5CD73165161D}" srcOrd="4" destOrd="0" parTransId="{41415734-791B-4F2A-A98D-B7EEE34041AF}" sibTransId="{1639655E-CFDE-4BCE-B7B5-C3178C35BD46}"/>
    <dgm:cxn modelId="{E519AD7A-DB09-4024-A69B-94E4E9F10320}" type="presOf" srcId="{55718962-06C4-4791-9A4C-E73BB0D548FA}" destId="{B08B7D8F-FC79-4467-9812-AEF53CA31A89}" srcOrd="0" destOrd="0" presId="urn:microsoft.com/office/officeart/2005/8/layout/vList2"/>
    <dgm:cxn modelId="{DC484A91-030F-4F8E-9B28-AB8D8927E2A9}" srcId="{CCD93FBF-EFDF-4B86-AD21-5935FB7ACB2B}" destId="{55718962-06C4-4791-9A4C-E73BB0D548FA}" srcOrd="2" destOrd="0" parTransId="{038A159F-0E64-47AC-BF7F-F88F4DEB1578}" sibTransId="{C69A705C-0EEF-43E6-AB18-8E658BAB9E57}"/>
    <dgm:cxn modelId="{BF0DE795-09D6-4B95-BE75-6842308E7440}" type="presOf" srcId="{94AE32DD-B191-462B-98D2-5CD73165161D}" destId="{4DEDFB1B-E84D-4980-8463-D447EC8F5107}" srcOrd="0" destOrd="0" presId="urn:microsoft.com/office/officeart/2005/8/layout/vList2"/>
    <dgm:cxn modelId="{A2C317A6-5528-4623-A546-2207BF20433B}" type="presOf" srcId="{487A1257-70D2-4315-834D-FEDE080EAF3C}" destId="{B094960B-0AAF-4006-B4A1-8B40DC07C5F3}" srcOrd="0" destOrd="0" presId="urn:microsoft.com/office/officeart/2005/8/layout/vList2"/>
    <dgm:cxn modelId="{9D403CCC-E157-41EC-93F5-36A99F0810ED}" srcId="{CCD93FBF-EFDF-4B86-AD21-5935FB7ACB2B}" destId="{487A1257-70D2-4315-834D-FEDE080EAF3C}" srcOrd="0" destOrd="0" parTransId="{4500F99D-3A42-467A-B65F-3AA76DA7C583}" sibTransId="{C09D0630-BD19-4EE4-AEEB-8F79D68F7E93}"/>
    <dgm:cxn modelId="{B88084D7-D887-4E5B-ACC9-8FE2C31A8F9F}" type="presOf" srcId="{CCD93FBF-EFDF-4B86-AD21-5935FB7ACB2B}" destId="{65F9688C-96BF-45BB-B039-9D098560068E}" srcOrd="0" destOrd="0" presId="urn:microsoft.com/office/officeart/2005/8/layout/vList2"/>
    <dgm:cxn modelId="{1B44C4E6-60F0-4341-862B-30C73D2463C5}" type="presOf" srcId="{0C812528-4608-4FBF-AD56-2CFD6060AECC}" destId="{85D09934-52FB-4982-AD35-93C13A86B935}" srcOrd="0" destOrd="0" presId="urn:microsoft.com/office/officeart/2005/8/layout/vList2"/>
    <dgm:cxn modelId="{B9802741-2D3D-40CD-A2ED-7FB60F047C08}" type="presParOf" srcId="{65F9688C-96BF-45BB-B039-9D098560068E}" destId="{B094960B-0AAF-4006-B4A1-8B40DC07C5F3}" srcOrd="0" destOrd="0" presId="urn:microsoft.com/office/officeart/2005/8/layout/vList2"/>
    <dgm:cxn modelId="{7AD080EF-74B3-4349-85AF-DD98F4DECF5C}" type="presParOf" srcId="{65F9688C-96BF-45BB-B039-9D098560068E}" destId="{ED12882D-591B-4C98-8E46-01090069E23F}" srcOrd="1" destOrd="0" presId="urn:microsoft.com/office/officeart/2005/8/layout/vList2"/>
    <dgm:cxn modelId="{0039CC27-4CE0-4B71-8CFB-6CC05D87A3F8}" type="presParOf" srcId="{65F9688C-96BF-45BB-B039-9D098560068E}" destId="{E5360A59-4F4E-4DD7-A547-F34D2FE00FB8}" srcOrd="2" destOrd="0" presId="urn:microsoft.com/office/officeart/2005/8/layout/vList2"/>
    <dgm:cxn modelId="{84F5086D-35CA-4B63-AB62-79FB38C7114C}" type="presParOf" srcId="{65F9688C-96BF-45BB-B039-9D098560068E}" destId="{8C99186B-C091-4A3C-A1AF-FB860F08D13E}" srcOrd="3" destOrd="0" presId="urn:microsoft.com/office/officeart/2005/8/layout/vList2"/>
    <dgm:cxn modelId="{09CA69A4-BE34-4E90-9E48-4601BD206464}" type="presParOf" srcId="{65F9688C-96BF-45BB-B039-9D098560068E}" destId="{B08B7D8F-FC79-4467-9812-AEF53CA31A89}" srcOrd="4" destOrd="0" presId="urn:microsoft.com/office/officeart/2005/8/layout/vList2"/>
    <dgm:cxn modelId="{F68572C7-89D9-4EFF-AA1B-D8D1B0ED7B78}" type="presParOf" srcId="{65F9688C-96BF-45BB-B039-9D098560068E}" destId="{482A56A5-7A9E-4FD7-BD91-64F038777F12}" srcOrd="5" destOrd="0" presId="urn:microsoft.com/office/officeart/2005/8/layout/vList2"/>
    <dgm:cxn modelId="{B3266472-A245-4CBF-8D49-85AE79BAB8C1}" type="presParOf" srcId="{65F9688C-96BF-45BB-B039-9D098560068E}" destId="{85D09934-52FB-4982-AD35-93C13A86B935}" srcOrd="6" destOrd="0" presId="urn:microsoft.com/office/officeart/2005/8/layout/vList2"/>
    <dgm:cxn modelId="{A552B436-9F80-4160-B48B-8EB7FE10F854}" type="presParOf" srcId="{65F9688C-96BF-45BB-B039-9D098560068E}" destId="{5B4E28BB-74CC-4F50-A0DB-9696915CFBDB}" srcOrd="7" destOrd="0" presId="urn:microsoft.com/office/officeart/2005/8/layout/vList2"/>
    <dgm:cxn modelId="{65B96ADB-A3E7-4BBD-8A3D-0F403FC830F3}" type="presParOf" srcId="{65F9688C-96BF-45BB-B039-9D098560068E}" destId="{4DEDFB1B-E84D-4980-8463-D447EC8F5107}" srcOrd="8" destOrd="0" presId="urn:microsoft.com/office/officeart/2005/8/layout/vList2"/>
    <dgm:cxn modelId="{4F8F6279-A30A-41FC-A11D-5656ADB1114F}" type="presParOf" srcId="{65F9688C-96BF-45BB-B039-9D098560068E}" destId="{CDFBA9AB-4395-44F5-9344-27D4051F3839}" srcOrd="9" destOrd="0" presId="urn:microsoft.com/office/officeart/2005/8/layout/vList2"/>
    <dgm:cxn modelId="{6943C8BB-4FE1-40CB-9450-80B48644AA0A}" type="presParOf" srcId="{65F9688C-96BF-45BB-B039-9D098560068E}" destId="{96ABC16F-B8B4-4D7E-8983-62B6F9FF5BC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94503F-D6D4-4E68-9766-EF05FA93F2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12A1EC-79A9-4041-98DE-1C090A304E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Health Campaigns are considered as a type of intervention to change or prevent risky or damaging behaviours.</a:t>
          </a:r>
          <a:endParaRPr lang="en-US"/>
        </a:p>
      </dgm:t>
    </dgm:pt>
    <dgm:pt modelId="{08982B1D-EF29-4A77-AD5C-C644A74AE482}" type="parTrans" cxnId="{29ED68EC-AC6F-4CCA-9E41-3024EC22BF9B}">
      <dgm:prSet/>
      <dgm:spPr/>
      <dgm:t>
        <a:bodyPr/>
        <a:lstStyle/>
        <a:p>
          <a:endParaRPr lang="en-US"/>
        </a:p>
      </dgm:t>
    </dgm:pt>
    <dgm:pt modelId="{2647E2DD-AD84-41F9-A8E3-1C50E1F446CB}" type="sibTrans" cxnId="{29ED68EC-AC6F-4CCA-9E41-3024EC22BF9B}">
      <dgm:prSet/>
      <dgm:spPr/>
      <dgm:t>
        <a:bodyPr/>
        <a:lstStyle/>
        <a:p>
          <a:endParaRPr lang="en-US"/>
        </a:p>
      </dgm:t>
    </dgm:pt>
    <dgm:pt modelId="{D65DF1B4-F76F-4C27-BAD4-6ED3D5922B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behaviours are currently potentially risky or damaging? </a:t>
          </a:r>
          <a:endParaRPr lang="en-US"/>
        </a:p>
      </dgm:t>
    </dgm:pt>
    <dgm:pt modelId="{114DB5BF-50FC-424A-BAB9-9CEC7BF4C346}" type="parTrans" cxnId="{843F8185-F639-4795-95FE-2CCC0119A4E9}">
      <dgm:prSet/>
      <dgm:spPr/>
      <dgm:t>
        <a:bodyPr/>
        <a:lstStyle/>
        <a:p>
          <a:endParaRPr lang="en-US"/>
        </a:p>
      </dgm:t>
    </dgm:pt>
    <dgm:pt modelId="{913837C9-32C9-417D-85A1-491C40B12488}" type="sibTrans" cxnId="{843F8185-F639-4795-95FE-2CCC0119A4E9}">
      <dgm:prSet/>
      <dgm:spPr/>
      <dgm:t>
        <a:bodyPr/>
        <a:lstStyle/>
        <a:p>
          <a:endParaRPr lang="en-US"/>
        </a:p>
      </dgm:t>
    </dgm:pt>
    <dgm:pt modelId="{FB5A9C65-D264-4EF7-BAEB-2CA5A716808F}" type="pres">
      <dgm:prSet presAssocID="{EA94503F-D6D4-4E68-9766-EF05FA93F233}" presName="root" presStyleCnt="0">
        <dgm:presLayoutVars>
          <dgm:dir/>
          <dgm:resizeHandles val="exact"/>
        </dgm:presLayoutVars>
      </dgm:prSet>
      <dgm:spPr/>
    </dgm:pt>
    <dgm:pt modelId="{49CEB68E-9B1D-4BF9-9907-8320DBBAA6D4}" type="pres">
      <dgm:prSet presAssocID="{7E12A1EC-79A9-4041-98DE-1C090A304E03}" presName="compNode" presStyleCnt="0"/>
      <dgm:spPr/>
    </dgm:pt>
    <dgm:pt modelId="{FAA864A1-16B7-4A81-BFBC-768648582F07}" type="pres">
      <dgm:prSet presAssocID="{7E12A1EC-79A9-4041-98DE-1C090A304E03}" presName="bgRect" presStyleLbl="bgShp" presStyleIdx="0" presStyleCnt="2"/>
      <dgm:spPr/>
    </dgm:pt>
    <dgm:pt modelId="{40453588-C622-4868-B693-EF12D0DF0979}" type="pres">
      <dgm:prSet presAssocID="{7E12A1EC-79A9-4041-98DE-1C090A304E0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4139EBF-74B9-4D69-A0F8-C90318C983D4}" type="pres">
      <dgm:prSet presAssocID="{7E12A1EC-79A9-4041-98DE-1C090A304E03}" presName="spaceRect" presStyleCnt="0"/>
      <dgm:spPr/>
    </dgm:pt>
    <dgm:pt modelId="{52F031E5-13C3-4B5B-B160-875D641E41F6}" type="pres">
      <dgm:prSet presAssocID="{7E12A1EC-79A9-4041-98DE-1C090A304E03}" presName="parTx" presStyleLbl="revTx" presStyleIdx="0" presStyleCnt="2">
        <dgm:presLayoutVars>
          <dgm:chMax val="0"/>
          <dgm:chPref val="0"/>
        </dgm:presLayoutVars>
      </dgm:prSet>
      <dgm:spPr/>
    </dgm:pt>
    <dgm:pt modelId="{8ECCAE16-3D26-4371-A2DA-B0209A11CE41}" type="pres">
      <dgm:prSet presAssocID="{2647E2DD-AD84-41F9-A8E3-1C50E1F446CB}" presName="sibTrans" presStyleCnt="0"/>
      <dgm:spPr/>
    </dgm:pt>
    <dgm:pt modelId="{DAEB9E94-FE99-4EB5-8FA1-FF84128F4ADE}" type="pres">
      <dgm:prSet presAssocID="{D65DF1B4-F76F-4C27-BAD4-6ED3D5922B2F}" presName="compNode" presStyleCnt="0"/>
      <dgm:spPr/>
    </dgm:pt>
    <dgm:pt modelId="{35C04714-6419-4D6B-9556-9EAEFB3C626C}" type="pres">
      <dgm:prSet presAssocID="{D65DF1B4-F76F-4C27-BAD4-6ED3D5922B2F}" presName="bgRect" presStyleLbl="bgShp" presStyleIdx="1" presStyleCnt="2"/>
      <dgm:spPr/>
    </dgm:pt>
    <dgm:pt modelId="{9E89AF1A-0392-45B1-B682-A8D8F38D11BA}" type="pres">
      <dgm:prSet presAssocID="{D65DF1B4-F76F-4C27-BAD4-6ED3D5922B2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82BB9E0-A07A-43FF-AB44-E3B0EA5A2A93}" type="pres">
      <dgm:prSet presAssocID="{D65DF1B4-F76F-4C27-BAD4-6ED3D5922B2F}" presName="spaceRect" presStyleCnt="0"/>
      <dgm:spPr/>
    </dgm:pt>
    <dgm:pt modelId="{6B4437D3-7EB9-4612-B6C6-EEFC0F666A99}" type="pres">
      <dgm:prSet presAssocID="{D65DF1B4-F76F-4C27-BAD4-6ED3D5922B2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0F2BA58-C48E-4B0F-980A-ADAF4FDF1791}" type="presOf" srcId="{7E12A1EC-79A9-4041-98DE-1C090A304E03}" destId="{52F031E5-13C3-4B5B-B160-875D641E41F6}" srcOrd="0" destOrd="0" presId="urn:microsoft.com/office/officeart/2018/2/layout/IconVerticalSolidList"/>
    <dgm:cxn modelId="{843F8185-F639-4795-95FE-2CCC0119A4E9}" srcId="{EA94503F-D6D4-4E68-9766-EF05FA93F233}" destId="{D65DF1B4-F76F-4C27-BAD4-6ED3D5922B2F}" srcOrd="1" destOrd="0" parTransId="{114DB5BF-50FC-424A-BAB9-9CEC7BF4C346}" sibTransId="{913837C9-32C9-417D-85A1-491C40B12488}"/>
    <dgm:cxn modelId="{17399E9F-2643-41EE-A90D-DDAB4E8C7A0A}" type="presOf" srcId="{EA94503F-D6D4-4E68-9766-EF05FA93F233}" destId="{FB5A9C65-D264-4EF7-BAEB-2CA5A716808F}" srcOrd="0" destOrd="0" presId="urn:microsoft.com/office/officeart/2018/2/layout/IconVerticalSolidList"/>
    <dgm:cxn modelId="{29ED68EC-AC6F-4CCA-9E41-3024EC22BF9B}" srcId="{EA94503F-D6D4-4E68-9766-EF05FA93F233}" destId="{7E12A1EC-79A9-4041-98DE-1C090A304E03}" srcOrd="0" destOrd="0" parTransId="{08982B1D-EF29-4A77-AD5C-C644A74AE482}" sibTransId="{2647E2DD-AD84-41F9-A8E3-1C50E1F446CB}"/>
    <dgm:cxn modelId="{BCBA3EFD-382E-4411-9B86-248F40CDEDC6}" type="presOf" srcId="{D65DF1B4-F76F-4C27-BAD4-6ED3D5922B2F}" destId="{6B4437D3-7EB9-4612-B6C6-EEFC0F666A99}" srcOrd="0" destOrd="0" presId="urn:microsoft.com/office/officeart/2018/2/layout/IconVerticalSolidList"/>
    <dgm:cxn modelId="{3D4ADC29-F91D-40E1-B961-7A911AC65EC0}" type="presParOf" srcId="{FB5A9C65-D264-4EF7-BAEB-2CA5A716808F}" destId="{49CEB68E-9B1D-4BF9-9907-8320DBBAA6D4}" srcOrd="0" destOrd="0" presId="urn:microsoft.com/office/officeart/2018/2/layout/IconVerticalSolidList"/>
    <dgm:cxn modelId="{C0B7BF19-2C4B-4E88-904A-7F616F179821}" type="presParOf" srcId="{49CEB68E-9B1D-4BF9-9907-8320DBBAA6D4}" destId="{FAA864A1-16B7-4A81-BFBC-768648582F07}" srcOrd="0" destOrd="0" presId="urn:microsoft.com/office/officeart/2018/2/layout/IconVerticalSolidList"/>
    <dgm:cxn modelId="{2DD89592-FD05-480B-9119-E43000B9D546}" type="presParOf" srcId="{49CEB68E-9B1D-4BF9-9907-8320DBBAA6D4}" destId="{40453588-C622-4868-B693-EF12D0DF0979}" srcOrd="1" destOrd="0" presId="urn:microsoft.com/office/officeart/2018/2/layout/IconVerticalSolidList"/>
    <dgm:cxn modelId="{C4191F39-37F0-48E2-8B6B-F5DC8E109407}" type="presParOf" srcId="{49CEB68E-9B1D-4BF9-9907-8320DBBAA6D4}" destId="{44139EBF-74B9-4D69-A0F8-C90318C983D4}" srcOrd="2" destOrd="0" presId="urn:microsoft.com/office/officeart/2018/2/layout/IconVerticalSolidList"/>
    <dgm:cxn modelId="{B564965E-B821-4FE2-9A7E-29C482879F28}" type="presParOf" srcId="{49CEB68E-9B1D-4BF9-9907-8320DBBAA6D4}" destId="{52F031E5-13C3-4B5B-B160-875D641E41F6}" srcOrd="3" destOrd="0" presId="urn:microsoft.com/office/officeart/2018/2/layout/IconVerticalSolidList"/>
    <dgm:cxn modelId="{0BF4E76E-3BD3-4810-94EB-EBBE82A994DD}" type="presParOf" srcId="{FB5A9C65-D264-4EF7-BAEB-2CA5A716808F}" destId="{8ECCAE16-3D26-4371-A2DA-B0209A11CE41}" srcOrd="1" destOrd="0" presId="urn:microsoft.com/office/officeart/2018/2/layout/IconVerticalSolidList"/>
    <dgm:cxn modelId="{417942E0-0B0C-46BD-A605-AC48781FB7E0}" type="presParOf" srcId="{FB5A9C65-D264-4EF7-BAEB-2CA5A716808F}" destId="{DAEB9E94-FE99-4EB5-8FA1-FF84128F4ADE}" srcOrd="2" destOrd="0" presId="urn:microsoft.com/office/officeart/2018/2/layout/IconVerticalSolidList"/>
    <dgm:cxn modelId="{AC0177E6-DF6F-4A4C-B7F7-5E10233E1283}" type="presParOf" srcId="{DAEB9E94-FE99-4EB5-8FA1-FF84128F4ADE}" destId="{35C04714-6419-4D6B-9556-9EAEFB3C626C}" srcOrd="0" destOrd="0" presId="urn:microsoft.com/office/officeart/2018/2/layout/IconVerticalSolidList"/>
    <dgm:cxn modelId="{192E805E-81BE-4216-BD8C-464FB65143F7}" type="presParOf" srcId="{DAEB9E94-FE99-4EB5-8FA1-FF84128F4ADE}" destId="{9E89AF1A-0392-45B1-B682-A8D8F38D11BA}" srcOrd="1" destOrd="0" presId="urn:microsoft.com/office/officeart/2018/2/layout/IconVerticalSolidList"/>
    <dgm:cxn modelId="{833871BD-C2C5-4F9F-8603-DCB3C965692D}" type="presParOf" srcId="{DAEB9E94-FE99-4EB5-8FA1-FF84128F4ADE}" destId="{482BB9E0-A07A-43FF-AB44-E3B0EA5A2A93}" srcOrd="2" destOrd="0" presId="urn:microsoft.com/office/officeart/2018/2/layout/IconVerticalSolidList"/>
    <dgm:cxn modelId="{DF601BDD-FAB4-4673-85DB-FB6614190313}" type="presParOf" srcId="{DAEB9E94-FE99-4EB5-8FA1-FF84128F4ADE}" destId="{6B4437D3-7EB9-4612-B6C6-EEFC0F666A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22F1E7-6491-4246-9A1B-CBEBA734A38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266083-9479-4255-9F3B-E29F7DC1B750}">
      <dgm:prSet/>
      <dgm:spPr/>
      <dgm:t>
        <a:bodyPr/>
        <a:lstStyle/>
        <a:p>
          <a:r>
            <a:rPr lang="en-US" dirty="0" err="1"/>
            <a:t>Behavioural</a:t>
          </a:r>
          <a:r>
            <a:rPr lang="en-US" dirty="0"/>
            <a:t>-based interventions can be more cost effective than traditional service delivery.</a:t>
          </a:r>
        </a:p>
      </dgm:t>
    </dgm:pt>
    <dgm:pt modelId="{126AF440-F3BB-4288-B393-436C3161EBAA}" type="parTrans" cxnId="{C4E02B94-0C40-4F4A-9116-13F7FBF3129A}">
      <dgm:prSet/>
      <dgm:spPr/>
      <dgm:t>
        <a:bodyPr/>
        <a:lstStyle/>
        <a:p>
          <a:endParaRPr lang="en-US"/>
        </a:p>
      </dgm:t>
    </dgm:pt>
    <dgm:pt modelId="{6E54BB9A-815E-478B-A0F5-4C9AE4ACF69F}" type="sibTrans" cxnId="{C4E02B94-0C40-4F4A-9116-13F7FBF3129A}">
      <dgm:prSet/>
      <dgm:spPr/>
      <dgm:t>
        <a:bodyPr/>
        <a:lstStyle/>
        <a:p>
          <a:endParaRPr lang="en-US"/>
        </a:p>
      </dgm:t>
    </dgm:pt>
    <dgm:pt modelId="{F2A86E25-34BF-44C7-82CE-7A7B72343BEA}">
      <dgm:prSet/>
      <dgm:spPr/>
      <dgm:t>
        <a:bodyPr/>
        <a:lstStyle/>
        <a:p>
          <a:r>
            <a:rPr lang="en-US"/>
            <a:t>What is cost-effectiveness?</a:t>
          </a:r>
        </a:p>
      </dgm:t>
    </dgm:pt>
    <dgm:pt modelId="{FE90EFCC-5986-464C-B9AB-66CB26D0F0C1}" type="parTrans" cxnId="{BFC4ABF1-2A61-4F7B-9AF0-A71040302505}">
      <dgm:prSet/>
      <dgm:spPr/>
      <dgm:t>
        <a:bodyPr/>
        <a:lstStyle/>
        <a:p>
          <a:endParaRPr lang="en-US"/>
        </a:p>
      </dgm:t>
    </dgm:pt>
    <dgm:pt modelId="{EE923A3B-0E6E-4C8C-99CF-5994F3F1BD10}" type="sibTrans" cxnId="{BFC4ABF1-2A61-4F7B-9AF0-A71040302505}">
      <dgm:prSet/>
      <dgm:spPr/>
      <dgm:t>
        <a:bodyPr/>
        <a:lstStyle/>
        <a:p>
          <a:endParaRPr lang="en-US"/>
        </a:p>
      </dgm:t>
    </dgm:pt>
    <dgm:pt modelId="{F1FEFBE0-1484-4885-B352-DCDE60410D35}">
      <dgm:prSet/>
      <dgm:spPr/>
      <dgm:t>
        <a:bodyPr/>
        <a:lstStyle/>
        <a:p>
          <a:r>
            <a:rPr lang="en-US"/>
            <a:t>Why might this be more cost effective?</a:t>
          </a:r>
        </a:p>
      </dgm:t>
    </dgm:pt>
    <dgm:pt modelId="{E81E6D81-5A2B-4EB8-8D99-6F23B8CEAE75}" type="parTrans" cxnId="{7173AC8F-91E7-4F2D-BE25-A3D1C0518223}">
      <dgm:prSet/>
      <dgm:spPr/>
      <dgm:t>
        <a:bodyPr/>
        <a:lstStyle/>
        <a:p>
          <a:endParaRPr lang="en-US"/>
        </a:p>
      </dgm:t>
    </dgm:pt>
    <dgm:pt modelId="{24191C9D-347F-476C-B3AE-B7082D600E3C}" type="sibTrans" cxnId="{7173AC8F-91E7-4F2D-BE25-A3D1C0518223}">
      <dgm:prSet/>
      <dgm:spPr/>
      <dgm:t>
        <a:bodyPr/>
        <a:lstStyle/>
        <a:p>
          <a:endParaRPr lang="en-US"/>
        </a:p>
      </dgm:t>
    </dgm:pt>
    <dgm:pt modelId="{0D1EDC41-E050-4F0B-91C3-EDB0D68A18D6}" type="pres">
      <dgm:prSet presAssocID="{4D22F1E7-6491-4246-9A1B-CBEBA734A386}" presName="linear" presStyleCnt="0">
        <dgm:presLayoutVars>
          <dgm:animLvl val="lvl"/>
          <dgm:resizeHandles val="exact"/>
        </dgm:presLayoutVars>
      </dgm:prSet>
      <dgm:spPr/>
    </dgm:pt>
    <dgm:pt modelId="{1F618AF1-16FF-4B4F-9874-B6DE0E742204}" type="pres">
      <dgm:prSet presAssocID="{5D266083-9479-4255-9F3B-E29F7DC1B75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E0A4DE9-58DC-44C7-B722-908D65E7D98E}" type="pres">
      <dgm:prSet presAssocID="{6E54BB9A-815E-478B-A0F5-4C9AE4ACF69F}" presName="spacer" presStyleCnt="0"/>
      <dgm:spPr/>
    </dgm:pt>
    <dgm:pt modelId="{09B6E068-89AA-4FB4-9F3D-8767577F78C4}" type="pres">
      <dgm:prSet presAssocID="{F2A86E25-34BF-44C7-82CE-7A7B72343BE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0FCD09F-8834-4DBC-A938-C4D196091886}" type="pres">
      <dgm:prSet presAssocID="{EE923A3B-0E6E-4C8C-99CF-5994F3F1BD10}" presName="spacer" presStyleCnt="0"/>
      <dgm:spPr/>
    </dgm:pt>
    <dgm:pt modelId="{B3F7F455-9ED4-45A1-B1F0-D086ECC3E404}" type="pres">
      <dgm:prSet presAssocID="{F1FEFBE0-1484-4885-B352-DCDE60410D3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D7DE81A-699E-48E8-820F-3F82DC5315AC}" type="presOf" srcId="{F1FEFBE0-1484-4885-B352-DCDE60410D35}" destId="{B3F7F455-9ED4-45A1-B1F0-D086ECC3E404}" srcOrd="0" destOrd="0" presId="urn:microsoft.com/office/officeart/2005/8/layout/vList2"/>
    <dgm:cxn modelId="{7173AC8F-91E7-4F2D-BE25-A3D1C0518223}" srcId="{4D22F1E7-6491-4246-9A1B-CBEBA734A386}" destId="{F1FEFBE0-1484-4885-B352-DCDE60410D35}" srcOrd="2" destOrd="0" parTransId="{E81E6D81-5A2B-4EB8-8D99-6F23B8CEAE75}" sibTransId="{24191C9D-347F-476C-B3AE-B7082D600E3C}"/>
    <dgm:cxn modelId="{C4E02B94-0C40-4F4A-9116-13F7FBF3129A}" srcId="{4D22F1E7-6491-4246-9A1B-CBEBA734A386}" destId="{5D266083-9479-4255-9F3B-E29F7DC1B750}" srcOrd="0" destOrd="0" parTransId="{126AF440-F3BB-4288-B393-436C3161EBAA}" sibTransId="{6E54BB9A-815E-478B-A0F5-4C9AE4ACF69F}"/>
    <dgm:cxn modelId="{28BB5C96-D49B-4FD3-9C60-DDA5778AB60A}" type="presOf" srcId="{F2A86E25-34BF-44C7-82CE-7A7B72343BEA}" destId="{09B6E068-89AA-4FB4-9F3D-8767577F78C4}" srcOrd="0" destOrd="0" presId="urn:microsoft.com/office/officeart/2005/8/layout/vList2"/>
    <dgm:cxn modelId="{9A5EF3AB-3E97-4135-BB3D-042D261EBF81}" type="presOf" srcId="{4D22F1E7-6491-4246-9A1B-CBEBA734A386}" destId="{0D1EDC41-E050-4F0B-91C3-EDB0D68A18D6}" srcOrd="0" destOrd="0" presId="urn:microsoft.com/office/officeart/2005/8/layout/vList2"/>
    <dgm:cxn modelId="{3502D3B9-CF82-4010-B220-76B17FA655F0}" type="presOf" srcId="{5D266083-9479-4255-9F3B-E29F7DC1B750}" destId="{1F618AF1-16FF-4B4F-9874-B6DE0E742204}" srcOrd="0" destOrd="0" presId="urn:microsoft.com/office/officeart/2005/8/layout/vList2"/>
    <dgm:cxn modelId="{BFC4ABF1-2A61-4F7B-9AF0-A71040302505}" srcId="{4D22F1E7-6491-4246-9A1B-CBEBA734A386}" destId="{F2A86E25-34BF-44C7-82CE-7A7B72343BEA}" srcOrd="1" destOrd="0" parTransId="{FE90EFCC-5986-464C-B9AB-66CB26D0F0C1}" sibTransId="{EE923A3B-0E6E-4C8C-99CF-5994F3F1BD10}"/>
    <dgm:cxn modelId="{1CD128EC-AAE7-4226-96E6-4A427CE29A27}" type="presParOf" srcId="{0D1EDC41-E050-4F0B-91C3-EDB0D68A18D6}" destId="{1F618AF1-16FF-4B4F-9874-B6DE0E742204}" srcOrd="0" destOrd="0" presId="urn:microsoft.com/office/officeart/2005/8/layout/vList2"/>
    <dgm:cxn modelId="{3C7DC2AE-EAF8-4B3A-A8DC-8069764972A4}" type="presParOf" srcId="{0D1EDC41-E050-4F0B-91C3-EDB0D68A18D6}" destId="{5E0A4DE9-58DC-44C7-B722-908D65E7D98E}" srcOrd="1" destOrd="0" presId="urn:microsoft.com/office/officeart/2005/8/layout/vList2"/>
    <dgm:cxn modelId="{4D6867D7-A313-42D6-8764-6F8542130B00}" type="presParOf" srcId="{0D1EDC41-E050-4F0B-91C3-EDB0D68A18D6}" destId="{09B6E068-89AA-4FB4-9F3D-8767577F78C4}" srcOrd="2" destOrd="0" presId="urn:microsoft.com/office/officeart/2005/8/layout/vList2"/>
    <dgm:cxn modelId="{07B44856-1B14-4A3F-B10E-365DBFCF6BC6}" type="presParOf" srcId="{0D1EDC41-E050-4F0B-91C3-EDB0D68A18D6}" destId="{10FCD09F-8834-4DBC-A938-C4D196091886}" srcOrd="3" destOrd="0" presId="urn:microsoft.com/office/officeart/2005/8/layout/vList2"/>
    <dgm:cxn modelId="{54EB0C72-54F2-45CA-8995-B7CD9BBE6497}" type="presParOf" srcId="{0D1EDC41-E050-4F0B-91C3-EDB0D68A18D6}" destId="{B3F7F455-9ED4-45A1-B1F0-D086ECC3E40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ECAC090-6EF9-45EA-9CAA-471325028D1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1E5EE2-1019-4B8F-BADC-40D10B07D81C}">
      <dgm:prSet/>
      <dgm:spPr/>
      <dgm:t>
        <a:bodyPr/>
        <a:lstStyle/>
        <a:p>
          <a:r>
            <a:rPr lang="en-US" baseline="0"/>
            <a:t>Impactful – short and long term</a:t>
          </a:r>
          <a:endParaRPr lang="en-US"/>
        </a:p>
      </dgm:t>
    </dgm:pt>
    <dgm:pt modelId="{022092A7-C6E1-40B3-B6A6-91DF15579DAD}" type="parTrans" cxnId="{61F6AC6F-F348-4FF7-BF1B-92EA1FE3463B}">
      <dgm:prSet/>
      <dgm:spPr/>
      <dgm:t>
        <a:bodyPr/>
        <a:lstStyle/>
        <a:p>
          <a:endParaRPr lang="en-US"/>
        </a:p>
      </dgm:t>
    </dgm:pt>
    <dgm:pt modelId="{3F5E2D27-2169-4181-8214-475843356514}" type="sibTrans" cxnId="{61F6AC6F-F348-4FF7-BF1B-92EA1FE3463B}">
      <dgm:prSet/>
      <dgm:spPr/>
      <dgm:t>
        <a:bodyPr/>
        <a:lstStyle/>
        <a:p>
          <a:endParaRPr lang="en-US"/>
        </a:p>
      </dgm:t>
    </dgm:pt>
    <dgm:pt modelId="{4ABD46A1-3C84-4FC3-B3BB-155978205678}">
      <dgm:prSet/>
      <dgm:spPr/>
      <dgm:t>
        <a:bodyPr/>
        <a:lstStyle/>
        <a:p>
          <a:r>
            <a:rPr lang="en-US" baseline="0"/>
            <a:t>Greater conversion rate</a:t>
          </a:r>
          <a:endParaRPr lang="en-US"/>
        </a:p>
      </dgm:t>
    </dgm:pt>
    <dgm:pt modelId="{B98AE517-0B32-462D-859A-1C685CC134F9}" type="parTrans" cxnId="{B256E107-ABB4-41BF-BF23-DCB126C30777}">
      <dgm:prSet/>
      <dgm:spPr/>
      <dgm:t>
        <a:bodyPr/>
        <a:lstStyle/>
        <a:p>
          <a:endParaRPr lang="en-US"/>
        </a:p>
      </dgm:t>
    </dgm:pt>
    <dgm:pt modelId="{12A7A989-19FB-4D80-A30A-EC2F9D94A4E3}" type="sibTrans" cxnId="{B256E107-ABB4-41BF-BF23-DCB126C30777}">
      <dgm:prSet/>
      <dgm:spPr/>
      <dgm:t>
        <a:bodyPr/>
        <a:lstStyle/>
        <a:p>
          <a:endParaRPr lang="en-US"/>
        </a:p>
      </dgm:t>
    </dgm:pt>
    <dgm:pt modelId="{2A2FC745-E8F4-4C86-9325-7435732E70F8}">
      <dgm:prSet/>
      <dgm:spPr/>
      <dgm:t>
        <a:bodyPr/>
        <a:lstStyle/>
        <a:p>
          <a:r>
            <a:rPr lang="en-US" baseline="0"/>
            <a:t>Wider publicity</a:t>
          </a:r>
          <a:endParaRPr lang="en-US"/>
        </a:p>
      </dgm:t>
    </dgm:pt>
    <dgm:pt modelId="{494A443C-742B-4289-85DE-C47F624E95CD}" type="parTrans" cxnId="{F18AA62D-0972-4E1B-AD24-88AFC1B598E1}">
      <dgm:prSet/>
      <dgm:spPr/>
      <dgm:t>
        <a:bodyPr/>
        <a:lstStyle/>
        <a:p>
          <a:endParaRPr lang="en-US"/>
        </a:p>
      </dgm:t>
    </dgm:pt>
    <dgm:pt modelId="{B658FE05-2B48-42C0-903D-56015FAB5053}" type="sibTrans" cxnId="{F18AA62D-0972-4E1B-AD24-88AFC1B598E1}">
      <dgm:prSet/>
      <dgm:spPr/>
      <dgm:t>
        <a:bodyPr/>
        <a:lstStyle/>
        <a:p>
          <a:endParaRPr lang="en-US"/>
        </a:p>
      </dgm:t>
    </dgm:pt>
    <dgm:pt modelId="{33101187-369A-4277-9596-25FD572D1F29}" type="pres">
      <dgm:prSet presAssocID="{CECAC090-6EF9-45EA-9CAA-471325028D1D}" presName="diagram" presStyleCnt="0">
        <dgm:presLayoutVars>
          <dgm:dir/>
          <dgm:resizeHandles val="exact"/>
        </dgm:presLayoutVars>
      </dgm:prSet>
      <dgm:spPr/>
    </dgm:pt>
    <dgm:pt modelId="{7BC716BC-D2CB-401F-A316-5250B2BF36BA}" type="pres">
      <dgm:prSet presAssocID="{311E5EE2-1019-4B8F-BADC-40D10B07D81C}" presName="node" presStyleLbl="node1" presStyleIdx="0" presStyleCnt="3">
        <dgm:presLayoutVars>
          <dgm:bulletEnabled val="1"/>
        </dgm:presLayoutVars>
      </dgm:prSet>
      <dgm:spPr/>
    </dgm:pt>
    <dgm:pt modelId="{8FDD224F-5013-4B67-985C-0A36A758E7F0}" type="pres">
      <dgm:prSet presAssocID="{3F5E2D27-2169-4181-8214-475843356514}" presName="sibTrans" presStyleCnt="0"/>
      <dgm:spPr/>
    </dgm:pt>
    <dgm:pt modelId="{21BA35CA-A949-4294-9AAF-B88C4EA461A3}" type="pres">
      <dgm:prSet presAssocID="{4ABD46A1-3C84-4FC3-B3BB-155978205678}" presName="node" presStyleLbl="node1" presStyleIdx="1" presStyleCnt="3">
        <dgm:presLayoutVars>
          <dgm:bulletEnabled val="1"/>
        </dgm:presLayoutVars>
      </dgm:prSet>
      <dgm:spPr/>
    </dgm:pt>
    <dgm:pt modelId="{2D4F1610-38E8-48C1-BF8D-61DCB0277F14}" type="pres">
      <dgm:prSet presAssocID="{12A7A989-19FB-4D80-A30A-EC2F9D94A4E3}" presName="sibTrans" presStyleCnt="0"/>
      <dgm:spPr/>
    </dgm:pt>
    <dgm:pt modelId="{ECFACBFF-F02D-4A48-9A69-548F53932FA6}" type="pres">
      <dgm:prSet presAssocID="{2A2FC745-E8F4-4C86-9325-7435732E70F8}" presName="node" presStyleLbl="node1" presStyleIdx="2" presStyleCnt="3">
        <dgm:presLayoutVars>
          <dgm:bulletEnabled val="1"/>
        </dgm:presLayoutVars>
      </dgm:prSet>
      <dgm:spPr/>
    </dgm:pt>
  </dgm:ptLst>
  <dgm:cxnLst>
    <dgm:cxn modelId="{B256E107-ABB4-41BF-BF23-DCB126C30777}" srcId="{CECAC090-6EF9-45EA-9CAA-471325028D1D}" destId="{4ABD46A1-3C84-4FC3-B3BB-155978205678}" srcOrd="1" destOrd="0" parTransId="{B98AE517-0B32-462D-859A-1C685CC134F9}" sibTransId="{12A7A989-19FB-4D80-A30A-EC2F9D94A4E3}"/>
    <dgm:cxn modelId="{AA3E060C-E53D-49D8-8217-A3D9C79298D2}" type="presOf" srcId="{CECAC090-6EF9-45EA-9CAA-471325028D1D}" destId="{33101187-369A-4277-9596-25FD572D1F29}" srcOrd="0" destOrd="0" presId="urn:microsoft.com/office/officeart/2005/8/layout/default"/>
    <dgm:cxn modelId="{F18AA62D-0972-4E1B-AD24-88AFC1B598E1}" srcId="{CECAC090-6EF9-45EA-9CAA-471325028D1D}" destId="{2A2FC745-E8F4-4C86-9325-7435732E70F8}" srcOrd="2" destOrd="0" parTransId="{494A443C-742B-4289-85DE-C47F624E95CD}" sibTransId="{B658FE05-2B48-42C0-903D-56015FAB5053}"/>
    <dgm:cxn modelId="{819FFF39-DB88-43B8-87DB-DF899827C32A}" type="presOf" srcId="{311E5EE2-1019-4B8F-BADC-40D10B07D81C}" destId="{7BC716BC-D2CB-401F-A316-5250B2BF36BA}" srcOrd="0" destOrd="0" presId="urn:microsoft.com/office/officeart/2005/8/layout/default"/>
    <dgm:cxn modelId="{7D960D6F-FBC0-480A-9482-D83362E1299B}" type="presOf" srcId="{4ABD46A1-3C84-4FC3-B3BB-155978205678}" destId="{21BA35CA-A949-4294-9AAF-B88C4EA461A3}" srcOrd="0" destOrd="0" presId="urn:microsoft.com/office/officeart/2005/8/layout/default"/>
    <dgm:cxn modelId="{61F6AC6F-F348-4FF7-BF1B-92EA1FE3463B}" srcId="{CECAC090-6EF9-45EA-9CAA-471325028D1D}" destId="{311E5EE2-1019-4B8F-BADC-40D10B07D81C}" srcOrd="0" destOrd="0" parTransId="{022092A7-C6E1-40B3-B6A6-91DF15579DAD}" sibTransId="{3F5E2D27-2169-4181-8214-475843356514}"/>
    <dgm:cxn modelId="{05B042B8-02CB-412F-A55A-47FAE89D869A}" type="presOf" srcId="{2A2FC745-E8F4-4C86-9325-7435732E70F8}" destId="{ECFACBFF-F02D-4A48-9A69-548F53932FA6}" srcOrd="0" destOrd="0" presId="urn:microsoft.com/office/officeart/2005/8/layout/default"/>
    <dgm:cxn modelId="{38ECC29B-5013-4A4C-B05D-551DF33E607A}" type="presParOf" srcId="{33101187-369A-4277-9596-25FD572D1F29}" destId="{7BC716BC-D2CB-401F-A316-5250B2BF36BA}" srcOrd="0" destOrd="0" presId="urn:microsoft.com/office/officeart/2005/8/layout/default"/>
    <dgm:cxn modelId="{1050A143-580C-4369-842F-D9881773064C}" type="presParOf" srcId="{33101187-369A-4277-9596-25FD572D1F29}" destId="{8FDD224F-5013-4B67-985C-0A36A758E7F0}" srcOrd="1" destOrd="0" presId="urn:microsoft.com/office/officeart/2005/8/layout/default"/>
    <dgm:cxn modelId="{503ADB4F-B84E-48F7-9C1A-0842B3CA4773}" type="presParOf" srcId="{33101187-369A-4277-9596-25FD572D1F29}" destId="{21BA35CA-A949-4294-9AAF-B88C4EA461A3}" srcOrd="2" destOrd="0" presId="urn:microsoft.com/office/officeart/2005/8/layout/default"/>
    <dgm:cxn modelId="{2429F2EB-AA4E-4DF4-953E-F5C4AD49B470}" type="presParOf" srcId="{33101187-369A-4277-9596-25FD572D1F29}" destId="{2D4F1610-38E8-48C1-BF8D-61DCB0277F14}" srcOrd="3" destOrd="0" presId="urn:microsoft.com/office/officeart/2005/8/layout/default"/>
    <dgm:cxn modelId="{3AE30EFB-A2E9-4957-8BA8-ACA1FA35BAEF}" type="presParOf" srcId="{33101187-369A-4277-9596-25FD572D1F29}" destId="{ECFACBFF-F02D-4A48-9A69-548F53932FA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EE87F4-0F20-4E6B-BCC6-E9F9F094B4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5840BF-5C9D-4CA5-9209-492F965D03E5}">
      <dgm:prSet/>
      <dgm:spPr/>
      <dgm:t>
        <a:bodyPr/>
        <a:lstStyle/>
        <a:p>
          <a:r>
            <a:rPr lang="en-US"/>
            <a:t>1.Information and awareness-raising</a:t>
          </a:r>
        </a:p>
      </dgm:t>
    </dgm:pt>
    <dgm:pt modelId="{4B1EF420-A2B5-4BB4-9366-C6A7A77335FC}" type="parTrans" cxnId="{A9DD1B6C-EF47-4C7D-97DD-5C179F0AF6B0}">
      <dgm:prSet/>
      <dgm:spPr/>
      <dgm:t>
        <a:bodyPr/>
        <a:lstStyle/>
        <a:p>
          <a:endParaRPr lang="en-US"/>
        </a:p>
      </dgm:t>
    </dgm:pt>
    <dgm:pt modelId="{6E454449-C64E-4AA1-9C37-238374CAE3DC}" type="sibTrans" cxnId="{A9DD1B6C-EF47-4C7D-97DD-5C179F0AF6B0}">
      <dgm:prSet/>
      <dgm:spPr/>
      <dgm:t>
        <a:bodyPr/>
        <a:lstStyle/>
        <a:p>
          <a:endParaRPr lang="en-US"/>
        </a:p>
      </dgm:t>
    </dgm:pt>
    <dgm:pt modelId="{5286361D-F6A4-489F-8DCA-B3768BF743BF}">
      <dgm:prSet/>
      <dgm:spPr/>
      <dgm:t>
        <a:bodyPr/>
        <a:lstStyle/>
        <a:p>
          <a:r>
            <a:rPr lang="en-US"/>
            <a:t>2.Knowledge and information of services</a:t>
          </a:r>
        </a:p>
      </dgm:t>
    </dgm:pt>
    <dgm:pt modelId="{E2AC5D47-5C79-49D8-A21E-AFCFD301A4EB}" type="parTrans" cxnId="{4AF432FE-C801-43EE-8FF8-F5961D051BAE}">
      <dgm:prSet/>
      <dgm:spPr/>
      <dgm:t>
        <a:bodyPr/>
        <a:lstStyle/>
        <a:p>
          <a:endParaRPr lang="en-US"/>
        </a:p>
      </dgm:t>
    </dgm:pt>
    <dgm:pt modelId="{BA7CABF5-730C-4449-95AF-D275E48E42AA}" type="sibTrans" cxnId="{4AF432FE-C801-43EE-8FF8-F5961D051BAE}">
      <dgm:prSet/>
      <dgm:spPr/>
      <dgm:t>
        <a:bodyPr/>
        <a:lstStyle/>
        <a:p>
          <a:endParaRPr lang="en-US"/>
        </a:p>
      </dgm:t>
    </dgm:pt>
    <dgm:pt modelId="{C4E69301-711C-4A5A-802A-408719DCB090}">
      <dgm:prSet/>
      <dgm:spPr/>
      <dgm:t>
        <a:bodyPr/>
        <a:lstStyle/>
        <a:p>
          <a:r>
            <a:rPr lang="en-US"/>
            <a:t>3.Changing attitudes and motivations</a:t>
          </a:r>
        </a:p>
      </dgm:t>
    </dgm:pt>
    <dgm:pt modelId="{E67037AD-CDA3-4E56-8295-D7F3B8955A2D}" type="parTrans" cxnId="{0882AEAF-9433-43F8-A70E-4544C39721D0}">
      <dgm:prSet/>
      <dgm:spPr/>
      <dgm:t>
        <a:bodyPr/>
        <a:lstStyle/>
        <a:p>
          <a:endParaRPr lang="en-US"/>
        </a:p>
      </dgm:t>
    </dgm:pt>
    <dgm:pt modelId="{E101E869-5425-4F07-87D2-E96148383FD1}" type="sibTrans" cxnId="{0882AEAF-9433-43F8-A70E-4544C39721D0}">
      <dgm:prSet/>
      <dgm:spPr/>
      <dgm:t>
        <a:bodyPr/>
        <a:lstStyle/>
        <a:p>
          <a:endParaRPr lang="en-US"/>
        </a:p>
      </dgm:t>
    </dgm:pt>
    <dgm:pt modelId="{E91A2A36-D184-4F3B-BF3E-CEF09526EE3D}">
      <dgm:prSet/>
      <dgm:spPr/>
      <dgm:t>
        <a:bodyPr/>
        <a:lstStyle/>
        <a:p>
          <a:r>
            <a:rPr lang="en-US"/>
            <a:t>4.Increasing physical or interpersonal skills</a:t>
          </a:r>
        </a:p>
      </dgm:t>
    </dgm:pt>
    <dgm:pt modelId="{486E9DF9-18AF-4952-B536-AFB85DC03343}" type="parTrans" cxnId="{3AC2D68D-5ACA-4135-A156-CAADA7A1C244}">
      <dgm:prSet/>
      <dgm:spPr/>
      <dgm:t>
        <a:bodyPr/>
        <a:lstStyle/>
        <a:p>
          <a:endParaRPr lang="en-US"/>
        </a:p>
      </dgm:t>
    </dgm:pt>
    <dgm:pt modelId="{D22D2DD7-18B9-49D1-BBED-F5882E7FC1C6}" type="sibTrans" cxnId="{3AC2D68D-5ACA-4135-A156-CAADA7A1C244}">
      <dgm:prSet/>
      <dgm:spPr/>
      <dgm:t>
        <a:bodyPr/>
        <a:lstStyle/>
        <a:p>
          <a:endParaRPr lang="en-US"/>
        </a:p>
      </dgm:t>
    </dgm:pt>
    <dgm:pt modelId="{00602DE3-D983-43BA-B3BB-B13821D4C6D4}">
      <dgm:prSet/>
      <dgm:spPr/>
      <dgm:t>
        <a:bodyPr/>
        <a:lstStyle/>
        <a:p>
          <a:r>
            <a:rPr lang="en-US"/>
            <a:t>5.Changing beliefs and perceptions</a:t>
          </a:r>
        </a:p>
      </dgm:t>
    </dgm:pt>
    <dgm:pt modelId="{B5B26749-F7C9-48B1-88FF-74F0CE4D0A2A}" type="parTrans" cxnId="{A027E270-135C-4DB8-B45D-C15FC0086791}">
      <dgm:prSet/>
      <dgm:spPr/>
      <dgm:t>
        <a:bodyPr/>
        <a:lstStyle/>
        <a:p>
          <a:endParaRPr lang="en-US"/>
        </a:p>
      </dgm:t>
    </dgm:pt>
    <dgm:pt modelId="{88C6179F-B5C3-43C6-812E-914E6BBB94E2}" type="sibTrans" cxnId="{A027E270-135C-4DB8-B45D-C15FC0086791}">
      <dgm:prSet/>
      <dgm:spPr/>
      <dgm:t>
        <a:bodyPr/>
        <a:lstStyle/>
        <a:p>
          <a:endParaRPr lang="en-US"/>
        </a:p>
      </dgm:t>
    </dgm:pt>
    <dgm:pt modelId="{0278BC69-644D-467C-9444-EA00315746EE}">
      <dgm:prSet/>
      <dgm:spPr/>
      <dgm:t>
        <a:bodyPr/>
        <a:lstStyle/>
        <a:p>
          <a:r>
            <a:rPr lang="en-US"/>
            <a:t>6.Influencing social norms</a:t>
          </a:r>
        </a:p>
      </dgm:t>
    </dgm:pt>
    <dgm:pt modelId="{2FF9C54D-F1A5-4D7C-9F29-6EE850F2348B}" type="parTrans" cxnId="{186A22BE-375C-46D1-BB17-D2AAF0667272}">
      <dgm:prSet/>
      <dgm:spPr/>
      <dgm:t>
        <a:bodyPr/>
        <a:lstStyle/>
        <a:p>
          <a:endParaRPr lang="en-US"/>
        </a:p>
      </dgm:t>
    </dgm:pt>
    <dgm:pt modelId="{02A0338D-526C-4C04-A117-FC9F827AEF0D}" type="sibTrans" cxnId="{186A22BE-375C-46D1-BB17-D2AAF0667272}">
      <dgm:prSet/>
      <dgm:spPr/>
      <dgm:t>
        <a:bodyPr/>
        <a:lstStyle/>
        <a:p>
          <a:endParaRPr lang="en-US"/>
        </a:p>
      </dgm:t>
    </dgm:pt>
    <dgm:pt modelId="{F9E02649-BF8F-4C74-8B7C-DBFFE3F74D1E}">
      <dgm:prSet/>
      <dgm:spPr/>
      <dgm:t>
        <a:bodyPr/>
        <a:lstStyle/>
        <a:p>
          <a:r>
            <a:rPr lang="en-US"/>
            <a:t>7.Influencing health services</a:t>
          </a:r>
        </a:p>
      </dgm:t>
    </dgm:pt>
    <dgm:pt modelId="{DC0B7F53-8E9D-4734-BAC0-52519CD24BB5}" type="parTrans" cxnId="{02C16586-16DB-45E3-8DC7-5339FF8191D8}">
      <dgm:prSet/>
      <dgm:spPr/>
      <dgm:t>
        <a:bodyPr/>
        <a:lstStyle/>
        <a:p>
          <a:endParaRPr lang="en-US"/>
        </a:p>
      </dgm:t>
    </dgm:pt>
    <dgm:pt modelId="{54ADFC03-039B-4B57-9D73-447DCFE30FAF}" type="sibTrans" cxnId="{02C16586-16DB-45E3-8DC7-5339FF8191D8}">
      <dgm:prSet/>
      <dgm:spPr/>
      <dgm:t>
        <a:bodyPr/>
        <a:lstStyle/>
        <a:p>
          <a:endParaRPr lang="en-US"/>
        </a:p>
      </dgm:t>
    </dgm:pt>
    <dgm:pt modelId="{08D0F802-B94C-4DE2-9B6C-CF6A0AF48936}" type="pres">
      <dgm:prSet presAssocID="{88EE87F4-0F20-4E6B-BCC6-E9F9F094B463}" presName="linear" presStyleCnt="0">
        <dgm:presLayoutVars>
          <dgm:animLvl val="lvl"/>
          <dgm:resizeHandles val="exact"/>
        </dgm:presLayoutVars>
      </dgm:prSet>
      <dgm:spPr/>
    </dgm:pt>
    <dgm:pt modelId="{72BC934E-55FB-4B5D-965F-5030D8D69109}" type="pres">
      <dgm:prSet presAssocID="{425840BF-5C9D-4CA5-9209-492F965D03E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E5891A0-1BFC-435B-90A5-19621A079C99}" type="pres">
      <dgm:prSet presAssocID="{6E454449-C64E-4AA1-9C37-238374CAE3DC}" presName="spacer" presStyleCnt="0"/>
      <dgm:spPr/>
    </dgm:pt>
    <dgm:pt modelId="{435C6E67-F06D-4228-BF5A-2C1D29B0896B}" type="pres">
      <dgm:prSet presAssocID="{5286361D-F6A4-489F-8DCA-B3768BF743B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DE1C33C-DF2C-4095-9F58-88D9C641E0F8}" type="pres">
      <dgm:prSet presAssocID="{BA7CABF5-730C-4449-95AF-D275E48E42AA}" presName="spacer" presStyleCnt="0"/>
      <dgm:spPr/>
    </dgm:pt>
    <dgm:pt modelId="{154806F3-04F4-483C-BB90-D8ED03B044C3}" type="pres">
      <dgm:prSet presAssocID="{C4E69301-711C-4A5A-802A-408719DCB09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DDD2588-9F7F-4160-B07A-CDA7436C9488}" type="pres">
      <dgm:prSet presAssocID="{E101E869-5425-4F07-87D2-E96148383FD1}" presName="spacer" presStyleCnt="0"/>
      <dgm:spPr/>
    </dgm:pt>
    <dgm:pt modelId="{AE3DFD45-26EC-4E15-9250-C6C7EFA845C4}" type="pres">
      <dgm:prSet presAssocID="{E91A2A36-D184-4F3B-BF3E-CEF09526EE3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C15E63FB-D28F-42BE-B32A-3925FF4CFD0C}" type="pres">
      <dgm:prSet presAssocID="{D22D2DD7-18B9-49D1-BBED-F5882E7FC1C6}" presName="spacer" presStyleCnt="0"/>
      <dgm:spPr/>
    </dgm:pt>
    <dgm:pt modelId="{D1C342AC-296B-42F6-9620-310593A20C7B}" type="pres">
      <dgm:prSet presAssocID="{00602DE3-D983-43BA-B3BB-B13821D4C6D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C2CF836-AB8F-4A5A-A4DA-70034BD72181}" type="pres">
      <dgm:prSet presAssocID="{88C6179F-B5C3-43C6-812E-914E6BBB94E2}" presName="spacer" presStyleCnt="0"/>
      <dgm:spPr/>
    </dgm:pt>
    <dgm:pt modelId="{7F4AC843-2CC6-4983-8E2B-28B62E6B75AD}" type="pres">
      <dgm:prSet presAssocID="{0278BC69-644D-467C-9444-EA00315746E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F0DA236-620E-488A-9F21-C098881EB492}" type="pres">
      <dgm:prSet presAssocID="{02A0338D-526C-4C04-A117-FC9F827AEF0D}" presName="spacer" presStyleCnt="0"/>
      <dgm:spPr/>
    </dgm:pt>
    <dgm:pt modelId="{361B2D62-98A1-42D6-968B-B183F838C9ED}" type="pres">
      <dgm:prSet presAssocID="{F9E02649-BF8F-4C74-8B7C-DBFFE3F74D1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D06A030-6EBE-4C0A-8C24-7726132AC2A7}" type="presOf" srcId="{C4E69301-711C-4A5A-802A-408719DCB090}" destId="{154806F3-04F4-483C-BB90-D8ED03B044C3}" srcOrd="0" destOrd="0" presId="urn:microsoft.com/office/officeart/2005/8/layout/vList2"/>
    <dgm:cxn modelId="{E5FCE95D-8286-4D03-A0AB-2B73129F56F8}" type="presOf" srcId="{0278BC69-644D-467C-9444-EA00315746EE}" destId="{7F4AC843-2CC6-4983-8E2B-28B62E6B75AD}" srcOrd="0" destOrd="0" presId="urn:microsoft.com/office/officeart/2005/8/layout/vList2"/>
    <dgm:cxn modelId="{604DD869-009E-4F7B-8F19-0D3A465592A0}" type="presOf" srcId="{F9E02649-BF8F-4C74-8B7C-DBFFE3F74D1E}" destId="{361B2D62-98A1-42D6-968B-B183F838C9ED}" srcOrd="0" destOrd="0" presId="urn:microsoft.com/office/officeart/2005/8/layout/vList2"/>
    <dgm:cxn modelId="{A9DD1B6C-EF47-4C7D-97DD-5C179F0AF6B0}" srcId="{88EE87F4-0F20-4E6B-BCC6-E9F9F094B463}" destId="{425840BF-5C9D-4CA5-9209-492F965D03E5}" srcOrd="0" destOrd="0" parTransId="{4B1EF420-A2B5-4BB4-9366-C6A7A77335FC}" sibTransId="{6E454449-C64E-4AA1-9C37-238374CAE3DC}"/>
    <dgm:cxn modelId="{A027E270-135C-4DB8-B45D-C15FC0086791}" srcId="{88EE87F4-0F20-4E6B-BCC6-E9F9F094B463}" destId="{00602DE3-D983-43BA-B3BB-B13821D4C6D4}" srcOrd="4" destOrd="0" parTransId="{B5B26749-F7C9-48B1-88FF-74F0CE4D0A2A}" sibTransId="{88C6179F-B5C3-43C6-812E-914E6BBB94E2}"/>
    <dgm:cxn modelId="{91CD9671-BF2B-44A6-BC4C-87290AC4E551}" type="presOf" srcId="{00602DE3-D983-43BA-B3BB-B13821D4C6D4}" destId="{D1C342AC-296B-42F6-9620-310593A20C7B}" srcOrd="0" destOrd="0" presId="urn:microsoft.com/office/officeart/2005/8/layout/vList2"/>
    <dgm:cxn modelId="{95AD5E7C-A47E-4060-8F6D-11612EDF997E}" type="presOf" srcId="{E91A2A36-D184-4F3B-BF3E-CEF09526EE3D}" destId="{AE3DFD45-26EC-4E15-9250-C6C7EFA845C4}" srcOrd="0" destOrd="0" presId="urn:microsoft.com/office/officeart/2005/8/layout/vList2"/>
    <dgm:cxn modelId="{02C16586-16DB-45E3-8DC7-5339FF8191D8}" srcId="{88EE87F4-0F20-4E6B-BCC6-E9F9F094B463}" destId="{F9E02649-BF8F-4C74-8B7C-DBFFE3F74D1E}" srcOrd="6" destOrd="0" parTransId="{DC0B7F53-8E9D-4734-BAC0-52519CD24BB5}" sibTransId="{54ADFC03-039B-4B57-9D73-447DCFE30FAF}"/>
    <dgm:cxn modelId="{3AC2D68D-5ACA-4135-A156-CAADA7A1C244}" srcId="{88EE87F4-0F20-4E6B-BCC6-E9F9F094B463}" destId="{E91A2A36-D184-4F3B-BF3E-CEF09526EE3D}" srcOrd="3" destOrd="0" parTransId="{486E9DF9-18AF-4952-B536-AFB85DC03343}" sibTransId="{D22D2DD7-18B9-49D1-BBED-F5882E7FC1C6}"/>
    <dgm:cxn modelId="{0882AEAF-9433-43F8-A70E-4544C39721D0}" srcId="{88EE87F4-0F20-4E6B-BCC6-E9F9F094B463}" destId="{C4E69301-711C-4A5A-802A-408719DCB090}" srcOrd="2" destOrd="0" parTransId="{E67037AD-CDA3-4E56-8295-D7F3B8955A2D}" sibTransId="{E101E869-5425-4F07-87D2-E96148383FD1}"/>
    <dgm:cxn modelId="{186A22BE-375C-46D1-BB17-D2AAF0667272}" srcId="{88EE87F4-0F20-4E6B-BCC6-E9F9F094B463}" destId="{0278BC69-644D-467C-9444-EA00315746EE}" srcOrd="5" destOrd="0" parTransId="{2FF9C54D-F1A5-4D7C-9F29-6EE850F2348B}" sibTransId="{02A0338D-526C-4C04-A117-FC9F827AEF0D}"/>
    <dgm:cxn modelId="{0E557ED2-862C-49CB-A3AF-CF2A3C005099}" type="presOf" srcId="{5286361D-F6A4-489F-8DCA-B3768BF743BF}" destId="{435C6E67-F06D-4228-BF5A-2C1D29B0896B}" srcOrd="0" destOrd="0" presId="urn:microsoft.com/office/officeart/2005/8/layout/vList2"/>
    <dgm:cxn modelId="{AB527DD9-2ADF-42D6-A91A-D0E1340BCF57}" type="presOf" srcId="{425840BF-5C9D-4CA5-9209-492F965D03E5}" destId="{72BC934E-55FB-4B5D-965F-5030D8D69109}" srcOrd="0" destOrd="0" presId="urn:microsoft.com/office/officeart/2005/8/layout/vList2"/>
    <dgm:cxn modelId="{5488F8EE-35E8-4AD1-9AC0-238660EB6D69}" type="presOf" srcId="{88EE87F4-0F20-4E6B-BCC6-E9F9F094B463}" destId="{08D0F802-B94C-4DE2-9B6C-CF6A0AF48936}" srcOrd="0" destOrd="0" presId="urn:microsoft.com/office/officeart/2005/8/layout/vList2"/>
    <dgm:cxn modelId="{4AF432FE-C801-43EE-8FF8-F5961D051BAE}" srcId="{88EE87F4-0F20-4E6B-BCC6-E9F9F094B463}" destId="{5286361D-F6A4-489F-8DCA-B3768BF743BF}" srcOrd="1" destOrd="0" parTransId="{E2AC5D47-5C79-49D8-A21E-AFCFD301A4EB}" sibTransId="{BA7CABF5-730C-4449-95AF-D275E48E42AA}"/>
    <dgm:cxn modelId="{F6F92CFF-054F-4FF5-A235-5B2AE15AED3F}" type="presParOf" srcId="{08D0F802-B94C-4DE2-9B6C-CF6A0AF48936}" destId="{72BC934E-55FB-4B5D-965F-5030D8D69109}" srcOrd="0" destOrd="0" presId="urn:microsoft.com/office/officeart/2005/8/layout/vList2"/>
    <dgm:cxn modelId="{414BCD1C-C2C2-44F8-927D-C48265AE498F}" type="presParOf" srcId="{08D0F802-B94C-4DE2-9B6C-CF6A0AF48936}" destId="{2E5891A0-1BFC-435B-90A5-19621A079C99}" srcOrd="1" destOrd="0" presId="urn:microsoft.com/office/officeart/2005/8/layout/vList2"/>
    <dgm:cxn modelId="{EE38D333-5CCC-4A4C-951D-603FD62DFC0F}" type="presParOf" srcId="{08D0F802-B94C-4DE2-9B6C-CF6A0AF48936}" destId="{435C6E67-F06D-4228-BF5A-2C1D29B0896B}" srcOrd="2" destOrd="0" presId="urn:microsoft.com/office/officeart/2005/8/layout/vList2"/>
    <dgm:cxn modelId="{9F3A9DAA-CCAD-489F-8FBA-E8489FD50637}" type="presParOf" srcId="{08D0F802-B94C-4DE2-9B6C-CF6A0AF48936}" destId="{5DE1C33C-DF2C-4095-9F58-88D9C641E0F8}" srcOrd="3" destOrd="0" presId="urn:microsoft.com/office/officeart/2005/8/layout/vList2"/>
    <dgm:cxn modelId="{AE14E13B-8112-46A2-B9E0-3B227B5782AE}" type="presParOf" srcId="{08D0F802-B94C-4DE2-9B6C-CF6A0AF48936}" destId="{154806F3-04F4-483C-BB90-D8ED03B044C3}" srcOrd="4" destOrd="0" presId="urn:microsoft.com/office/officeart/2005/8/layout/vList2"/>
    <dgm:cxn modelId="{85D60F36-A12B-4C2F-AAD6-A39318242A96}" type="presParOf" srcId="{08D0F802-B94C-4DE2-9B6C-CF6A0AF48936}" destId="{CDDD2588-9F7F-4160-B07A-CDA7436C9488}" srcOrd="5" destOrd="0" presId="urn:microsoft.com/office/officeart/2005/8/layout/vList2"/>
    <dgm:cxn modelId="{66A65E14-B5C1-4B09-B936-C945B9DABC6E}" type="presParOf" srcId="{08D0F802-B94C-4DE2-9B6C-CF6A0AF48936}" destId="{AE3DFD45-26EC-4E15-9250-C6C7EFA845C4}" srcOrd="6" destOrd="0" presId="urn:microsoft.com/office/officeart/2005/8/layout/vList2"/>
    <dgm:cxn modelId="{33BA83A4-430B-4D5C-BD09-D1F91E81B93D}" type="presParOf" srcId="{08D0F802-B94C-4DE2-9B6C-CF6A0AF48936}" destId="{C15E63FB-D28F-42BE-B32A-3925FF4CFD0C}" srcOrd="7" destOrd="0" presId="urn:microsoft.com/office/officeart/2005/8/layout/vList2"/>
    <dgm:cxn modelId="{32292EE5-17ED-4DCB-94E1-2BA07131F91E}" type="presParOf" srcId="{08D0F802-B94C-4DE2-9B6C-CF6A0AF48936}" destId="{D1C342AC-296B-42F6-9620-310593A20C7B}" srcOrd="8" destOrd="0" presId="urn:microsoft.com/office/officeart/2005/8/layout/vList2"/>
    <dgm:cxn modelId="{EC3F97CF-191C-4392-9AD4-C13140B9EFD3}" type="presParOf" srcId="{08D0F802-B94C-4DE2-9B6C-CF6A0AF48936}" destId="{EC2CF836-AB8F-4A5A-A4DA-70034BD72181}" srcOrd="9" destOrd="0" presId="urn:microsoft.com/office/officeart/2005/8/layout/vList2"/>
    <dgm:cxn modelId="{BDFCB0F2-A7EC-4017-BCDD-AC4E2FDAEBB6}" type="presParOf" srcId="{08D0F802-B94C-4DE2-9B6C-CF6A0AF48936}" destId="{7F4AC843-2CC6-4983-8E2B-28B62E6B75AD}" srcOrd="10" destOrd="0" presId="urn:microsoft.com/office/officeart/2005/8/layout/vList2"/>
    <dgm:cxn modelId="{83EAB107-C835-420A-86EA-706DF1F80F4D}" type="presParOf" srcId="{08D0F802-B94C-4DE2-9B6C-CF6A0AF48936}" destId="{DF0DA236-620E-488A-9F21-C098881EB492}" srcOrd="11" destOrd="0" presId="urn:microsoft.com/office/officeart/2005/8/layout/vList2"/>
    <dgm:cxn modelId="{C9181717-2870-41C3-8ACD-4F66075C9845}" type="presParOf" srcId="{08D0F802-B94C-4DE2-9B6C-CF6A0AF48936}" destId="{361B2D62-98A1-42D6-968B-B183F838C9E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A74EC1B-8D18-4B08-9808-142CDCEFE2D0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FF66491-E228-48EB-AED7-BC7A5DCF8903}">
      <dgm:prSet/>
      <dgm:spPr/>
      <dgm:t>
        <a:bodyPr/>
        <a:lstStyle/>
        <a:p>
          <a:r>
            <a:rPr lang="en-US" baseline="0" dirty="0"/>
            <a:t>What campaigns have you seen over the last few years for health promotion in the community?</a:t>
          </a:r>
          <a:endParaRPr lang="en-US" dirty="0"/>
        </a:p>
      </dgm:t>
    </dgm:pt>
    <dgm:pt modelId="{53116CE8-F40D-4802-9A8A-43AA056CC233}" type="parTrans" cxnId="{0CC03DA2-C270-420C-B4C6-BC4A3A1C2C2C}">
      <dgm:prSet/>
      <dgm:spPr/>
      <dgm:t>
        <a:bodyPr/>
        <a:lstStyle/>
        <a:p>
          <a:endParaRPr lang="en-US"/>
        </a:p>
      </dgm:t>
    </dgm:pt>
    <dgm:pt modelId="{F0FE8F24-093C-4581-A21D-BA6940F62E69}" type="sibTrans" cxnId="{0CC03DA2-C270-420C-B4C6-BC4A3A1C2C2C}">
      <dgm:prSet/>
      <dgm:spPr/>
      <dgm:t>
        <a:bodyPr/>
        <a:lstStyle/>
        <a:p>
          <a:endParaRPr lang="en-US"/>
        </a:p>
      </dgm:t>
    </dgm:pt>
    <dgm:pt modelId="{1872FBAD-6471-42B8-BB0A-65D7A51D517A}" type="pres">
      <dgm:prSet presAssocID="{DA74EC1B-8D18-4B08-9808-142CDCEFE2D0}" presName="linear" presStyleCnt="0">
        <dgm:presLayoutVars>
          <dgm:animLvl val="lvl"/>
          <dgm:resizeHandles val="exact"/>
        </dgm:presLayoutVars>
      </dgm:prSet>
      <dgm:spPr/>
    </dgm:pt>
    <dgm:pt modelId="{16DA6344-3884-45F9-A670-0309372B9D5F}" type="pres">
      <dgm:prSet presAssocID="{CFF66491-E228-48EB-AED7-BC7A5DCF890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E8236523-41A9-4824-B5E0-180DD4196482}" type="presOf" srcId="{CFF66491-E228-48EB-AED7-BC7A5DCF8903}" destId="{16DA6344-3884-45F9-A670-0309372B9D5F}" srcOrd="0" destOrd="0" presId="urn:microsoft.com/office/officeart/2005/8/layout/vList2"/>
    <dgm:cxn modelId="{0CC03DA2-C270-420C-B4C6-BC4A3A1C2C2C}" srcId="{DA74EC1B-8D18-4B08-9808-142CDCEFE2D0}" destId="{CFF66491-E228-48EB-AED7-BC7A5DCF8903}" srcOrd="0" destOrd="0" parTransId="{53116CE8-F40D-4802-9A8A-43AA056CC233}" sibTransId="{F0FE8F24-093C-4581-A21D-BA6940F62E69}"/>
    <dgm:cxn modelId="{2A9A8FE4-EB35-46B5-9D77-761FBEAA476E}" type="presOf" srcId="{DA74EC1B-8D18-4B08-9808-142CDCEFE2D0}" destId="{1872FBAD-6471-42B8-BB0A-65D7A51D517A}" srcOrd="0" destOrd="0" presId="urn:microsoft.com/office/officeart/2005/8/layout/vList2"/>
    <dgm:cxn modelId="{57025533-04D0-4738-BEE8-5E7C172F1B26}" type="presParOf" srcId="{1872FBAD-6471-42B8-BB0A-65D7A51D517A}" destId="{16DA6344-3884-45F9-A670-0309372B9D5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BEAC67A-265D-49DE-A067-C35195C5058F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D46D75-FD14-4F64-9A03-07312F2287A6}">
      <dgm:prSet/>
      <dgm:spPr/>
      <dgm:t>
        <a:bodyPr/>
        <a:lstStyle/>
        <a:p>
          <a:r>
            <a:rPr lang="en-GB"/>
            <a:t>Understand the health issue </a:t>
          </a:r>
          <a:endParaRPr lang="en-US"/>
        </a:p>
      </dgm:t>
    </dgm:pt>
    <dgm:pt modelId="{81962D74-7F6F-40CA-B1BC-3AED9052AF4B}" type="parTrans" cxnId="{ACB7C1EC-CF58-4778-B554-15CA00AD3E50}">
      <dgm:prSet/>
      <dgm:spPr/>
      <dgm:t>
        <a:bodyPr/>
        <a:lstStyle/>
        <a:p>
          <a:endParaRPr lang="en-US"/>
        </a:p>
      </dgm:t>
    </dgm:pt>
    <dgm:pt modelId="{9B4F027C-5E55-41F1-AE82-134568CC5BBE}" type="sibTrans" cxnId="{ACB7C1EC-CF58-4778-B554-15CA00AD3E50}">
      <dgm:prSet/>
      <dgm:spPr/>
      <dgm:t>
        <a:bodyPr/>
        <a:lstStyle/>
        <a:p>
          <a:endParaRPr lang="en-US"/>
        </a:p>
      </dgm:t>
    </dgm:pt>
    <dgm:pt modelId="{5943FDBF-E468-41A9-809F-D0BDCF631A2D}">
      <dgm:prSet/>
      <dgm:spPr/>
      <dgm:t>
        <a:bodyPr/>
        <a:lstStyle/>
        <a:p>
          <a:r>
            <a:rPr lang="en-GB" dirty="0"/>
            <a:t>Identification of target audience</a:t>
          </a:r>
          <a:endParaRPr lang="en-US" dirty="0"/>
        </a:p>
      </dgm:t>
    </dgm:pt>
    <dgm:pt modelId="{8C255F43-97FE-457B-AC86-DC5A46F99EB3}" type="parTrans" cxnId="{8AE88F80-C708-4F55-A6C4-0B1F20F9A151}">
      <dgm:prSet/>
      <dgm:spPr/>
      <dgm:t>
        <a:bodyPr/>
        <a:lstStyle/>
        <a:p>
          <a:endParaRPr lang="en-US"/>
        </a:p>
      </dgm:t>
    </dgm:pt>
    <dgm:pt modelId="{EF7491B4-F1A7-4EF8-A139-9040B6F55A03}" type="sibTrans" cxnId="{8AE88F80-C708-4F55-A6C4-0B1F20F9A151}">
      <dgm:prSet/>
      <dgm:spPr/>
      <dgm:t>
        <a:bodyPr/>
        <a:lstStyle/>
        <a:p>
          <a:endParaRPr lang="en-US"/>
        </a:p>
      </dgm:t>
    </dgm:pt>
    <dgm:pt modelId="{1688DD46-EE9A-4C05-89A0-B2C6103F82F9}">
      <dgm:prSet/>
      <dgm:spPr/>
      <dgm:t>
        <a:bodyPr/>
        <a:lstStyle/>
        <a:p>
          <a:r>
            <a:rPr lang="en-GB" dirty="0"/>
            <a:t>Clear campaign goals and objectives</a:t>
          </a:r>
          <a:endParaRPr lang="en-US" dirty="0"/>
        </a:p>
      </dgm:t>
    </dgm:pt>
    <dgm:pt modelId="{F094228B-548E-4C68-80C8-F8EC1CE13BE7}" type="parTrans" cxnId="{66BBAC4E-7E5F-4FB7-B13B-34487CF6CB7C}">
      <dgm:prSet/>
      <dgm:spPr/>
      <dgm:t>
        <a:bodyPr/>
        <a:lstStyle/>
        <a:p>
          <a:endParaRPr lang="en-US"/>
        </a:p>
      </dgm:t>
    </dgm:pt>
    <dgm:pt modelId="{8657D816-1672-4276-8FB5-9D2B1AC6B679}" type="sibTrans" cxnId="{66BBAC4E-7E5F-4FB7-B13B-34487CF6CB7C}">
      <dgm:prSet/>
      <dgm:spPr/>
      <dgm:t>
        <a:bodyPr/>
        <a:lstStyle/>
        <a:p>
          <a:endParaRPr lang="en-US"/>
        </a:p>
      </dgm:t>
    </dgm:pt>
    <dgm:pt modelId="{9AEE70F7-C52D-44BC-A685-C4E66428ED89}">
      <dgm:prSet/>
      <dgm:spPr/>
      <dgm:t>
        <a:bodyPr/>
        <a:lstStyle/>
        <a:p>
          <a:r>
            <a:rPr lang="en-GB" dirty="0"/>
            <a:t>Selection of communication channels</a:t>
          </a:r>
          <a:endParaRPr lang="en-US" dirty="0"/>
        </a:p>
      </dgm:t>
    </dgm:pt>
    <dgm:pt modelId="{2413F572-11EE-49F3-80E0-11813BA47997}" type="parTrans" cxnId="{E86425E7-097B-48EE-9FA6-5FEAE30B38B0}">
      <dgm:prSet/>
      <dgm:spPr/>
      <dgm:t>
        <a:bodyPr/>
        <a:lstStyle/>
        <a:p>
          <a:endParaRPr lang="en-US"/>
        </a:p>
      </dgm:t>
    </dgm:pt>
    <dgm:pt modelId="{63E6692A-ACFE-455C-B781-8EAD70BA7444}" type="sibTrans" cxnId="{E86425E7-097B-48EE-9FA6-5FEAE30B38B0}">
      <dgm:prSet/>
      <dgm:spPr/>
      <dgm:t>
        <a:bodyPr/>
        <a:lstStyle/>
        <a:p>
          <a:endParaRPr lang="en-US"/>
        </a:p>
      </dgm:t>
    </dgm:pt>
    <dgm:pt modelId="{7BE429CB-9FF5-48F6-AAC9-399B907CB606}" type="pres">
      <dgm:prSet presAssocID="{CBEAC67A-265D-49DE-A067-C35195C5058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0CCFFB-A2F6-400E-A848-E46A3663004C}" type="pres">
      <dgm:prSet presAssocID="{C1D46D75-FD14-4F64-9A03-07312F2287A6}" presName="hierRoot1" presStyleCnt="0"/>
      <dgm:spPr/>
    </dgm:pt>
    <dgm:pt modelId="{72CF2E51-0BE0-444D-BB53-475EE38793A6}" type="pres">
      <dgm:prSet presAssocID="{C1D46D75-FD14-4F64-9A03-07312F2287A6}" presName="composite" presStyleCnt="0"/>
      <dgm:spPr/>
    </dgm:pt>
    <dgm:pt modelId="{15F3CE77-12E9-4CF8-82E2-C841205D805A}" type="pres">
      <dgm:prSet presAssocID="{C1D46D75-FD14-4F64-9A03-07312F2287A6}" presName="background" presStyleLbl="node0" presStyleIdx="0" presStyleCnt="4"/>
      <dgm:spPr/>
    </dgm:pt>
    <dgm:pt modelId="{5E22049B-E839-46ED-97CF-9C00AFBFA59D}" type="pres">
      <dgm:prSet presAssocID="{C1D46D75-FD14-4F64-9A03-07312F2287A6}" presName="text" presStyleLbl="fgAcc0" presStyleIdx="0" presStyleCnt="4">
        <dgm:presLayoutVars>
          <dgm:chPref val="3"/>
        </dgm:presLayoutVars>
      </dgm:prSet>
      <dgm:spPr/>
    </dgm:pt>
    <dgm:pt modelId="{64C040BD-43BE-4D9D-8342-11E76BD67F12}" type="pres">
      <dgm:prSet presAssocID="{C1D46D75-FD14-4F64-9A03-07312F2287A6}" presName="hierChild2" presStyleCnt="0"/>
      <dgm:spPr/>
    </dgm:pt>
    <dgm:pt modelId="{BEBB0073-E3A6-4670-90FF-76F5E88D3F06}" type="pres">
      <dgm:prSet presAssocID="{5943FDBF-E468-41A9-809F-D0BDCF631A2D}" presName="hierRoot1" presStyleCnt="0"/>
      <dgm:spPr/>
    </dgm:pt>
    <dgm:pt modelId="{A2083DFC-C56A-4F12-974B-5E95502874A2}" type="pres">
      <dgm:prSet presAssocID="{5943FDBF-E468-41A9-809F-D0BDCF631A2D}" presName="composite" presStyleCnt="0"/>
      <dgm:spPr/>
    </dgm:pt>
    <dgm:pt modelId="{54097D73-2A2E-4310-9CE1-2987D8B33C03}" type="pres">
      <dgm:prSet presAssocID="{5943FDBF-E468-41A9-809F-D0BDCF631A2D}" presName="background" presStyleLbl="node0" presStyleIdx="1" presStyleCnt="4"/>
      <dgm:spPr/>
    </dgm:pt>
    <dgm:pt modelId="{2B4D62E3-6A42-46E3-B455-5ADF150A029E}" type="pres">
      <dgm:prSet presAssocID="{5943FDBF-E468-41A9-809F-D0BDCF631A2D}" presName="text" presStyleLbl="fgAcc0" presStyleIdx="1" presStyleCnt="4">
        <dgm:presLayoutVars>
          <dgm:chPref val="3"/>
        </dgm:presLayoutVars>
      </dgm:prSet>
      <dgm:spPr/>
    </dgm:pt>
    <dgm:pt modelId="{5AD989C5-1233-44D3-8D0F-B8AF2FF94E09}" type="pres">
      <dgm:prSet presAssocID="{5943FDBF-E468-41A9-809F-D0BDCF631A2D}" presName="hierChild2" presStyleCnt="0"/>
      <dgm:spPr/>
    </dgm:pt>
    <dgm:pt modelId="{80ECB543-3CB1-4730-A641-E0C1B7F7693A}" type="pres">
      <dgm:prSet presAssocID="{1688DD46-EE9A-4C05-89A0-B2C6103F82F9}" presName="hierRoot1" presStyleCnt="0"/>
      <dgm:spPr/>
    </dgm:pt>
    <dgm:pt modelId="{F74E7A53-6D19-4EB4-B40E-58FF4C57C3F1}" type="pres">
      <dgm:prSet presAssocID="{1688DD46-EE9A-4C05-89A0-B2C6103F82F9}" presName="composite" presStyleCnt="0"/>
      <dgm:spPr/>
    </dgm:pt>
    <dgm:pt modelId="{7E89ABA0-9092-459D-BF57-E00A73A6B08A}" type="pres">
      <dgm:prSet presAssocID="{1688DD46-EE9A-4C05-89A0-B2C6103F82F9}" presName="background" presStyleLbl="node0" presStyleIdx="2" presStyleCnt="4"/>
      <dgm:spPr/>
    </dgm:pt>
    <dgm:pt modelId="{9AC6E783-4E38-46D1-994B-CE1E0AF9B613}" type="pres">
      <dgm:prSet presAssocID="{1688DD46-EE9A-4C05-89A0-B2C6103F82F9}" presName="text" presStyleLbl="fgAcc0" presStyleIdx="2" presStyleCnt="4">
        <dgm:presLayoutVars>
          <dgm:chPref val="3"/>
        </dgm:presLayoutVars>
      </dgm:prSet>
      <dgm:spPr/>
    </dgm:pt>
    <dgm:pt modelId="{A6D266D6-6276-47C5-A42A-D763C1AACFE6}" type="pres">
      <dgm:prSet presAssocID="{1688DD46-EE9A-4C05-89A0-B2C6103F82F9}" presName="hierChild2" presStyleCnt="0"/>
      <dgm:spPr/>
    </dgm:pt>
    <dgm:pt modelId="{40434F79-AA84-4ED7-BC4D-CE551C3B088B}" type="pres">
      <dgm:prSet presAssocID="{9AEE70F7-C52D-44BC-A685-C4E66428ED89}" presName="hierRoot1" presStyleCnt="0"/>
      <dgm:spPr/>
    </dgm:pt>
    <dgm:pt modelId="{3605F4D2-536E-446B-B0E5-E392F9D42299}" type="pres">
      <dgm:prSet presAssocID="{9AEE70F7-C52D-44BC-A685-C4E66428ED89}" presName="composite" presStyleCnt="0"/>
      <dgm:spPr/>
    </dgm:pt>
    <dgm:pt modelId="{9D4E9A3A-1605-4823-9676-0901698FFE50}" type="pres">
      <dgm:prSet presAssocID="{9AEE70F7-C52D-44BC-A685-C4E66428ED89}" presName="background" presStyleLbl="node0" presStyleIdx="3" presStyleCnt="4"/>
      <dgm:spPr/>
    </dgm:pt>
    <dgm:pt modelId="{0FE5A7DC-376A-46C1-BC0E-DE6D69A36740}" type="pres">
      <dgm:prSet presAssocID="{9AEE70F7-C52D-44BC-A685-C4E66428ED89}" presName="text" presStyleLbl="fgAcc0" presStyleIdx="3" presStyleCnt="4">
        <dgm:presLayoutVars>
          <dgm:chPref val="3"/>
        </dgm:presLayoutVars>
      </dgm:prSet>
      <dgm:spPr/>
    </dgm:pt>
    <dgm:pt modelId="{B43DBF2D-2B21-4D7C-B7A3-8CFAEFB391D1}" type="pres">
      <dgm:prSet presAssocID="{9AEE70F7-C52D-44BC-A685-C4E66428ED89}" presName="hierChild2" presStyleCnt="0"/>
      <dgm:spPr/>
    </dgm:pt>
  </dgm:ptLst>
  <dgm:cxnLst>
    <dgm:cxn modelId="{40D35E22-F1F4-4D8E-8E35-958DD4925947}" type="presOf" srcId="{1688DD46-EE9A-4C05-89A0-B2C6103F82F9}" destId="{9AC6E783-4E38-46D1-994B-CE1E0AF9B613}" srcOrd="0" destOrd="0" presId="urn:microsoft.com/office/officeart/2005/8/layout/hierarchy1"/>
    <dgm:cxn modelId="{1DEA9F30-068F-4624-A7AE-844C99B45F0A}" type="presOf" srcId="{CBEAC67A-265D-49DE-A067-C35195C5058F}" destId="{7BE429CB-9FF5-48F6-AAC9-399B907CB606}" srcOrd="0" destOrd="0" presId="urn:microsoft.com/office/officeart/2005/8/layout/hierarchy1"/>
    <dgm:cxn modelId="{66BBAC4E-7E5F-4FB7-B13B-34487CF6CB7C}" srcId="{CBEAC67A-265D-49DE-A067-C35195C5058F}" destId="{1688DD46-EE9A-4C05-89A0-B2C6103F82F9}" srcOrd="2" destOrd="0" parTransId="{F094228B-548E-4C68-80C8-F8EC1CE13BE7}" sibTransId="{8657D816-1672-4276-8FB5-9D2B1AC6B679}"/>
    <dgm:cxn modelId="{8AE88F80-C708-4F55-A6C4-0B1F20F9A151}" srcId="{CBEAC67A-265D-49DE-A067-C35195C5058F}" destId="{5943FDBF-E468-41A9-809F-D0BDCF631A2D}" srcOrd="1" destOrd="0" parTransId="{8C255F43-97FE-457B-AC86-DC5A46F99EB3}" sibTransId="{EF7491B4-F1A7-4EF8-A139-9040B6F55A03}"/>
    <dgm:cxn modelId="{65588F98-7A5B-4CEB-B456-294B15E4D780}" type="presOf" srcId="{5943FDBF-E468-41A9-809F-D0BDCF631A2D}" destId="{2B4D62E3-6A42-46E3-B455-5ADF150A029E}" srcOrd="0" destOrd="0" presId="urn:microsoft.com/office/officeart/2005/8/layout/hierarchy1"/>
    <dgm:cxn modelId="{8EF75CB2-F68A-474D-B6A9-5C795C5DD56D}" type="presOf" srcId="{C1D46D75-FD14-4F64-9A03-07312F2287A6}" destId="{5E22049B-E839-46ED-97CF-9C00AFBFA59D}" srcOrd="0" destOrd="0" presId="urn:microsoft.com/office/officeart/2005/8/layout/hierarchy1"/>
    <dgm:cxn modelId="{76752DDF-4192-4EB5-BDFE-2F92BED004FC}" type="presOf" srcId="{9AEE70F7-C52D-44BC-A685-C4E66428ED89}" destId="{0FE5A7DC-376A-46C1-BC0E-DE6D69A36740}" srcOrd="0" destOrd="0" presId="urn:microsoft.com/office/officeart/2005/8/layout/hierarchy1"/>
    <dgm:cxn modelId="{E86425E7-097B-48EE-9FA6-5FEAE30B38B0}" srcId="{CBEAC67A-265D-49DE-A067-C35195C5058F}" destId="{9AEE70F7-C52D-44BC-A685-C4E66428ED89}" srcOrd="3" destOrd="0" parTransId="{2413F572-11EE-49F3-80E0-11813BA47997}" sibTransId="{63E6692A-ACFE-455C-B781-8EAD70BA7444}"/>
    <dgm:cxn modelId="{ACB7C1EC-CF58-4778-B554-15CA00AD3E50}" srcId="{CBEAC67A-265D-49DE-A067-C35195C5058F}" destId="{C1D46D75-FD14-4F64-9A03-07312F2287A6}" srcOrd="0" destOrd="0" parTransId="{81962D74-7F6F-40CA-B1BC-3AED9052AF4B}" sibTransId="{9B4F027C-5E55-41F1-AE82-134568CC5BBE}"/>
    <dgm:cxn modelId="{5D9FE5AF-1B2A-4EA8-AF6B-E2FEC4A54D8F}" type="presParOf" srcId="{7BE429CB-9FF5-48F6-AAC9-399B907CB606}" destId="{720CCFFB-A2F6-400E-A848-E46A3663004C}" srcOrd="0" destOrd="0" presId="urn:microsoft.com/office/officeart/2005/8/layout/hierarchy1"/>
    <dgm:cxn modelId="{31525DE2-4BCA-470A-8F44-FFD0FC3BB5E8}" type="presParOf" srcId="{720CCFFB-A2F6-400E-A848-E46A3663004C}" destId="{72CF2E51-0BE0-444D-BB53-475EE38793A6}" srcOrd="0" destOrd="0" presId="urn:microsoft.com/office/officeart/2005/8/layout/hierarchy1"/>
    <dgm:cxn modelId="{4CAFEA95-4337-4F25-8CD7-773ECF82C2C8}" type="presParOf" srcId="{72CF2E51-0BE0-444D-BB53-475EE38793A6}" destId="{15F3CE77-12E9-4CF8-82E2-C841205D805A}" srcOrd="0" destOrd="0" presId="urn:microsoft.com/office/officeart/2005/8/layout/hierarchy1"/>
    <dgm:cxn modelId="{CF8257DF-98C5-4993-BF6D-870C32C3BC7D}" type="presParOf" srcId="{72CF2E51-0BE0-444D-BB53-475EE38793A6}" destId="{5E22049B-E839-46ED-97CF-9C00AFBFA59D}" srcOrd="1" destOrd="0" presId="urn:microsoft.com/office/officeart/2005/8/layout/hierarchy1"/>
    <dgm:cxn modelId="{DEC31E24-2A96-4B2D-B0A0-14C75100FFB8}" type="presParOf" srcId="{720CCFFB-A2F6-400E-A848-E46A3663004C}" destId="{64C040BD-43BE-4D9D-8342-11E76BD67F12}" srcOrd="1" destOrd="0" presId="urn:microsoft.com/office/officeart/2005/8/layout/hierarchy1"/>
    <dgm:cxn modelId="{285DE4CF-F0FE-4D23-959F-2C4A1DE31A76}" type="presParOf" srcId="{7BE429CB-9FF5-48F6-AAC9-399B907CB606}" destId="{BEBB0073-E3A6-4670-90FF-76F5E88D3F06}" srcOrd="1" destOrd="0" presId="urn:microsoft.com/office/officeart/2005/8/layout/hierarchy1"/>
    <dgm:cxn modelId="{A2B04719-7622-4B95-8E4E-3908B43C3A01}" type="presParOf" srcId="{BEBB0073-E3A6-4670-90FF-76F5E88D3F06}" destId="{A2083DFC-C56A-4F12-974B-5E95502874A2}" srcOrd="0" destOrd="0" presId="urn:microsoft.com/office/officeart/2005/8/layout/hierarchy1"/>
    <dgm:cxn modelId="{5C00C34C-FAF9-4C90-928E-E542958D33EB}" type="presParOf" srcId="{A2083DFC-C56A-4F12-974B-5E95502874A2}" destId="{54097D73-2A2E-4310-9CE1-2987D8B33C03}" srcOrd="0" destOrd="0" presId="urn:microsoft.com/office/officeart/2005/8/layout/hierarchy1"/>
    <dgm:cxn modelId="{C91F015D-3AF7-47BD-88E8-345D7F760331}" type="presParOf" srcId="{A2083DFC-C56A-4F12-974B-5E95502874A2}" destId="{2B4D62E3-6A42-46E3-B455-5ADF150A029E}" srcOrd="1" destOrd="0" presId="urn:microsoft.com/office/officeart/2005/8/layout/hierarchy1"/>
    <dgm:cxn modelId="{718D9BD3-229A-4AA2-925B-C90F8E9E129B}" type="presParOf" srcId="{BEBB0073-E3A6-4670-90FF-76F5E88D3F06}" destId="{5AD989C5-1233-44D3-8D0F-B8AF2FF94E09}" srcOrd="1" destOrd="0" presId="urn:microsoft.com/office/officeart/2005/8/layout/hierarchy1"/>
    <dgm:cxn modelId="{BB15284B-749A-4465-8A76-13F672048D33}" type="presParOf" srcId="{7BE429CB-9FF5-48F6-AAC9-399B907CB606}" destId="{80ECB543-3CB1-4730-A641-E0C1B7F7693A}" srcOrd="2" destOrd="0" presId="urn:microsoft.com/office/officeart/2005/8/layout/hierarchy1"/>
    <dgm:cxn modelId="{75917C3D-8D22-456F-91DA-BE19B4B34D5D}" type="presParOf" srcId="{80ECB543-3CB1-4730-A641-E0C1B7F7693A}" destId="{F74E7A53-6D19-4EB4-B40E-58FF4C57C3F1}" srcOrd="0" destOrd="0" presId="urn:microsoft.com/office/officeart/2005/8/layout/hierarchy1"/>
    <dgm:cxn modelId="{0A18782E-2077-41EB-A909-D6F35A05B8FB}" type="presParOf" srcId="{F74E7A53-6D19-4EB4-B40E-58FF4C57C3F1}" destId="{7E89ABA0-9092-459D-BF57-E00A73A6B08A}" srcOrd="0" destOrd="0" presId="urn:microsoft.com/office/officeart/2005/8/layout/hierarchy1"/>
    <dgm:cxn modelId="{8E50A551-3F6C-4FA3-84B3-57ED53A2A8DB}" type="presParOf" srcId="{F74E7A53-6D19-4EB4-B40E-58FF4C57C3F1}" destId="{9AC6E783-4E38-46D1-994B-CE1E0AF9B613}" srcOrd="1" destOrd="0" presId="urn:microsoft.com/office/officeart/2005/8/layout/hierarchy1"/>
    <dgm:cxn modelId="{317CDACC-968A-4C05-BC59-F87289BF4B2F}" type="presParOf" srcId="{80ECB543-3CB1-4730-A641-E0C1B7F7693A}" destId="{A6D266D6-6276-47C5-A42A-D763C1AACFE6}" srcOrd="1" destOrd="0" presId="urn:microsoft.com/office/officeart/2005/8/layout/hierarchy1"/>
    <dgm:cxn modelId="{D41EC73A-2074-4B2D-9C05-E20170FB839F}" type="presParOf" srcId="{7BE429CB-9FF5-48F6-AAC9-399B907CB606}" destId="{40434F79-AA84-4ED7-BC4D-CE551C3B088B}" srcOrd="3" destOrd="0" presId="urn:microsoft.com/office/officeart/2005/8/layout/hierarchy1"/>
    <dgm:cxn modelId="{B4E0B9A5-0C3E-4A50-AF3D-1379E5EB2C8A}" type="presParOf" srcId="{40434F79-AA84-4ED7-BC4D-CE551C3B088B}" destId="{3605F4D2-536E-446B-B0E5-E392F9D42299}" srcOrd="0" destOrd="0" presId="urn:microsoft.com/office/officeart/2005/8/layout/hierarchy1"/>
    <dgm:cxn modelId="{16660FA1-FD81-45A5-85B4-F48F29A7A59E}" type="presParOf" srcId="{3605F4D2-536E-446B-B0E5-E392F9D42299}" destId="{9D4E9A3A-1605-4823-9676-0901698FFE50}" srcOrd="0" destOrd="0" presId="urn:microsoft.com/office/officeart/2005/8/layout/hierarchy1"/>
    <dgm:cxn modelId="{69012FA5-CC47-4E30-AA29-2225F255A980}" type="presParOf" srcId="{3605F4D2-536E-446B-B0E5-E392F9D42299}" destId="{0FE5A7DC-376A-46C1-BC0E-DE6D69A36740}" srcOrd="1" destOrd="0" presId="urn:microsoft.com/office/officeart/2005/8/layout/hierarchy1"/>
    <dgm:cxn modelId="{2614835B-4254-4739-8215-9BA8DDDDF6FC}" type="presParOf" srcId="{40434F79-AA84-4ED7-BC4D-CE551C3B088B}" destId="{B43DBF2D-2B21-4D7C-B7A3-8CFAEFB391D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3957042-F4E1-4980-877A-8E211E9A8CD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3FC8A-4BA4-4CB0-A293-95E92D713E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Defining the message: clarity and simplicity</a:t>
          </a:r>
          <a:endParaRPr lang="en-US" dirty="0"/>
        </a:p>
      </dgm:t>
    </dgm:pt>
    <dgm:pt modelId="{9F839667-C351-4F1D-85A1-2BC297BA8700}" type="parTrans" cxnId="{2EAAE246-52C9-4492-8969-C1416AEA19AE}">
      <dgm:prSet/>
      <dgm:spPr/>
      <dgm:t>
        <a:bodyPr/>
        <a:lstStyle/>
        <a:p>
          <a:endParaRPr lang="en-US"/>
        </a:p>
      </dgm:t>
    </dgm:pt>
    <dgm:pt modelId="{37D17629-9F03-4CF4-A90A-33DC3CA5358B}" type="sibTrans" cxnId="{2EAAE246-52C9-4492-8969-C1416AEA19AE}">
      <dgm:prSet/>
      <dgm:spPr/>
      <dgm:t>
        <a:bodyPr/>
        <a:lstStyle/>
        <a:p>
          <a:endParaRPr lang="en-US"/>
        </a:p>
      </dgm:t>
    </dgm:pt>
    <dgm:pt modelId="{B0307CD5-82F5-44AB-B32C-867CC26DA9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Choosing the right channels (social media, traditional media, community outreach)</a:t>
          </a:r>
          <a:endParaRPr lang="en-US" dirty="0"/>
        </a:p>
      </dgm:t>
    </dgm:pt>
    <dgm:pt modelId="{3BEEE003-A48D-4416-9011-9CE58755DA10}" type="parTrans" cxnId="{8C2349EA-63F5-485F-9E3D-72AC5321FA59}">
      <dgm:prSet/>
      <dgm:spPr/>
      <dgm:t>
        <a:bodyPr/>
        <a:lstStyle/>
        <a:p>
          <a:endParaRPr lang="en-US"/>
        </a:p>
      </dgm:t>
    </dgm:pt>
    <dgm:pt modelId="{DDEFC5E9-EA5E-439A-9F6E-0990CD1BC59B}" type="sibTrans" cxnId="{8C2349EA-63F5-485F-9E3D-72AC5321FA59}">
      <dgm:prSet/>
      <dgm:spPr/>
      <dgm:t>
        <a:bodyPr/>
        <a:lstStyle/>
        <a:p>
          <a:endParaRPr lang="en-US"/>
        </a:p>
      </dgm:t>
    </dgm:pt>
    <dgm:pt modelId="{A1CC72BE-2EC4-4053-9F7D-4404E3DFC2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Building partnerships with stakeholders</a:t>
          </a:r>
          <a:endParaRPr lang="en-US" dirty="0"/>
        </a:p>
      </dgm:t>
    </dgm:pt>
    <dgm:pt modelId="{7BA75F2B-3B97-4B21-916B-F5E1DE0646FC}" type="parTrans" cxnId="{B6EDF67C-88BB-42BE-90A3-A177E263073E}">
      <dgm:prSet/>
      <dgm:spPr/>
      <dgm:t>
        <a:bodyPr/>
        <a:lstStyle/>
        <a:p>
          <a:endParaRPr lang="en-US"/>
        </a:p>
      </dgm:t>
    </dgm:pt>
    <dgm:pt modelId="{18F3C927-22F0-4953-8D5C-728A9EA603ED}" type="sibTrans" cxnId="{B6EDF67C-88BB-42BE-90A3-A177E263073E}">
      <dgm:prSet/>
      <dgm:spPr/>
      <dgm:t>
        <a:bodyPr/>
        <a:lstStyle/>
        <a:p>
          <a:endParaRPr lang="en-US"/>
        </a:p>
      </dgm:t>
    </dgm:pt>
    <dgm:pt modelId="{008D923A-A0D1-4F2E-81D4-7C2C8190B6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Allocating resources effectively</a:t>
          </a:r>
          <a:endParaRPr lang="en-US"/>
        </a:p>
      </dgm:t>
    </dgm:pt>
    <dgm:pt modelId="{DB7D17BD-AC64-465F-BBB4-BB6DDF5A4068}" type="parTrans" cxnId="{748D5084-F30D-41E8-9329-2CB95512C0E3}">
      <dgm:prSet/>
      <dgm:spPr/>
      <dgm:t>
        <a:bodyPr/>
        <a:lstStyle/>
        <a:p>
          <a:endParaRPr lang="en-US"/>
        </a:p>
      </dgm:t>
    </dgm:pt>
    <dgm:pt modelId="{F9A3B706-24B0-4183-BD81-EF40FE938A33}" type="sibTrans" cxnId="{748D5084-F30D-41E8-9329-2CB95512C0E3}">
      <dgm:prSet/>
      <dgm:spPr/>
      <dgm:t>
        <a:bodyPr/>
        <a:lstStyle/>
        <a:p>
          <a:endParaRPr lang="en-US"/>
        </a:p>
      </dgm:t>
    </dgm:pt>
    <dgm:pt modelId="{B96F3485-9AC9-4658-8E1D-1200D53BD13C}" type="pres">
      <dgm:prSet presAssocID="{B3957042-F4E1-4980-877A-8E211E9A8CD3}" presName="root" presStyleCnt="0">
        <dgm:presLayoutVars>
          <dgm:dir/>
          <dgm:resizeHandles val="exact"/>
        </dgm:presLayoutVars>
      </dgm:prSet>
      <dgm:spPr/>
    </dgm:pt>
    <dgm:pt modelId="{64DE6577-2374-403E-86D8-D362C7588D0B}" type="pres">
      <dgm:prSet presAssocID="{82B3FC8A-4BA4-4CB0-A293-95E92D713E39}" presName="compNode" presStyleCnt="0"/>
      <dgm:spPr/>
    </dgm:pt>
    <dgm:pt modelId="{E578005C-74EE-45DB-81B6-792B01056256}" type="pres">
      <dgm:prSet presAssocID="{82B3FC8A-4BA4-4CB0-A293-95E92D713E39}" presName="bgRect" presStyleLbl="bgShp" presStyleIdx="0" presStyleCnt="4"/>
      <dgm:spPr/>
    </dgm:pt>
    <dgm:pt modelId="{7BB06C2E-D83C-430C-A1AA-7685C59DE2B9}" type="pres">
      <dgm:prSet presAssocID="{82B3FC8A-4BA4-4CB0-A293-95E92D713E3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D3E9390-0084-4212-AB48-0FAFDCE85AA6}" type="pres">
      <dgm:prSet presAssocID="{82B3FC8A-4BA4-4CB0-A293-95E92D713E39}" presName="spaceRect" presStyleCnt="0"/>
      <dgm:spPr/>
    </dgm:pt>
    <dgm:pt modelId="{93DE3D79-82CA-432B-8888-8D6118497B70}" type="pres">
      <dgm:prSet presAssocID="{82B3FC8A-4BA4-4CB0-A293-95E92D713E39}" presName="parTx" presStyleLbl="revTx" presStyleIdx="0" presStyleCnt="4">
        <dgm:presLayoutVars>
          <dgm:chMax val="0"/>
          <dgm:chPref val="0"/>
        </dgm:presLayoutVars>
      </dgm:prSet>
      <dgm:spPr/>
    </dgm:pt>
    <dgm:pt modelId="{3CBEFE28-1D76-49E5-8BAA-970118936332}" type="pres">
      <dgm:prSet presAssocID="{37D17629-9F03-4CF4-A90A-33DC3CA5358B}" presName="sibTrans" presStyleCnt="0"/>
      <dgm:spPr/>
    </dgm:pt>
    <dgm:pt modelId="{224A5ACB-48FF-4A82-9DE6-97225DC74E06}" type="pres">
      <dgm:prSet presAssocID="{B0307CD5-82F5-44AB-B32C-867CC26DA98D}" presName="compNode" presStyleCnt="0"/>
      <dgm:spPr/>
    </dgm:pt>
    <dgm:pt modelId="{0A7CC1A6-36D8-494D-8141-F650878805BB}" type="pres">
      <dgm:prSet presAssocID="{B0307CD5-82F5-44AB-B32C-867CC26DA98D}" presName="bgRect" presStyleLbl="bgShp" presStyleIdx="1" presStyleCnt="4"/>
      <dgm:spPr/>
    </dgm:pt>
    <dgm:pt modelId="{9B9EBACB-1284-48B6-B9DC-9503FAC1D7D3}" type="pres">
      <dgm:prSet presAssocID="{B0307CD5-82F5-44AB-B32C-867CC26DA9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3ED25082-B5D8-43C6-906F-48E8E4602E8E}" type="pres">
      <dgm:prSet presAssocID="{B0307CD5-82F5-44AB-B32C-867CC26DA98D}" presName="spaceRect" presStyleCnt="0"/>
      <dgm:spPr/>
    </dgm:pt>
    <dgm:pt modelId="{BCC1D2F1-74D8-4199-B4A1-180758269ECA}" type="pres">
      <dgm:prSet presAssocID="{B0307CD5-82F5-44AB-B32C-867CC26DA98D}" presName="parTx" presStyleLbl="revTx" presStyleIdx="1" presStyleCnt="4">
        <dgm:presLayoutVars>
          <dgm:chMax val="0"/>
          <dgm:chPref val="0"/>
        </dgm:presLayoutVars>
      </dgm:prSet>
      <dgm:spPr/>
    </dgm:pt>
    <dgm:pt modelId="{62B78419-9DA7-48E9-B96A-C6181961F678}" type="pres">
      <dgm:prSet presAssocID="{DDEFC5E9-EA5E-439A-9F6E-0990CD1BC59B}" presName="sibTrans" presStyleCnt="0"/>
      <dgm:spPr/>
    </dgm:pt>
    <dgm:pt modelId="{56F98145-FE1C-4F05-96FF-E05945904319}" type="pres">
      <dgm:prSet presAssocID="{A1CC72BE-2EC4-4053-9F7D-4404E3DFC2BF}" presName="compNode" presStyleCnt="0"/>
      <dgm:spPr/>
    </dgm:pt>
    <dgm:pt modelId="{2FE6E832-BBFB-4673-BCC8-A70D317853BE}" type="pres">
      <dgm:prSet presAssocID="{A1CC72BE-2EC4-4053-9F7D-4404E3DFC2BF}" presName="bgRect" presStyleLbl="bgShp" presStyleIdx="2" presStyleCnt="4"/>
      <dgm:spPr/>
    </dgm:pt>
    <dgm:pt modelId="{644378B7-BBEC-438D-A844-06ECDB320822}" type="pres">
      <dgm:prSet presAssocID="{A1CC72BE-2EC4-4053-9F7D-4404E3DFC2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F4C946-C975-45F0-A21B-11AD54176DBA}" type="pres">
      <dgm:prSet presAssocID="{A1CC72BE-2EC4-4053-9F7D-4404E3DFC2BF}" presName="spaceRect" presStyleCnt="0"/>
      <dgm:spPr/>
    </dgm:pt>
    <dgm:pt modelId="{A8B24FF6-8BC2-4C28-8B61-5EFF2F099C0E}" type="pres">
      <dgm:prSet presAssocID="{A1CC72BE-2EC4-4053-9F7D-4404E3DFC2BF}" presName="parTx" presStyleLbl="revTx" presStyleIdx="2" presStyleCnt="4">
        <dgm:presLayoutVars>
          <dgm:chMax val="0"/>
          <dgm:chPref val="0"/>
        </dgm:presLayoutVars>
      </dgm:prSet>
      <dgm:spPr/>
    </dgm:pt>
    <dgm:pt modelId="{B7FE902D-E78D-461D-966B-8CEB0A4B6B0F}" type="pres">
      <dgm:prSet presAssocID="{18F3C927-22F0-4953-8D5C-728A9EA603ED}" presName="sibTrans" presStyleCnt="0"/>
      <dgm:spPr/>
    </dgm:pt>
    <dgm:pt modelId="{E3D4BDA2-119B-4E73-BA3D-37A1E06300B1}" type="pres">
      <dgm:prSet presAssocID="{008D923A-A0D1-4F2E-81D4-7C2C8190B666}" presName="compNode" presStyleCnt="0"/>
      <dgm:spPr/>
    </dgm:pt>
    <dgm:pt modelId="{101C8DD9-3AE1-409E-9A4F-330941641DF9}" type="pres">
      <dgm:prSet presAssocID="{008D923A-A0D1-4F2E-81D4-7C2C8190B666}" presName="bgRect" presStyleLbl="bgShp" presStyleIdx="3" presStyleCnt="4"/>
      <dgm:spPr/>
    </dgm:pt>
    <dgm:pt modelId="{5073B658-3736-4339-8144-66E59E38538A}" type="pres">
      <dgm:prSet presAssocID="{008D923A-A0D1-4F2E-81D4-7C2C8190B6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6E1A6F7-46DB-4069-A5BF-7E5FD7062433}" type="pres">
      <dgm:prSet presAssocID="{008D923A-A0D1-4F2E-81D4-7C2C8190B666}" presName="spaceRect" presStyleCnt="0"/>
      <dgm:spPr/>
    </dgm:pt>
    <dgm:pt modelId="{93D7899E-CEA3-4C59-AB8F-77A73C1716C6}" type="pres">
      <dgm:prSet presAssocID="{008D923A-A0D1-4F2E-81D4-7C2C8190B66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8A033D-7AEA-46B8-83D4-858B8974F541}" type="presOf" srcId="{008D923A-A0D1-4F2E-81D4-7C2C8190B666}" destId="{93D7899E-CEA3-4C59-AB8F-77A73C1716C6}" srcOrd="0" destOrd="0" presId="urn:microsoft.com/office/officeart/2018/2/layout/IconVerticalSolidList"/>
    <dgm:cxn modelId="{2EAAE246-52C9-4492-8969-C1416AEA19AE}" srcId="{B3957042-F4E1-4980-877A-8E211E9A8CD3}" destId="{82B3FC8A-4BA4-4CB0-A293-95E92D713E39}" srcOrd="0" destOrd="0" parTransId="{9F839667-C351-4F1D-85A1-2BC297BA8700}" sibTransId="{37D17629-9F03-4CF4-A90A-33DC3CA5358B}"/>
    <dgm:cxn modelId="{B6EDF67C-88BB-42BE-90A3-A177E263073E}" srcId="{B3957042-F4E1-4980-877A-8E211E9A8CD3}" destId="{A1CC72BE-2EC4-4053-9F7D-4404E3DFC2BF}" srcOrd="2" destOrd="0" parTransId="{7BA75F2B-3B97-4B21-916B-F5E1DE0646FC}" sibTransId="{18F3C927-22F0-4953-8D5C-728A9EA603ED}"/>
    <dgm:cxn modelId="{FA72D381-6BFA-4BA5-A0FB-6F87B6D903BD}" type="presOf" srcId="{A1CC72BE-2EC4-4053-9F7D-4404E3DFC2BF}" destId="{A8B24FF6-8BC2-4C28-8B61-5EFF2F099C0E}" srcOrd="0" destOrd="0" presId="urn:microsoft.com/office/officeart/2018/2/layout/IconVerticalSolidList"/>
    <dgm:cxn modelId="{748D5084-F30D-41E8-9329-2CB95512C0E3}" srcId="{B3957042-F4E1-4980-877A-8E211E9A8CD3}" destId="{008D923A-A0D1-4F2E-81D4-7C2C8190B666}" srcOrd="3" destOrd="0" parTransId="{DB7D17BD-AC64-465F-BBB4-BB6DDF5A4068}" sibTransId="{F9A3B706-24B0-4183-BD81-EF40FE938A33}"/>
    <dgm:cxn modelId="{6A1564E2-B5A5-455D-96CF-FD061226263F}" type="presOf" srcId="{B0307CD5-82F5-44AB-B32C-867CC26DA98D}" destId="{BCC1D2F1-74D8-4199-B4A1-180758269ECA}" srcOrd="0" destOrd="0" presId="urn:microsoft.com/office/officeart/2018/2/layout/IconVerticalSolidList"/>
    <dgm:cxn modelId="{41B408E7-AD89-4344-8659-F3C8291BD9A5}" type="presOf" srcId="{82B3FC8A-4BA4-4CB0-A293-95E92D713E39}" destId="{93DE3D79-82CA-432B-8888-8D6118497B70}" srcOrd="0" destOrd="0" presId="urn:microsoft.com/office/officeart/2018/2/layout/IconVerticalSolidList"/>
    <dgm:cxn modelId="{8C2349EA-63F5-485F-9E3D-72AC5321FA59}" srcId="{B3957042-F4E1-4980-877A-8E211E9A8CD3}" destId="{B0307CD5-82F5-44AB-B32C-867CC26DA98D}" srcOrd="1" destOrd="0" parTransId="{3BEEE003-A48D-4416-9011-9CE58755DA10}" sibTransId="{DDEFC5E9-EA5E-439A-9F6E-0990CD1BC59B}"/>
    <dgm:cxn modelId="{434D84EB-DBE3-4A2A-AED2-5A6A9CE9F49F}" type="presOf" srcId="{B3957042-F4E1-4980-877A-8E211E9A8CD3}" destId="{B96F3485-9AC9-4658-8E1D-1200D53BD13C}" srcOrd="0" destOrd="0" presId="urn:microsoft.com/office/officeart/2018/2/layout/IconVerticalSolidList"/>
    <dgm:cxn modelId="{1463E83D-9C4B-4962-926A-5A29F06D527F}" type="presParOf" srcId="{B96F3485-9AC9-4658-8E1D-1200D53BD13C}" destId="{64DE6577-2374-403E-86D8-D362C7588D0B}" srcOrd="0" destOrd="0" presId="urn:microsoft.com/office/officeart/2018/2/layout/IconVerticalSolidList"/>
    <dgm:cxn modelId="{380BCF32-245C-4367-A742-E5A7EDF1D3F6}" type="presParOf" srcId="{64DE6577-2374-403E-86D8-D362C7588D0B}" destId="{E578005C-74EE-45DB-81B6-792B01056256}" srcOrd="0" destOrd="0" presId="urn:microsoft.com/office/officeart/2018/2/layout/IconVerticalSolidList"/>
    <dgm:cxn modelId="{B56CB7A7-954A-4F24-B6B7-FD7A52AD2DA4}" type="presParOf" srcId="{64DE6577-2374-403E-86D8-D362C7588D0B}" destId="{7BB06C2E-D83C-430C-A1AA-7685C59DE2B9}" srcOrd="1" destOrd="0" presId="urn:microsoft.com/office/officeart/2018/2/layout/IconVerticalSolidList"/>
    <dgm:cxn modelId="{61A6D7C6-42A4-4475-8516-F0C2C7BAF9B5}" type="presParOf" srcId="{64DE6577-2374-403E-86D8-D362C7588D0B}" destId="{CD3E9390-0084-4212-AB48-0FAFDCE85AA6}" srcOrd="2" destOrd="0" presId="urn:microsoft.com/office/officeart/2018/2/layout/IconVerticalSolidList"/>
    <dgm:cxn modelId="{6D8863B3-7163-4F57-A83D-4C2CCBED6F96}" type="presParOf" srcId="{64DE6577-2374-403E-86D8-D362C7588D0B}" destId="{93DE3D79-82CA-432B-8888-8D6118497B70}" srcOrd="3" destOrd="0" presId="urn:microsoft.com/office/officeart/2018/2/layout/IconVerticalSolidList"/>
    <dgm:cxn modelId="{0FB8A09F-90E2-42A1-B6A4-A591C50D2E1C}" type="presParOf" srcId="{B96F3485-9AC9-4658-8E1D-1200D53BD13C}" destId="{3CBEFE28-1D76-49E5-8BAA-970118936332}" srcOrd="1" destOrd="0" presId="urn:microsoft.com/office/officeart/2018/2/layout/IconVerticalSolidList"/>
    <dgm:cxn modelId="{08F1AED7-D195-4BDC-9D59-D2D5718EB4A5}" type="presParOf" srcId="{B96F3485-9AC9-4658-8E1D-1200D53BD13C}" destId="{224A5ACB-48FF-4A82-9DE6-97225DC74E06}" srcOrd="2" destOrd="0" presId="urn:microsoft.com/office/officeart/2018/2/layout/IconVerticalSolidList"/>
    <dgm:cxn modelId="{BE90CF0E-E2CD-46DA-A95D-BAEC5A20EBCB}" type="presParOf" srcId="{224A5ACB-48FF-4A82-9DE6-97225DC74E06}" destId="{0A7CC1A6-36D8-494D-8141-F650878805BB}" srcOrd="0" destOrd="0" presId="urn:microsoft.com/office/officeart/2018/2/layout/IconVerticalSolidList"/>
    <dgm:cxn modelId="{B6F332F1-49DB-40E6-A2FD-1A035D7264C5}" type="presParOf" srcId="{224A5ACB-48FF-4A82-9DE6-97225DC74E06}" destId="{9B9EBACB-1284-48B6-B9DC-9503FAC1D7D3}" srcOrd="1" destOrd="0" presId="urn:microsoft.com/office/officeart/2018/2/layout/IconVerticalSolidList"/>
    <dgm:cxn modelId="{110E8CEB-2453-412A-8212-D9E8E9C162BE}" type="presParOf" srcId="{224A5ACB-48FF-4A82-9DE6-97225DC74E06}" destId="{3ED25082-B5D8-43C6-906F-48E8E4602E8E}" srcOrd="2" destOrd="0" presId="urn:microsoft.com/office/officeart/2018/2/layout/IconVerticalSolidList"/>
    <dgm:cxn modelId="{49BE5950-CFF3-4C54-BFA4-6764A495025E}" type="presParOf" srcId="{224A5ACB-48FF-4A82-9DE6-97225DC74E06}" destId="{BCC1D2F1-74D8-4199-B4A1-180758269ECA}" srcOrd="3" destOrd="0" presId="urn:microsoft.com/office/officeart/2018/2/layout/IconVerticalSolidList"/>
    <dgm:cxn modelId="{13E537CA-4171-4E7C-AFE9-34965E6C9B9D}" type="presParOf" srcId="{B96F3485-9AC9-4658-8E1D-1200D53BD13C}" destId="{62B78419-9DA7-48E9-B96A-C6181961F678}" srcOrd="3" destOrd="0" presId="urn:microsoft.com/office/officeart/2018/2/layout/IconVerticalSolidList"/>
    <dgm:cxn modelId="{4BC96510-4663-4C75-9DEA-6C2B26B44D61}" type="presParOf" srcId="{B96F3485-9AC9-4658-8E1D-1200D53BD13C}" destId="{56F98145-FE1C-4F05-96FF-E05945904319}" srcOrd="4" destOrd="0" presId="urn:microsoft.com/office/officeart/2018/2/layout/IconVerticalSolidList"/>
    <dgm:cxn modelId="{D1DA6C91-56F8-4507-BA83-5746A2347FBE}" type="presParOf" srcId="{56F98145-FE1C-4F05-96FF-E05945904319}" destId="{2FE6E832-BBFB-4673-BCC8-A70D317853BE}" srcOrd="0" destOrd="0" presId="urn:microsoft.com/office/officeart/2018/2/layout/IconVerticalSolidList"/>
    <dgm:cxn modelId="{16F523CC-D2F6-4E27-A756-3E0A2CF1EF58}" type="presParOf" srcId="{56F98145-FE1C-4F05-96FF-E05945904319}" destId="{644378B7-BBEC-438D-A844-06ECDB320822}" srcOrd="1" destOrd="0" presId="urn:microsoft.com/office/officeart/2018/2/layout/IconVerticalSolidList"/>
    <dgm:cxn modelId="{E519E0AD-E1D0-4D29-9D01-76D843694A5E}" type="presParOf" srcId="{56F98145-FE1C-4F05-96FF-E05945904319}" destId="{70F4C946-C975-45F0-A21B-11AD54176DBA}" srcOrd="2" destOrd="0" presId="urn:microsoft.com/office/officeart/2018/2/layout/IconVerticalSolidList"/>
    <dgm:cxn modelId="{AF94B028-2081-45E6-ACA1-3DE90AD6F043}" type="presParOf" srcId="{56F98145-FE1C-4F05-96FF-E05945904319}" destId="{A8B24FF6-8BC2-4C28-8B61-5EFF2F099C0E}" srcOrd="3" destOrd="0" presId="urn:microsoft.com/office/officeart/2018/2/layout/IconVerticalSolidList"/>
    <dgm:cxn modelId="{489D90B9-70F3-4A98-B49F-C3E0BB963F08}" type="presParOf" srcId="{B96F3485-9AC9-4658-8E1D-1200D53BD13C}" destId="{B7FE902D-E78D-461D-966B-8CEB0A4B6B0F}" srcOrd="5" destOrd="0" presId="urn:microsoft.com/office/officeart/2018/2/layout/IconVerticalSolidList"/>
    <dgm:cxn modelId="{F7B39A51-0C9B-4344-9D52-548438665C27}" type="presParOf" srcId="{B96F3485-9AC9-4658-8E1D-1200D53BD13C}" destId="{E3D4BDA2-119B-4E73-BA3D-37A1E06300B1}" srcOrd="6" destOrd="0" presId="urn:microsoft.com/office/officeart/2018/2/layout/IconVerticalSolidList"/>
    <dgm:cxn modelId="{2CD69687-3CF5-437B-9B27-40BFBEAD7F32}" type="presParOf" srcId="{E3D4BDA2-119B-4E73-BA3D-37A1E06300B1}" destId="{101C8DD9-3AE1-409E-9A4F-330941641DF9}" srcOrd="0" destOrd="0" presId="urn:microsoft.com/office/officeart/2018/2/layout/IconVerticalSolidList"/>
    <dgm:cxn modelId="{7C794087-34AE-48C7-9AD8-CC24C8184FEA}" type="presParOf" srcId="{E3D4BDA2-119B-4E73-BA3D-37A1E06300B1}" destId="{5073B658-3736-4339-8144-66E59E38538A}" srcOrd="1" destOrd="0" presId="urn:microsoft.com/office/officeart/2018/2/layout/IconVerticalSolidList"/>
    <dgm:cxn modelId="{C2704472-25DA-4C02-9BCB-7F43960CF391}" type="presParOf" srcId="{E3D4BDA2-119B-4E73-BA3D-37A1E06300B1}" destId="{B6E1A6F7-46DB-4069-A5BF-7E5FD7062433}" srcOrd="2" destOrd="0" presId="urn:microsoft.com/office/officeart/2018/2/layout/IconVerticalSolidList"/>
    <dgm:cxn modelId="{0CBB59D3-9835-46E9-B4E1-24999E9B9396}" type="presParOf" srcId="{E3D4BDA2-119B-4E73-BA3D-37A1E06300B1}" destId="{93D7899E-CEA3-4C59-AB8F-77A73C1716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414F620-B4AB-4B31-8BE2-1FC32304C05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9BE220-169A-4348-879F-5B5D6139E7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Tailoring messages to the target audience</a:t>
          </a:r>
          <a:endParaRPr lang="en-US" dirty="0"/>
        </a:p>
      </dgm:t>
    </dgm:pt>
    <dgm:pt modelId="{00193743-0D08-4266-B54C-88CB7CFBAE23}" type="parTrans" cxnId="{8AE2440B-0E8C-4AF4-8113-EF03D7A81494}">
      <dgm:prSet/>
      <dgm:spPr/>
      <dgm:t>
        <a:bodyPr/>
        <a:lstStyle/>
        <a:p>
          <a:endParaRPr lang="en-US"/>
        </a:p>
      </dgm:t>
    </dgm:pt>
    <dgm:pt modelId="{AE50F001-CFB9-4C1C-A8BB-15294B10110B}" type="sibTrans" cxnId="{8AE2440B-0E8C-4AF4-8113-EF03D7A81494}">
      <dgm:prSet/>
      <dgm:spPr/>
      <dgm:t>
        <a:bodyPr/>
        <a:lstStyle/>
        <a:p>
          <a:endParaRPr lang="en-US"/>
        </a:p>
      </dgm:t>
    </dgm:pt>
    <dgm:pt modelId="{77827716-22FF-4127-8D53-0F0EF795EE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of visuals, storytelling, and relatable content</a:t>
          </a:r>
          <a:endParaRPr lang="en-US" dirty="0"/>
        </a:p>
      </dgm:t>
    </dgm:pt>
    <dgm:pt modelId="{81713C4F-4A08-4BF1-8F4B-F94A5FFFCBB4}" type="parTrans" cxnId="{128EB6F0-B30E-45A4-AE8B-EB3B0BE915C8}">
      <dgm:prSet/>
      <dgm:spPr/>
      <dgm:t>
        <a:bodyPr/>
        <a:lstStyle/>
        <a:p>
          <a:endParaRPr lang="en-US"/>
        </a:p>
      </dgm:t>
    </dgm:pt>
    <dgm:pt modelId="{B2914C3C-3752-4BEF-9E09-4BA55647B15F}" type="sibTrans" cxnId="{128EB6F0-B30E-45A4-AE8B-EB3B0BE915C8}">
      <dgm:prSet/>
      <dgm:spPr/>
      <dgm:t>
        <a:bodyPr/>
        <a:lstStyle/>
        <a:p>
          <a:endParaRPr lang="en-US"/>
        </a:p>
      </dgm:t>
    </dgm:pt>
    <dgm:pt modelId="{2AC94DC0-72EB-4212-B1E2-24ADBAEC61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Consideration of cultural and linguistic diversity</a:t>
          </a:r>
          <a:endParaRPr lang="en-US"/>
        </a:p>
      </dgm:t>
    </dgm:pt>
    <dgm:pt modelId="{BE704021-AF3F-4499-AE35-9A71934CFF56}" type="parTrans" cxnId="{E12DAC31-834E-4A43-82AE-9455E60A79BA}">
      <dgm:prSet/>
      <dgm:spPr/>
      <dgm:t>
        <a:bodyPr/>
        <a:lstStyle/>
        <a:p>
          <a:endParaRPr lang="en-US"/>
        </a:p>
      </dgm:t>
    </dgm:pt>
    <dgm:pt modelId="{5DF8F8F0-8CB4-423D-B742-813BE8838165}" type="sibTrans" cxnId="{E12DAC31-834E-4A43-82AE-9455E60A79BA}">
      <dgm:prSet/>
      <dgm:spPr/>
      <dgm:t>
        <a:bodyPr/>
        <a:lstStyle/>
        <a:p>
          <a:endParaRPr lang="en-US"/>
        </a:p>
      </dgm:t>
    </dgm:pt>
    <dgm:pt modelId="{2797581E-B069-4039-95C4-13A892181AFF}" type="pres">
      <dgm:prSet presAssocID="{D414F620-B4AB-4B31-8BE2-1FC32304C05E}" presName="root" presStyleCnt="0">
        <dgm:presLayoutVars>
          <dgm:dir/>
          <dgm:resizeHandles val="exact"/>
        </dgm:presLayoutVars>
      </dgm:prSet>
      <dgm:spPr/>
    </dgm:pt>
    <dgm:pt modelId="{F6D513C1-AEF1-418F-8DB7-1DE8F307D7C3}" type="pres">
      <dgm:prSet presAssocID="{E99BE220-169A-4348-879F-5B5D6139E79E}" presName="compNode" presStyleCnt="0"/>
      <dgm:spPr/>
    </dgm:pt>
    <dgm:pt modelId="{1A1B4094-DD25-42F8-BB14-0497368C1E3F}" type="pres">
      <dgm:prSet presAssocID="{E99BE220-169A-4348-879F-5B5D6139E79E}" presName="bgRect" presStyleLbl="bgShp" presStyleIdx="0" presStyleCnt="3"/>
      <dgm:spPr/>
    </dgm:pt>
    <dgm:pt modelId="{F8BC3835-AAA4-40DD-8FC4-07E309A23D9D}" type="pres">
      <dgm:prSet presAssocID="{E99BE220-169A-4348-879F-5B5D6139E79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5B304B2-AD35-46B5-B369-5126A8F08BF2}" type="pres">
      <dgm:prSet presAssocID="{E99BE220-169A-4348-879F-5B5D6139E79E}" presName="spaceRect" presStyleCnt="0"/>
      <dgm:spPr/>
    </dgm:pt>
    <dgm:pt modelId="{D7EE763C-E2DD-4E4F-83A4-A2E48536D34E}" type="pres">
      <dgm:prSet presAssocID="{E99BE220-169A-4348-879F-5B5D6139E79E}" presName="parTx" presStyleLbl="revTx" presStyleIdx="0" presStyleCnt="3">
        <dgm:presLayoutVars>
          <dgm:chMax val="0"/>
          <dgm:chPref val="0"/>
        </dgm:presLayoutVars>
      </dgm:prSet>
      <dgm:spPr/>
    </dgm:pt>
    <dgm:pt modelId="{8CD3D577-A5E4-4F26-B81D-59A8F22834CB}" type="pres">
      <dgm:prSet presAssocID="{AE50F001-CFB9-4C1C-A8BB-15294B10110B}" presName="sibTrans" presStyleCnt="0"/>
      <dgm:spPr/>
    </dgm:pt>
    <dgm:pt modelId="{15A83C33-E944-4675-8322-6F47A367AD99}" type="pres">
      <dgm:prSet presAssocID="{77827716-22FF-4127-8D53-0F0EF795EEF4}" presName="compNode" presStyleCnt="0"/>
      <dgm:spPr/>
    </dgm:pt>
    <dgm:pt modelId="{5EC7797D-9043-4C7C-B287-C62439C546A0}" type="pres">
      <dgm:prSet presAssocID="{77827716-22FF-4127-8D53-0F0EF795EEF4}" presName="bgRect" presStyleLbl="bgShp" presStyleIdx="1" presStyleCnt="3"/>
      <dgm:spPr/>
    </dgm:pt>
    <dgm:pt modelId="{0F81F822-3BE3-484A-B064-79BCBBAC3D88}" type="pres">
      <dgm:prSet presAssocID="{77827716-22FF-4127-8D53-0F0EF795EEF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E637614D-6E0F-4549-9FB3-655B1794996A}" type="pres">
      <dgm:prSet presAssocID="{77827716-22FF-4127-8D53-0F0EF795EEF4}" presName="spaceRect" presStyleCnt="0"/>
      <dgm:spPr/>
    </dgm:pt>
    <dgm:pt modelId="{92B8BDE0-96BF-4A90-86FB-6F4E0D513AB1}" type="pres">
      <dgm:prSet presAssocID="{77827716-22FF-4127-8D53-0F0EF795EEF4}" presName="parTx" presStyleLbl="revTx" presStyleIdx="1" presStyleCnt="3">
        <dgm:presLayoutVars>
          <dgm:chMax val="0"/>
          <dgm:chPref val="0"/>
        </dgm:presLayoutVars>
      </dgm:prSet>
      <dgm:spPr/>
    </dgm:pt>
    <dgm:pt modelId="{B796EB81-72E9-43B1-A64B-A7B034670C09}" type="pres">
      <dgm:prSet presAssocID="{B2914C3C-3752-4BEF-9E09-4BA55647B15F}" presName="sibTrans" presStyleCnt="0"/>
      <dgm:spPr/>
    </dgm:pt>
    <dgm:pt modelId="{2F55EA12-1FAF-4443-A52D-FEFA24982F09}" type="pres">
      <dgm:prSet presAssocID="{2AC94DC0-72EB-4212-B1E2-24ADBAEC6163}" presName="compNode" presStyleCnt="0"/>
      <dgm:spPr/>
    </dgm:pt>
    <dgm:pt modelId="{8B2BD0EA-4A4E-46AE-94CD-43EEDA38ED5D}" type="pres">
      <dgm:prSet presAssocID="{2AC94DC0-72EB-4212-B1E2-24ADBAEC6163}" presName="bgRect" presStyleLbl="bgShp" presStyleIdx="2" presStyleCnt="3"/>
      <dgm:spPr/>
    </dgm:pt>
    <dgm:pt modelId="{237D8233-87A9-4703-B7CE-C46EDF92C2D5}" type="pres">
      <dgm:prSet presAssocID="{2AC94DC0-72EB-4212-B1E2-24ADBAEC616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48DCEBE-8E13-4F37-B286-6AACAEEA02C6}" type="pres">
      <dgm:prSet presAssocID="{2AC94DC0-72EB-4212-B1E2-24ADBAEC6163}" presName="spaceRect" presStyleCnt="0"/>
      <dgm:spPr/>
    </dgm:pt>
    <dgm:pt modelId="{5635F1EC-D056-4EC4-9393-FEBC9BA99042}" type="pres">
      <dgm:prSet presAssocID="{2AC94DC0-72EB-4212-B1E2-24ADBAEC616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E2440B-0E8C-4AF4-8113-EF03D7A81494}" srcId="{D414F620-B4AB-4B31-8BE2-1FC32304C05E}" destId="{E99BE220-169A-4348-879F-5B5D6139E79E}" srcOrd="0" destOrd="0" parTransId="{00193743-0D08-4266-B54C-88CB7CFBAE23}" sibTransId="{AE50F001-CFB9-4C1C-A8BB-15294B10110B}"/>
    <dgm:cxn modelId="{E12DAC31-834E-4A43-82AE-9455E60A79BA}" srcId="{D414F620-B4AB-4B31-8BE2-1FC32304C05E}" destId="{2AC94DC0-72EB-4212-B1E2-24ADBAEC6163}" srcOrd="2" destOrd="0" parTransId="{BE704021-AF3F-4499-AE35-9A71934CFF56}" sibTransId="{5DF8F8F0-8CB4-423D-B742-813BE8838165}"/>
    <dgm:cxn modelId="{EFBE4D5C-A684-4DEC-AA1D-252651E484F4}" type="presOf" srcId="{2AC94DC0-72EB-4212-B1E2-24ADBAEC6163}" destId="{5635F1EC-D056-4EC4-9393-FEBC9BA99042}" srcOrd="0" destOrd="0" presId="urn:microsoft.com/office/officeart/2018/2/layout/IconVerticalSolidList"/>
    <dgm:cxn modelId="{F1AA5E41-50BD-4AA2-BED8-21E700DC0C96}" type="presOf" srcId="{E99BE220-169A-4348-879F-5B5D6139E79E}" destId="{D7EE763C-E2DD-4E4F-83A4-A2E48536D34E}" srcOrd="0" destOrd="0" presId="urn:microsoft.com/office/officeart/2018/2/layout/IconVerticalSolidList"/>
    <dgm:cxn modelId="{EDF83F57-DED4-4220-AB2D-065B58E43436}" type="presOf" srcId="{77827716-22FF-4127-8D53-0F0EF795EEF4}" destId="{92B8BDE0-96BF-4A90-86FB-6F4E0D513AB1}" srcOrd="0" destOrd="0" presId="urn:microsoft.com/office/officeart/2018/2/layout/IconVerticalSolidList"/>
    <dgm:cxn modelId="{3820FB5A-8186-4F04-A272-4B19D472E101}" type="presOf" srcId="{D414F620-B4AB-4B31-8BE2-1FC32304C05E}" destId="{2797581E-B069-4039-95C4-13A892181AFF}" srcOrd="0" destOrd="0" presId="urn:microsoft.com/office/officeart/2018/2/layout/IconVerticalSolidList"/>
    <dgm:cxn modelId="{128EB6F0-B30E-45A4-AE8B-EB3B0BE915C8}" srcId="{D414F620-B4AB-4B31-8BE2-1FC32304C05E}" destId="{77827716-22FF-4127-8D53-0F0EF795EEF4}" srcOrd="1" destOrd="0" parTransId="{81713C4F-4A08-4BF1-8F4B-F94A5FFFCBB4}" sibTransId="{B2914C3C-3752-4BEF-9E09-4BA55647B15F}"/>
    <dgm:cxn modelId="{383A2AA6-56DD-40A1-92E4-F2D370D441AB}" type="presParOf" srcId="{2797581E-B069-4039-95C4-13A892181AFF}" destId="{F6D513C1-AEF1-418F-8DB7-1DE8F307D7C3}" srcOrd="0" destOrd="0" presId="urn:microsoft.com/office/officeart/2018/2/layout/IconVerticalSolidList"/>
    <dgm:cxn modelId="{5C76FCB1-F478-453E-AEFE-EC3B1823BD4D}" type="presParOf" srcId="{F6D513C1-AEF1-418F-8DB7-1DE8F307D7C3}" destId="{1A1B4094-DD25-42F8-BB14-0497368C1E3F}" srcOrd="0" destOrd="0" presId="urn:microsoft.com/office/officeart/2018/2/layout/IconVerticalSolidList"/>
    <dgm:cxn modelId="{D6E9C852-1AE4-40CD-910B-CAE9F2A160BD}" type="presParOf" srcId="{F6D513C1-AEF1-418F-8DB7-1DE8F307D7C3}" destId="{F8BC3835-AAA4-40DD-8FC4-07E309A23D9D}" srcOrd="1" destOrd="0" presId="urn:microsoft.com/office/officeart/2018/2/layout/IconVerticalSolidList"/>
    <dgm:cxn modelId="{FA74077A-6FA5-4B1E-B480-C0DAFB391EB3}" type="presParOf" srcId="{F6D513C1-AEF1-418F-8DB7-1DE8F307D7C3}" destId="{85B304B2-AD35-46B5-B369-5126A8F08BF2}" srcOrd="2" destOrd="0" presId="urn:microsoft.com/office/officeart/2018/2/layout/IconVerticalSolidList"/>
    <dgm:cxn modelId="{B925F7D3-C7F0-470C-A5AC-0B1061CE3DB3}" type="presParOf" srcId="{F6D513C1-AEF1-418F-8DB7-1DE8F307D7C3}" destId="{D7EE763C-E2DD-4E4F-83A4-A2E48536D34E}" srcOrd="3" destOrd="0" presId="urn:microsoft.com/office/officeart/2018/2/layout/IconVerticalSolidList"/>
    <dgm:cxn modelId="{AB6A1EA7-CFE9-4144-B237-126926A4BBBC}" type="presParOf" srcId="{2797581E-B069-4039-95C4-13A892181AFF}" destId="{8CD3D577-A5E4-4F26-B81D-59A8F22834CB}" srcOrd="1" destOrd="0" presId="urn:microsoft.com/office/officeart/2018/2/layout/IconVerticalSolidList"/>
    <dgm:cxn modelId="{2B1C147A-08FD-4047-AE9E-8DDD53C89CDE}" type="presParOf" srcId="{2797581E-B069-4039-95C4-13A892181AFF}" destId="{15A83C33-E944-4675-8322-6F47A367AD99}" srcOrd="2" destOrd="0" presId="urn:microsoft.com/office/officeart/2018/2/layout/IconVerticalSolidList"/>
    <dgm:cxn modelId="{2E8E3BEC-AB21-4D4D-A831-134B9F8A14D0}" type="presParOf" srcId="{15A83C33-E944-4675-8322-6F47A367AD99}" destId="{5EC7797D-9043-4C7C-B287-C62439C546A0}" srcOrd="0" destOrd="0" presId="urn:microsoft.com/office/officeart/2018/2/layout/IconVerticalSolidList"/>
    <dgm:cxn modelId="{4621D4C6-F7AD-42AE-99DA-79D99F432424}" type="presParOf" srcId="{15A83C33-E944-4675-8322-6F47A367AD99}" destId="{0F81F822-3BE3-484A-B064-79BCBBAC3D88}" srcOrd="1" destOrd="0" presId="urn:microsoft.com/office/officeart/2018/2/layout/IconVerticalSolidList"/>
    <dgm:cxn modelId="{FACA7B20-AD84-483D-AB99-33C32D493279}" type="presParOf" srcId="{15A83C33-E944-4675-8322-6F47A367AD99}" destId="{E637614D-6E0F-4549-9FB3-655B1794996A}" srcOrd="2" destOrd="0" presId="urn:microsoft.com/office/officeart/2018/2/layout/IconVerticalSolidList"/>
    <dgm:cxn modelId="{E136B7D4-2C77-4BE0-A298-8A55BE71C2C6}" type="presParOf" srcId="{15A83C33-E944-4675-8322-6F47A367AD99}" destId="{92B8BDE0-96BF-4A90-86FB-6F4E0D513AB1}" srcOrd="3" destOrd="0" presId="urn:microsoft.com/office/officeart/2018/2/layout/IconVerticalSolidList"/>
    <dgm:cxn modelId="{25308596-6B98-4B13-B9A9-AF8345E5CBE4}" type="presParOf" srcId="{2797581E-B069-4039-95C4-13A892181AFF}" destId="{B796EB81-72E9-43B1-A64B-A7B034670C09}" srcOrd="3" destOrd="0" presId="urn:microsoft.com/office/officeart/2018/2/layout/IconVerticalSolidList"/>
    <dgm:cxn modelId="{89CC96C0-D759-415A-A38B-57B3738BB1D6}" type="presParOf" srcId="{2797581E-B069-4039-95C4-13A892181AFF}" destId="{2F55EA12-1FAF-4443-A52D-FEFA24982F09}" srcOrd="4" destOrd="0" presId="urn:microsoft.com/office/officeart/2018/2/layout/IconVerticalSolidList"/>
    <dgm:cxn modelId="{444E972B-B637-431B-8BA1-4296FD4D73AA}" type="presParOf" srcId="{2F55EA12-1FAF-4443-A52D-FEFA24982F09}" destId="{8B2BD0EA-4A4E-46AE-94CD-43EEDA38ED5D}" srcOrd="0" destOrd="0" presId="urn:microsoft.com/office/officeart/2018/2/layout/IconVerticalSolidList"/>
    <dgm:cxn modelId="{74F70981-47CB-4F01-9751-DC065A62630C}" type="presParOf" srcId="{2F55EA12-1FAF-4443-A52D-FEFA24982F09}" destId="{237D8233-87A9-4703-B7CE-C46EDF92C2D5}" srcOrd="1" destOrd="0" presId="urn:microsoft.com/office/officeart/2018/2/layout/IconVerticalSolidList"/>
    <dgm:cxn modelId="{CB5A35C0-0727-4978-8A93-AA1F0E183CE4}" type="presParOf" srcId="{2F55EA12-1FAF-4443-A52D-FEFA24982F09}" destId="{A48DCEBE-8E13-4F37-B286-6AACAEEA02C6}" srcOrd="2" destOrd="0" presId="urn:microsoft.com/office/officeart/2018/2/layout/IconVerticalSolidList"/>
    <dgm:cxn modelId="{D85A4E0F-0D40-4BA2-8457-014F6D0BB42B}" type="presParOf" srcId="{2F55EA12-1FAF-4443-A52D-FEFA24982F09}" destId="{5635F1EC-D056-4EC4-9393-FEBC9BA990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088E45E-4682-48BF-AE9A-64628E597E7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AB5961-55EF-4C9C-A9BB-89DA2D2E98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Importance of community involvement</a:t>
          </a:r>
          <a:endParaRPr lang="en-US"/>
        </a:p>
      </dgm:t>
    </dgm:pt>
    <dgm:pt modelId="{B3EBDFC6-A4D5-49F4-9DE0-9510E41AD034}" type="parTrans" cxnId="{ED359F82-8C7E-4528-865D-D3FD2DFA3350}">
      <dgm:prSet/>
      <dgm:spPr/>
      <dgm:t>
        <a:bodyPr/>
        <a:lstStyle/>
        <a:p>
          <a:endParaRPr lang="en-US"/>
        </a:p>
      </dgm:t>
    </dgm:pt>
    <dgm:pt modelId="{B693A3F6-2174-4C79-9C9E-EF2DA7A5F73D}" type="sibTrans" cxnId="{ED359F82-8C7E-4528-865D-D3FD2DFA3350}">
      <dgm:prSet/>
      <dgm:spPr/>
      <dgm:t>
        <a:bodyPr/>
        <a:lstStyle/>
        <a:p>
          <a:endParaRPr lang="en-US"/>
        </a:p>
      </dgm:t>
    </dgm:pt>
    <dgm:pt modelId="{1B09B3D3-EB9B-42D0-8FA5-1D2315D130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Establishing trust and credibility</a:t>
          </a:r>
          <a:endParaRPr lang="en-US" dirty="0"/>
        </a:p>
      </dgm:t>
    </dgm:pt>
    <dgm:pt modelId="{CA025AA8-49E9-4984-8E35-6D732B172125}" type="parTrans" cxnId="{C1E8AD6E-701F-4763-B916-F14A3EEB439C}">
      <dgm:prSet/>
      <dgm:spPr/>
      <dgm:t>
        <a:bodyPr/>
        <a:lstStyle/>
        <a:p>
          <a:endParaRPr lang="en-US"/>
        </a:p>
      </dgm:t>
    </dgm:pt>
    <dgm:pt modelId="{F128A081-2DB8-43EA-BDF4-5CBA8CC6B55D}" type="sibTrans" cxnId="{C1E8AD6E-701F-4763-B916-F14A3EEB439C}">
      <dgm:prSet/>
      <dgm:spPr/>
      <dgm:t>
        <a:bodyPr/>
        <a:lstStyle/>
        <a:p>
          <a:endParaRPr lang="en-US"/>
        </a:p>
      </dgm:t>
    </dgm:pt>
    <dgm:pt modelId="{2E7D755F-30F2-4133-A69D-7ACD8EC175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Encouraging active participation</a:t>
          </a:r>
          <a:endParaRPr lang="en-US"/>
        </a:p>
      </dgm:t>
    </dgm:pt>
    <dgm:pt modelId="{65A371A9-F731-4D20-8CD3-F08721C9E45A}" type="parTrans" cxnId="{C0CC77DB-0A88-48A9-81E6-850CAD3995D9}">
      <dgm:prSet/>
      <dgm:spPr/>
      <dgm:t>
        <a:bodyPr/>
        <a:lstStyle/>
        <a:p>
          <a:endParaRPr lang="en-US"/>
        </a:p>
      </dgm:t>
    </dgm:pt>
    <dgm:pt modelId="{F41159F7-813A-43B9-BC22-BE7D577F762F}" type="sibTrans" cxnId="{C0CC77DB-0A88-48A9-81E6-850CAD3995D9}">
      <dgm:prSet/>
      <dgm:spPr/>
      <dgm:t>
        <a:bodyPr/>
        <a:lstStyle/>
        <a:p>
          <a:endParaRPr lang="en-US"/>
        </a:p>
      </dgm:t>
    </dgm:pt>
    <dgm:pt modelId="{56EF40A6-BC62-4D97-AB86-FCEF71D253F9}" type="pres">
      <dgm:prSet presAssocID="{D088E45E-4682-48BF-AE9A-64628E597E7F}" presName="root" presStyleCnt="0">
        <dgm:presLayoutVars>
          <dgm:dir/>
          <dgm:resizeHandles val="exact"/>
        </dgm:presLayoutVars>
      </dgm:prSet>
      <dgm:spPr/>
    </dgm:pt>
    <dgm:pt modelId="{F9C4612B-7EEC-4B4D-A584-CE011763B9D3}" type="pres">
      <dgm:prSet presAssocID="{92AB5961-55EF-4C9C-A9BB-89DA2D2E9828}" presName="compNode" presStyleCnt="0"/>
      <dgm:spPr/>
    </dgm:pt>
    <dgm:pt modelId="{004544C0-40E6-4249-891A-D18325438122}" type="pres">
      <dgm:prSet presAssocID="{92AB5961-55EF-4C9C-A9BB-89DA2D2E9828}" presName="bgRect" presStyleLbl="bgShp" presStyleIdx="0" presStyleCnt="3"/>
      <dgm:spPr/>
    </dgm:pt>
    <dgm:pt modelId="{E7E9D91C-2B3B-479B-9987-EF97AE976FDF}" type="pres">
      <dgm:prSet presAssocID="{92AB5961-55EF-4C9C-A9BB-89DA2D2E98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61141D0-FFD5-4031-B058-F9DE26204D36}" type="pres">
      <dgm:prSet presAssocID="{92AB5961-55EF-4C9C-A9BB-89DA2D2E9828}" presName="spaceRect" presStyleCnt="0"/>
      <dgm:spPr/>
    </dgm:pt>
    <dgm:pt modelId="{5843614F-273D-4FB4-8433-AA0B4E0D6537}" type="pres">
      <dgm:prSet presAssocID="{92AB5961-55EF-4C9C-A9BB-89DA2D2E9828}" presName="parTx" presStyleLbl="revTx" presStyleIdx="0" presStyleCnt="3">
        <dgm:presLayoutVars>
          <dgm:chMax val="0"/>
          <dgm:chPref val="0"/>
        </dgm:presLayoutVars>
      </dgm:prSet>
      <dgm:spPr/>
    </dgm:pt>
    <dgm:pt modelId="{5C9BDC5A-0659-4883-BAAB-A1C20FB45489}" type="pres">
      <dgm:prSet presAssocID="{B693A3F6-2174-4C79-9C9E-EF2DA7A5F73D}" presName="sibTrans" presStyleCnt="0"/>
      <dgm:spPr/>
    </dgm:pt>
    <dgm:pt modelId="{F143A1E3-1E9F-4B1D-AA72-5DE789BC1CFF}" type="pres">
      <dgm:prSet presAssocID="{1B09B3D3-EB9B-42D0-8FA5-1D2315D130C9}" presName="compNode" presStyleCnt="0"/>
      <dgm:spPr/>
    </dgm:pt>
    <dgm:pt modelId="{12BD82FF-F20D-4C98-9D3B-B344D68665C5}" type="pres">
      <dgm:prSet presAssocID="{1B09B3D3-EB9B-42D0-8FA5-1D2315D130C9}" presName="bgRect" presStyleLbl="bgShp" presStyleIdx="1" presStyleCnt="3"/>
      <dgm:spPr/>
    </dgm:pt>
    <dgm:pt modelId="{B6B8C304-A3ED-46EE-A49A-D765D3ABA000}" type="pres">
      <dgm:prSet presAssocID="{1B09B3D3-EB9B-42D0-8FA5-1D2315D130C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939EA16-6CE7-434E-A869-119CABE900B8}" type="pres">
      <dgm:prSet presAssocID="{1B09B3D3-EB9B-42D0-8FA5-1D2315D130C9}" presName="spaceRect" presStyleCnt="0"/>
      <dgm:spPr/>
    </dgm:pt>
    <dgm:pt modelId="{CF210A20-7BFE-46E5-8E13-7DC54F88EF57}" type="pres">
      <dgm:prSet presAssocID="{1B09B3D3-EB9B-42D0-8FA5-1D2315D130C9}" presName="parTx" presStyleLbl="revTx" presStyleIdx="1" presStyleCnt="3">
        <dgm:presLayoutVars>
          <dgm:chMax val="0"/>
          <dgm:chPref val="0"/>
        </dgm:presLayoutVars>
      </dgm:prSet>
      <dgm:spPr/>
    </dgm:pt>
    <dgm:pt modelId="{41657467-AE5A-4304-87DC-6B1ABCCF5D7C}" type="pres">
      <dgm:prSet presAssocID="{F128A081-2DB8-43EA-BDF4-5CBA8CC6B55D}" presName="sibTrans" presStyleCnt="0"/>
      <dgm:spPr/>
    </dgm:pt>
    <dgm:pt modelId="{D67DA336-46A0-45EC-A4C7-ED8A699805DB}" type="pres">
      <dgm:prSet presAssocID="{2E7D755F-30F2-4133-A69D-7ACD8EC175D6}" presName="compNode" presStyleCnt="0"/>
      <dgm:spPr/>
    </dgm:pt>
    <dgm:pt modelId="{0F5CC1C8-97B7-4BC9-A1D5-32D63CCBFAD4}" type="pres">
      <dgm:prSet presAssocID="{2E7D755F-30F2-4133-A69D-7ACD8EC175D6}" presName="bgRect" presStyleLbl="bgShp" presStyleIdx="2" presStyleCnt="3"/>
      <dgm:spPr/>
    </dgm:pt>
    <dgm:pt modelId="{EAA7087E-A128-4E2B-94FC-8C0C12DE1832}" type="pres">
      <dgm:prSet presAssocID="{2E7D755F-30F2-4133-A69D-7ACD8EC175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97473FC-7760-4B49-BC6C-E772C3DB48B0}" type="pres">
      <dgm:prSet presAssocID="{2E7D755F-30F2-4133-A69D-7ACD8EC175D6}" presName="spaceRect" presStyleCnt="0"/>
      <dgm:spPr/>
    </dgm:pt>
    <dgm:pt modelId="{A66AEC18-8F9F-45B4-A380-415CB7B8068A}" type="pres">
      <dgm:prSet presAssocID="{2E7D755F-30F2-4133-A69D-7ACD8EC175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5FC872C-6C05-4B16-AD3C-119625DD6934}" type="presOf" srcId="{92AB5961-55EF-4C9C-A9BB-89DA2D2E9828}" destId="{5843614F-273D-4FB4-8433-AA0B4E0D6537}" srcOrd="0" destOrd="0" presId="urn:microsoft.com/office/officeart/2018/2/layout/IconVerticalSolidList"/>
    <dgm:cxn modelId="{B442C643-0C13-4F25-B094-6F5F5CE54BC8}" type="presOf" srcId="{1B09B3D3-EB9B-42D0-8FA5-1D2315D130C9}" destId="{CF210A20-7BFE-46E5-8E13-7DC54F88EF57}" srcOrd="0" destOrd="0" presId="urn:microsoft.com/office/officeart/2018/2/layout/IconVerticalSolidList"/>
    <dgm:cxn modelId="{C1E8AD6E-701F-4763-B916-F14A3EEB439C}" srcId="{D088E45E-4682-48BF-AE9A-64628E597E7F}" destId="{1B09B3D3-EB9B-42D0-8FA5-1D2315D130C9}" srcOrd="1" destOrd="0" parTransId="{CA025AA8-49E9-4984-8E35-6D732B172125}" sibTransId="{F128A081-2DB8-43EA-BDF4-5CBA8CC6B55D}"/>
    <dgm:cxn modelId="{ED359F82-8C7E-4528-865D-D3FD2DFA3350}" srcId="{D088E45E-4682-48BF-AE9A-64628E597E7F}" destId="{92AB5961-55EF-4C9C-A9BB-89DA2D2E9828}" srcOrd="0" destOrd="0" parTransId="{B3EBDFC6-A4D5-49F4-9DE0-9510E41AD034}" sibTransId="{B693A3F6-2174-4C79-9C9E-EF2DA7A5F73D}"/>
    <dgm:cxn modelId="{3B0C8398-1742-4039-9A66-61C7AD443A2B}" type="presOf" srcId="{D088E45E-4682-48BF-AE9A-64628E597E7F}" destId="{56EF40A6-BC62-4D97-AB86-FCEF71D253F9}" srcOrd="0" destOrd="0" presId="urn:microsoft.com/office/officeart/2018/2/layout/IconVerticalSolidList"/>
    <dgm:cxn modelId="{C0CC77DB-0A88-48A9-81E6-850CAD3995D9}" srcId="{D088E45E-4682-48BF-AE9A-64628E597E7F}" destId="{2E7D755F-30F2-4133-A69D-7ACD8EC175D6}" srcOrd="2" destOrd="0" parTransId="{65A371A9-F731-4D20-8CD3-F08721C9E45A}" sibTransId="{F41159F7-813A-43B9-BC22-BE7D577F762F}"/>
    <dgm:cxn modelId="{D95E3AE1-2681-40EB-A2EB-0EC15DE691C3}" type="presOf" srcId="{2E7D755F-30F2-4133-A69D-7ACD8EC175D6}" destId="{A66AEC18-8F9F-45B4-A380-415CB7B8068A}" srcOrd="0" destOrd="0" presId="urn:microsoft.com/office/officeart/2018/2/layout/IconVerticalSolidList"/>
    <dgm:cxn modelId="{9BE53D2B-B54F-4B93-B04B-204F28576815}" type="presParOf" srcId="{56EF40A6-BC62-4D97-AB86-FCEF71D253F9}" destId="{F9C4612B-7EEC-4B4D-A584-CE011763B9D3}" srcOrd="0" destOrd="0" presId="urn:microsoft.com/office/officeart/2018/2/layout/IconVerticalSolidList"/>
    <dgm:cxn modelId="{69A6B286-E915-4AC8-843B-05C37BDFF545}" type="presParOf" srcId="{F9C4612B-7EEC-4B4D-A584-CE011763B9D3}" destId="{004544C0-40E6-4249-891A-D18325438122}" srcOrd="0" destOrd="0" presId="urn:microsoft.com/office/officeart/2018/2/layout/IconVerticalSolidList"/>
    <dgm:cxn modelId="{A77DDD72-9276-430A-BF4C-F1A348BC96BF}" type="presParOf" srcId="{F9C4612B-7EEC-4B4D-A584-CE011763B9D3}" destId="{E7E9D91C-2B3B-479B-9987-EF97AE976FDF}" srcOrd="1" destOrd="0" presId="urn:microsoft.com/office/officeart/2018/2/layout/IconVerticalSolidList"/>
    <dgm:cxn modelId="{F71CC81A-7BC3-4342-BB43-F616A82C8C97}" type="presParOf" srcId="{F9C4612B-7EEC-4B4D-A584-CE011763B9D3}" destId="{B61141D0-FFD5-4031-B058-F9DE26204D36}" srcOrd="2" destOrd="0" presId="urn:microsoft.com/office/officeart/2018/2/layout/IconVerticalSolidList"/>
    <dgm:cxn modelId="{B93634AD-B01C-4D77-8297-5900A83C9B1D}" type="presParOf" srcId="{F9C4612B-7EEC-4B4D-A584-CE011763B9D3}" destId="{5843614F-273D-4FB4-8433-AA0B4E0D6537}" srcOrd="3" destOrd="0" presId="urn:microsoft.com/office/officeart/2018/2/layout/IconVerticalSolidList"/>
    <dgm:cxn modelId="{9CFDEC58-CBDB-491C-8CA1-467318743FF1}" type="presParOf" srcId="{56EF40A6-BC62-4D97-AB86-FCEF71D253F9}" destId="{5C9BDC5A-0659-4883-BAAB-A1C20FB45489}" srcOrd="1" destOrd="0" presId="urn:microsoft.com/office/officeart/2018/2/layout/IconVerticalSolidList"/>
    <dgm:cxn modelId="{D850A1EE-AFBA-4266-B35A-90B373E3D7CB}" type="presParOf" srcId="{56EF40A6-BC62-4D97-AB86-FCEF71D253F9}" destId="{F143A1E3-1E9F-4B1D-AA72-5DE789BC1CFF}" srcOrd="2" destOrd="0" presId="urn:microsoft.com/office/officeart/2018/2/layout/IconVerticalSolidList"/>
    <dgm:cxn modelId="{6FD500E9-F912-4BC9-B1FD-6A3272D50B8C}" type="presParOf" srcId="{F143A1E3-1E9F-4B1D-AA72-5DE789BC1CFF}" destId="{12BD82FF-F20D-4C98-9D3B-B344D68665C5}" srcOrd="0" destOrd="0" presId="urn:microsoft.com/office/officeart/2018/2/layout/IconVerticalSolidList"/>
    <dgm:cxn modelId="{CE50680E-2282-479C-BDF7-2B195D81C1D1}" type="presParOf" srcId="{F143A1E3-1E9F-4B1D-AA72-5DE789BC1CFF}" destId="{B6B8C304-A3ED-46EE-A49A-D765D3ABA000}" srcOrd="1" destOrd="0" presId="urn:microsoft.com/office/officeart/2018/2/layout/IconVerticalSolidList"/>
    <dgm:cxn modelId="{677D6ED0-48DE-40AF-9FA3-CBCD8C63781E}" type="presParOf" srcId="{F143A1E3-1E9F-4B1D-AA72-5DE789BC1CFF}" destId="{F939EA16-6CE7-434E-A869-119CABE900B8}" srcOrd="2" destOrd="0" presId="urn:microsoft.com/office/officeart/2018/2/layout/IconVerticalSolidList"/>
    <dgm:cxn modelId="{27DB18D0-2DB1-460B-8E6E-3DE7DD9C04E3}" type="presParOf" srcId="{F143A1E3-1E9F-4B1D-AA72-5DE789BC1CFF}" destId="{CF210A20-7BFE-46E5-8E13-7DC54F88EF57}" srcOrd="3" destOrd="0" presId="urn:microsoft.com/office/officeart/2018/2/layout/IconVerticalSolidList"/>
    <dgm:cxn modelId="{009FE358-1024-4B01-818B-4B8D4D35557F}" type="presParOf" srcId="{56EF40A6-BC62-4D97-AB86-FCEF71D253F9}" destId="{41657467-AE5A-4304-87DC-6B1ABCCF5D7C}" srcOrd="3" destOrd="0" presId="urn:microsoft.com/office/officeart/2018/2/layout/IconVerticalSolidList"/>
    <dgm:cxn modelId="{BE93ADD7-9671-4706-AE33-B5E6BFAC324D}" type="presParOf" srcId="{56EF40A6-BC62-4D97-AB86-FCEF71D253F9}" destId="{D67DA336-46A0-45EC-A4C7-ED8A699805DB}" srcOrd="4" destOrd="0" presId="urn:microsoft.com/office/officeart/2018/2/layout/IconVerticalSolidList"/>
    <dgm:cxn modelId="{D72CFF1F-AC04-49EB-A368-2CFA38A9A967}" type="presParOf" srcId="{D67DA336-46A0-45EC-A4C7-ED8A699805DB}" destId="{0F5CC1C8-97B7-4BC9-A1D5-32D63CCBFAD4}" srcOrd="0" destOrd="0" presId="urn:microsoft.com/office/officeart/2018/2/layout/IconVerticalSolidList"/>
    <dgm:cxn modelId="{B4241D42-B3B7-43D0-9E05-184845C97941}" type="presParOf" srcId="{D67DA336-46A0-45EC-A4C7-ED8A699805DB}" destId="{EAA7087E-A128-4E2B-94FC-8C0C12DE1832}" srcOrd="1" destOrd="0" presId="urn:microsoft.com/office/officeart/2018/2/layout/IconVerticalSolidList"/>
    <dgm:cxn modelId="{F94B9B0B-3991-4A32-AEFB-EC2FDB8486E4}" type="presParOf" srcId="{D67DA336-46A0-45EC-A4C7-ED8A699805DB}" destId="{597473FC-7760-4B49-BC6C-E772C3DB48B0}" srcOrd="2" destOrd="0" presId="urn:microsoft.com/office/officeart/2018/2/layout/IconVerticalSolidList"/>
    <dgm:cxn modelId="{C6E63AB2-0C22-4359-ADA5-1B0452E9747D}" type="presParOf" srcId="{D67DA336-46A0-45EC-A4C7-ED8A699805DB}" destId="{A66AEC18-8F9F-45B4-A380-415CB7B806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1479A4D-58E4-4396-BCEE-B103879EE95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23CC70C-A5D7-48BF-9D8D-2C614F3C1F8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Defining key performance indicators (KPIs)</a:t>
          </a:r>
          <a:endParaRPr lang="en-US" dirty="0"/>
        </a:p>
      </dgm:t>
    </dgm:pt>
    <dgm:pt modelId="{42FB4D33-8D9F-410D-BB1E-B9ED6A471A5B}" type="parTrans" cxnId="{C293D3BB-6FC9-401E-A5A8-BA1975481750}">
      <dgm:prSet/>
      <dgm:spPr/>
      <dgm:t>
        <a:bodyPr/>
        <a:lstStyle/>
        <a:p>
          <a:endParaRPr lang="en-US"/>
        </a:p>
      </dgm:t>
    </dgm:pt>
    <dgm:pt modelId="{4F4A3456-C966-4AEF-81B3-C06914E60C41}" type="sibTrans" cxnId="{C293D3BB-6FC9-401E-A5A8-BA1975481750}">
      <dgm:prSet/>
      <dgm:spPr/>
      <dgm:t>
        <a:bodyPr/>
        <a:lstStyle/>
        <a:p>
          <a:endParaRPr lang="en-US"/>
        </a:p>
      </dgm:t>
    </dgm:pt>
    <dgm:pt modelId="{C050AE86-28B0-46E6-A0A4-CAA60F9216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Regular monitoring and evaluation</a:t>
          </a:r>
          <a:endParaRPr lang="en-US"/>
        </a:p>
      </dgm:t>
    </dgm:pt>
    <dgm:pt modelId="{4DF03E14-260F-43E9-9913-0AD858767FF0}" type="parTrans" cxnId="{3D88A639-A06B-4D8F-B25D-45D8C8AE10DF}">
      <dgm:prSet/>
      <dgm:spPr/>
      <dgm:t>
        <a:bodyPr/>
        <a:lstStyle/>
        <a:p>
          <a:endParaRPr lang="en-US"/>
        </a:p>
      </dgm:t>
    </dgm:pt>
    <dgm:pt modelId="{63F91011-47BE-45C7-8290-BD9FBD2A4D5B}" type="sibTrans" cxnId="{3D88A639-A06B-4D8F-B25D-45D8C8AE10DF}">
      <dgm:prSet/>
      <dgm:spPr/>
      <dgm:t>
        <a:bodyPr/>
        <a:lstStyle/>
        <a:p>
          <a:endParaRPr lang="en-US"/>
        </a:p>
      </dgm:t>
    </dgm:pt>
    <dgm:pt modelId="{B6D09714-273A-4D11-A06B-DA3AC6A192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Adjusting strategies based on feedback</a:t>
          </a:r>
          <a:endParaRPr lang="en-US"/>
        </a:p>
      </dgm:t>
    </dgm:pt>
    <dgm:pt modelId="{CD2C6297-EDBC-47D2-BDA4-E7347BBE526D}" type="parTrans" cxnId="{A96DB6B1-C79F-4269-B285-937E0ED98B20}">
      <dgm:prSet/>
      <dgm:spPr/>
      <dgm:t>
        <a:bodyPr/>
        <a:lstStyle/>
        <a:p>
          <a:endParaRPr lang="en-US"/>
        </a:p>
      </dgm:t>
    </dgm:pt>
    <dgm:pt modelId="{7B7323B6-9CB8-4732-AC83-A8BC0F2B6C28}" type="sibTrans" cxnId="{A96DB6B1-C79F-4269-B285-937E0ED98B20}">
      <dgm:prSet/>
      <dgm:spPr/>
      <dgm:t>
        <a:bodyPr/>
        <a:lstStyle/>
        <a:p>
          <a:endParaRPr lang="en-US"/>
        </a:p>
      </dgm:t>
    </dgm:pt>
    <dgm:pt modelId="{86FDE9D3-7185-4350-A0E2-008D3C151D25}" type="pres">
      <dgm:prSet presAssocID="{B1479A4D-58E4-4396-BCEE-B103879EE95C}" presName="root" presStyleCnt="0">
        <dgm:presLayoutVars>
          <dgm:dir/>
          <dgm:resizeHandles val="exact"/>
        </dgm:presLayoutVars>
      </dgm:prSet>
      <dgm:spPr/>
    </dgm:pt>
    <dgm:pt modelId="{3B6997B3-4201-49B2-AEF7-4F036A5CC54A}" type="pres">
      <dgm:prSet presAssocID="{323CC70C-A5D7-48BF-9D8D-2C614F3C1F85}" presName="compNode" presStyleCnt="0"/>
      <dgm:spPr/>
    </dgm:pt>
    <dgm:pt modelId="{43DEC5DD-32D6-4D6C-84D2-EBB66BA4B31F}" type="pres">
      <dgm:prSet presAssocID="{323CC70C-A5D7-48BF-9D8D-2C614F3C1F85}" presName="bgRect" presStyleLbl="bgShp" presStyleIdx="0" presStyleCnt="3"/>
      <dgm:spPr/>
    </dgm:pt>
    <dgm:pt modelId="{B639AB91-3760-415A-9262-A2E59925664D}" type="pres">
      <dgm:prSet presAssocID="{323CC70C-A5D7-48BF-9D8D-2C614F3C1F8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B42CF10-C280-4B27-BFC8-4BE746C6C943}" type="pres">
      <dgm:prSet presAssocID="{323CC70C-A5D7-48BF-9D8D-2C614F3C1F85}" presName="spaceRect" presStyleCnt="0"/>
      <dgm:spPr/>
    </dgm:pt>
    <dgm:pt modelId="{13E5A435-EDF7-4484-9BB1-D5DAB08E7B0D}" type="pres">
      <dgm:prSet presAssocID="{323CC70C-A5D7-48BF-9D8D-2C614F3C1F85}" presName="parTx" presStyleLbl="revTx" presStyleIdx="0" presStyleCnt="3">
        <dgm:presLayoutVars>
          <dgm:chMax val="0"/>
          <dgm:chPref val="0"/>
        </dgm:presLayoutVars>
      </dgm:prSet>
      <dgm:spPr/>
    </dgm:pt>
    <dgm:pt modelId="{A3B903AC-923B-42BD-BC6F-D041CF80B609}" type="pres">
      <dgm:prSet presAssocID="{4F4A3456-C966-4AEF-81B3-C06914E60C41}" presName="sibTrans" presStyleCnt="0"/>
      <dgm:spPr/>
    </dgm:pt>
    <dgm:pt modelId="{869A5B06-C272-4524-A9F5-DAA457FD7BFA}" type="pres">
      <dgm:prSet presAssocID="{C050AE86-28B0-46E6-A0A4-CAA60F9216B4}" presName="compNode" presStyleCnt="0"/>
      <dgm:spPr/>
    </dgm:pt>
    <dgm:pt modelId="{FBC072B3-1F6D-4E5E-A44A-2551E2ABC760}" type="pres">
      <dgm:prSet presAssocID="{C050AE86-28B0-46E6-A0A4-CAA60F9216B4}" presName="bgRect" presStyleLbl="bgShp" presStyleIdx="1" presStyleCnt="3"/>
      <dgm:spPr/>
    </dgm:pt>
    <dgm:pt modelId="{7D3BCC28-0576-4A4F-8E6C-30EBF89D066F}" type="pres">
      <dgm:prSet presAssocID="{C050AE86-28B0-46E6-A0A4-CAA60F9216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D3763994-409A-4FCD-9AF2-C6FE465088FE}" type="pres">
      <dgm:prSet presAssocID="{C050AE86-28B0-46E6-A0A4-CAA60F9216B4}" presName="spaceRect" presStyleCnt="0"/>
      <dgm:spPr/>
    </dgm:pt>
    <dgm:pt modelId="{F295B777-C1B5-4DE7-BF24-1D540594EBE8}" type="pres">
      <dgm:prSet presAssocID="{C050AE86-28B0-46E6-A0A4-CAA60F9216B4}" presName="parTx" presStyleLbl="revTx" presStyleIdx="1" presStyleCnt="3">
        <dgm:presLayoutVars>
          <dgm:chMax val="0"/>
          <dgm:chPref val="0"/>
        </dgm:presLayoutVars>
      </dgm:prSet>
      <dgm:spPr/>
    </dgm:pt>
    <dgm:pt modelId="{35F53CC4-E9C4-4F28-9C15-D2D9C38D4DE6}" type="pres">
      <dgm:prSet presAssocID="{63F91011-47BE-45C7-8290-BD9FBD2A4D5B}" presName="sibTrans" presStyleCnt="0"/>
      <dgm:spPr/>
    </dgm:pt>
    <dgm:pt modelId="{2FE81F83-740D-47DD-900F-5B3C02B79F20}" type="pres">
      <dgm:prSet presAssocID="{B6D09714-273A-4D11-A06B-DA3AC6A192C1}" presName="compNode" presStyleCnt="0"/>
      <dgm:spPr/>
    </dgm:pt>
    <dgm:pt modelId="{02CEAC1D-9FF4-4B6E-B378-172B155B7F8F}" type="pres">
      <dgm:prSet presAssocID="{B6D09714-273A-4D11-A06B-DA3AC6A192C1}" presName="bgRect" presStyleLbl="bgShp" presStyleIdx="2" presStyleCnt="3"/>
      <dgm:spPr/>
    </dgm:pt>
    <dgm:pt modelId="{4B26E52D-B19F-4913-8E1B-25E683DDBECE}" type="pres">
      <dgm:prSet presAssocID="{B6D09714-273A-4D11-A06B-DA3AC6A192C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B188C37-B378-486F-A772-AC68D83C9911}" type="pres">
      <dgm:prSet presAssocID="{B6D09714-273A-4D11-A06B-DA3AC6A192C1}" presName="spaceRect" presStyleCnt="0"/>
      <dgm:spPr/>
    </dgm:pt>
    <dgm:pt modelId="{3A85B042-EC8D-4EBF-98B6-D56459E22BF0}" type="pres">
      <dgm:prSet presAssocID="{B6D09714-273A-4D11-A06B-DA3AC6A192C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D88A639-A06B-4D8F-B25D-45D8C8AE10DF}" srcId="{B1479A4D-58E4-4396-BCEE-B103879EE95C}" destId="{C050AE86-28B0-46E6-A0A4-CAA60F9216B4}" srcOrd="1" destOrd="0" parTransId="{4DF03E14-260F-43E9-9913-0AD858767FF0}" sibTransId="{63F91011-47BE-45C7-8290-BD9FBD2A4D5B}"/>
    <dgm:cxn modelId="{5A00A69E-F2CF-4F06-9ED5-AA33E4E764A8}" type="presOf" srcId="{B1479A4D-58E4-4396-BCEE-B103879EE95C}" destId="{86FDE9D3-7185-4350-A0E2-008D3C151D25}" srcOrd="0" destOrd="0" presId="urn:microsoft.com/office/officeart/2018/2/layout/IconVerticalSolidList"/>
    <dgm:cxn modelId="{71A191A4-3D0C-4E87-AD5F-4E4281BA6F71}" type="presOf" srcId="{323CC70C-A5D7-48BF-9D8D-2C614F3C1F85}" destId="{13E5A435-EDF7-4484-9BB1-D5DAB08E7B0D}" srcOrd="0" destOrd="0" presId="urn:microsoft.com/office/officeart/2018/2/layout/IconVerticalSolidList"/>
    <dgm:cxn modelId="{A96DB6B1-C79F-4269-B285-937E0ED98B20}" srcId="{B1479A4D-58E4-4396-BCEE-B103879EE95C}" destId="{B6D09714-273A-4D11-A06B-DA3AC6A192C1}" srcOrd="2" destOrd="0" parTransId="{CD2C6297-EDBC-47D2-BDA4-E7347BBE526D}" sibTransId="{7B7323B6-9CB8-4732-AC83-A8BC0F2B6C28}"/>
    <dgm:cxn modelId="{C293D3BB-6FC9-401E-A5A8-BA1975481750}" srcId="{B1479A4D-58E4-4396-BCEE-B103879EE95C}" destId="{323CC70C-A5D7-48BF-9D8D-2C614F3C1F85}" srcOrd="0" destOrd="0" parTransId="{42FB4D33-8D9F-410D-BB1E-B9ED6A471A5B}" sibTransId="{4F4A3456-C966-4AEF-81B3-C06914E60C41}"/>
    <dgm:cxn modelId="{2A7BDCED-B805-4256-9D87-6291B417B0E2}" type="presOf" srcId="{C050AE86-28B0-46E6-A0A4-CAA60F9216B4}" destId="{F295B777-C1B5-4DE7-BF24-1D540594EBE8}" srcOrd="0" destOrd="0" presId="urn:microsoft.com/office/officeart/2018/2/layout/IconVerticalSolidList"/>
    <dgm:cxn modelId="{A20852F4-F663-4FC2-8795-38FBC75BC975}" type="presOf" srcId="{B6D09714-273A-4D11-A06B-DA3AC6A192C1}" destId="{3A85B042-EC8D-4EBF-98B6-D56459E22BF0}" srcOrd="0" destOrd="0" presId="urn:microsoft.com/office/officeart/2018/2/layout/IconVerticalSolidList"/>
    <dgm:cxn modelId="{4A7A4D0C-1703-41D8-899E-F7AB079B3231}" type="presParOf" srcId="{86FDE9D3-7185-4350-A0E2-008D3C151D25}" destId="{3B6997B3-4201-49B2-AEF7-4F036A5CC54A}" srcOrd="0" destOrd="0" presId="urn:microsoft.com/office/officeart/2018/2/layout/IconVerticalSolidList"/>
    <dgm:cxn modelId="{C895C88D-1E57-407A-B92F-5A4F211632B3}" type="presParOf" srcId="{3B6997B3-4201-49B2-AEF7-4F036A5CC54A}" destId="{43DEC5DD-32D6-4D6C-84D2-EBB66BA4B31F}" srcOrd="0" destOrd="0" presId="urn:microsoft.com/office/officeart/2018/2/layout/IconVerticalSolidList"/>
    <dgm:cxn modelId="{40BACBE8-D4C2-4C37-A6AE-CBBD80F2F32A}" type="presParOf" srcId="{3B6997B3-4201-49B2-AEF7-4F036A5CC54A}" destId="{B639AB91-3760-415A-9262-A2E59925664D}" srcOrd="1" destOrd="0" presId="urn:microsoft.com/office/officeart/2018/2/layout/IconVerticalSolidList"/>
    <dgm:cxn modelId="{DA74486D-9DCA-45EC-861E-5F8EAF64EE12}" type="presParOf" srcId="{3B6997B3-4201-49B2-AEF7-4F036A5CC54A}" destId="{1B42CF10-C280-4B27-BFC8-4BE746C6C943}" srcOrd="2" destOrd="0" presId="urn:microsoft.com/office/officeart/2018/2/layout/IconVerticalSolidList"/>
    <dgm:cxn modelId="{6DF58CAB-7839-426A-AD73-DC36FB0276DC}" type="presParOf" srcId="{3B6997B3-4201-49B2-AEF7-4F036A5CC54A}" destId="{13E5A435-EDF7-4484-9BB1-D5DAB08E7B0D}" srcOrd="3" destOrd="0" presId="urn:microsoft.com/office/officeart/2018/2/layout/IconVerticalSolidList"/>
    <dgm:cxn modelId="{89A701D5-955F-4ABF-9EF8-5B4ACAF56DAA}" type="presParOf" srcId="{86FDE9D3-7185-4350-A0E2-008D3C151D25}" destId="{A3B903AC-923B-42BD-BC6F-D041CF80B609}" srcOrd="1" destOrd="0" presId="urn:microsoft.com/office/officeart/2018/2/layout/IconVerticalSolidList"/>
    <dgm:cxn modelId="{2E549FC5-565C-41E7-AEC5-90F3A5841FC5}" type="presParOf" srcId="{86FDE9D3-7185-4350-A0E2-008D3C151D25}" destId="{869A5B06-C272-4524-A9F5-DAA457FD7BFA}" srcOrd="2" destOrd="0" presId="urn:microsoft.com/office/officeart/2018/2/layout/IconVerticalSolidList"/>
    <dgm:cxn modelId="{458F7714-3F92-4F5A-AE14-5C99BE40C399}" type="presParOf" srcId="{869A5B06-C272-4524-A9F5-DAA457FD7BFA}" destId="{FBC072B3-1F6D-4E5E-A44A-2551E2ABC760}" srcOrd="0" destOrd="0" presId="urn:microsoft.com/office/officeart/2018/2/layout/IconVerticalSolidList"/>
    <dgm:cxn modelId="{8892A93E-33F8-450C-BA2C-CA1446EA414D}" type="presParOf" srcId="{869A5B06-C272-4524-A9F5-DAA457FD7BFA}" destId="{7D3BCC28-0576-4A4F-8E6C-30EBF89D066F}" srcOrd="1" destOrd="0" presId="urn:microsoft.com/office/officeart/2018/2/layout/IconVerticalSolidList"/>
    <dgm:cxn modelId="{D0A5DFDB-89A6-4D30-9599-C8BBC10AE4FD}" type="presParOf" srcId="{869A5B06-C272-4524-A9F5-DAA457FD7BFA}" destId="{D3763994-409A-4FCD-9AF2-C6FE465088FE}" srcOrd="2" destOrd="0" presId="urn:microsoft.com/office/officeart/2018/2/layout/IconVerticalSolidList"/>
    <dgm:cxn modelId="{0F068FFC-69D9-40E8-8BCC-D1101D720ACB}" type="presParOf" srcId="{869A5B06-C272-4524-A9F5-DAA457FD7BFA}" destId="{F295B777-C1B5-4DE7-BF24-1D540594EBE8}" srcOrd="3" destOrd="0" presId="urn:microsoft.com/office/officeart/2018/2/layout/IconVerticalSolidList"/>
    <dgm:cxn modelId="{01B164F7-788C-4D5B-9721-CBD6897D498F}" type="presParOf" srcId="{86FDE9D3-7185-4350-A0E2-008D3C151D25}" destId="{35F53CC4-E9C4-4F28-9C15-D2D9C38D4DE6}" srcOrd="3" destOrd="0" presId="urn:microsoft.com/office/officeart/2018/2/layout/IconVerticalSolidList"/>
    <dgm:cxn modelId="{5274B047-77D0-425F-AB99-9C50F6D26A66}" type="presParOf" srcId="{86FDE9D3-7185-4350-A0E2-008D3C151D25}" destId="{2FE81F83-740D-47DD-900F-5B3C02B79F20}" srcOrd="4" destOrd="0" presId="urn:microsoft.com/office/officeart/2018/2/layout/IconVerticalSolidList"/>
    <dgm:cxn modelId="{F760A5F0-56A9-49FD-8524-47E6B1FD4494}" type="presParOf" srcId="{2FE81F83-740D-47DD-900F-5B3C02B79F20}" destId="{02CEAC1D-9FF4-4B6E-B378-172B155B7F8F}" srcOrd="0" destOrd="0" presId="urn:microsoft.com/office/officeart/2018/2/layout/IconVerticalSolidList"/>
    <dgm:cxn modelId="{0E5E02BE-BB00-4C0D-B552-C734F80FF868}" type="presParOf" srcId="{2FE81F83-740D-47DD-900F-5B3C02B79F20}" destId="{4B26E52D-B19F-4913-8E1B-25E683DDBECE}" srcOrd="1" destOrd="0" presId="urn:microsoft.com/office/officeart/2018/2/layout/IconVerticalSolidList"/>
    <dgm:cxn modelId="{3A8FD93B-150E-45B0-8511-16BA5DE47F72}" type="presParOf" srcId="{2FE81F83-740D-47DD-900F-5B3C02B79F20}" destId="{9B188C37-B378-486F-A772-AC68D83C9911}" srcOrd="2" destOrd="0" presId="urn:microsoft.com/office/officeart/2018/2/layout/IconVerticalSolidList"/>
    <dgm:cxn modelId="{66C12180-25B7-4E2C-9543-791F2AA58F16}" type="presParOf" srcId="{2FE81F83-740D-47DD-900F-5B3C02B79F20}" destId="{3A85B042-EC8D-4EBF-98B6-D56459E22B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B4A5D92-B4A5-4097-860E-2F0D40B16599}" type="doc">
      <dgm:prSet loTypeId="urn:microsoft.com/office/officeart/2005/8/layout/vList2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E76450BC-670D-41D1-B293-CC22275383B8}">
      <dgm:prSet/>
      <dgm:spPr/>
      <dgm:t>
        <a:bodyPr/>
        <a:lstStyle/>
        <a:p>
          <a:r>
            <a:rPr lang="en-GB"/>
            <a:t>Motivation to make lifestyle change </a:t>
          </a:r>
          <a:endParaRPr lang="en-US"/>
        </a:p>
      </dgm:t>
    </dgm:pt>
    <dgm:pt modelId="{D4EE8726-22B7-464B-A235-32775B5E503A}" type="parTrans" cxnId="{DE5DEEB7-3CEC-43A6-8FBB-FDD45BAFBFD2}">
      <dgm:prSet/>
      <dgm:spPr/>
      <dgm:t>
        <a:bodyPr/>
        <a:lstStyle/>
        <a:p>
          <a:endParaRPr lang="en-US"/>
        </a:p>
      </dgm:t>
    </dgm:pt>
    <dgm:pt modelId="{FA7F0DB2-9485-4682-9603-2E4610172031}" type="sibTrans" cxnId="{DE5DEEB7-3CEC-43A6-8FBB-FDD45BAFBFD2}">
      <dgm:prSet/>
      <dgm:spPr/>
      <dgm:t>
        <a:bodyPr/>
        <a:lstStyle/>
        <a:p>
          <a:endParaRPr lang="en-US"/>
        </a:p>
      </dgm:t>
    </dgm:pt>
    <dgm:pt modelId="{38DC0C89-D951-4D57-94B6-390883455B8B}">
      <dgm:prSet/>
      <dgm:spPr/>
      <dgm:t>
        <a:bodyPr/>
        <a:lstStyle/>
        <a:p>
          <a:r>
            <a:rPr lang="en-GB"/>
            <a:t>Lack of existing proven interventions ( Geense et al., 2013)</a:t>
          </a:r>
          <a:endParaRPr lang="en-US"/>
        </a:p>
      </dgm:t>
    </dgm:pt>
    <dgm:pt modelId="{F35309CB-EBF2-4217-9790-18DED8C63DAC}" type="parTrans" cxnId="{C9F43E06-BF85-4E35-A7ED-10CE6D94F004}">
      <dgm:prSet/>
      <dgm:spPr/>
      <dgm:t>
        <a:bodyPr/>
        <a:lstStyle/>
        <a:p>
          <a:endParaRPr lang="en-US"/>
        </a:p>
      </dgm:t>
    </dgm:pt>
    <dgm:pt modelId="{DF38F0AA-EAC1-419E-A1E1-369591978798}" type="sibTrans" cxnId="{C9F43E06-BF85-4E35-A7ED-10CE6D94F004}">
      <dgm:prSet/>
      <dgm:spPr/>
      <dgm:t>
        <a:bodyPr/>
        <a:lstStyle/>
        <a:p>
          <a:endParaRPr lang="en-US"/>
        </a:p>
      </dgm:t>
    </dgm:pt>
    <dgm:pt modelId="{02A59A26-C06F-41BB-A08C-E55B5D06F874}">
      <dgm:prSet/>
      <dgm:spPr/>
      <dgm:t>
        <a:bodyPr/>
        <a:lstStyle/>
        <a:p>
          <a:r>
            <a:rPr lang="en-GB"/>
            <a:t>Cancel Culture </a:t>
          </a:r>
          <a:endParaRPr lang="en-US"/>
        </a:p>
      </dgm:t>
    </dgm:pt>
    <dgm:pt modelId="{73023136-A7C0-4101-9CB3-32F1F36566B7}" type="parTrans" cxnId="{6D70428F-8A40-4654-8249-AABDBAE31C31}">
      <dgm:prSet/>
      <dgm:spPr/>
      <dgm:t>
        <a:bodyPr/>
        <a:lstStyle/>
        <a:p>
          <a:endParaRPr lang="en-US"/>
        </a:p>
      </dgm:t>
    </dgm:pt>
    <dgm:pt modelId="{43F2B6E4-39C7-4AFC-9538-996D1A77EE37}" type="sibTrans" cxnId="{6D70428F-8A40-4654-8249-AABDBAE31C31}">
      <dgm:prSet/>
      <dgm:spPr/>
      <dgm:t>
        <a:bodyPr/>
        <a:lstStyle/>
        <a:p>
          <a:endParaRPr lang="en-US"/>
        </a:p>
      </dgm:t>
    </dgm:pt>
    <dgm:pt modelId="{40B6A3ED-86B4-4A0D-B509-9EE204E9B948}">
      <dgm:prSet/>
      <dgm:spPr/>
      <dgm:t>
        <a:bodyPr/>
        <a:lstStyle/>
        <a:p>
          <a:r>
            <a:rPr lang="en-GB"/>
            <a:t>Misinformation </a:t>
          </a:r>
          <a:endParaRPr lang="en-US"/>
        </a:p>
      </dgm:t>
    </dgm:pt>
    <dgm:pt modelId="{7CCAE925-95EC-4984-940D-A0E4075AB77D}" type="parTrans" cxnId="{50930697-F056-4A60-AA7C-DD6B29C0F5A8}">
      <dgm:prSet/>
      <dgm:spPr/>
      <dgm:t>
        <a:bodyPr/>
        <a:lstStyle/>
        <a:p>
          <a:endParaRPr lang="en-US"/>
        </a:p>
      </dgm:t>
    </dgm:pt>
    <dgm:pt modelId="{F437105E-68A6-4659-8830-C85F527D3886}" type="sibTrans" cxnId="{50930697-F056-4A60-AA7C-DD6B29C0F5A8}">
      <dgm:prSet/>
      <dgm:spPr/>
      <dgm:t>
        <a:bodyPr/>
        <a:lstStyle/>
        <a:p>
          <a:endParaRPr lang="en-US"/>
        </a:p>
      </dgm:t>
    </dgm:pt>
    <dgm:pt modelId="{FE617A19-DA7C-4C7A-B3F9-927D76FB1E9C}">
      <dgm:prSet/>
      <dgm:spPr/>
      <dgm:t>
        <a:bodyPr/>
        <a:lstStyle/>
        <a:p>
          <a:r>
            <a:rPr lang="en-GB"/>
            <a:t>Disinformation </a:t>
          </a:r>
          <a:endParaRPr lang="en-US"/>
        </a:p>
      </dgm:t>
    </dgm:pt>
    <dgm:pt modelId="{A2540D66-C303-4FB9-B3C0-4384849EF345}" type="parTrans" cxnId="{0E1A6F77-B6A6-4860-B59C-DCF0177F464B}">
      <dgm:prSet/>
      <dgm:spPr/>
      <dgm:t>
        <a:bodyPr/>
        <a:lstStyle/>
        <a:p>
          <a:endParaRPr lang="en-US"/>
        </a:p>
      </dgm:t>
    </dgm:pt>
    <dgm:pt modelId="{757569F6-06B7-420D-A249-31E7AE7A2DA6}" type="sibTrans" cxnId="{0E1A6F77-B6A6-4860-B59C-DCF0177F464B}">
      <dgm:prSet/>
      <dgm:spPr/>
      <dgm:t>
        <a:bodyPr/>
        <a:lstStyle/>
        <a:p>
          <a:endParaRPr lang="en-US"/>
        </a:p>
      </dgm:t>
    </dgm:pt>
    <dgm:pt modelId="{67222474-B4EC-41E3-8595-BEE2A04D1E6C}">
      <dgm:prSet/>
      <dgm:spPr/>
      <dgm:t>
        <a:bodyPr/>
        <a:lstStyle/>
        <a:p>
          <a:r>
            <a:rPr lang="en-GB"/>
            <a:t>Social Norms </a:t>
          </a:r>
          <a:endParaRPr lang="en-US"/>
        </a:p>
      </dgm:t>
    </dgm:pt>
    <dgm:pt modelId="{0FA10243-3415-4AD9-97E3-1137CE594EF3}" type="parTrans" cxnId="{0185677E-F384-4EAE-8EC7-AD173AFFB2A9}">
      <dgm:prSet/>
      <dgm:spPr/>
      <dgm:t>
        <a:bodyPr/>
        <a:lstStyle/>
        <a:p>
          <a:endParaRPr lang="en-US"/>
        </a:p>
      </dgm:t>
    </dgm:pt>
    <dgm:pt modelId="{1F95D7CE-2F54-4492-920C-658C6A1074AE}" type="sibTrans" cxnId="{0185677E-F384-4EAE-8EC7-AD173AFFB2A9}">
      <dgm:prSet/>
      <dgm:spPr/>
      <dgm:t>
        <a:bodyPr/>
        <a:lstStyle/>
        <a:p>
          <a:endParaRPr lang="en-US"/>
        </a:p>
      </dgm:t>
    </dgm:pt>
    <dgm:pt modelId="{39265FA4-E9D0-4852-8EC7-00C64EED9807}" type="pres">
      <dgm:prSet presAssocID="{9B4A5D92-B4A5-4097-860E-2F0D40B16599}" presName="linear" presStyleCnt="0">
        <dgm:presLayoutVars>
          <dgm:animLvl val="lvl"/>
          <dgm:resizeHandles val="exact"/>
        </dgm:presLayoutVars>
      </dgm:prSet>
      <dgm:spPr/>
    </dgm:pt>
    <dgm:pt modelId="{D6D2272F-87FA-4FA6-8E23-830D00AF76FE}" type="pres">
      <dgm:prSet presAssocID="{E76450BC-670D-41D1-B293-CC22275383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F3B0975-B78C-4965-A88A-A1D261164123}" type="pres">
      <dgm:prSet presAssocID="{FA7F0DB2-9485-4682-9603-2E4610172031}" presName="spacer" presStyleCnt="0"/>
      <dgm:spPr/>
    </dgm:pt>
    <dgm:pt modelId="{39BEA2E0-102B-40AF-8E61-8C2DDA059FEE}" type="pres">
      <dgm:prSet presAssocID="{38DC0C89-D951-4D57-94B6-390883455B8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CE68472-C59A-49BE-81F6-9903CFB1C154}" type="pres">
      <dgm:prSet presAssocID="{DF38F0AA-EAC1-419E-A1E1-369591978798}" presName="spacer" presStyleCnt="0"/>
      <dgm:spPr/>
    </dgm:pt>
    <dgm:pt modelId="{CEDB5E55-8D9C-4FC7-9DF6-E57C521052AE}" type="pres">
      <dgm:prSet presAssocID="{02A59A26-C06F-41BB-A08C-E55B5D06F87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E0CA360-1929-47F0-985B-EBC5E8C52BCE}" type="pres">
      <dgm:prSet presAssocID="{43F2B6E4-39C7-4AFC-9538-996D1A77EE37}" presName="spacer" presStyleCnt="0"/>
      <dgm:spPr/>
    </dgm:pt>
    <dgm:pt modelId="{62BB9FE5-4E99-485A-A4E6-8C710CEF5CE5}" type="pres">
      <dgm:prSet presAssocID="{40B6A3ED-86B4-4A0D-B509-9EE204E9B94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C8A1B84-4D6F-4D66-BC8E-0BC8B7307D2F}" type="pres">
      <dgm:prSet presAssocID="{F437105E-68A6-4659-8830-C85F527D3886}" presName="spacer" presStyleCnt="0"/>
      <dgm:spPr/>
    </dgm:pt>
    <dgm:pt modelId="{05A6FED6-57D2-4253-9459-C6FA6F9B2D07}" type="pres">
      <dgm:prSet presAssocID="{FE617A19-DA7C-4C7A-B3F9-927D76FB1E9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F26D8A0-9679-4DDB-89E0-8D2FE7DF0B87}" type="pres">
      <dgm:prSet presAssocID="{757569F6-06B7-420D-A249-31E7AE7A2DA6}" presName="spacer" presStyleCnt="0"/>
      <dgm:spPr/>
    </dgm:pt>
    <dgm:pt modelId="{8301A682-61BC-4569-AC5D-0784E0B0AECD}" type="pres">
      <dgm:prSet presAssocID="{67222474-B4EC-41E3-8595-BEE2A04D1E6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9F43E06-BF85-4E35-A7ED-10CE6D94F004}" srcId="{9B4A5D92-B4A5-4097-860E-2F0D40B16599}" destId="{38DC0C89-D951-4D57-94B6-390883455B8B}" srcOrd="1" destOrd="0" parTransId="{F35309CB-EBF2-4217-9790-18DED8C63DAC}" sibTransId="{DF38F0AA-EAC1-419E-A1E1-369591978798}"/>
    <dgm:cxn modelId="{0E1A6F77-B6A6-4860-B59C-DCF0177F464B}" srcId="{9B4A5D92-B4A5-4097-860E-2F0D40B16599}" destId="{FE617A19-DA7C-4C7A-B3F9-927D76FB1E9C}" srcOrd="4" destOrd="0" parTransId="{A2540D66-C303-4FB9-B3C0-4384849EF345}" sibTransId="{757569F6-06B7-420D-A249-31E7AE7A2DA6}"/>
    <dgm:cxn modelId="{0185677E-F384-4EAE-8EC7-AD173AFFB2A9}" srcId="{9B4A5D92-B4A5-4097-860E-2F0D40B16599}" destId="{67222474-B4EC-41E3-8595-BEE2A04D1E6C}" srcOrd="5" destOrd="0" parTransId="{0FA10243-3415-4AD9-97E3-1137CE594EF3}" sibTransId="{1F95D7CE-2F54-4492-920C-658C6A1074AE}"/>
    <dgm:cxn modelId="{6D70428F-8A40-4654-8249-AABDBAE31C31}" srcId="{9B4A5D92-B4A5-4097-860E-2F0D40B16599}" destId="{02A59A26-C06F-41BB-A08C-E55B5D06F874}" srcOrd="2" destOrd="0" parTransId="{73023136-A7C0-4101-9CB3-32F1F36566B7}" sibTransId="{43F2B6E4-39C7-4AFC-9538-996D1A77EE37}"/>
    <dgm:cxn modelId="{25185B95-F051-4934-8FB4-EEE9DDD30D6C}" type="presOf" srcId="{38DC0C89-D951-4D57-94B6-390883455B8B}" destId="{39BEA2E0-102B-40AF-8E61-8C2DDA059FEE}" srcOrd="0" destOrd="0" presId="urn:microsoft.com/office/officeart/2005/8/layout/vList2"/>
    <dgm:cxn modelId="{182F8896-7C16-4991-8BDA-638B74A37CE8}" type="presOf" srcId="{67222474-B4EC-41E3-8595-BEE2A04D1E6C}" destId="{8301A682-61BC-4569-AC5D-0784E0B0AECD}" srcOrd="0" destOrd="0" presId="urn:microsoft.com/office/officeart/2005/8/layout/vList2"/>
    <dgm:cxn modelId="{50930697-F056-4A60-AA7C-DD6B29C0F5A8}" srcId="{9B4A5D92-B4A5-4097-860E-2F0D40B16599}" destId="{40B6A3ED-86B4-4A0D-B509-9EE204E9B948}" srcOrd="3" destOrd="0" parTransId="{7CCAE925-95EC-4984-940D-A0E4075AB77D}" sibTransId="{F437105E-68A6-4659-8830-C85F527D3886}"/>
    <dgm:cxn modelId="{F71722A0-E785-4EDB-947E-743900E5F02F}" type="presOf" srcId="{40B6A3ED-86B4-4A0D-B509-9EE204E9B948}" destId="{62BB9FE5-4E99-485A-A4E6-8C710CEF5CE5}" srcOrd="0" destOrd="0" presId="urn:microsoft.com/office/officeart/2005/8/layout/vList2"/>
    <dgm:cxn modelId="{DE5DEEB7-3CEC-43A6-8FBB-FDD45BAFBFD2}" srcId="{9B4A5D92-B4A5-4097-860E-2F0D40B16599}" destId="{E76450BC-670D-41D1-B293-CC22275383B8}" srcOrd="0" destOrd="0" parTransId="{D4EE8726-22B7-464B-A235-32775B5E503A}" sibTransId="{FA7F0DB2-9485-4682-9603-2E4610172031}"/>
    <dgm:cxn modelId="{DBC993BF-D8F9-400E-925F-9FFE82853C56}" type="presOf" srcId="{02A59A26-C06F-41BB-A08C-E55B5D06F874}" destId="{CEDB5E55-8D9C-4FC7-9DF6-E57C521052AE}" srcOrd="0" destOrd="0" presId="urn:microsoft.com/office/officeart/2005/8/layout/vList2"/>
    <dgm:cxn modelId="{62BF10D9-88CE-401F-96E2-1EDD4C5D4268}" type="presOf" srcId="{E76450BC-670D-41D1-B293-CC22275383B8}" destId="{D6D2272F-87FA-4FA6-8E23-830D00AF76FE}" srcOrd="0" destOrd="0" presId="urn:microsoft.com/office/officeart/2005/8/layout/vList2"/>
    <dgm:cxn modelId="{D388EBDA-9AD5-4C6E-814A-CECD355A6F27}" type="presOf" srcId="{FE617A19-DA7C-4C7A-B3F9-927D76FB1E9C}" destId="{05A6FED6-57D2-4253-9459-C6FA6F9B2D07}" srcOrd="0" destOrd="0" presId="urn:microsoft.com/office/officeart/2005/8/layout/vList2"/>
    <dgm:cxn modelId="{9B0D51EF-AD17-4B19-B749-65D8B8CDFD37}" type="presOf" srcId="{9B4A5D92-B4A5-4097-860E-2F0D40B16599}" destId="{39265FA4-E9D0-4852-8EC7-00C64EED9807}" srcOrd="0" destOrd="0" presId="urn:microsoft.com/office/officeart/2005/8/layout/vList2"/>
    <dgm:cxn modelId="{C132EC99-5588-493A-8B5F-E6373AC39909}" type="presParOf" srcId="{39265FA4-E9D0-4852-8EC7-00C64EED9807}" destId="{D6D2272F-87FA-4FA6-8E23-830D00AF76FE}" srcOrd="0" destOrd="0" presId="urn:microsoft.com/office/officeart/2005/8/layout/vList2"/>
    <dgm:cxn modelId="{DD30656D-2EA3-4622-924B-74D1593E6113}" type="presParOf" srcId="{39265FA4-E9D0-4852-8EC7-00C64EED9807}" destId="{6F3B0975-B78C-4965-A88A-A1D261164123}" srcOrd="1" destOrd="0" presId="urn:microsoft.com/office/officeart/2005/8/layout/vList2"/>
    <dgm:cxn modelId="{D83D268F-1374-4B03-85CF-9A6E0010D80B}" type="presParOf" srcId="{39265FA4-E9D0-4852-8EC7-00C64EED9807}" destId="{39BEA2E0-102B-40AF-8E61-8C2DDA059FEE}" srcOrd="2" destOrd="0" presId="urn:microsoft.com/office/officeart/2005/8/layout/vList2"/>
    <dgm:cxn modelId="{E18A5ED7-CBBC-4BD3-B8E5-04C8CE888BCB}" type="presParOf" srcId="{39265FA4-E9D0-4852-8EC7-00C64EED9807}" destId="{1CE68472-C59A-49BE-81F6-9903CFB1C154}" srcOrd="3" destOrd="0" presId="urn:microsoft.com/office/officeart/2005/8/layout/vList2"/>
    <dgm:cxn modelId="{6122A369-44E2-4565-8C2B-93233A16CF28}" type="presParOf" srcId="{39265FA4-E9D0-4852-8EC7-00C64EED9807}" destId="{CEDB5E55-8D9C-4FC7-9DF6-E57C521052AE}" srcOrd="4" destOrd="0" presId="urn:microsoft.com/office/officeart/2005/8/layout/vList2"/>
    <dgm:cxn modelId="{22B2700D-08A3-4CD7-9F85-AE258872C6E5}" type="presParOf" srcId="{39265FA4-E9D0-4852-8EC7-00C64EED9807}" destId="{0E0CA360-1929-47F0-985B-EBC5E8C52BCE}" srcOrd="5" destOrd="0" presId="urn:microsoft.com/office/officeart/2005/8/layout/vList2"/>
    <dgm:cxn modelId="{B209206B-8B36-4068-AF3C-FCE71EB8C1CC}" type="presParOf" srcId="{39265FA4-E9D0-4852-8EC7-00C64EED9807}" destId="{62BB9FE5-4E99-485A-A4E6-8C710CEF5CE5}" srcOrd="6" destOrd="0" presId="urn:microsoft.com/office/officeart/2005/8/layout/vList2"/>
    <dgm:cxn modelId="{BF4FCC5E-687A-4899-ACA5-721632928442}" type="presParOf" srcId="{39265FA4-E9D0-4852-8EC7-00C64EED9807}" destId="{9C8A1B84-4D6F-4D66-BC8E-0BC8B7307D2F}" srcOrd="7" destOrd="0" presId="urn:microsoft.com/office/officeart/2005/8/layout/vList2"/>
    <dgm:cxn modelId="{D9910678-ECA1-4BE0-8DF2-575931FF7811}" type="presParOf" srcId="{39265FA4-E9D0-4852-8EC7-00C64EED9807}" destId="{05A6FED6-57D2-4253-9459-C6FA6F9B2D07}" srcOrd="8" destOrd="0" presId="urn:microsoft.com/office/officeart/2005/8/layout/vList2"/>
    <dgm:cxn modelId="{8F771979-6A50-4CC3-AD12-65BD56F74201}" type="presParOf" srcId="{39265FA4-E9D0-4852-8EC7-00C64EED9807}" destId="{0F26D8A0-9679-4DDB-89E0-8D2FE7DF0B87}" srcOrd="9" destOrd="0" presId="urn:microsoft.com/office/officeart/2005/8/layout/vList2"/>
    <dgm:cxn modelId="{2CC76B0D-DEBE-4521-8458-30EDB8ADAF1F}" type="presParOf" srcId="{39265FA4-E9D0-4852-8EC7-00C64EED9807}" destId="{8301A682-61BC-4569-AC5D-0784E0B0AEC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1CBD81E-2F72-4EBA-885C-61AAA8ED869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E0D884-D464-45F3-BDCC-D7105C0225E2}">
      <dgm:prSet/>
      <dgm:spPr/>
      <dgm:t>
        <a:bodyPr/>
        <a:lstStyle/>
        <a:p>
          <a:r>
            <a:rPr lang="en-GB"/>
            <a:t>For assignment two you are asked to produce the following: </a:t>
          </a:r>
          <a:endParaRPr lang="en-US"/>
        </a:p>
      </dgm:t>
    </dgm:pt>
    <dgm:pt modelId="{6009AEA9-F7B7-4123-A032-A53D402436A3}" type="parTrans" cxnId="{6C1380F7-FA1C-49FD-A0D2-B00C55A45D46}">
      <dgm:prSet/>
      <dgm:spPr/>
      <dgm:t>
        <a:bodyPr/>
        <a:lstStyle/>
        <a:p>
          <a:endParaRPr lang="en-US"/>
        </a:p>
      </dgm:t>
    </dgm:pt>
    <dgm:pt modelId="{A881E231-8D70-4E6A-8E26-500DF6D9960F}" type="sibTrans" cxnId="{6C1380F7-FA1C-49FD-A0D2-B00C55A45D46}">
      <dgm:prSet/>
      <dgm:spPr/>
      <dgm:t>
        <a:bodyPr/>
        <a:lstStyle/>
        <a:p>
          <a:endParaRPr lang="en-US"/>
        </a:p>
      </dgm:t>
    </dgm:pt>
    <dgm:pt modelId="{4273B227-E5F6-477D-99E6-DA3C9B1DC4B6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Develop a campaign of your own that will promote, or advocate a given cause, or mission for which you are passionate about. </a:t>
          </a:r>
          <a:endParaRPr lang="en-US" dirty="0">
            <a:solidFill>
              <a:schemeClr val="tx1"/>
            </a:solidFill>
          </a:endParaRPr>
        </a:p>
      </dgm:t>
    </dgm:pt>
    <dgm:pt modelId="{ADEF1EBC-B92E-4AA0-87D2-ED183D405C9D}" type="parTrans" cxnId="{73B4DEC2-C4FF-42EA-8B1B-17CF591D9B06}">
      <dgm:prSet/>
      <dgm:spPr/>
      <dgm:t>
        <a:bodyPr/>
        <a:lstStyle/>
        <a:p>
          <a:endParaRPr lang="en-US"/>
        </a:p>
      </dgm:t>
    </dgm:pt>
    <dgm:pt modelId="{766282F4-61CD-4BCF-96F3-13E20A0072A1}" type="sibTrans" cxnId="{73B4DEC2-C4FF-42EA-8B1B-17CF591D9B06}">
      <dgm:prSet/>
      <dgm:spPr/>
      <dgm:t>
        <a:bodyPr/>
        <a:lstStyle/>
        <a:p>
          <a:endParaRPr lang="en-US"/>
        </a:p>
      </dgm:t>
    </dgm:pt>
    <dgm:pt modelId="{6E06127B-7742-4872-AC0A-A56227210441}">
      <dgm:prSet/>
      <dgm:spPr/>
      <dgm:t>
        <a:bodyPr/>
        <a:lstStyle/>
        <a:p>
          <a:r>
            <a:rPr lang="en-GB"/>
            <a:t>Please spend the remaining of this time to apply what you have learnt today and from the previous into practice and begin to create your own campaign. </a:t>
          </a:r>
          <a:endParaRPr lang="en-US"/>
        </a:p>
      </dgm:t>
    </dgm:pt>
    <dgm:pt modelId="{7CFE43A5-A46B-4322-9371-4B0CBD069988}" type="parTrans" cxnId="{5A9C1D01-763B-4AAA-9FF5-DAB9B585341E}">
      <dgm:prSet/>
      <dgm:spPr/>
      <dgm:t>
        <a:bodyPr/>
        <a:lstStyle/>
        <a:p>
          <a:endParaRPr lang="en-US"/>
        </a:p>
      </dgm:t>
    </dgm:pt>
    <dgm:pt modelId="{71AAC611-4B75-4CB0-A055-CA3745E9AA96}" type="sibTrans" cxnId="{5A9C1D01-763B-4AAA-9FF5-DAB9B585341E}">
      <dgm:prSet/>
      <dgm:spPr/>
      <dgm:t>
        <a:bodyPr/>
        <a:lstStyle/>
        <a:p>
          <a:endParaRPr lang="en-US"/>
        </a:p>
      </dgm:t>
    </dgm:pt>
    <dgm:pt modelId="{AF0F8582-CBEB-4A76-8CF5-2496A233B4D6}">
      <dgm:prSet/>
      <dgm:spPr/>
      <dgm:t>
        <a:bodyPr/>
        <a:lstStyle/>
        <a:p>
          <a:r>
            <a:rPr lang="en-GB"/>
            <a:t>(Please refer to the assignment brief for appropriate artifacts). </a:t>
          </a:r>
          <a:endParaRPr lang="en-US"/>
        </a:p>
      </dgm:t>
    </dgm:pt>
    <dgm:pt modelId="{74C02698-3FF8-4B59-A446-73919F971BAB}" type="parTrans" cxnId="{EECB69CC-0FE8-4938-8493-3EAB3F219179}">
      <dgm:prSet/>
      <dgm:spPr/>
      <dgm:t>
        <a:bodyPr/>
        <a:lstStyle/>
        <a:p>
          <a:endParaRPr lang="en-US"/>
        </a:p>
      </dgm:t>
    </dgm:pt>
    <dgm:pt modelId="{DC525810-B998-445E-AA5E-E085AC8988D6}" type="sibTrans" cxnId="{EECB69CC-0FE8-4938-8493-3EAB3F219179}">
      <dgm:prSet/>
      <dgm:spPr/>
      <dgm:t>
        <a:bodyPr/>
        <a:lstStyle/>
        <a:p>
          <a:endParaRPr lang="en-US"/>
        </a:p>
      </dgm:t>
    </dgm:pt>
    <dgm:pt modelId="{D1C94B10-2569-465E-A105-70443621370A}" type="pres">
      <dgm:prSet presAssocID="{B1CBD81E-2F72-4EBA-885C-61AAA8ED8696}" presName="linear" presStyleCnt="0">
        <dgm:presLayoutVars>
          <dgm:animLvl val="lvl"/>
          <dgm:resizeHandles val="exact"/>
        </dgm:presLayoutVars>
      </dgm:prSet>
      <dgm:spPr/>
    </dgm:pt>
    <dgm:pt modelId="{0EFFE158-62DB-4616-AC46-80F7D91A9725}" type="pres">
      <dgm:prSet presAssocID="{7FE0D884-D464-45F3-BDCC-D7105C0225E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586570F-0379-4C48-8B2F-CF1C8983EC6C}" type="pres">
      <dgm:prSet presAssocID="{A881E231-8D70-4E6A-8E26-500DF6D9960F}" presName="spacer" presStyleCnt="0"/>
      <dgm:spPr/>
    </dgm:pt>
    <dgm:pt modelId="{70A12788-3D82-4184-BFB8-2CC47726D739}" type="pres">
      <dgm:prSet presAssocID="{4273B227-E5F6-477D-99E6-DA3C9B1DC4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4D2892-5C13-4415-9DC7-1A7F09F984E3}" type="pres">
      <dgm:prSet presAssocID="{766282F4-61CD-4BCF-96F3-13E20A0072A1}" presName="spacer" presStyleCnt="0"/>
      <dgm:spPr/>
    </dgm:pt>
    <dgm:pt modelId="{C4DACA9D-055A-4CBA-99BD-9BCDB2DEEC79}" type="pres">
      <dgm:prSet presAssocID="{6E06127B-7742-4872-AC0A-A5622721044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4B2F088-0E1C-4C56-A00A-BFFFF9F482D4}" type="pres">
      <dgm:prSet presAssocID="{71AAC611-4B75-4CB0-A055-CA3745E9AA96}" presName="spacer" presStyleCnt="0"/>
      <dgm:spPr/>
    </dgm:pt>
    <dgm:pt modelId="{94A5885A-0EDC-4349-8D40-A7A869D92AFD}" type="pres">
      <dgm:prSet presAssocID="{AF0F8582-CBEB-4A76-8CF5-2496A233B4D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A9C1D01-763B-4AAA-9FF5-DAB9B585341E}" srcId="{B1CBD81E-2F72-4EBA-885C-61AAA8ED8696}" destId="{6E06127B-7742-4872-AC0A-A56227210441}" srcOrd="2" destOrd="0" parTransId="{7CFE43A5-A46B-4322-9371-4B0CBD069988}" sibTransId="{71AAC611-4B75-4CB0-A055-CA3745E9AA96}"/>
    <dgm:cxn modelId="{C3524E78-16CF-41AE-AAD3-78FEE6CF2E56}" type="presOf" srcId="{4273B227-E5F6-477D-99E6-DA3C9B1DC4B6}" destId="{70A12788-3D82-4184-BFB8-2CC47726D739}" srcOrd="0" destOrd="0" presId="urn:microsoft.com/office/officeart/2005/8/layout/vList2"/>
    <dgm:cxn modelId="{47DE8F90-5A74-46D7-B451-F758564B723A}" type="presOf" srcId="{AF0F8582-CBEB-4A76-8CF5-2496A233B4D6}" destId="{94A5885A-0EDC-4349-8D40-A7A869D92AFD}" srcOrd="0" destOrd="0" presId="urn:microsoft.com/office/officeart/2005/8/layout/vList2"/>
    <dgm:cxn modelId="{94679C93-0687-4420-B5DF-A829790CFB4E}" type="presOf" srcId="{7FE0D884-D464-45F3-BDCC-D7105C0225E2}" destId="{0EFFE158-62DB-4616-AC46-80F7D91A9725}" srcOrd="0" destOrd="0" presId="urn:microsoft.com/office/officeart/2005/8/layout/vList2"/>
    <dgm:cxn modelId="{5BAFD4A3-51E7-4105-899B-9B107F2A6CEC}" type="presOf" srcId="{B1CBD81E-2F72-4EBA-885C-61AAA8ED8696}" destId="{D1C94B10-2569-465E-A105-70443621370A}" srcOrd="0" destOrd="0" presId="urn:microsoft.com/office/officeart/2005/8/layout/vList2"/>
    <dgm:cxn modelId="{4704BFB4-3F95-4779-BAFB-F1A78B6B025F}" type="presOf" srcId="{6E06127B-7742-4872-AC0A-A56227210441}" destId="{C4DACA9D-055A-4CBA-99BD-9BCDB2DEEC79}" srcOrd="0" destOrd="0" presId="urn:microsoft.com/office/officeart/2005/8/layout/vList2"/>
    <dgm:cxn modelId="{73B4DEC2-C4FF-42EA-8B1B-17CF591D9B06}" srcId="{B1CBD81E-2F72-4EBA-885C-61AAA8ED8696}" destId="{4273B227-E5F6-477D-99E6-DA3C9B1DC4B6}" srcOrd="1" destOrd="0" parTransId="{ADEF1EBC-B92E-4AA0-87D2-ED183D405C9D}" sibTransId="{766282F4-61CD-4BCF-96F3-13E20A0072A1}"/>
    <dgm:cxn modelId="{EECB69CC-0FE8-4938-8493-3EAB3F219179}" srcId="{B1CBD81E-2F72-4EBA-885C-61AAA8ED8696}" destId="{AF0F8582-CBEB-4A76-8CF5-2496A233B4D6}" srcOrd="3" destOrd="0" parTransId="{74C02698-3FF8-4B59-A446-73919F971BAB}" sibTransId="{DC525810-B998-445E-AA5E-E085AC8988D6}"/>
    <dgm:cxn modelId="{6C1380F7-FA1C-49FD-A0D2-B00C55A45D46}" srcId="{B1CBD81E-2F72-4EBA-885C-61AAA8ED8696}" destId="{7FE0D884-D464-45F3-BDCC-D7105C0225E2}" srcOrd="0" destOrd="0" parTransId="{6009AEA9-F7B7-4123-A032-A53D402436A3}" sibTransId="{A881E231-8D70-4E6A-8E26-500DF6D9960F}"/>
    <dgm:cxn modelId="{F2979A70-95BB-4110-B087-05DFF72173AA}" type="presParOf" srcId="{D1C94B10-2569-465E-A105-70443621370A}" destId="{0EFFE158-62DB-4616-AC46-80F7D91A9725}" srcOrd="0" destOrd="0" presId="urn:microsoft.com/office/officeart/2005/8/layout/vList2"/>
    <dgm:cxn modelId="{AF735220-C5BA-4CA9-9689-66D023B4756A}" type="presParOf" srcId="{D1C94B10-2569-465E-A105-70443621370A}" destId="{F586570F-0379-4C48-8B2F-CF1C8983EC6C}" srcOrd="1" destOrd="0" presId="urn:microsoft.com/office/officeart/2005/8/layout/vList2"/>
    <dgm:cxn modelId="{4587FBA0-7A82-4CC2-BE00-E7FEE2180AFC}" type="presParOf" srcId="{D1C94B10-2569-465E-A105-70443621370A}" destId="{70A12788-3D82-4184-BFB8-2CC47726D739}" srcOrd="2" destOrd="0" presId="urn:microsoft.com/office/officeart/2005/8/layout/vList2"/>
    <dgm:cxn modelId="{DFB864EC-BDA2-4341-9200-82410D7DB637}" type="presParOf" srcId="{D1C94B10-2569-465E-A105-70443621370A}" destId="{894D2892-5C13-4415-9DC7-1A7F09F984E3}" srcOrd="3" destOrd="0" presId="urn:microsoft.com/office/officeart/2005/8/layout/vList2"/>
    <dgm:cxn modelId="{B45FA60F-0BF3-48DE-B10A-B5F378181F36}" type="presParOf" srcId="{D1C94B10-2569-465E-A105-70443621370A}" destId="{C4DACA9D-055A-4CBA-99BD-9BCDB2DEEC79}" srcOrd="4" destOrd="0" presId="urn:microsoft.com/office/officeart/2005/8/layout/vList2"/>
    <dgm:cxn modelId="{CF82E53A-3571-4BA3-A1C2-DC013729A710}" type="presParOf" srcId="{D1C94B10-2569-465E-A105-70443621370A}" destId="{54B2F088-0E1C-4C56-A00A-BFFFF9F482D4}" srcOrd="5" destOrd="0" presId="urn:microsoft.com/office/officeart/2005/8/layout/vList2"/>
    <dgm:cxn modelId="{A9E58989-FDF2-4B38-BB77-A59A87CD39F7}" type="presParOf" srcId="{D1C94B10-2569-465E-A105-70443621370A}" destId="{94A5885A-0EDC-4349-8D40-A7A869D92AF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4B4EF-D884-4D78-9ED6-1FF97ADAB3E2}">
      <dsp:nvSpPr>
        <dsp:cNvPr id="0" name=""/>
        <dsp:cNvSpPr/>
      </dsp:nvSpPr>
      <dsp:spPr>
        <a:xfrm>
          <a:off x="0" y="3568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The importance of campaigns </a:t>
          </a:r>
          <a:endParaRPr lang="en-US" sz="3400" kern="1200"/>
        </a:p>
      </dsp:txBody>
      <dsp:txXfrm>
        <a:off x="39809" y="75498"/>
        <a:ext cx="6587215" cy="735872"/>
      </dsp:txXfrm>
    </dsp:sp>
    <dsp:sp modelId="{28E71FC3-6042-4E6F-96B5-C6826A7011ED}">
      <dsp:nvSpPr>
        <dsp:cNvPr id="0" name=""/>
        <dsp:cNvSpPr/>
      </dsp:nvSpPr>
      <dsp:spPr>
        <a:xfrm>
          <a:off x="0" y="94909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291073"/>
                <a:satOff val="-16786"/>
                <a:lumOff val="17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91073"/>
                <a:satOff val="-16786"/>
                <a:lumOff val="17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91073"/>
                <a:satOff val="-16786"/>
                <a:lumOff val="17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What is a campaign </a:t>
          </a:r>
          <a:endParaRPr lang="en-US" sz="3400" kern="1200"/>
        </a:p>
      </dsp:txBody>
      <dsp:txXfrm>
        <a:off x="39809" y="988908"/>
        <a:ext cx="6587215" cy="735872"/>
      </dsp:txXfrm>
    </dsp:sp>
    <dsp:sp modelId="{B9B9C088-8F77-4B40-B966-8CFF629ABF4B}">
      <dsp:nvSpPr>
        <dsp:cNvPr id="0" name=""/>
        <dsp:cNvSpPr/>
      </dsp:nvSpPr>
      <dsp:spPr>
        <a:xfrm>
          <a:off x="0" y="1862509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582145"/>
                <a:satOff val="-33571"/>
                <a:lumOff val="34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82145"/>
                <a:satOff val="-33571"/>
                <a:lumOff val="34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82145"/>
                <a:satOff val="-33571"/>
                <a:lumOff val="34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Examples of campaigns </a:t>
          </a:r>
          <a:endParaRPr lang="en-US" sz="3400" kern="1200"/>
        </a:p>
      </dsp:txBody>
      <dsp:txXfrm>
        <a:off x="39809" y="1902318"/>
        <a:ext cx="6587215" cy="735872"/>
      </dsp:txXfrm>
    </dsp:sp>
    <dsp:sp modelId="{3577C491-070B-4271-A60A-3273856EB314}">
      <dsp:nvSpPr>
        <dsp:cNvPr id="0" name=""/>
        <dsp:cNvSpPr/>
      </dsp:nvSpPr>
      <dsp:spPr>
        <a:xfrm>
          <a:off x="0" y="277592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873218"/>
                <a:satOff val="-50357"/>
                <a:lumOff val="5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873218"/>
                <a:satOff val="-50357"/>
                <a:lumOff val="5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873218"/>
                <a:satOff val="-50357"/>
                <a:lumOff val="5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Campaign characteristics </a:t>
          </a:r>
          <a:endParaRPr lang="en-US" sz="3400" kern="1200"/>
        </a:p>
      </dsp:txBody>
      <dsp:txXfrm>
        <a:off x="39809" y="2815729"/>
        <a:ext cx="6587215" cy="735872"/>
      </dsp:txXfrm>
    </dsp:sp>
    <dsp:sp modelId="{710F121F-CBB5-4B58-8474-84B0AFF989BB}">
      <dsp:nvSpPr>
        <dsp:cNvPr id="0" name=""/>
        <dsp:cNvSpPr/>
      </dsp:nvSpPr>
      <dsp:spPr>
        <a:xfrm>
          <a:off x="0" y="368933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1164290"/>
                <a:satOff val="-67142"/>
                <a:lumOff val="69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64290"/>
                <a:satOff val="-67142"/>
                <a:lumOff val="69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64290"/>
                <a:satOff val="-67142"/>
                <a:lumOff val="69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Barriers and challenges </a:t>
          </a:r>
          <a:endParaRPr lang="en-US" sz="3400" kern="1200"/>
        </a:p>
      </dsp:txBody>
      <dsp:txXfrm>
        <a:off x="39809" y="3729139"/>
        <a:ext cx="6587215" cy="735872"/>
      </dsp:txXfrm>
    </dsp:sp>
    <dsp:sp modelId="{323BC56C-8835-473F-BB13-3F0DB79E5F79}">
      <dsp:nvSpPr>
        <dsp:cNvPr id="0" name=""/>
        <dsp:cNvSpPr/>
      </dsp:nvSpPr>
      <dsp:spPr>
        <a:xfrm>
          <a:off x="0" y="4602740"/>
          <a:ext cx="6666833" cy="81549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Why health campaigns</a:t>
          </a:r>
          <a:endParaRPr lang="en-US" sz="3400" kern="1200"/>
        </a:p>
      </dsp:txBody>
      <dsp:txXfrm>
        <a:off x="39809" y="4642549"/>
        <a:ext cx="6587215" cy="735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4960B-0AAF-4006-B4A1-8B40DC07C5F3}">
      <dsp:nvSpPr>
        <dsp:cNvPr id="0" name=""/>
        <dsp:cNvSpPr/>
      </dsp:nvSpPr>
      <dsp:spPr>
        <a:xfrm>
          <a:off x="0" y="74279"/>
          <a:ext cx="6253721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Structured Communication </a:t>
          </a:r>
          <a:endParaRPr lang="en-US" sz="3100" kern="1200"/>
        </a:p>
      </dsp:txBody>
      <dsp:txXfrm>
        <a:off x="36296" y="110575"/>
        <a:ext cx="6181129" cy="670943"/>
      </dsp:txXfrm>
    </dsp:sp>
    <dsp:sp modelId="{E5360A59-4F4E-4DD7-A547-F34D2FE00FB8}">
      <dsp:nvSpPr>
        <dsp:cNvPr id="0" name=""/>
        <dsp:cNvSpPr/>
      </dsp:nvSpPr>
      <dsp:spPr>
        <a:xfrm>
          <a:off x="0" y="907094"/>
          <a:ext cx="6253721" cy="74353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Credibility </a:t>
          </a:r>
          <a:endParaRPr lang="en-US" sz="3100" kern="1200"/>
        </a:p>
      </dsp:txBody>
      <dsp:txXfrm>
        <a:off x="36296" y="943390"/>
        <a:ext cx="6181129" cy="670943"/>
      </dsp:txXfrm>
    </dsp:sp>
    <dsp:sp modelId="{B08B7D8F-FC79-4467-9812-AEF53CA31A89}">
      <dsp:nvSpPr>
        <dsp:cNvPr id="0" name=""/>
        <dsp:cNvSpPr/>
      </dsp:nvSpPr>
      <dsp:spPr>
        <a:xfrm>
          <a:off x="0" y="1739909"/>
          <a:ext cx="6253721" cy="74353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Targeted Audience </a:t>
          </a:r>
          <a:endParaRPr lang="en-US" sz="3100" kern="1200"/>
        </a:p>
      </dsp:txBody>
      <dsp:txXfrm>
        <a:off x="36296" y="1776205"/>
        <a:ext cx="6181129" cy="670943"/>
      </dsp:txXfrm>
    </dsp:sp>
    <dsp:sp modelId="{85D09934-52FB-4982-AD35-93C13A86B935}">
      <dsp:nvSpPr>
        <dsp:cNvPr id="0" name=""/>
        <dsp:cNvSpPr/>
      </dsp:nvSpPr>
      <dsp:spPr>
        <a:xfrm>
          <a:off x="0" y="2572724"/>
          <a:ext cx="6253721" cy="74353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mission/Purpose </a:t>
          </a:r>
          <a:endParaRPr lang="en-US" sz="3100" kern="1200"/>
        </a:p>
      </dsp:txBody>
      <dsp:txXfrm>
        <a:off x="36296" y="2609020"/>
        <a:ext cx="6181129" cy="670943"/>
      </dsp:txXfrm>
    </dsp:sp>
    <dsp:sp modelId="{4DEDFB1B-E84D-4980-8463-D447EC8F5107}">
      <dsp:nvSpPr>
        <dsp:cNvPr id="0" name=""/>
        <dsp:cNvSpPr/>
      </dsp:nvSpPr>
      <dsp:spPr>
        <a:xfrm>
          <a:off x="0" y="3405540"/>
          <a:ext cx="6253721" cy="74353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Creativity </a:t>
          </a:r>
          <a:endParaRPr lang="en-US" sz="3100" kern="1200"/>
        </a:p>
      </dsp:txBody>
      <dsp:txXfrm>
        <a:off x="36296" y="3441836"/>
        <a:ext cx="6181129" cy="670943"/>
      </dsp:txXfrm>
    </dsp:sp>
    <dsp:sp modelId="{96ABC16F-B8B4-4D7E-8983-62B6F9FF5BC4}">
      <dsp:nvSpPr>
        <dsp:cNvPr id="0" name=""/>
        <dsp:cNvSpPr/>
      </dsp:nvSpPr>
      <dsp:spPr>
        <a:xfrm>
          <a:off x="0" y="4238355"/>
          <a:ext cx="6253721" cy="74353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Measurable </a:t>
          </a:r>
          <a:endParaRPr lang="en-US" sz="3100" kern="1200"/>
        </a:p>
      </dsp:txBody>
      <dsp:txXfrm>
        <a:off x="36296" y="4274651"/>
        <a:ext cx="6181129" cy="6709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A864A1-16B7-4A81-BFBC-768648582F07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453588-C622-4868-B693-EF12D0DF0979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031E5-13C3-4B5B-B160-875D641E41F6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Campaigns are considered as a type of intervention to change or prevent risky or damaging behaviours.</a:t>
          </a:r>
          <a:endParaRPr lang="en-US" sz="2500" kern="1200"/>
        </a:p>
      </dsp:txBody>
      <dsp:txXfrm>
        <a:off x="1507738" y="707092"/>
        <a:ext cx="9007861" cy="1305401"/>
      </dsp:txXfrm>
    </dsp:sp>
    <dsp:sp modelId="{35C04714-6419-4D6B-9556-9EAEFB3C626C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9AF1A-0392-45B1-B682-A8D8F38D11BA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437D3-7EB9-4612-B6C6-EEFC0F666A99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behaviours are currently potentially risky or damaging? </a:t>
          </a:r>
          <a:endParaRPr lang="en-US" sz="2500" kern="1200"/>
        </a:p>
      </dsp:txBody>
      <dsp:txXfrm>
        <a:off x="1507738" y="2338844"/>
        <a:ext cx="9007861" cy="13054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618AF1-16FF-4B4F-9874-B6DE0E742204}">
      <dsp:nvSpPr>
        <dsp:cNvPr id="0" name=""/>
        <dsp:cNvSpPr/>
      </dsp:nvSpPr>
      <dsp:spPr>
        <a:xfrm>
          <a:off x="0" y="52499"/>
          <a:ext cx="6253721" cy="15947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 err="1"/>
            <a:t>Behavioural</a:t>
          </a:r>
          <a:r>
            <a:rPr lang="en-US" sz="2900" kern="1200" dirty="0"/>
            <a:t>-based interventions can be more cost effective than traditional service delivery.</a:t>
          </a:r>
        </a:p>
      </dsp:txBody>
      <dsp:txXfrm>
        <a:off x="77847" y="130346"/>
        <a:ext cx="6098027" cy="1439016"/>
      </dsp:txXfrm>
    </dsp:sp>
    <dsp:sp modelId="{09B6E068-89AA-4FB4-9F3D-8767577F78C4}">
      <dsp:nvSpPr>
        <dsp:cNvPr id="0" name=""/>
        <dsp:cNvSpPr/>
      </dsp:nvSpPr>
      <dsp:spPr>
        <a:xfrm>
          <a:off x="0" y="1730729"/>
          <a:ext cx="6253721" cy="15947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What is cost-effectiveness?</a:t>
          </a:r>
        </a:p>
      </dsp:txBody>
      <dsp:txXfrm>
        <a:off x="77847" y="1808576"/>
        <a:ext cx="6098027" cy="1439016"/>
      </dsp:txXfrm>
    </dsp:sp>
    <dsp:sp modelId="{B3F7F455-9ED4-45A1-B1F0-D086ECC3E404}">
      <dsp:nvSpPr>
        <dsp:cNvPr id="0" name=""/>
        <dsp:cNvSpPr/>
      </dsp:nvSpPr>
      <dsp:spPr>
        <a:xfrm>
          <a:off x="0" y="3408960"/>
          <a:ext cx="6253721" cy="159471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Why might this be more cost effective?</a:t>
          </a:r>
        </a:p>
      </dsp:txBody>
      <dsp:txXfrm>
        <a:off x="77847" y="3486807"/>
        <a:ext cx="6098027" cy="14390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C716BC-D2CB-401F-A316-5250B2BF36BA}">
      <dsp:nvSpPr>
        <dsp:cNvPr id="0" name=""/>
        <dsp:cNvSpPr/>
      </dsp:nvSpPr>
      <dsp:spPr>
        <a:xfrm>
          <a:off x="763" y="592881"/>
          <a:ext cx="2977235" cy="17863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baseline="0"/>
            <a:t>Impactful – short and long term</a:t>
          </a:r>
          <a:endParaRPr lang="en-US" sz="3600" kern="1200"/>
        </a:p>
      </dsp:txBody>
      <dsp:txXfrm>
        <a:off x="763" y="592881"/>
        <a:ext cx="2977235" cy="1786341"/>
      </dsp:txXfrm>
    </dsp:sp>
    <dsp:sp modelId="{21BA35CA-A949-4294-9AAF-B88C4EA461A3}">
      <dsp:nvSpPr>
        <dsp:cNvPr id="0" name=""/>
        <dsp:cNvSpPr/>
      </dsp:nvSpPr>
      <dsp:spPr>
        <a:xfrm>
          <a:off x="3275722" y="592881"/>
          <a:ext cx="2977235" cy="178634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baseline="0"/>
            <a:t>Greater conversion rate</a:t>
          </a:r>
          <a:endParaRPr lang="en-US" sz="3600" kern="1200"/>
        </a:p>
      </dsp:txBody>
      <dsp:txXfrm>
        <a:off x="3275722" y="592881"/>
        <a:ext cx="2977235" cy="1786341"/>
      </dsp:txXfrm>
    </dsp:sp>
    <dsp:sp modelId="{ECFACBFF-F02D-4A48-9A69-548F53932FA6}">
      <dsp:nvSpPr>
        <dsp:cNvPr id="0" name=""/>
        <dsp:cNvSpPr/>
      </dsp:nvSpPr>
      <dsp:spPr>
        <a:xfrm>
          <a:off x="1638243" y="2676946"/>
          <a:ext cx="2977235" cy="17863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baseline="0"/>
            <a:t>Wider publicity</a:t>
          </a:r>
          <a:endParaRPr lang="en-US" sz="3600" kern="1200"/>
        </a:p>
      </dsp:txBody>
      <dsp:txXfrm>
        <a:off x="1638243" y="2676946"/>
        <a:ext cx="2977235" cy="17863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C934E-55FB-4B5D-965F-5030D8D69109}">
      <dsp:nvSpPr>
        <dsp:cNvPr id="0" name=""/>
        <dsp:cNvSpPr/>
      </dsp:nvSpPr>
      <dsp:spPr>
        <a:xfrm>
          <a:off x="0" y="28222"/>
          <a:ext cx="6253721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1.Information and awareness-raising</a:t>
          </a:r>
        </a:p>
      </dsp:txBody>
      <dsp:txXfrm>
        <a:off x="31613" y="59835"/>
        <a:ext cx="6190495" cy="584369"/>
      </dsp:txXfrm>
    </dsp:sp>
    <dsp:sp modelId="{435C6E67-F06D-4228-BF5A-2C1D29B0896B}">
      <dsp:nvSpPr>
        <dsp:cNvPr id="0" name=""/>
        <dsp:cNvSpPr/>
      </dsp:nvSpPr>
      <dsp:spPr>
        <a:xfrm>
          <a:off x="0" y="753577"/>
          <a:ext cx="6253721" cy="647595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2.Knowledge and information of services</a:t>
          </a:r>
        </a:p>
      </dsp:txBody>
      <dsp:txXfrm>
        <a:off x="31613" y="785190"/>
        <a:ext cx="6190495" cy="584369"/>
      </dsp:txXfrm>
    </dsp:sp>
    <dsp:sp modelId="{154806F3-04F4-483C-BB90-D8ED03B044C3}">
      <dsp:nvSpPr>
        <dsp:cNvPr id="0" name=""/>
        <dsp:cNvSpPr/>
      </dsp:nvSpPr>
      <dsp:spPr>
        <a:xfrm>
          <a:off x="0" y="1478932"/>
          <a:ext cx="6253721" cy="647595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3.Changing attitudes and motivations</a:t>
          </a:r>
        </a:p>
      </dsp:txBody>
      <dsp:txXfrm>
        <a:off x="31613" y="1510545"/>
        <a:ext cx="6190495" cy="584369"/>
      </dsp:txXfrm>
    </dsp:sp>
    <dsp:sp modelId="{AE3DFD45-26EC-4E15-9250-C6C7EFA845C4}">
      <dsp:nvSpPr>
        <dsp:cNvPr id="0" name=""/>
        <dsp:cNvSpPr/>
      </dsp:nvSpPr>
      <dsp:spPr>
        <a:xfrm>
          <a:off x="0" y="2204287"/>
          <a:ext cx="6253721" cy="647595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4.Increasing physical or interpersonal skills</a:t>
          </a:r>
        </a:p>
      </dsp:txBody>
      <dsp:txXfrm>
        <a:off x="31613" y="2235900"/>
        <a:ext cx="6190495" cy="584369"/>
      </dsp:txXfrm>
    </dsp:sp>
    <dsp:sp modelId="{D1C342AC-296B-42F6-9620-310593A20C7B}">
      <dsp:nvSpPr>
        <dsp:cNvPr id="0" name=""/>
        <dsp:cNvSpPr/>
      </dsp:nvSpPr>
      <dsp:spPr>
        <a:xfrm>
          <a:off x="0" y="2929642"/>
          <a:ext cx="6253721" cy="647595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5.Changing beliefs and perceptions</a:t>
          </a:r>
        </a:p>
      </dsp:txBody>
      <dsp:txXfrm>
        <a:off x="31613" y="2961255"/>
        <a:ext cx="6190495" cy="584369"/>
      </dsp:txXfrm>
    </dsp:sp>
    <dsp:sp modelId="{7F4AC843-2CC6-4983-8E2B-28B62E6B75AD}">
      <dsp:nvSpPr>
        <dsp:cNvPr id="0" name=""/>
        <dsp:cNvSpPr/>
      </dsp:nvSpPr>
      <dsp:spPr>
        <a:xfrm>
          <a:off x="0" y="3654997"/>
          <a:ext cx="6253721" cy="647595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6.Influencing social norms</a:t>
          </a:r>
        </a:p>
      </dsp:txBody>
      <dsp:txXfrm>
        <a:off x="31613" y="3686610"/>
        <a:ext cx="6190495" cy="584369"/>
      </dsp:txXfrm>
    </dsp:sp>
    <dsp:sp modelId="{361B2D62-98A1-42D6-968B-B183F838C9ED}">
      <dsp:nvSpPr>
        <dsp:cNvPr id="0" name=""/>
        <dsp:cNvSpPr/>
      </dsp:nvSpPr>
      <dsp:spPr>
        <a:xfrm>
          <a:off x="0" y="4380352"/>
          <a:ext cx="6253721" cy="64759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7.Influencing health services</a:t>
          </a:r>
        </a:p>
      </dsp:txBody>
      <dsp:txXfrm>
        <a:off x="31613" y="4411965"/>
        <a:ext cx="6190495" cy="5843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DA6344-3884-45F9-A670-0309372B9D5F}">
      <dsp:nvSpPr>
        <dsp:cNvPr id="0" name=""/>
        <dsp:cNvSpPr/>
      </dsp:nvSpPr>
      <dsp:spPr>
        <a:xfrm>
          <a:off x="0" y="18718"/>
          <a:ext cx="10515600" cy="41394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baseline="0" dirty="0"/>
            <a:t>What campaigns have you seen over the last few years for health promotion in the community?</a:t>
          </a:r>
          <a:endParaRPr lang="en-US" sz="5800" kern="1200" dirty="0"/>
        </a:p>
      </dsp:txBody>
      <dsp:txXfrm>
        <a:off x="202072" y="220790"/>
        <a:ext cx="10111456" cy="37353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F3CE77-12E9-4CF8-82E2-C841205D805A}">
      <dsp:nvSpPr>
        <dsp:cNvPr id="0" name=""/>
        <dsp:cNvSpPr/>
      </dsp:nvSpPr>
      <dsp:spPr>
        <a:xfrm>
          <a:off x="3080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22049B-E839-46ED-97CF-9C00AFBFA59D}">
      <dsp:nvSpPr>
        <dsp:cNvPr id="0" name=""/>
        <dsp:cNvSpPr/>
      </dsp:nvSpPr>
      <dsp:spPr>
        <a:xfrm>
          <a:off x="247486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Understand the health issue </a:t>
          </a:r>
          <a:endParaRPr lang="en-US" sz="2400" kern="1200"/>
        </a:p>
      </dsp:txBody>
      <dsp:txXfrm>
        <a:off x="288396" y="1634282"/>
        <a:ext cx="2117829" cy="1314957"/>
      </dsp:txXfrm>
    </dsp:sp>
    <dsp:sp modelId="{54097D73-2A2E-4310-9CE1-2987D8B33C03}">
      <dsp:nvSpPr>
        <dsp:cNvPr id="0" name=""/>
        <dsp:cNvSpPr/>
      </dsp:nvSpPr>
      <dsp:spPr>
        <a:xfrm>
          <a:off x="2691541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B4D62E3-6A42-46E3-B455-5ADF150A029E}">
      <dsp:nvSpPr>
        <dsp:cNvPr id="0" name=""/>
        <dsp:cNvSpPr/>
      </dsp:nvSpPr>
      <dsp:spPr>
        <a:xfrm>
          <a:off x="2935947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Identification of target audience</a:t>
          </a:r>
          <a:endParaRPr lang="en-US" sz="2400" kern="1200" dirty="0"/>
        </a:p>
      </dsp:txBody>
      <dsp:txXfrm>
        <a:off x="2976857" y="1634282"/>
        <a:ext cx="2117829" cy="1314957"/>
      </dsp:txXfrm>
    </dsp:sp>
    <dsp:sp modelId="{7E89ABA0-9092-459D-BF57-E00A73A6B08A}">
      <dsp:nvSpPr>
        <dsp:cNvPr id="0" name=""/>
        <dsp:cNvSpPr/>
      </dsp:nvSpPr>
      <dsp:spPr>
        <a:xfrm>
          <a:off x="5380002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AC6E783-4E38-46D1-994B-CE1E0AF9B613}">
      <dsp:nvSpPr>
        <dsp:cNvPr id="0" name=""/>
        <dsp:cNvSpPr/>
      </dsp:nvSpPr>
      <dsp:spPr>
        <a:xfrm>
          <a:off x="5624408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Clear campaign goals and objectives</a:t>
          </a:r>
          <a:endParaRPr lang="en-US" sz="2400" kern="1200" dirty="0"/>
        </a:p>
      </dsp:txBody>
      <dsp:txXfrm>
        <a:off x="5665318" y="1634282"/>
        <a:ext cx="2117829" cy="1314957"/>
      </dsp:txXfrm>
    </dsp:sp>
    <dsp:sp modelId="{9D4E9A3A-1605-4823-9676-0901698FFE50}">
      <dsp:nvSpPr>
        <dsp:cNvPr id="0" name=""/>
        <dsp:cNvSpPr/>
      </dsp:nvSpPr>
      <dsp:spPr>
        <a:xfrm>
          <a:off x="8068463" y="1361187"/>
          <a:ext cx="2199649" cy="139677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E5A7DC-376A-46C1-BC0E-DE6D69A36740}">
      <dsp:nvSpPr>
        <dsp:cNvPr id="0" name=""/>
        <dsp:cNvSpPr/>
      </dsp:nvSpPr>
      <dsp:spPr>
        <a:xfrm>
          <a:off x="8312869" y="1593372"/>
          <a:ext cx="2199649" cy="13967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Selection of communication channels</a:t>
          </a:r>
          <a:endParaRPr lang="en-US" sz="2400" kern="1200" dirty="0"/>
        </a:p>
      </dsp:txBody>
      <dsp:txXfrm>
        <a:off x="8353779" y="1634282"/>
        <a:ext cx="2117829" cy="1314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8005C-74EE-45DB-81B6-792B01056256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06C2E-D83C-430C-A1AA-7685C59DE2B9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E3D79-82CA-432B-8888-8D6118497B70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Defining the message: clarity and simplicity</a:t>
          </a:r>
          <a:endParaRPr lang="en-US" sz="2200" kern="1200" dirty="0"/>
        </a:p>
      </dsp:txBody>
      <dsp:txXfrm>
        <a:off x="1057183" y="1805"/>
        <a:ext cx="9458416" cy="915310"/>
      </dsp:txXfrm>
    </dsp:sp>
    <dsp:sp modelId="{0A7CC1A6-36D8-494D-8141-F650878805BB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EBACB-1284-48B6-B9DC-9503FAC1D7D3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1D2F1-74D8-4199-B4A1-180758269ECA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Choosing the right channels (social media, traditional media, community outreach)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2FE6E832-BBFB-4673-BCC8-A70D317853BE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378B7-BBEC-438D-A844-06ECDB320822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24FF6-8BC2-4C28-8B61-5EFF2F099C0E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Building partnerships with stakeholders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101C8DD9-3AE1-409E-9A4F-330941641DF9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3B658-3736-4339-8144-66E59E38538A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7899E-CEA3-4C59-AB8F-77A73C1716C6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Allocating resources effectively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B4094-DD25-42F8-BB14-0497368C1E3F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C3835-AAA4-40DD-8FC4-07E309A23D9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EE763C-E2DD-4E4F-83A4-A2E48536D34E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Tailoring messages to the target audience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5EC7797D-9043-4C7C-B287-C62439C546A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81F822-3BE3-484A-B064-79BCBBAC3D8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8BDE0-96BF-4A90-86FB-6F4E0D513AB1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Use of visuals, storytelling, and relatable content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8B2BD0EA-4A4E-46AE-94CD-43EEDA38ED5D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7D8233-87A9-4703-B7CE-C46EDF92C2D5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5F1EC-D056-4EC4-9393-FEBC9BA99042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Consideration of cultural and linguistic diversity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544C0-40E6-4249-891A-D18325438122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E9D91C-2B3B-479B-9987-EF97AE976FDF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3614F-273D-4FB4-8433-AA0B4E0D6537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Importance of community involvement</a:t>
          </a:r>
          <a:endParaRPr lang="en-US" sz="2500" kern="1200"/>
        </a:p>
      </dsp:txBody>
      <dsp:txXfrm>
        <a:off x="1435590" y="531"/>
        <a:ext cx="9080009" cy="1242935"/>
      </dsp:txXfrm>
    </dsp:sp>
    <dsp:sp modelId="{12BD82FF-F20D-4C98-9D3B-B344D68665C5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B8C304-A3ED-46EE-A49A-D765D3ABA000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10A20-7BFE-46E5-8E13-7DC54F88EF57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Establishing trust and credibility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0F5CC1C8-97B7-4BC9-A1D5-32D63CCBFAD4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7087E-A128-4E2B-94FC-8C0C12DE1832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AEC18-8F9F-45B4-A380-415CB7B8068A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Encouraging active participation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DEC5DD-32D6-4D6C-84D2-EBB66BA4B31F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39AB91-3760-415A-9262-A2E59925664D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5A435-EDF7-4484-9BB1-D5DAB08E7B0D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Defining key performance indicators (KPIs)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FBC072B3-1F6D-4E5E-A44A-2551E2ABC760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BCC28-0576-4A4F-8E6C-30EBF89D066F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95B777-C1B5-4DE7-BF24-1D540594EBE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Regular monitoring and evaluation</a:t>
          </a:r>
          <a:endParaRPr lang="en-US" sz="2500" kern="1200"/>
        </a:p>
      </dsp:txBody>
      <dsp:txXfrm>
        <a:off x="1435590" y="1554201"/>
        <a:ext cx="9080009" cy="1242935"/>
      </dsp:txXfrm>
    </dsp:sp>
    <dsp:sp modelId="{02CEAC1D-9FF4-4B6E-B378-172B155B7F8F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26E52D-B19F-4913-8E1B-25E683DDBECE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5B042-EC8D-4EBF-98B6-D56459E22BF0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Adjusting strategies based on feedback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2272F-87FA-4FA6-8E23-830D00AF76FE}">
      <dsp:nvSpPr>
        <dsp:cNvPr id="0" name=""/>
        <dsp:cNvSpPr/>
      </dsp:nvSpPr>
      <dsp:spPr>
        <a:xfrm>
          <a:off x="0" y="38484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Motivation to make lifestyle change </a:t>
          </a:r>
          <a:endParaRPr lang="en-US" sz="2700" kern="1200"/>
        </a:p>
      </dsp:txBody>
      <dsp:txXfrm>
        <a:off x="31613" y="70097"/>
        <a:ext cx="10452374" cy="584369"/>
      </dsp:txXfrm>
    </dsp:sp>
    <dsp:sp modelId="{39BEA2E0-102B-40AF-8E61-8C2DDA059FEE}">
      <dsp:nvSpPr>
        <dsp:cNvPr id="0" name=""/>
        <dsp:cNvSpPr/>
      </dsp:nvSpPr>
      <dsp:spPr>
        <a:xfrm>
          <a:off x="0" y="763839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Lack of existing proven interventions ( Geense et al., 2013)</a:t>
          </a:r>
          <a:endParaRPr lang="en-US" sz="2700" kern="1200"/>
        </a:p>
      </dsp:txBody>
      <dsp:txXfrm>
        <a:off x="31613" y="795452"/>
        <a:ext cx="10452374" cy="584369"/>
      </dsp:txXfrm>
    </dsp:sp>
    <dsp:sp modelId="{CEDB5E55-8D9C-4FC7-9DF6-E57C521052AE}">
      <dsp:nvSpPr>
        <dsp:cNvPr id="0" name=""/>
        <dsp:cNvSpPr/>
      </dsp:nvSpPr>
      <dsp:spPr>
        <a:xfrm>
          <a:off x="0" y="1489194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Cancel Culture </a:t>
          </a:r>
          <a:endParaRPr lang="en-US" sz="2700" kern="1200"/>
        </a:p>
      </dsp:txBody>
      <dsp:txXfrm>
        <a:off x="31613" y="1520807"/>
        <a:ext cx="10452374" cy="584369"/>
      </dsp:txXfrm>
    </dsp:sp>
    <dsp:sp modelId="{62BB9FE5-4E99-485A-A4E6-8C710CEF5CE5}">
      <dsp:nvSpPr>
        <dsp:cNvPr id="0" name=""/>
        <dsp:cNvSpPr/>
      </dsp:nvSpPr>
      <dsp:spPr>
        <a:xfrm>
          <a:off x="0" y="2214549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Misinformation </a:t>
          </a:r>
          <a:endParaRPr lang="en-US" sz="2700" kern="1200"/>
        </a:p>
      </dsp:txBody>
      <dsp:txXfrm>
        <a:off x="31613" y="2246162"/>
        <a:ext cx="10452374" cy="584369"/>
      </dsp:txXfrm>
    </dsp:sp>
    <dsp:sp modelId="{05A6FED6-57D2-4253-9459-C6FA6F9B2D07}">
      <dsp:nvSpPr>
        <dsp:cNvPr id="0" name=""/>
        <dsp:cNvSpPr/>
      </dsp:nvSpPr>
      <dsp:spPr>
        <a:xfrm>
          <a:off x="0" y="2939904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Disinformation </a:t>
          </a:r>
          <a:endParaRPr lang="en-US" sz="2700" kern="1200"/>
        </a:p>
      </dsp:txBody>
      <dsp:txXfrm>
        <a:off x="31613" y="2971517"/>
        <a:ext cx="10452374" cy="584369"/>
      </dsp:txXfrm>
    </dsp:sp>
    <dsp:sp modelId="{8301A682-61BC-4569-AC5D-0784E0B0AECD}">
      <dsp:nvSpPr>
        <dsp:cNvPr id="0" name=""/>
        <dsp:cNvSpPr/>
      </dsp:nvSpPr>
      <dsp:spPr>
        <a:xfrm>
          <a:off x="0" y="3665259"/>
          <a:ext cx="10515600" cy="6475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Social Norms </a:t>
          </a:r>
          <a:endParaRPr lang="en-US" sz="2700" kern="1200"/>
        </a:p>
      </dsp:txBody>
      <dsp:txXfrm>
        <a:off x="31613" y="3696872"/>
        <a:ext cx="10452374" cy="58436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FE158-62DB-4616-AC46-80F7D91A9725}">
      <dsp:nvSpPr>
        <dsp:cNvPr id="0" name=""/>
        <dsp:cNvSpPr/>
      </dsp:nvSpPr>
      <dsp:spPr>
        <a:xfrm>
          <a:off x="0" y="54331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For assignment two you are asked to produce the following: </a:t>
          </a:r>
          <a:endParaRPr lang="en-US" sz="2300" kern="1200"/>
        </a:p>
      </dsp:txBody>
      <dsp:txXfrm>
        <a:off x="62808" y="117139"/>
        <a:ext cx="6541217" cy="1161018"/>
      </dsp:txXfrm>
    </dsp:sp>
    <dsp:sp modelId="{70A12788-3D82-4184-BFB8-2CC47726D739}">
      <dsp:nvSpPr>
        <dsp:cNvPr id="0" name=""/>
        <dsp:cNvSpPr/>
      </dsp:nvSpPr>
      <dsp:spPr>
        <a:xfrm>
          <a:off x="0" y="1407205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solidFill>
                <a:schemeClr val="tx1"/>
              </a:solidFill>
            </a:rPr>
            <a:t>Develop a campaign of your own that will promote, or advocate a given cause, or mission for which you are passionate about. 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62808" y="1470013"/>
        <a:ext cx="6541217" cy="1161018"/>
      </dsp:txXfrm>
    </dsp:sp>
    <dsp:sp modelId="{C4DACA9D-055A-4CBA-99BD-9BCDB2DEEC79}">
      <dsp:nvSpPr>
        <dsp:cNvPr id="0" name=""/>
        <dsp:cNvSpPr/>
      </dsp:nvSpPr>
      <dsp:spPr>
        <a:xfrm>
          <a:off x="0" y="2760080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Please spend the remaining of this time to apply what you have learnt today and from the previous into practice and begin to create your own campaign. </a:t>
          </a:r>
          <a:endParaRPr lang="en-US" sz="2300" kern="1200"/>
        </a:p>
      </dsp:txBody>
      <dsp:txXfrm>
        <a:off x="62808" y="2822888"/>
        <a:ext cx="6541217" cy="1161018"/>
      </dsp:txXfrm>
    </dsp:sp>
    <dsp:sp modelId="{94A5885A-0EDC-4349-8D40-A7A869D92AFD}">
      <dsp:nvSpPr>
        <dsp:cNvPr id="0" name=""/>
        <dsp:cNvSpPr/>
      </dsp:nvSpPr>
      <dsp:spPr>
        <a:xfrm>
          <a:off x="0" y="4112954"/>
          <a:ext cx="6666833" cy="1286634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(Please refer to the assignment brief for appropriate artifacts). </a:t>
          </a:r>
          <a:endParaRPr lang="en-US" sz="2300" kern="1200"/>
        </a:p>
      </dsp:txBody>
      <dsp:txXfrm>
        <a:off x="62808" y="4175762"/>
        <a:ext cx="6541217" cy="1161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8FB58-53C9-4153-A7E7-983F020B09D1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94BD65-2296-439B-9908-8E78BB782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4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 of exercising Article 10: Freedom of expression. </a:t>
            </a:r>
          </a:p>
          <a:p>
            <a:endParaRPr lang="en-GB" dirty="0"/>
          </a:p>
          <a:p>
            <a:r>
              <a:rPr lang="en-GB" dirty="0"/>
              <a:t>Image 1: Palestine public protest</a:t>
            </a:r>
          </a:p>
          <a:p>
            <a:r>
              <a:rPr lang="en-GB" dirty="0"/>
              <a:t>Image 2: Banksy Painting during the Covid Pandemic</a:t>
            </a:r>
          </a:p>
          <a:p>
            <a:r>
              <a:rPr lang="en-GB" dirty="0"/>
              <a:t>Image 3: Equal rights protest </a:t>
            </a:r>
          </a:p>
          <a:p>
            <a:r>
              <a:rPr lang="en-GB" dirty="0"/>
              <a:t>Image 4: Banksy Painting in Port Talbot (South Wales) </a:t>
            </a:r>
          </a:p>
          <a:p>
            <a:endParaRPr lang="en-GB" dirty="0"/>
          </a:p>
          <a:p>
            <a:r>
              <a:rPr lang="en-GB" dirty="0"/>
              <a:t>From the images providing, what are the images representing and advocating?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406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Brainstorm activity: Students are encouraged to explore the elements of a campaign and determine what makes them successful and why it is important to campaign?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7660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Just Stop Oil can be considered as a well-known campaign, but well-known for not so many good reasons. Whilst there are campaigning for policy changes in the usage of oil production, there message has been </a:t>
            </a:r>
            <a:r>
              <a:rPr lang="en-GB" dirty="0" err="1"/>
              <a:t>overcasted</a:t>
            </a:r>
            <a:r>
              <a:rPr lang="en-GB" dirty="0"/>
              <a:t> by their controversial actions. </a:t>
            </a:r>
          </a:p>
          <a:p>
            <a:endParaRPr lang="en-GB" dirty="0"/>
          </a:p>
          <a:p>
            <a:r>
              <a:rPr lang="en-GB" dirty="0"/>
              <a:t>Community participation, a key element of a campaign, is vital, however the ‘stunts’ many members of the campaign has been disruptive and inappropriate. What do you think about the campaign? Do you think their actions are justified and warranted?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838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Potential Risky or Damaging Behaviours: </a:t>
            </a:r>
          </a:p>
          <a:p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Smoking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Vaping (particularly for non-smokers and children)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Drug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Excessive alcohol consumption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Eating a diet of solely processed food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Social Media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Unprotected Sex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Gambling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Intolerance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Cancel culture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31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making something more cost effective make it more effective?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06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 part of the </a:t>
            </a:r>
            <a:r>
              <a:rPr lang="en-GB" dirty="0" err="1"/>
              <a:t>powerpoint</a:t>
            </a:r>
            <a:r>
              <a:rPr lang="en-GB" dirty="0"/>
              <a:t>: WHAT IS A CAMPAIGN </a:t>
            </a:r>
          </a:p>
          <a:p>
            <a:r>
              <a:rPr lang="en-GB" dirty="0"/>
              <a:t>2</a:t>
            </a:r>
            <a:r>
              <a:rPr lang="en-GB" baseline="30000" dirty="0"/>
              <a:t>nd par: health promotion </a:t>
            </a:r>
          </a:p>
          <a:p>
            <a:r>
              <a:rPr lang="en-GB" baseline="30000" dirty="0"/>
              <a:t>3rd part: cost effectiveness </a:t>
            </a:r>
          </a:p>
          <a:p>
            <a:r>
              <a:rPr lang="en-GB" baseline="30000" dirty="0"/>
              <a:t>4th Part Health Campaigns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75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6573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 the following: </a:t>
            </a:r>
          </a:p>
          <a:p>
            <a:r>
              <a:rPr lang="en-GB" dirty="0"/>
              <a:t>What type of campaign is this? </a:t>
            </a:r>
          </a:p>
          <a:p>
            <a:r>
              <a:rPr lang="en-GB" dirty="0"/>
              <a:t>Is there a clear message? </a:t>
            </a:r>
          </a:p>
          <a:p>
            <a:r>
              <a:rPr lang="en-GB" dirty="0"/>
              <a:t>How is it delivered (Think about, the language, cadence and imagery)? </a:t>
            </a:r>
          </a:p>
          <a:p>
            <a:r>
              <a:rPr lang="en-GB" dirty="0"/>
              <a:t>What is the intentions of the campaign? </a:t>
            </a:r>
          </a:p>
          <a:p>
            <a:r>
              <a:rPr lang="en-GB" dirty="0"/>
              <a:t>Was it effective?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558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you can apply a variety of problem-solving methods. For example, in the initial stages of starting a campaign, students may use the first stages of the ‘Design Thinking’ process to generate a broad and detailed understanding about the problem they are campaigning for.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1755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Tailoring messages for target audience: Think about recent campaigns and their messages. Typically short, catchy statements are more rememberable than long-winded statements. </a:t>
            </a:r>
          </a:p>
          <a:p>
            <a:endParaRPr lang="en-GB" dirty="0"/>
          </a:p>
          <a:p>
            <a:r>
              <a:rPr lang="en-GB" dirty="0"/>
              <a:t>Brexit: Let’s Get Brexit Done </a:t>
            </a:r>
          </a:p>
          <a:p>
            <a:r>
              <a:rPr lang="en-GB" dirty="0"/>
              <a:t>Covid: Hands Face Space </a:t>
            </a:r>
          </a:p>
          <a:p>
            <a:r>
              <a:rPr lang="en-GB" dirty="0"/>
              <a:t>Climate: Just Stop Oil </a:t>
            </a:r>
          </a:p>
          <a:p>
            <a:r>
              <a:rPr lang="en-GB" dirty="0"/>
              <a:t>Nike: Just do it!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070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campaign may only be effective if it is relatable to individuals or groups of people. Without participation of people, a campaign may not get recognition or momentum. </a:t>
            </a:r>
          </a:p>
          <a:p>
            <a:r>
              <a:rPr lang="en-GB" dirty="0"/>
              <a:t>Establishing credibility will be about being authentic and truthful, and using factual data from credible sources . </a:t>
            </a:r>
          </a:p>
          <a:p>
            <a:endParaRPr lang="en-GB" dirty="0"/>
          </a:p>
          <a:p>
            <a:r>
              <a:rPr lang="en-GB" dirty="0"/>
              <a:t>How can you promote and increase campaign participation?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016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134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can these barriers be overcome?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94BD65-2296-439B-9908-8E78BB78254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6797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1CA7A-CEFE-11F7-4976-9A567D158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2E8CE-B094-9842-1BE1-D130F6380A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CD70-7A77-0D18-8B32-728392F8EF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48B77-2771-CC33-918C-C7CFF85D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CC3F1-E295-474A-B70B-BA00A71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40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2DD5-770A-12DE-BA4E-87CF40E0F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51681-69EE-466C-C341-CE6C13BF9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215DE-0157-EA1E-21C2-AC8261519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79DB9-310A-8732-64AA-0A3DB795B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44023-374F-51EC-ED93-982B10E53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717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A144B-E92F-27B0-4A75-9E1DA951C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9FA74-9D08-5C75-D259-2267580AE3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A405C2-E187-9034-8D4F-7F0BE3286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D4751-AEAB-7B8A-1F97-69D7883CD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CA2DF5-4D8E-2510-BBE6-B7FC5D565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031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473C-8BCB-9415-5C57-B55873C8B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0EFEE-8616-1996-12BB-B1086BC13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9F9C2-C7F3-9D9C-03DF-28AB4AE14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29586-7554-D62E-593F-1BF9BEF8B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D2B0B-8128-05B7-74F9-BEFE99FD6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28B386-73D7-7CB2-BEA7-E8B7A2F9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281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4665C-4BFC-4F9C-CCB6-8C622FF58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2BA5A-FD32-03E3-9708-D3235F23B7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30256-A9E8-5F75-59B0-3464CF6797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43A376-5717-5999-9660-54539A19C3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5CEC21-2B8B-8108-06D4-A77DE016A1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DA3586-9013-3556-AEA5-0D2C18565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E59830-94AE-37CF-D666-909D30B8A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A7123B-B8F0-5C82-E0D1-A78F0516F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92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BFFC-655A-4E64-BC05-00504BACA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885C7D-DE7F-6B3E-4C12-C3DD3BF15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036DFA-6E22-2083-B69F-465C004BB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DE75F5-F167-7F31-8293-C1A4C892C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10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A84AB8-FE13-E0A5-9609-98F991700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9C412C-0E5D-CB3F-D611-DCB567FAF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E3651B-A804-D9B6-8931-3A2F41CEB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187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D137-ADB7-D0E9-CD11-C7A532EEA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8EE41-E400-D54D-0D66-C9B1867C0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9A934A-C01E-2A35-C58A-FDCA118F2D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42154-0708-B191-EC52-A21A0A308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C66AB-F26B-9BA1-E5CA-B6F75018A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7C55A-9538-8D89-7EE3-9B7564C00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871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0D009-106E-5C6F-F60E-BEFEEEEFB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B69797-D189-E1CB-A147-57A2128E1A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EB911-61F6-3E9A-0916-D26C594FD3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27A0DD-7A5E-4DE0-7CE2-FD7ADEB0D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756CA0-AD3B-55C8-5C30-CAEEE300A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70C5F2-4DF6-84CC-ACA7-F7F23AA35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753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BBF8C-564D-799B-7590-0DDF51CB8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A50893-145D-F044-2366-A0ED0E1594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9AD8-F706-46A0-3DA1-2D11170BA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2F5AD0-CF1B-5019-76E3-60FB45E55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11724-E948-BEBE-C4F4-949CADD5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98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87079C-5139-DED6-E843-501AD2277E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CB1C22-5442-D960-AEF1-5337C6FB25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CEB45-863D-CCF7-9AD3-8A6652692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D7CAB-4EBD-A4CC-D045-6DC367943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732F8-F6CC-EB24-7CBC-7798C103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3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6882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5077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3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1580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54201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412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2030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5493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0730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01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253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C15540-5EE7-4EB4-1D2D-BA4EB9A2D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9A4BFF-8F46-039A-4852-F50F83522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54E120-5734-9D91-EE0C-F2140C2C29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122E5-C66B-493D-8DAE-B999C637F1C4}" type="datetimeFigureOut">
              <a:rPr lang="en-GB" smtClean="0"/>
              <a:t>05/01/2024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6C830D-114A-D742-27C9-6F2BD8B565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4C2BD-C92A-84FA-E368-9CBD55BD69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E08A1-6586-4890-94E7-8E95EF6B6B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20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1/5/2024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815734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webp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video" Target="https://www.youtube.com/embed/PBpjOIXlnUE?feature=oembed" TargetMode="External"/><Relationship Id="rId1" Type="http://schemas.openxmlformats.org/officeDocument/2006/relationships/video" Target="https://www.youtube.com/embed/5IGqADEyxxw?feature=oembed" TargetMode="Externa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8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0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9.jpe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medcentral.com/1471-2296/14/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omputer screen with a screen and several newspapers&#10;&#10;Description automatically generated with medium confidence">
            <a:extLst>
              <a:ext uri="{FF2B5EF4-FFF2-40B4-BE49-F238E27FC236}">
                <a16:creationId xmlns:a16="http://schemas.microsoft.com/office/drawing/2014/main" id="{A9459B61-B8DA-6FD1-5322-2FC8CA934C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30" t="23391" r="126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5" y="-1524511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3B7F9-88B2-A313-E809-8984C0D81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4100" dirty="0">
                <a:solidFill>
                  <a:schemeClr val="bg1"/>
                </a:solidFill>
              </a:rPr>
              <a:t>Health Campaigns: Structure and Effectiveness:</a:t>
            </a:r>
            <a:br>
              <a:rPr lang="en-GB" sz="4100" dirty="0">
                <a:solidFill>
                  <a:schemeClr val="bg1"/>
                </a:solidFill>
              </a:rPr>
            </a:br>
            <a:r>
              <a:rPr lang="en-GB" sz="4100" dirty="0">
                <a:solidFill>
                  <a:schemeClr val="bg1"/>
                </a:solidFill>
              </a:rPr>
              <a:t>Building a Better Tomorrow through Effective Health Advocacy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550267-9DA6-8DFE-2B9C-C12E47CAEF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pPr algn="l"/>
            <a:r>
              <a:rPr lang="en-GB" sz="1300" dirty="0">
                <a:solidFill>
                  <a:schemeClr val="bg1"/>
                </a:solidFill>
              </a:rPr>
              <a:t>By Jonathan Wyatt </a:t>
            </a:r>
          </a:p>
          <a:p>
            <a:pPr algn="l"/>
            <a:r>
              <a:rPr lang="en-GB" sz="1300" dirty="0">
                <a:solidFill>
                  <a:schemeClr val="bg1"/>
                </a:solidFill>
              </a:rPr>
              <a:t>Email: j.wyatt@uwtsd.ac.uk</a:t>
            </a:r>
          </a:p>
        </p:txBody>
      </p:sp>
    </p:spTree>
    <p:extLst>
      <p:ext uri="{BB962C8B-B14F-4D97-AF65-F5344CB8AC3E}">
        <p14:creationId xmlns:p14="http://schemas.microsoft.com/office/powerpoint/2010/main" val="232074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7A2FE-A020-99C6-D69E-E86CBA76F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Contents Page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512F374-0F0E-DE5F-0543-21295436DE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124955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0892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F06AB-E0BA-1360-4CCB-AC1083F10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144081"/>
            <a:ext cx="5334197" cy="1708242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The importance of Campaigns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F24A-E118-D9F4-F9A5-464965E36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21" y="1720516"/>
            <a:ext cx="6629399" cy="499340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700" dirty="0"/>
              <a:t>According to the World Health Organization (WHO), addressing social, environmental health risks/determinants require policy action and therefore cannot be addressed by an individual.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700" b="1" dirty="0"/>
              <a:t>Article 10 (Human Rights) </a:t>
            </a:r>
            <a:r>
              <a:rPr lang="en-GB" sz="1700" dirty="0"/>
              <a:t>protects</a:t>
            </a:r>
            <a:r>
              <a:rPr lang="en-GB" sz="1700" b="1" dirty="0"/>
              <a:t> </a:t>
            </a:r>
            <a:r>
              <a:rPr lang="en-GB" sz="1700" dirty="0"/>
              <a:t>your right to hold your own opinions and to express them freely without government interference: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Express your views aloud 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Published articles, books or leaflets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Television or radio broadcasting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Works of art</a:t>
            </a:r>
          </a:p>
          <a:p>
            <a:pPr>
              <a:lnSpc>
                <a:spcPct val="150000"/>
              </a:lnSpc>
            </a:pPr>
            <a:r>
              <a:rPr lang="en-GB" sz="1700" dirty="0"/>
              <a:t>The internet and social media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68844EAB-4FF0-F545-C30C-F38D349401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451" r="22217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6893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266E3-4455-2EB9-4111-4F466CEE1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What is a Campaign?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C7C3-01EB-C100-58BE-DEFA6AFB9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Campaigns can be described as the purposeful attempt to inform or influence behaviours of audience(s) (Rice and Atkin, 2011). Types of campaigns include: </a:t>
            </a:r>
          </a:p>
          <a:p>
            <a:r>
              <a:rPr lang="en-GB" sz="2000" dirty="0"/>
              <a:t>Public Communication</a:t>
            </a:r>
          </a:p>
          <a:p>
            <a:r>
              <a:rPr lang="en-GB" sz="2000" dirty="0"/>
              <a:t>Advocacy Campaigns </a:t>
            </a:r>
          </a:p>
          <a:p>
            <a:r>
              <a:rPr lang="en-GB" sz="2000" dirty="0"/>
              <a:t>Public Service </a:t>
            </a:r>
          </a:p>
          <a:p>
            <a:r>
              <a:rPr lang="en-GB" sz="2000" dirty="0"/>
              <a:t>Behaviour Changing </a:t>
            </a:r>
          </a:p>
          <a:p>
            <a:r>
              <a:rPr lang="en-GB" sz="2000" dirty="0"/>
              <a:t>Political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831900-386A-53F2-AACB-1E275D1264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72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3901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all with graffiti on it&#10;&#10;Description automatically generated">
            <a:extLst>
              <a:ext uri="{FF2B5EF4-FFF2-40B4-BE49-F238E27FC236}">
                <a16:creationId xmlns:a16="http://schemas.microsoft.com/office/drawing/2014/main" id="{0C54205F-89D8-953A-ECAD-CDDBE1B9E3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671" r="-3" b="9026"/>
          <a:stretch/>
        </p:blipFill>
        <p:spPr>
          <a:xfrm>
            <a:off x="5162052" y="3272588"/>
            <a:ext cx="6105382" cy="3585411"/>
          </a:xfrm>
          <a:prstGeom prst="rect">
            <a:avLst/>
          </a:prstGeom>
        </p:spPr>
      </p:pic>
      <p:pic>
        <p:nvPicPr>
          <p:cNvPr id="6" name="Picture 5" descr="A group of people holding banners&#10;&#10;Description automatically generated">
            <a:extLst>
              <a:ext uri="{FF2B5EF4-FFF2-40B4-BE49-F238E27FC236}">
                <a16:creationId xmlns:a16="http://schemas.microsoft.com/office/drawing/2014/main" id="{B8384CD6-8090-D721-90DA-9300F7EB6A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796" r="-1" b="9795"/>
          <a:stretch/>
        </p:blipFill>
        <p:spPr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</p:spPr>
      </p:pic>
      <p:pic>
        <p:nvPicPr>
          <p:cNvPr id="5" name="Picture 4" descr="A drawing of a child holding a doll&#10;&#10;Description automatically generated">
            <a:extLst>
              <a:ext uri="{FF2B5EF4-FFF2-40B4-BE49-F238E27FC236}">
                <a16:creationId xmlns:a16="http://schemas.microsoft.com/office/drawing/2014/main" id="{0A433D61-9352-8F31-B893-DE0898B598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0128" r="2" b="7452"/>
          <a:stretch/>
        </p:blipFill>
        <p:spPr>
          <a:xfrm>
            <a:off x="7458302" y="-22547"/>
            <a:ext cx="3809132" cy="3139531"/>
          </a:xfrm>
          <a:prstGeom prst="rect">
            <a:avLst/>
          </a:prstGeom>
        </p:spPr>
      </p:pic>
      <p:pic>
        <p:nvPicPr>
          <p:cNvPr id="7" name="Picture 6" descr="A group of people holding a banner&#10;&#10;Description automatically generated">
            <a:extLst>
              <a:ext uri="{FF2B5EF4-FFF2-40B4-BE49-F238E27FC236}">
                <a16:creationId xmlns:a16="http://schemas.microsoft.com/office/drawing/2014/main" id="{FAF04CCB-B726-9FAD-E0C7-F80F6FA1AE2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363" b="382"/>
          <a:stretch/>
        </p:blipFill>
        <p:spPr>
          <a:xfrm>
            <a:off x="1" y="4065775"/>
            <a:ext cx="5001186" cy="2792224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5414FA1-2D4C-41DB-83DE-4F3E38C10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150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ED3FE-9C9D-E3C0-1F2A-6C44E9179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86257"/>
            <a:ext cx="6926703" cy="804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/>
              <a:t>What makes a campaign successful? </a:t>
            </a:r>
          </a:p>
        </p:txBody>
      </p:sp>
      <p:pic>
        <p:nvPicPr>
          <p:cNvPr id="4" name="Content Placeholder 3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68FF19C5-0BBE-5D44-8974-68ABAC102C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8195" b="14816"/>
          <a:stretch/>
        </p:blipFill>
        <p:spPr>
          <a:xfrm>
            <a:off x="20" y="10"/>
            <a:ext cx="12191980" cy="527993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0E76F6F3-F5F0-B26D-1B63-73AD0299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51935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BC84BA2-BCC1-89D4-5592-8B2364E6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9C4FA24-7C12-A16B-31C2-89175017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097657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09EDC5-357C-02DD-3BDA-27379D873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dirty="0"/>
              <a:t>Characteristics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A9AA1-9691-55C6-3AF6-AB2B0DC9E2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050231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8547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4A882-4F0A-70C3-C602-A1FEC466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56" y="139494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Successful or unsuccessful?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03F968-1893-CB41-1619-3E86A126F8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94741" y="1789999"/>
            <a:ext cx="652374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40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F093C-17FE-390C-E202-E008AB406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Health Campaigns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539AFE-EA51-1170-D2F4-2F2C8C06E4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814982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939784"/>
          </a:xfrm>
        </p:spPr>
        <p:txBody>
          <a:bodyPr>
            <a:normAutofit/>
          </a:bodyPr>
          <a:lstStyle/>
          <a:p>
            <a:pPr algn="ctr"/>
            <a:r>
              <a:rPr lang="en-AU" sz="2800" b="1" dirty="0"/>
              <a:t>A framework for Health promotion</a:t>
            </a:r>
            <a:endParaRPr lang="en-AU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6265" y="1357299"/>
            <a:ext cx="11934701" cy="50791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AU" sz="2000" b="1" dirty="0"/>
              <a:t>				Health promotion</a:t>
            </a:r>
          </a:p>
          <a:p>
            <a:pPr>
              <a:buNone/>
            </a:pPr>
            <a:endParaRPr lang="en-AU" sz="2000" b="1" dirty="0"/>
          </a:p>
          <a:p>
            <a:pPr>
              <a:buNone/>
            </a:pPr>
            <a:endParaRPr lang="en-AU" sz="2000" b="1" dirty="0"/>
          </a:p>
          <a:p>
            <a:pPr>
              <a:buNone/>
            </a:pPr>
            <a:r>
              <a:rPr lang="en-AU" sz="1600" b="1" dirty="0"/>
              <a:t>			Focus                Strategies                                                               Outcomes</a:t>
            </a:r>
          </a:p>
          <a:p>
            <a:pPr>
              <a:buNone/>
            </a:pPr>
            <a:endParaRPr lang="en-AU" sz="1600" b="1" dirty="0"/>
          </a:p>
          <a:p>
            <a:pPr>
              <a:buNone/>
            </a:pPr>
            <a:r>
              <a:rPr lang="en-AU" sz="1600" b="1" dirty="0"/>
              <a:t>                                   Illness</a:t>
            </a:r>
          </a:p>
          <a:p>
            <a:pPr>
              <a:buNone/>
            </a:pPr>
            <a:r>
              <a:rPr lang="en-AU" sz="1600" b="1" dirty="0"/>
              <a:t>                                or health                                             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en-AU" sz="1600" b="1" dirty="0"/>
              <a:t>                                       Risk	                                                                                                                                         Impact</a:t>
            </a:r>
            <a:endParaRPr lang="en-AU" sz="1600" dirty="0"/>
          </a:p>
        </p:txBody>
      </p:sp>
      <p:sp>
        <p:nvSpPr>
          <p:cNvPr id="4" name="Right Arrow 3"/>
          <p:cNvSpPr/>
          <p:nvPr/>
        </p:nvSpPr>
        <p:spPr>
          <a:xfrm>
            <a:off x="2952728" y="3429000"/>
            <a:ext cx="42862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8546" y="3286125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6900" y="3205164"/>
            <a:ext cx="838200" cy="447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ounded Rectangle 6"/>
          <p:cNvSpPr/>
          <p:nvPr/>
        </p:nvSpPr>
        <p:spPr>
          <a:xfrm>
            <a:off x="3452794" y="3143248"/>
            <a:ext cx="1214446" cy="8572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pitchFamily="34" charset="0"/>
              <a:buChar char="•"/>
            </a:pPr>
            <a:r>
              <a:rPr lang="en-AU" sz="1400" dirty="0"/>
              <a:t>Individuals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/>
              <a:t>Groups</a:t>
            </a:r>
          </a:p>
          <a:p>
            <a:pPr algn="ctr">
              <a:buFont typeface="Arial" pitchFamily="34" charset="0"/>
              <a:buChar char="•"/>
            </a:pPr>
            <a:r>
              <a:rPr lang="en-AU" sz="1400" dirty="0"/>
              <a:t>Populations</a:t>
            </a:r>
          </a:p>
        </p:txBody>
      </p:sp>
      <p:sp>
        <p:nvSpPr>
          <p:cNvPr id="8" name="Right Arrow 7"/>
          <p:cNvSpPr/>
          <p:nvPr/>
        </p:nvSpPr>
        <p:spPr>
          <a:xfrm>
            <a:off x="4738678" y="3500438"/>
            <a:ext cx="428628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9" name="Rounded Rectangle 8"/>
          <p:cNvSpPr/>
          <p:nvPr/>
        </p:nvSpPr>
        <p:spPr>
          <a:xfrm>
            <a:off x="5167306" y="3000372"/>
            <a:ext cx="1643074" cy="12858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Font typeface="Arial" pitchFamily="34" charset="0"/>
              <a:buChar char="•"/>
            </a:pPr>
            <a:r>
              <a:rPr lang="en-AU" sz="1100" dirty="0"/>
              <a:t>Lifestyle/Behavioural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/>
              <a:t>Preventative medical</a:t>
            </a:r>
          </a:p>
          <a:p>
            <a:pPr algn="ctr">
              <a:buFont typeface="Arial" pitchFamily="34" charset="0"/>
              <a:buChar char="•"/>
            </a:pPr>
            <a:r>
              <a:rPr lang="en-AU" sz="1200" dirty="0"/>
              <a:t>Public Health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810380" y="1714488"/>
            <a:ext cx="1571636" cy="14287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Behavioural adaptations: changes to behaviour that will improve health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881818" y="4214818"/>
            <a:ext cx="1500198" cy="15001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Environmental adaptations: Changes to the environment that promote health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310578" y="3214686"/>
            <a:ext cx="928694" cy="9286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/>
              <a:t>Better health and well-being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525024" y="3286124"/>
            <a:ext cx="857256" cy="64294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400" dirty="0"/>
              <a:t>Quality of life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6024562" y="2428868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>
            <a:off x="6024562" y="4500570"/>
            <a:ext cx="714380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16200000" flipH="1">
            <a:off x="8417735" y="2893215"/>
            <a:ext cx="285752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8453454" y="4286256"/>
            <a:ext cx="214314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>
            <a:off x="9310710" y="3571876"/>
            <a:ext cx="14287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08ECD9-410D-0862-EDA1-E32707004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E3C3CB-880D-4C98-DF0E-485A13E873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614796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905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E99466-1821-4297-6AC5-14462C262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Cost Effectiveness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5FB232-6C78-F53F-6EBE-08F7E51F4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2610893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0214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9661C8-EB87-24AE-CEEA-B61C172D0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US" sz="4800"/>
              <a:t>Interventions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18B3FD-A571-B534-6756-91BA64F5DB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96640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347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E5487-0CAE-2000-0E6A-CF8D5F15A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solidFill>
                  <a:schemeClr val="bg1"/>
                </a:solidFill>
              </a:rPr>
              <a:t>Health Campaigns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F01293-233D-1309-031A-603178C5E5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9226686"/>
              </p:ext>
            </p:extLst>
          </p:nvPr>
        </p:nvGraphicFramePr>
        <p:xfrm>
          <a:off x="838200" y="2004446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27699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1B0F8-D285-4077-8A9D-0D9626CA1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2181946"/>
          </a:xfrm>
        </p:spPr>
        <p:txBody>
          <a:bodyPr anchor="t">
            <a:normAutofit/>
          </a:bodyPr>
          <a:lstStyle/>
          <a:p>
            <a:r>
              <a:rPr lang="en-GB" sz="4700" dirty="0"/>
              <a:t>Examples of target campaigns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4503-BFFF-41E3-ADAA-821D517B3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947121"/>
            <a:ext cx="4500562" cy="3361604"/>
          </a:xfrm>
        </p:spPr>
        <p:txBody>
          <a:bodyPr anchor="t">
            <a:normAutofit/>
          </a:bodyPr>
          <a:lstStyle/>
          <a:p>
            <a:r>
              <a:rPr lang="en-GB"/>
              <a:t>Smoking Cessation</a:t>
            </a:r>
          </a:p>
          <a:p>
            <a:endParaRPr lang="en-GB"/>
          </a:p>
          <a:p>
            <a:r>
              <a:rPr lang="en-GB"/>
              <a:t>Drinking Cessation</a:t>
            </a:r>
          </a:p>
          <a:p>
            <a:endParaRPr lang="en-GB"/>
          </a:p>
          <a:p>
            <a:r>
              <a:rPr lang="en-GB"/>
              <a:t>Healthy Eating</a:t>
            </a:r>
          </a:p>
          <a:p>
            <a:endParaRPr lang="en-GB"/>
          </a:p>
          <a:p>
            <a:endParaRPr lang="en-GB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E8F63A3-F61B-40B5-B873-BF7E9A6B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30025" y="0"/>
            <a:ext cx="5085551" cy="4326087"/>
            <a:chOff x="5130025" y="0"/>
            <a:chExt cx="5085551" cy="4326087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963EB57F-A48C-4121-8F68-B1C5B5BCF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0025" y="6087"/>
              <a:ext cx="4320000" cy="432000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A654D1A-6DD9-4931-9996-F881330AA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15576" y="0"/>
              <a:ext cx="3600000" cy="36000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softEdge rad="762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BE0EE2CC-EC7F-41A0-B975-A1B9A965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986438" y="548550"/>
              <a:ext cx="3600000" cy="3600000"/>
            </a:xfrm>
            <a:prstGeom prst="ellipse">
              <a:avLst/>
            </a:prstGeom>
            <a:solidFill>
              <a:schemeClr val="accent3">
                <a:alpha val="80000"/>
              </a:schemeClr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948D627-57BC-41B3-A9E8-59A5FE7E3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3015" y="0"/>
              <a:ext cx="4320000" cy="4320000"/>
            </a:xfrm>
            <a:custGeom>
              <a:avLst/>
              <a:gdLst>
                <a:gd name="connsiteX0" fmla="*/ 2160001 w 4320000"/>
                <a:gd name="connsiteY0" fmla="*/ 0 h 4320000"/>
                <a:gd name="connsiteX1" fmla="*/ 4320000 w 4320000"/>
                <a:gd name="connsiteY1" fmla="*/ 2160001 h 4320000"/>
                <a:gd name="connsiteX2" fmla="*/ 2160001 w 4320000"/>
                <a:gd name="connsiteY2" fmla="*/ 4320000 h 4320000"/>
                <a:gd name="connsiteX3" fmla="*/ 0 w 4320000"/>
                <a:gd name="connsiteY3" fmla="*/ 2160001 h 4320000"/>
                <a:gd name="connsiteX4" fmla="*/ 2160001 w 4320000"/>
                <a:gd name="connsiteY4" fmla="*/ 0 h 43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20000" h="4320000">
                  <a:moveTo>
                    <a:pt x="2160001" y="0"/>
                  </a:moveTo>
                  <a:cubicBezTo>
                    <a:pt x="3352935" y="0"/>
                    <a:pt x="4320000" y="967065"/>
                    <a:pt x="4320000" y="2160001"/>
                  </a:cubicBezTo>
                  <a:cubicBezTo>
                    <a:pt x="4320000" y="3352936"/>
                    <a:pt x="3352935" y="4320000"/>
                    <a:pt x="2160001" y="4320000"/>
                  </a:cubicBezTo>
                  <a:cubicBezTo>
                    <a:pt x="967065" y="4320000"/>
                    <a:pt x="0" y="3352936"/>
                    <a:pt x="0" y="2160001"/>
                  </a:cubicBezTo>
                  <a:cubicBezTo>
                    <a:pt x="0" y="967065"/>
                    <a:pt x="967065" y="0"/>
                    <a:pt x="216000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635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3401D15-E5CD-4E23-8097-C37E51F24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88866" y="3135074"/>
            <a:ext cx="3472275" cy="3551926"/>
            <a:chOff x="5188866" y="3135074"/>
            <a:chExt cx="3472275" cy="3551926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A8BA000-003C-481E-8148-3F2B5679A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497326" y="3797024"/>
              <a:ext cx="2880000" cy="288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30D9AF6-F702-49F6-9E39-24CF3FC81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88866" y="3135074"/>
              <a:ext cx="3472275" cy="34722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25465FA-06FD-4EE6-B028-C684707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3428" y="3807000"/>
              <a:ext cx="2879999" cy="2880000"/>
            </a:xfrm>
            <a:custGeom>
              <a:avLst/>
              <a:gdLst>
                <a:gd name="connsiteX0" fmla="*/ 1440000 w 2879999"/>
                <a:gd name="connsiteY0" fmla="*/ 0 h 2880000"/>
                <a:gd name="connsiteX1" fmla="*/ 2879999 w 2879999"/>
                <a:gd name="connsiteY1" fmla="*/ 1440001 h 2880000"/>
                <a:gd name="connsiteX2" fmla="*/ 1440000 w 2879999"/>
                <a:gd name="connsiteY2" fmla="*/ 2880000 h 2880000"/>
                <a:gd name="connsiteX3" fmla="*/ 0 w 2879999"/>
                <a:gd name="connsiteY3" fmla="*/ 1440001 h 2880000"/>
                <a:gd name="connsiteX4" fmla="*/ 1440000 w 2879999"/>
                <a:gd name="connsiteY4" fmla="*/ 0 h 288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9999" h="2880000">
                  <a:moveTo>
                    <a:pt x="1440000" y="0"/>
                  </a:moveTo>
                  <a:cubicBezTo>
                    <a:pt x="2235289" y="0"/>
                    <a:pt x="2879999" y="644710"/>
                    <a:pt x="2879999" y="1440001"/>
                  </a:cubicBezTo>
                  <a:cubicBezTo>
                    <a:pt x="2879999" y="2235290"/>
                    <a:pt x="2235289" y="2880000"/>
                    <a:pt x="1440000" y="2880000"/>
                  </a:cubicBezTo>
                  <a:cubicBezTo>
                    <a:pt x="644709" y="2880000"/>
                    <a:pt x="0" y="2235290"/>
                    <a:pt x="0" y="1440001"/>
                  </a:cubicBezTo>
                  <a:cubicBezTo>
                    <a:pt x="0" y="644710"/>
                    <a:pt x="644709" y="0"/>
                    <a:pt x="14400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07D0B1C-4DA1-4D42-A539-69EEB998B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2000" y="2566575"/>
            <a:ext cx="3600000" cy="4120437"/>
            <a:chOff x="8592000" y="2566575"/>
            <a:chExt cx="3600000" cy="4120437"/>
          </a:xfrm>
        </p:grpSpPr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EA0E5C6F-4B60-45C9-BAEC-28EC07A5A6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19724" y="2566575"/>
              <a:ext cx="3472275" cy="34722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E6A7791E-5550-4D9C-BA34-A6BD81D21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8887616" y="3111700"/>
              <a:ext cx="2530798" cy="253079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softEdge rad="4953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06051B88-1907-47A8-9E76-809DC1194A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5424" y="3128550"/>
              <a:ext cx="3472275" cy="3472275"/>
            </a:xfrm>
            <a:prstGeom prst="ellipse">
              <a:avLst/>
            </a:prstGeom>
            <a:solidFill>
              <a:schemeClr val="accent3">
                <a:alpha val="80000"/>
              </a:schemeClr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D307A82-9B64-462C-A2C2-77B38165C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92000" y="3087012"/>
              <a:ext cx="3600000" cy="3600000"/>
            </a:xfrm>
            <a:custGeom>
              <a:avLst/>
              <a:gdLst>
                <a:gd name="connsiteX0" fmla="*/ 1800000 w 3600000"/>
                <a:gd name="connsiteY0" fmla="*/ 0 h 3600000"/>
                <a:gd name="connsiteX1" fmla="*/ 3600000 w 3600000"/>
                <a:gd name="connsiteY1" fmla="*/ 1800001 h 3600000"/>
                <a:gd name="connsiteX2" fmla="*/ 1800000 w 3600000"/>
                <a:gd name="connsiteY2" fmla="*/ 3600000 h 3600000"/>
                <a:gd name="connsiteX3" fmla="*/ 0 w 3600000"/>
                <a:gd name="connsiteY3" fmla="*/ 1800001 h 3600000"/>
                <a:gd name="connsiteX4" fmla="*/ 1800000 w 3600000"/>
                <a:gd name="connsiteY4" fmla="*/ 0 h 36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3600000">
                  <a:moveTo>
                    <a:pt x="1800000" y="0"/>
                  </a:moveTo>
                  <a:cubicBezTo>
                    <a:pt x="2794112" y="0"/>
                    <a:pt x="3600000" y="805888"/>
                    <a:pt x="3600000" y="1800001"/>
                  </a:cubicBezTo>
                  <a:cubicBezTo>
                    <a:pt x="3600000" y="2794113"/>
                    <a:pt x="2794112" y="3600000"/>
                    <a:pt x="1800000" y="3600000"/>
                  </a:cubicBezTo>
                  <a:cubicBezTo>
                    <a:pt x="805888" y="3600000"/>
                    <a:pt x="0" y="2794113"/>
                    <a:pt x="0" y="1800001"/>
                  </a:cubicBezTo>
                  <a:cubicBezTo>
                    <a:pt x="0" y="805888"/>
                    <a:pt x="805888" y="0"/>
                    <a:pt x="180000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softEdge rad="508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94A560B-468C-4519-8C51-B431B0A94F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4" r="946" b="-2"/>
          <a:stretch/>
        </p:blipFill>
        <p:spPr>
          <a:xfrm>
            <a:off x="6553015" y="1342610"/>
            <a:ext cx="2880000" cy="16347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7C2CC2-A613-4938-B110-1E55D106AD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2" r="-3" b="13926"/>
          <a:stretch/>
        </p:blipFill>
        <p:spPr>
          <a:xfrm>
            <a:off x="6014030" y="4347000"/>
            <a:ext cx="1518793" cy="1800000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FA30272A-8257-4B01-83D4-1A220EB322B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" r="-5" b="3536"/>
          <a:stretch/>
        </p:blipFill>
        <p:spPr>
          <a:xfrm>
            <a:off x="9312000" y="4272739"/>
            <a:ext cx="2160000" cy="12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07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BF4E480B-94D6-46F9-A2B6-B98D311FD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6DC8E2D9-6729-4614-8667-C1016D31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9AACA9-BD92-429F-8047-0731DB46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CD751-C9E0-ED42-FF95-46EB3AF3C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2" cy="106518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Covid Campaigns </a:t>
            </a:r>
          </a:p>
        </p:txBody>
      </p:sp>
      <p:pic>
        <p:nvPicPr>
          <p:cNvPr id="5" name="Online Media 4" title="'Hands. Face. Space.' Watch the Government's new coronavirus campaign video">
            <a:hlinkClick r:id="" action="ppaction://media"/>
            <a:extLst>
              <a:ext uri="{FF2B5EF4-FFF2-40B4-BE49-F238E27FC236}">
                <a16:creationId xmlns:a16="http://schemas.microsoft.com/office/drawing/2014/main" id="{E9DB0651-BCB1-BF08-DEDC-A606D43855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40000" y="3022435"/>
            <a:ext cx="5460568" cy="3085220"/>
          </a:xfrm>
          <a:prstGeom prst="rect">
            <a:avLst/>
          </a:prstGeom>
        </p:spPr>
      </p:pic>
      <p:pic>
        <p:nvPicPr>
          <p:cNvPr id="4" name="Online Media 3" title="First TV ad for Coronavirus public information campaign">
            <a:hlinkClick r:id="" action="ppaction://media"/>
            <a:extLst>
              <a:ext uri="{FF2B5EF4-FFF2-40B4-BE49-F238E27FC236}">
                <a16:creationId xmlns:a16="http://schemas.microsoft.com/office/drawing/2014/main" id="{5D2DD3CE-3E95-5435-9EB9-979E4308B0F5}"/>
              </a:ext>
            </a:extLst>
          </p:cNvPr>
          <p:cNvPicPr>
            <a:picLocks noGrp="1" noRot="1" noChangeAspect="1"/>
          </p:cNvPicPr>
          <p:nvPr>
            <p:ph idx="1"/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80567" y="3022435"/>
            <a:ext cx="5460568" cy="308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166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-up of a green and blue background&#10;&#10;Description automatically generated">
            <a:extLst>
              <a:ext uri="{FF2B5EF4-FFF2-40B4-BE49-F238E27FC236}">
                <a16:creationId xmlns:a16="http://schemas.microsoft.com/office/drawing/2014/main" id="{92A7087C-6B18-2ECC-495E-9DFD9311A71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9409D-F97E-5E02-419E-AC3FEFB3B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Components of a Health Campaign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4DA72D8-B255-1E0F-DC35-E7B0B2115B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3491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696304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21741-5F0D-54BD-E455-A42E9A642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Elements of Campaign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84AAEB-E7DB-4749-83DC-705D5A0B7A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0850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4B083-12D6-580F-CD23-5A4C8920E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Creating Effective Messages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4FE954-4716-329B-E758-5325F6943C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07773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1C5A1-8585-CB41-56CB-0F010522E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the Community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E4C677-308B-CFA6-2EB4-F75B8EA085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121101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C14F3-A94D-8CA4-7005-478F97794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Measuring Success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0FCCCF-7B6C-0FDD-2AFC-4E17F3FF34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67719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e and white wavy lines&#10;&#10;Description automatically generated">
            <a:extLst>
              <a:ext uri="{FF2B5EF4-FFF2-40B4-BE49-F238E27FC236}">
                <a16:creationId xmlns:a16="http://schemas.microsoft.com/office/drawing/2014/main" id="{4EADB7DD-9549-6B15-F5EC-668462A9E53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7751" r="9091" b="40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408B2-EC3C-1970-7434-3D7F8FECF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Challenges/Barriers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7F5945-0494-D49A-D076-1F73168323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95226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98961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ADBF65-80BB-2B5B-8ADB-5181BE9AD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Task: Your Campaign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CBB816-5161-D099-1E39-D4F24E9723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06578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831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4E96-24E2-A063-7FF8-4AEE63B5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AD654-2C84-57E4-722D-F4C829928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437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Rice, R.E. and Atkin, C.K. (2009) ‘PUBLIC COMMUNICATION CAMPAIGNS Theoretical Principles and Practical Applications’, in. </a:t>
            </a:r>
            <a:r>
              <a:rPr lang="en-GB" dirty="0" err="1"/>
              <a:t>eScholarship</a:t>
            </a:r>
            <a:r>
              <a:rPr lang="en-GB" dirty="0"/>
              <a:t>, University of California.</a:t>
            </a:r>
          </a:p>
          <a:p>
            <a:pPr marL="0" indent="0">
              <a:buNone/>
            </a:pPr>
            <a:r>
              <a:rPr lang="en-GB" dirty="0" err="1"/>
              <a:t>Geense</a:t>
            </a:r>
            <a:r>
              <a:rPr lang="en-GB" dirty="0"/>
              <a:t>. W. W., van de </a:t>
            </a:r>
            <a:r>
              <a:rPr lang="en-GB" dirty="0" err="1"/>
              <a:t>Glind</a:t>
            </a:r>
            <a:r>
              <a:rPr lang="en-GB" dirty="0"/>
              <a:t>, I., Visscher, T. and van </a:t>
            </a:r>
            <a:r>
              <a:rPr lang="en-GB" dirty="0" err="1"/>
              <a:t>Achterberg</a:t>
            </a:r>
            <a:r>
              <a:rPr lang="en-GB" dirty="0"/>
              <a:t>, T.(2013)  Barriers, facilitators and attitudes influencing health promotion activities in general practice: an explorative pilot study. BMC Family Practice. 14 (20): pp. 1-10 </a:t>
            </a:r>
            <a:r>
              <a:rPr lang="en-GB" dirty="0">
                <a:hlinkClick r:id="rId2"/>
              </a:rPr>
              <a:t>http://www.biomedcentral.com/1471-2296/14/20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992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GlowVTI">
  <a:themeElements>
    <a:clrScheme name="AnalogousFromRegularSeedRightStep">
      <a:dk1>
        <a:srgbClr val="000000"/>
      </a:dk1>
      <a:lt1>
        <a:srgbClr val="FFFFFF"/>
      </a:lt1>
      <a:dk2>
        <a:srgbClr val="412B24"/>
      </a:dk2>
      <a:lt2>
        <a:srgbClr val="E2E8E7"/>
      </a:lt2>
      <a:accent1>
        <a:srgbClr val="CE425A"/>
      </a:accent1>
      <a:accent2>
        <a:srgbClr val="BC5330"/>
      </a:accent2>
      <a:accent3>
        <a:srgbClr val="CB9D41"/>
      </a:accent3>
      <a:accent4>
        <a:srgbClr val="A1AC2C"/>
      </a:accent4>
      <a:accent5>
        <a:srgbClr val="77B33A"/>
      </a:accent5>
      <a:accent6>
        <a:srgbClr val="3CBC30"/>
      </a:accent6>
      <a:hlink>
        <a:srgbClr val="309282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C91A8CB-11E8-4D96-AD05-E9B8B85E43F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1182</Words>
  <Application>Microsoft Office PowerPoint</Application>
  <PresentationFormat>Widescreen</PresentationFormat>
  <Paragraphs>179</Paragraphs>
  <Slides>24</Slides>
  <Notes>13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Avenir Next LT Pro</vt:lpstr>
      <vt:lpstr>Bell MT</vt:lpstr>
      <vt:lpstr>Calibri</vt:lpstr>
      <vt:lpstr>Calibri Light</vt:lpstr>
      <vt:lpstr>Office Theme</vt:lpstr>
      <vt:lpstr>GlowVTI</vt:lpstr>
      <vt:lpstr>Health Campaigns: Structure and Effectiveness: Building a Better Tomorrow through Effective Health Advocacy</vt:lpstr>
      <vt:lpstr>Contents Page </vt:lpstr>
      <vt:lpstr>The importance of Campaigns </vt:lpstr>
      <vt:lpstr>What is a Campaign? </vt:lpstr>
      <vt:lpstr>PowerPoint Presentation</vt:lpstr>
      <vt:lpstr>What makes a campaign successful? </vt:lpstr>
      <vt:lpstr>Characteristics </vt:lpstr>
      <vt:lpstr>Successful or unsuccessful? </vt:lpstr>
      <vt:lpstr>Why Health Campaigns </vt:lpstr>
      <vt:lpstr>A framework for Health promotion</vt:lpstr>
      <vt:lpstr>Interventions</vt:lpstr>
      <vt:lpstr>Cost Effectiveness</vt:lpstr>
      <vt:lpstr>Interventions</vt:lpstr>
      <vt:lpstr>Health Campaigns</vt:lpstr>
      <vt:lpstr>Examples of target campaigns ?</vt:lpstr>
      <vt:lpstr>Covid Campaigns </vt:lpstr>
      <vt:lpstr>Components of a Health Campaign</vt:lpstr>
      <vt:lpstr>Key Elements of Campaign Structure</vt:lpstr>
      <vt:lpstr>Creating Effective Messages</vt:lpstr>
      <vt:lpstr>Engaging the Community</vt:lpstr>
      <vt:lpstr> Measuring Success</vt:lpstr>
      <vt:lpstr>Challenges/Barriers</vt:lpstr>
      <vt:lpstr>Task: Your Campaign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Campaigns: Structure and Effectiveness: Building a Better Tomorrow through Effective Health Advocacy</dc:title>
  <dc:creator>Jonathan Wyatt</dc:creator>
  <cp:lastModifiedBy>Jonathan Wyatt</cp:lastModifiedBy>
  <cp:revision>1</cp:revision>
  <dcterms:created xsi:type="dcterms:W3CDTF">2024-01-05T14:23:14Z</dcterms:created>
  <dcterms:modified xsi:type="dcterms:W3CDTF">2024-01-08T12:00:40Z</dcterms:modified>
</cp:coreProperties>
</file>