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7"/>
  </p:notesMasterIdLst>
  <p:handoutMasterIdLst>
    <p:handoutMasterId r:id="rId8"/>
  </p:handoutMasterIdLst>
  <p:sldIdLst>
    <p:sldId id="257" r:id="rId5"/>
    <p:sldId id="27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77" autoAdjust="0"/>
    <p:restoredTop sz="93725" autoAdjust="0"/>
  </p:normalViewPr>
  <p:slideViewPr>
    <p:cSldViewPr snapToGrid="0">
      <p:cViewPr varScale="1">
        <p:scale>
          <a:sx n="72" d="100"/>
          <a:sy n="72" d="100"/>
        </p:scale>
        <p:origin x="-4" y="28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04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rmAutofit/>
          </a:bodyPr>
          <a:lstStyle/>
          <a:p>
            <a:r>
              <a:rPr lang="en-US" dirty="0"/>
              <a:t>BREAKFAST MENU</a:t>
            </a:r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7449"/>
            <a:ext cx="7452360" cy="6858000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rm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JULY 2022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1F4741-0EE8-2A1E-DB9E-0425D1A1FC22}"/>
              </a:ext>
            </a:extLst>
          </p:cNvPr>
          <p:cNvSpPr txBox="1"/>
          <p:nvPr/>
        </p:nvSpPr>
        <p:spPr>
          <a:xfrm>
            <a:off x="656726" y="1929443"/>
            <a:ext cx="6138908" cy="2505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name and code: </a:t>
            </a: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 </a:t>
            </a: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(BMIH5003)</a:t>
            </a:r>
            <a:endParaRPr lang="en-US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2025465</a:t>
            </a:r>
            <a:endParaRPr lang="en-US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Judit Aniko Lengyel</a:t>
            </a:r>
            <a:endParaRPr lang="en-US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F. Aguilera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10F3D66-0109-4903-90B9-66D0E288F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DAB968-9B52-4EFF-AD39-7657DFEA6E4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62BE440-9634-4380-B142-5DB692420C52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DB251F7-EBE7-46AC-A920-FFE2C5AF68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EMBUTIDO, 2 HUEVOS Y TOCINO CANADIENSE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EMBUTIDO Y TOSTADA FRANCESA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2 SALCHICAS,  2 HUEVOS, TOCINO Y PANQEQUES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0726BA7-44D6-4116-90E3-38325026EA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22237" y="1518323"/>
            <a:ext cx="5436392" cy="722014"/>
          </a:xfrm>
        </p:spPr>
        <p:txBody>
          <a:bodyPr/>
          <a:lstStyle/>
          <a:p>
            <a:r>
              <a:rPr lang="en-US" dirty="0"/>
              <a:t>BREAKFAST PLATTER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FB7F30B-2A84-4C44-BC5A-E826ED6E74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SAUSAGE, 2 EGGS, AND CANADIAN BACON.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SAUSAGE AND FRENCH TOAST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2 SAUSAGES,  2 EGGS, BACON AND PANCAKES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29F70-04F7-4C70-BCF8-D4371F54EF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JULY 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3302E-502D-4151-81C9-5FD6AF959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/>
          <a:lstStyle/>
          <a:p>
            <a:r>
              <a:rPr lang="en-US" dirty="0"/>
              <a:t>JUDIT LENGYEL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6F3814E-455F-456B-B1AF-7B993965A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9F34D8-55AA-6EBB-2BA9-3323D4086F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61076" y="388682"/>
            <a:ext cx="9187497" cy="135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32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 panose="020B0604020202020204" pitchFamily="34" charset="-128"/>
              </a:rPr>
              <a:t>MENU DE DESAYUNO/BREAKFAST</a:t>
            </a:r>
            <a:r>
              <a:rPr kumimoji="0" lang="es-ES" altLang="en-US" sz="3200" b="1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 panose="020B0604020202020204" pitchFamily="34" charset="-128"/>
              </a:rPr>
              <a:t> MENU HOTEL TROPICAL </a:t>
            </a:r>
            <a:endParaRPr kumimoji="0" lang="es-ES" altLang="en-US" sz="32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D3346F-ED9D-570A-BC10-394C212A29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865313" y="1946635"/>
            <a:ext cx="233108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200" cap="none" dirty="0">
                <a:latin typeface="Abadi" panose="020B0604020104020204" pitchFamily="34" charset="0"/>
              </a:rPr>
              <a:t>BANDEJADE DESAYUNO </a:t>
            </a:r>
            <a:endParaRPr kumimoji="0" lang="es-E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</p:txBody>
      </p:sp>
      <p:pic>
        <p:nvPicPr>
          <p:cNvPr id="19" name="Picture 18" descr="Logo&#10;&#10;Description automatically generated with low confidence">
            <a:extLst>
              <a:ext uri="{FF2B5EF4-FFF2-40B4-BE49-F238E27FC236}">
                <a16:creationId xmlns:a16="http://schemas.microsoft.com/office/drawing/2014/main" id="{9C8C42C3-3261-0040-1162-092DB6F67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3363" y="954036"/>
            <a:ext cx="1867070" cy="922422"/>
          </a:xfrm>
          <a:prstGeom prst="rect">
            <a:avLst/>
          </a:prstGeom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EAE6543F-79C6-74A8-BC67-5A170224C2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432" y="5349560"/>
            <a:ext cx="1130558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 panose="020B0604020202020204" pitchFamily="34" charset="-128"/>
              </a:rPr>
              <a:t>TODAS LAS COMIDAS INCLUYEN PANCAKES, RECAMBIOS DE CAFÉ Y 18 OPCIONES DIFERENTES EN JARABES/ALL MEALS INCLUDE PANCAKES, REFILLS ON COFFEE AND 18  DIFFERENT CHOICES ON SYRUPS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s-E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345585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{D0DF864C-5C51-4BAF-A9DB-3D2CBB11BED3}tf33713516_win32</Template>
  <TotalTime>69</TotalTime>
  <Words>126</Words>
  <Application>Microsoft Office PowerPoint</Application>
  <PresentationFormat>Widescreen</PresentationFormat>
  <Paragraphs>21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 Unicode MS</vt:lpstr>
      <vt:lpstr>Abadi</vt:lpstr>
      <vt:lpstr>Arial</vt:lpstr>
      <vt:lpstr>Calibri</vt:lpstr>
      <vt:lpstr>Gill Sans MT</vt:lpstr>
      <vt:lpstr>Walbaum Display</vt:lpstr>
      <vt:lpstr>3DFloatVTI</vt:lpstr>
      <vt:lpstr>BREAKFAST MENU</vt:lpstr>
      <vt:lpstr>MENU DE DESAYUNO/BREAKFAST MENU HOTEL TROPICAL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BREAKFAST MENU</dc:title>
  <dc:creator>Judit Lengyel</dc:creator>
  <cp:lastModifiedBy>Judit Lengyel</cp:lastModifiedBy>
  <cp:revision>1</cp:revision>
  <dcterms:created xsi:type="dcterms:W3CDTF">2022-07-01T21:09:04Z</dcterms:created>
  <dcterms:modified xsi:type="dcterms:W3CDTF">2022-07-01T22:18:12Z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