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5" r:id="rId1"/>
  </p:sldMasterIdLst>
  <p:notesMasterIdLst>
    <p:notesMasterId r:id="rId10"/>
  </p:notesMasterIdLst>
  <p:sldIdLst>
    <p:sldId id="256" r:id="rId2"/>
    <p:sldId id="259" r:id="rId3"/>
    <p:sldId id="257" r:id="rId4"/>
    <p:sldId id="258" r:id="rId5"/>
    <p:sldId id="260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598F"/>
    <a:srgbClr val="FFBE58"/>
    <a:srgbClr val="FFCF8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8CFD96-754E-415B-91F1-76D4A6FDF36F}" v="183" dt="2024-11-05T09:13:56.4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68050" autoAdjust="0"/>
  </p:normalViewPr>
  <p:slideViewPr>
    <p:cSldViewPr snapToGrid="0">
      <p:cViewPr varScale="1">
        <p:scale>
          <a:sx n="70" d="100"/>
          <a:sy n="70" d="100"/>
        </p:scale>
        <p:origin x="103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lan Foxley (PTHB - Newtown Physio Therapy)" userId="f63ec520-a9b3-40d6-8c7a-a458589cfc56" providerId="ADAL" clId="{A28CFD96-754E-415B-91F1-76D4A6FDF36F}"/>
    <pc:docChg chg="undo custSel modSld">
      <pc:chgData name="Dylan Foxley (PTHB - Newtown Physio Therapy)" userId="f63ec520-a9b3-40d6-8c7a-a458589cfc56" providerId="ADAL" clId="{A28CFD96-754E-415B-91F1-76D4A6FDF36F}" dt="2024-11-05T11:44:50.383" v="1627" actId="1035"/>
      <pc:docMkLst>
        <pc:docMk/>
      </pc:docMkLst>
      <pc:sldChg chg="addSp delSp modSp mod setBg delDesignElem">
        <pc:chgData name="Dylan Foxley (PTHB - Newtown Physio Therapy)" userId="f63ec520-a9b3-40d6-8c7a-a458589cfc56" providerId="ADAL" clId="{A28CFD96-754E-415B-91F1-76D4A6FDF36F}" dt="2024-11-05T09:15:58.653" v="229" actId="14100"/>
        <pc:sldMkLst>
          <pc:docMk/>
          <pc:sldMk cId="4117303857" sldId="256"/>
        </pc:sldMkLst>
        <pc:spChg chg="add del mod">
          <ac:chgData name="Dylan Foxley (PTHB - Newtown Physio Therapy)" userId="f63ec520-a9b3-40d6-8c7a-a458589cfc56" providerId="ADAL" clId="{A28CFD96-754E-415B-91F1-76D4A6FDF36F}" dt="2024-11-05T09:13:39.022" v="203"/>
          <ac:spMkLst>
            <pc:docMk/>
            <pc:sldMk cId="4117303857" sldId="256"/>
            <ac:spMk id="2" creationId="{3DC7AC44-B415-0960-47CE-A2264CA38571}"/>
          </ac:spMkLst>
        </pc:spChg>
        <pc:spChg chg="add mod">
          <ac:chgData name="Dylan Foxley (PTHB - Newtown Physio Therapy)" userId="f63ec520-a9b3-40d6-8c7a-a458589cfc56" providerId="ADAL" clId="{A28CFD96-754E-415B-91F1-76D4A6FDF36F}" dt="2024-11-05T09:14:41.208" v="222" actId="14100"/>
          <ac:spMkLst>
            <pc:docMk/>
            <pc:sldMk cId="4117303857" sldId="256"/>
            <ac:spMk id="3" creationId="{37162162-C240-AC77-6F50-3DE1F7B11DEA}"/>
          </ac:spMkLst>
        </pc:spChg>
        <pc:spChg chg="mod">
          <ac:chgData name="Dylan Foxley (PTHB - Newtown Physio Therapy)" userId="f63ec520-a9b3-40d6-8c7a-a458589cfc56" providerId="ADAL" clId="{A28CFD96-754E-415B-91F1-76D4A6FDF36F}" dt="2024-11-05T09:15:58.653" v="229" actId="14100"/>
          <ac:spMkLst>
            <pc:docMk/>
            <pc:sldMk cId="4117303857" sldId="256"/>
            <ac:spMk id="6" creationId="{FA28FC03-95F6-97EC-ABCB-950189F83FFB}"/>
          </ac:spMkLst>
        </pc:spChg>
        <pc:spChg chg="add del">
          <ac:chgData name="Dylan Foxley (PTHB - Newtown Physio Therapy)" userId="f63ec520-a9b3-40d6-8c7a-a458589cfc56" providerId="ADAL" clId="{A28CFD96-754E-415B-91F1-76D4A6FDF36F}" dt="2024-10-29T15:12:03.243" v="51"/>
          <ac:spMkLst>
            <pc:docMk/>
            <pc:sldMk cId="4117303857" sldId="256"/>
            <ac:spMk id="8" creationId="{9200DA9A-C650-4C85-93DE-F8BFB97880AA}"/>
          </ac:spMkLst>
        </pc:spChg>
        <pc:spChg chg="add del">
          <ac:chgData name="Dylan Foxley (PTHB - Newtown Physio Therapy)" userId="f63ec520-a9b3-40d6-8c7a-a458589cfc56" providerId="ADAL" clId="{A28CFD96-754E-415B-91F1-76D4A6FDF36F}" dt="2024-10-29T15:12:03.243" v="51"/>
          <ac:spMkLst>
            <pc:docMk/>
            <pc:sldMk cId="4117303857" sldId="256"/>
            <ac:spMk id="9" creationId="{D8A2D167-807B-4285-BF5A-BE1660FA27F5}"/>
          </ac:spMkLst>
        </pc:spChg>
        <pc:spChg chg="add del">
          <ac:chgData name="Dylan Foxley (PTHB - Newtown Physio Therapy)" userId="f63ec520-a9b3-40d6-8c7a-a458589cfc56" providerId="ADAL" clId="{A28CFD96-754E-415B-91F1-76D4A6FDF36F}" dt="2024-10-29T15:12:03.243" v="51"/>
          <ac:spMkLst>
            <pc:docMk/>
            <pc:sldMk cId="4117303857" sldId="256"/>
            <ac:spMk id="10" creationId="{83B96611-4BCB-4210-9437-6F78615AB780}"/>
          </ac:spMkLst>
        </pc:spChg>
        <pc:spChg chg="add del">
          <ac:chgData name="Dylan Foxley (PTHB - Newtown Physio Therapy)" userId="f63ec520-a9b3-40d6-8c7a-a458589cfc56" providerId="ADAL" clId="{A28CFD96-754E-415B-91F1-76D4A6FDF36F}" dt="2024-10-29T15:10:50.976" v="48"/>
          <ac:spMkLst>
            <pc:docMk/>
            <pc:sldMk cId="4117303857" sldId="256"/>
            <ac:spMk id="11" creationId="{1511F85B-5967-428B-BE8B-819A79813D92}"/>
          </ac:spMkLst>
        </pc:spChg>
        <pc:spChg chg="add del">
          <ac:chgData name="Dylan Foxley (PTHB - Newtown Physio Therapy)" userId="f63ec520-a9b3-40d6-8c7a-a458589cfc56" providerId="ADAL" clId="{A28CFD96-754E-415B-91F1-76D4A6FDF36F}" dt="2024-10-29T15:10:50.976" v="48"/>
          <ac:spMkLst>
            <pc:docMk/>
            <pc:sldMk cId="4117303857" sldId="256"/>
            <ac:spMk id="13" creationId="{28DA8D05-CF65-4382-8BF4-2A08754DB5F0}"/>
          </ac:spMkLst>
        </pc:spChg>
        <pc:grpChg chg="add del">
          <ac:chgData name="Dylan Foxley (PTHB - Newtown Physio Therapy)" userId="f63ec520-a9b3-40d6-8c7a-a458589cfc56" providerId="ADAL" clId="{A28CFD96-754E-415B-91F1-76D4A6FDF36F}" dt="2024-10-29T15:10:50.976" v="48"/>
          <ac:grpSpMkLst>
            <pc:docMk/>
            <pc:sldMk cId="4117303857" sldId="256"/>
            <ac:grpSpMk id="15" creationId="{E0C6252F-9468-4CFE-8A28-0DFE703FB7BC}"/>
          </ac:grpSpMkLst>
        </pc:grpChg>
        <pc:picChg chg="mod ord">
          <ac:chgData name="Dylan Foxley (PTHB - Newtown Physio Therapy)" userId="f63ec520-a9b3-40d6-8c7a-a458589cfc56" providerId="ADAL" clId="{A28CFD96-754E-415B-91F1-76D4A6FDF36F}" dt="2024-10-29T15:11:47.824" v="49" actId="26606"/>
          <ac:picMkLst>
            <pc:docMk/>
            <pc:sldMk cId="4117303857" sldId="256"/>
            <ac:picMk id="5" creationId="{ED5B703F-9851-9DFA-0D46-780F96F11DBA}"/>
          </ac:picMkLst>
        </pc:picChg>
      </pc:sldChg>
      <pc:sldChg chg="addSp delSp delDesignElem">
        <pc:chgData name="Dylan Foxley (PTHB - Newtown Physio Therapy)" userId="f63ec520-a9b3-40d6-8c7a-a458589cfc56" providerId="ADAL" clId="{A28CFD96-754E-415B-91F1-76D4A6FDF36F}" dt="2024-10-29T15:10:50.976" v="48"/>
        <pc:sldMkLst>
          <pc:docMk/>
          <pc:sldMk cId="1758322002" sldId="257"/>
        </pc:sldMkLst>
        <pc:spChg chg="add del">
          <ac:chgData name="Dylan Foxley (PTHB - Newtown Physio Therapy)" userId="f63ec520-a9b3-40d6-8c7a-a458589cfc56" providerId="ADAL" clId="{A28CFD96-754E-415B-91F1-76D4A6FDF36F}" dt="2024-10-29T15:10:50.976" v="48"/>
          <ac:spMkLst>
            <pc:docMk/>
            <pc:sldMk cId="1758322002" sldId="257"/>
            <ac:spMk id="15" creationId="{01E688E0-C729-4E49-9E7B-4697607DBE19}"/>
          </ac:spMkLst>
        </pc:spChg>
        <pc:grpChg chg="add del">
          <ac:chgData name="Dylan Foxley (PTHB - Newtown Physio Therapy)" userId="f63ec520-a9b3-40d6-8c7a-a458589cfc56" providerId="ADAL" clId="{A28CFD96-754E-415B-91F1-76D4A6FDF36F}" dt="2024-10-29T15:10:50.976" v="48"/>
          <ac:grpSpMkLst>
            <pc:docMk/>
            <pc:sldMk cId="1758322002" sldId="257"/>
            <ac:grpSpMk id="17" creationId="{AAD89D74-79DD-4BE2-AA8C-8672382F2520}"/>
          </ac:grpSpMkLst>
        </pc:grpChg>
      </pc:sldChg>
      <pc:sldChg chg="addSp delSp delDesignElem">
        <pc:chgData name="Dylan Foxley (PTHB - Newtown Physio Therapy)" userId="f63ec520-a9b3-40d6-8c7a-a458589cfc56" providerId="ADAL" clId="{A28CFD96-754E-415B-91F1-76D4A6FDF36F}" dt="2024-10-29T15:10:50.976" v="48"/>
        <pc:sldMkLst>
          <pc:docMk/>
          <pc:sldMk cId="3685456129" sldId="258"/>
        </pc:sldMkLst>
        <pc:spChg chg="add del">
          <ac:chgData name="Dylan Foxley (PTHB - Newtown Physio Therapy)" userId="f63ec520-a9b3-40d6-8c7a-a458589cfc56" providerId="ADAL" clId="{A28CFD96-754E-415B-91F1-76D4A6FDF36F}" dt="2024-10-29T15:10:50.976" v="48"/>
          <ac:spMkLst>
            <pc:docMk/>
            <pc:sldMk cId="3685456129" sldId="258"/>
            <ac:spMk id="15" creationId="{01E688E0-C729-4E49-9E7B-4697607DBE19}"/>
          </ac:spMkLst>
        </pc:spChg>
        <pc:grpChg chg="add del">
          <ac:chgData name="Dylan Foxley (PTHB - Newtown Physio Therapy)" userId="f63ec520-a9b3-40d6-8c7a-a458589cfc56" providerId="ADAL" clId="{A28CFD96-754E-415B-91F1-76D4A6FDF36F}" dt="2024-10-29T15:10:50.976" v="48"/>
          <ac:grpSpMkLst>
            <pc:docMk/>
            <pc:sldMk cId="3685456129" sldId="258"/>
            <ac:grpSpMk id="17" creationId="{AAD89D74-79DD-4BE2-AA8C-8672382F2520}"/>
          </ac:grpSpMkLst>
        </pc:grpChg>
      </pc:sldChg>
      <pc:sldChg chg="modSp setBg">
        <pc:chgData name="Dylan Foxley (PTHB - Newtown Physio Therapy)" userId="f63ec520-a9b3-40d6-8c7a-a458589cfc56" providerId="ADAL" clId="{A28CFD96-754E-415B-91F1-76D4A6FDF36F}" dt="2024-11-05T11:38:21.310" v="1626" actId="1035"/>
        <pc:sldMkLst>
          <pc:docMk/>
          <pc:sldMk cId="2256886428" sldId="259"/>
        </pc:sldMkLst>
        <pc:picChg chg="mod">
          <ac:chgData name="Dylan Foxley (PTHB - Newtown Physio Therapy)" userId="f63ec520-a9b3-40d6-8c7a-a458589cfc56" providerId="ADAL" clId="{A28CFD96-754E-415B-91F1-76D4A6FDF36F}" dt="2024-11-05T11:38:21.310" v="1626" actId="1035"/>
          <ac:picMkLst>
            <pc:docMk/>
            <pc:sldMk cId="2256886428" sldId="259"/>
            <ac:picMk id="4" creationId="{55DCDCA5-0276-7E34-79B2-2F86A5D3DF83}"/>
          </ac:picMkLst>
        </pc:picChg>
      </pc:sldChg>
      <pc:sldChg chg="addSp delSp modSp mod addAnim delAnim modAnim delDesignElem">
        <pc:chgData name="Dylan Foxley (PTHB - Newtown Physio Therapy)" userId="f63ec520-a9b3-40d6-8c7a-a458589cfc56" providerId="ADAL" clId="{A28CFD96-754E-415B-91F1-76D4A6FDF36F}" dt="2024-11-05T10:58:49.616" v="1624" actId="20577"/>
        <pc:sldMkLst>
          <pc:docMk/>
          <pc:sldMk cId="2637995075" sldId="260"/>
        </pc:sldMkLst>
        <pc:spChg chg="add del mod">
          <ac:chgData name="Dylan Foxley (PTHB - Newtown Physio Therapy)" userId="f63ec520-a9b3-40d6-8c7a-a458589cfc56" providerId="ADAL" clId="{A28CFD96-754E-415B-91F1-76D4A6FDF36F}" dt="2024-11-05T09:45:02.865" v="841"/>
          <ac:spMkLst>
            <pc:docMk/>
            <pc:sldMk cId="2637995075" sldId="260"/>
            <ac:spMk id="5" creationId="{AFAC0BF5-D61C-FAAC-7EEA-0E31688E598F}"/>
          </ac:spMkLst>
        </pc:spChg>
        <pc:spChg chg="del mod">
          <ac:chgData name="Dylan Foxley (PTHB - Newtown Physio Therapy)" userId="f63ec520-a9b3-40d6-8c7a-a458589cfc56" providerId="ADAL" clId="{A28CFD96-754E-415B-91F1-76D4A6FDF36F}" dt="2024-11-05T09:28:50.910" v="298" actId="478"/>
          <ac:spMkLst>
            <pc:docMk/>
            <pc:sldMk cId="2637995075" sldId="260"/>
            <ac:spMk id="13" creationId="{7FCD6AE7-D681-F19F-0356-1B9E3203F0E8}"/>
          </ac:spMkLst>
        </pc:spChg>
        <pc:spChg chg="del mod">
          <ac:chgData name="Dylan Foxley (PTHB - Newtown Physio Therapy)" userId="f63ec520-a9b3-40d6-8c7a-a458589cfc56" providerId="ADAL" clId="{A28CFD96-754E-415B-91F1-76D4A6FDF36F}" dt="2024-11-05T09:28:50.910" v="300"/>
          <ac:spMkLst>
            <pc:docMk/>
            <pc:sldMk cId="2637995075" sldId="260"/>
            <ac:spMk id="14" creationId="{B20023C3-02D5-B950-72A1-98E28B34B3D4}"/>
          </ac:spMkLst>
        </pc:spChg>
        <pc:spChg chg="add del">
          <ac:chgData name="Dylan Foxley (PTHB - Newtown Physio Therapy)" userId="f63ec520-a9b3-40d6-8c7a-a458589cfc56" providerId="ADAL" clId="{A28CFD96-754E-415B-91F1-76D4A6FDF36F}" dt="2024-10-29T15:10:50.976" v="48"/>
          <ac:spMkLst>
            <pc:docMk/>
            <pc:sldMk cId="2637995075" sldId="260"/>
            <ac:spMk id="15" creationId="{01E688E0-C729-4E49-9E7B-4697607DBE19}"/>
          </ac:spMkLst>
        </pc:spChg>
        <pc:spChg chg="del mod">
          <ac:chgData name="Dylan Foxley (PTHB - Newtown Physio Therapy)" userId="f63ec520-a9b3-40d6-8c7a-a458589cfc56" providerId="ADAL" clId="{A28CFD96-754E-415B-91F1-76D4A6FDF36F}" dt="2024-11-05T09:45:02.865" v="839"/>
          <ac:spMkLst>
            <pc:docMk/>
            <pc:sldMk cId="2637995075" sldId="260"/>
            <ac:spMk id="16" creationId="{7F501BA6-7890-A30C-4C64-A87EAFCD41B2}"/>
          </ac:spMkLst>
        </pc:spChg>
        <pc:spChg chg="del mod">
          <ac:chgData name="Dylan Foxley (PTHB - Newtown Physio Therapy)" userId="f63ec520-a9b3-40d6-8c7a-a458589cfc56" providerId="ADAL" clId="{A28CFD96-754E-415B-91F1-76D4A6FDF36F}" dt="2024-11-05T09:45:02.865" v="835" actId="478"/>
          <ac:spMkLst>
            <pc:docMk/>
            <pc:sldMk cId="2637995075" sldId="260"/>
            <ac:spMk id="23" creationId="{30E95F6F-1431-B411-A24E-389DFE33FC79}"/>
          </ac:spMkLst>
        </pc:spChg>
        <pc:spChg chg="del mod">
          <ac:chgData name="Dylan Foxley (PTHB - Newtown Physio Therapy)" userId="f63ec520-a9b3-40d6-8c7a-a458589cfc56" providerId="ADAL" clId="{A28CFD96-754E-415B-91F1-76D4A6FDF36F}" dt="2024-11-05T09:45:02.865" v="837"/>
          <ac:spMkLst>
            <pc:docMk/>
            <pc:sldMk cId="2637995075" sldId="260"/>
            <ac:spMk id="25" creationId="{B899D01B-92A3-F285-C89F-47E493187C5F}"/>
          </ac:spMkLst>
        </pc:spChg>
        <pc:spChg chg="mod">
          <ac:chgData name="Dylan Foxley (PTHB - Newtown Physio Therapy)" userId="f63ec520-a9b3-40d6-8c7a-a458589cfc56" providerId="ADAL" clId="{A28CFD96-754E-415B-91F1-76D4A6FDF36F}" dt="2024-11-05T10:58:46.902" v="1623" actId="20577"/>
          <ac:spMkLst>
            <pc:docMk/>
            <pc:sldMk cId="2637995075" sldId="260"/>
            <ac:spMk id="26" creationId="{D0AAB35B-AC0A-AB4D-1D79-F71C935DAA5D}"/>
          </ac:spMkLst>
        </pc:spChg>
        <pc:spChg chg="del mod">
          <ac:chgData name="Dylan Foxley (PTHB - Newtown Physio Therapy)" userId="f63ec520-a9b3-40d6-8c7a-a458589cfc56" providerId="ADAL" clId="{A28CFD96-754E-415B-91F1-76D4A6FDF36F}" dt="2024-11-05T09:32:22.489" v="435"/>
          <ac:spMkLst>
            <pc:docMk/>
            <pc:sldMk cId="2637995075" sldId="260"/>
            <ac:spMk id="27" creationId="{7E6D9CC7-A4DC-6E27-3058-7558A061A7A0}"/>
          </ac:spMkLst>
        </pc:spChg>
        <pc:spChg chg="mod">
          <ac:chgData name="Dylan Foxley (PTHB - Newtown Physio Therapy)" userId="f63ec520-a9b3-40d6-8c7a-a458589cfc56" providerId="ADAL" clId="{A28CFD96-754E-415B-91F1-76D4A6FDF36F}" dt="2024-11-05T10:58:49.616" v="1624" actId="20577"/>
          <ac:spMkLst>
            <pc:docMk/>
            <pc:sldMk cId="2637995075" sldId="260"/>
            <ac:spMk id="28" creationId="{E27BB9C1-10B2-4A2D-76C3-7FCEF2F53DA7}"/>
          </ac:spMkLst>
        </pc:spChg>
        <pc:spChg chg="mod">
          <ac:chgData name="Dylan Foxley (PTHB - Newtown Physio Therapy)" userId="f63ec520-a9b3-40d6-8c7a-a458589cfc56" providerId="ADAL" clId="{A28CFD96-754E-415B-91F1-76D4A6FDF36F}" dt="2024-11-05T09:49:07.055" v="1102" actId="20577"/>
          <ac:spMkLst>
            <pc:docMk/>
            <pc:sldMk cId="2637995075" sldId="260"/>
            <ac:spMk id="29" creationId="{C0CB4009-F606-86F9-AE79-70EB176CB0D0}"/>
          </ac:spMkLst>
        </pc:spChg>
        <pc:spChg chg="add del mod">
          <ac:chgData name="Dylan Foxley (PTHB - Newtown Physio Therapy)" userId="f63ec520-a9b3-40d6-8c7a-a458589cfc56" providerId="ADAL" clId="{A28CFD96-754E-415B-91F1-76D4A6FDF36F}" dt="2024-11-05T09:48:40.187" v="1101" actId="20577"/>
          <ac:spMkLst>
            <pc:docMk/>
            <pc:sldMk cId="2637995075" sldId="260"/>
            <ac:spMk id="31" creationId="{B4E308F4-45C0-9A34-4693-DD65CB19F6BD}"/>
          </ac:spMkLst>
        </pc:spChg>
        <pc:spChg chg="mod">
          <ac:chgData name="Dylan Foxley (PTHB - Newtown Physio Therapy)" userId="f63ec520-a9b3-40d6-8c7a-a458589cfc56" providerId="ADAL" clId="{A28CFD96-754E-415B-91F1-76D4A6FDF36F}" dt="2024-11-05T09:53:26.130" v="1227" actId="20577"/>
          <ac:spMkLst>
            <pc:docMk/>
            <pc:sldMk cId="2637995075" sldId="260"/>
            <ac:spMk id="32" creationId="{21E24440-ADED-1000-E7D2-0531EAE0DAE7}"/>
          </ac:spMkLst>
        </pc:spChg>
        <pc:spChg chg="del mod">
          <ac:chgData name="Dylan Foxley (PTHB - Newtown Physio Therapy)" userId="f63ec520-a9b3-40d6-8c7a-a458589cfc56" providerId="ADAL" clId="{A28CFD96-754E-415B-91F1-76D4A6FDF36F}" dt="2024-11-05T09:50:17.765" v="1106" actId="478"/>
          <ac:spMkLst>
            <pc:docMk/>
            <pc:sldMk cId="2637995075" sldId="260"/>
            <ac:spMk id="33" creationId="{4851488C-9F8E-6527-B14C-4A67AD2D4E1E}"/>
          </ac:spMkLst>
        </pc:spChg>
        <pc:grpChg chg="add del">
          <ac:chgData name="Dylan Foxley (PTHB - Newtown Physio Therapy)" userId="f63ec520-a9b3-40d6-8c7a-a458589cfc56" providerId="ADAL" clId="{A28CFD96-754E-415B-91F1-76D4A6FDF36F}" dt="2024-10-29T15:10:50.976" v="48"/>
          <ac:grpSpMkLst>
            <pc:docMk/>
            <pc:sldMk cId="2637995075" sldId="260"/>
            <ac:grpSpMk id="17" creationId="{AAD89D74-79DD-4BE2-AA8C-8672382F2520}"/>
          </ac:grpSpMkLst>
        </pc:grpChg>
      </pc:sldChg>
      <pc:sldChg chg="addSp modSp mod setBg">
        <pc:chgData name="Dylan Foxley (PTHB - Newtown Physio Therapy)" userId="f63ec520-a9b3-40d6-8c7a-a458589cfc56" providerId="ADAL" clId="{A28CFD96-754E-415B-91F1-76D4A6FDF36F}" dt="2024-11-05T11:44:50.383" v="1627" actId="1035"/>
        <pc:sldMkLst>
          <pc:docMk/>
          <pc:sldMk cId="2184475483" sldId="261"/>
        </pc:sldMkLst>
        <pc:spChg chg="mod">
          <ac:chgData name="Dylan Foxley (PTHB - Newtown Physio Therapy)" userId="f63ec520-a9b3-40d6-8c7a-a458589cfc56" providerId="ADAL" clId="{A28CFD96-754E-415B-91F1-76D4A6FDF36F}" dt="2024-11-05T10:16:44.479" v="1308" actId="20577"/>
          <ac:spMkLst>
            <pc:docMk/>
            <pc:sldMk cId="2184475483" sldId="261"/>
            <ac:spMk id="3" creationId="{DCF6258D-6A9F-8154-519D-B7DBFB881FB5}"/>
          </ac:spMkLst>
        </pc:spChg>
        <pc:spChg chg="add mod">
          <ac:chgData name="Dylan Foxley (PTHB - Newtown Physio Therapy)" userId="f63ec520-a9b3-40d6-8c7a-a458589cfc56" providerId="ADAL" clId="{A28CFD96-754E-415B-91F1-76D4A6FDF36F}" dt="2024-11-05T10:56:03.694" v="1622"/>
          <ac:spMkLst>
            <pc:docMk/>
            <pc:sldMk cId="2184475483" sldId="261"/>
            <ac:spMk id="5" creationId="{DBBCFFEB-9D4C-C633-02AB-1D0AD7EBA180}"/>
          </ac:spMkLst>
        </pc:spChg>
        <pc:spChg chg="mod">
          <ac:chgData name="Dylan Foxley (PTHB - Newtown Physio Therapy)" userId="f63ec520-a9b3-40d6-8c7a-a458589cfc56" providerId="ADAL" clId="{A28CFD96-754E-415B-91F1-76D4A6FDF36F}" dt="2024-11-05T10:17:00.640" v="1317" actId="20577"/>
          <ac:spMkLst>
            <pc:docMk/>
            <pc:sldMk cId="2184475483" sldId="261"/>
            <ac:spMk id="6" creationId="{5763445C-E43C-A437-50BC-A724BA0A7EB7}"/>
          </ac:spMkLst>
        </pc:spChg>
        <pc:picChg chg="mod">
          <ac:chgData name="Dylan Foxley (PTHB - Newtown Physio Therapy)" userId="f63ec520-a9b3-40d6-8c7a-a458589cfc56" providerId="ADAL" clId="{A28CFD96-754E-415B-91F1-76D4A6FDF36F}" dt="2024-11-05T11:44:50.383" v="1627" actId="1035"/>
          <ac:picMkLst>
            <pc:docMk/>
            <pc:sldMk cId="2184475483" sldId="261"/>
            <ac:picMk id="4" creationId="{6CA52DFB-DAAB-CC93-9514-625C6678F970}"/>
          </ac:picMkLst>
        </pc:picChg>
      </pc:sldChg>
      <pc:sldChg chg="addSp delSp delDesignElem">
        <pc:chgData name="Dylan Foxley (PTHB - Newtown Physio Therapy)" userId="f63ec520-a9b3-40d6-8c7a-a458589cfc56" providerId="ADAL" clId="{A28CFD96-754E-415B-91F1-76D4A6FDF36F}" dt="2024-10-29T15:10:50.976" v="48"/>
        <pc:sldMkLst>
          <pc:docMk/>
          <pc:sldMk cId="3736732560" sldId="262"/>
        </pc:sldMkLst>
        <pc:spChg chg="add del">
          <ac:chgData name="Dylan Foxley (PTHB - Newtown Physio Therapy)" userId="f63ec520-a9b3-40d6-8c7a-a458589cfc56" providerId="ADAL" clId="{A28CFD96-754E-415B-91F1-76D4A6FDF36F}" dt="2024-10-29T15:10:50.976" v="48"/>
          <ac:spMkLst>
            <pc:docMk/>
            <pc:sldMk cId="3736732560" sldId="262"/>
            <ac:spMk id="15" creationId="{01E688E0-C729-4E49-9E7B-4697607DBE19}"/>
          </ac:spMkLst>
        </pc:spChg>
        <pc:grpChg chg="add del">
          <ac:chgData name="Dylan Foxley (PTHB - Newtown Physio Therapy)" userId="f63ec520-a9b3-40d6-8c7a-a458589cfc56" providerId="ADAL" clId="{A28CFD96-754E-415B-91F1-76D4A6FDF36F}" dt="2024-10-29T15:10:50.976" v="48"/>
          <ac:grpSpMkLst>
            <pc:docMk/>
            <pc:sldMk cId="3736732560" sldId="262"/>
            <ac:grpSpMk id="17" creationId="{AAD89D74-79DD-4BE2-AA8C-8672382F2520}"/>
          </ac:grpSpMkLst>
        </pc:grpChg>
      </pc:sldChg>
      <pc:sldChg chg="addSp delSp modSp mod delDesignElem">
        <pc:chgData name="Dylan Foxley (PTHB - Newtown Physio Therapy)" userId="f63ec520-a9b3-40d6-8c7a-a458589cfc56" providerId="ADAL" clId="{A28CFD96-754E-415B-91F1-76D4A6FDF36F}" dt="2024-11-05T10:42:48.983" v="1473" actId="255"/>
        <pc:sldMkLst>
          <pc:docMk/>
          <pc:sldMk cId="3447681726" sldId="263"/>
        </pc:sldMkLst>
        <pc:spChg chg="mod">
          <ac:chgData name="Dylan Foxley (PTHB - Newtown Physio Therapy)" userId="f63ec520-a9b3-40d6-8c7a-a458589cfc56" providerId="ADAL" clId="{A28CFD96-754E-415B-91F1-76D4A6FDF36F}" dt="2024-11-05T10:01:19.424" v="1292" actId="20577"/>
          <ac:spMkLst>
            <pc:docMk/>
            <pc:sldMk cId="3447681726" sldId="263"/>
            <ac:spMk id="2" creationId="{1716BBFD-F113-400A-D625-8141662FF023}"/>
          </ac:spMkLst>
        </pc:spChg>
        <pc:spChg chg="add mod">
          <ac:chgData name="Dylan Foxley (PTHB - Newtown Physio Therapy)" userId="f63ec520-a9b3-40d6-8c7a-a458589cfc56" providerId="ADAL" clId="{A28CFD96-754E-415B-91F1-76D4A6FDF36F}" dt="2024-11-05T10:42:48.983" v="1473" actId="255"/>
          <ac:spMkLst>
            <pc:docMk/>
            <pc:sldMk cId="3447681726" sldId="263"/>
            <ac:spMk id="3" creationId="{E375A0DA-6DBE-A535-8680-BB86733C1A75}"/>
          </ac:spMkLst>
        </pc:spChg>
        <pc:spChg chg="add del">
          <ac:chgData name="Dylan Foxley (PTHB - Newtown Physio Therapy)" userId="f63ec520-a9b3-40d6-8c7a-a458589cfc56" providerId="ADAL" clId="{A28CFD96-754E-415B-91F1-76D4A6FDF36F}" dt="2024-10-29T15:10:50.976" v="48"/>
          <ac:spMkLst>
            <pc:docMk/>
            <pc:sldMk cId="3447681726" sldId="263"/>
            <ac:spMk id="15" creationId="{01E688E0-C729-4E49-9E7B-4697607DBE19}"/>
          </ac:spMkLst>
        </pc:spChg>
        <pc:grpChg chg="add del">
          <ac:chgData name="Dylan Foxley (PTHB - Newtown Physio Therapy)" userId="f63ec520-a9b3-40d6-8c7a-a458589cfc56" providerId="ADAL" clId="{A28CFD96-754E-415B-91F1-76D4A6FDF36F}" dt="2024-10-29T15:10:50.976" v="48"/>
          <ac:grpSpMkLst>
            <pc:docMk/>
            <pc:sldMk cId="3447681726" sldId="263"/>
            <ac:grpSpMk id="17" creationId="{AAD89D74-79DD-4BE2-AA8C-8672382F2520}"/>
          </ac:grpSpMkLst>
        </pc:gr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BC534C-942A-4CAF-AC30-B395D45454D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129759-CE86-40C1-BA1A-BEF7F287C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167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1309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609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9460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724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43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18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210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565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430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913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998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018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52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649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573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021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538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258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5386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2827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171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889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231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8400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818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E7CE6AB-0D36-4ECC-AC78-39905BA9C757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0364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6" r:id="rId1"/>
    <p:sldLayoutId id="2147483847" r:id="rId2"/>
    <p:sldLayoutId id="2147483848" r:id="rId3"/>
    <p:sldLayoutId id="2147483849" r:id="rId4"/>
    <p:sldLayoutId id="2147483850" r:id="rId5"/>
    <p:sldLayoutId id="2147483851" r:id="rId6"/>
    <p:sldLayoutId id="2147483852" r:id="rId7"/>
    <p:sldLayoutId id="2147483853" r:id="rId8"/>
    <p:sldLayoutId id="2147483854" r:id="rId9"/>
    <p:sldLayoutId id="2147483855" r:id="rId10"/>
    <p:sldLayoutId id="2147483856" r:id="rId11"/>
    <p:sldLayoutId id="2147483857" r:id="rId12"/>
    <p:sldLayoutId id="2147483858" r:id="rId13"/>
    <p:sldLayoutId id="2147483859" r:id="rId14"/>
    <p:sldLayoutId id="2147483860" r:id="rId15"/>
    <p:sldLayoutId id="2147483861" r:id="rId16"/>
    <p:sldLayoutId id="214748386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hyperlink" Target="https://www.google.co.uk/books/edition/Napoleon_Hill_s_Self_Confidence_Formula/U00TEAAAQBAJ?hl=en&amp;gbpv=1&amp;dq=napoleon+hill+self+confidence+formula&amp;pg=PT14&amp;printsec=frontcover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kingsfund.org.uk/sites/default/files/Case-Management-paper-The-Kings-Fund-Paper-November-2011_0.pdf" TargetMode="External"/><Relationship Id="rId5" Type="http://schemas.openxmlformats.org/officeDocument/2006/relationships/hyperlink" Target="https://doi.org/10.1002/msc.17" TargetMode="External"/><Relationship Id="rId4" Type="http://schemas.openxmlformats.org/officeDocument/2006/relationships/hyperlink" Target="https://www.leadershipacademy.nhs.uk/wp-content/uploads/2014/11/Leadership-Framework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A28FC03-95F6-97EC-ABCB-950189F83FFB}"/>
              </a:ext>
            </a:extLst>
          </p:cNvPr>
          <p:cNvSpPr txBox="1"/>
          <p:nvPr/>
        </p:nvSpPr>
        <p:spPr>
          <a:xfrm>
            <a:off x="7697337" y="1828800"/>
            <a:ext cx="3846964" cy="22518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cap="all" dirty="0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 Leadership skills of THE Assistant Therapy Practitioner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5B703F-9851-9DFA-0D46-780F96F11D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666"/>
          <a:stretch/>
        </p:blipFill>
        <p:spPr>
          <a:xfrm>
            <a:off x="643854" y="1665156"/>
            <a:ext cx="6270662" cy="3527222"/>
          </a:xfrm>
          <a:prstGeom prst="rect">
            <a:avLst/>
          </a:prstGeom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7162162-C240-AC77-6F50-3DE1F7B11DEA}"/>
              </a:ext>
            </a:extLst>
          </p:cNvPr>
          <p:cNvSpPr txBox="1"/>
          <p:nvPr/>
        </p:nvSpPr>
        <p:spPr>
          <a:xfrm>
            <a:off x="8311487" y="5192378"/>
            <a:ext cx="2866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BY DYLAN FOXLEY</a:t>
            </a:r>
          </a:p>
        </p:txBody>
      </p:sp>
    </p:spTree>
    <p:extLst>
      <p:ext uri="{BB962C8B-B14F-4D97-AF65-F5344CB8AC3E}">
        <p14:creationId xmlns:p14="http://schemas.microsoft.com/office/powerpoint/2010/main" val="4117303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NHS Leadership Framework (2011) | Download Scientific Diagram">
            <a:extLst>
              <a:ext uri="{FF2B5EF4-FFF2-40B4-BE49-F238E27FC236}">
                <a16:creationId xmlns:a16="http://schemas.microsoft.com/office/drawing/2014/main" id="{55DCDCA5-0276-7E34-79B2-2F86A5D3DF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00" y="898301"/>
            <a:ext cx="8428255" cy="5731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F01B670-04FC-2629-B6F3-02E96786C8B5}"/>
              </a:ext>
            </a:extLst>
          </p:cNvPr>
          <p:cNvSpPr txBox="1">
            <a:spLocks/>
          </p:cNvSpPr>
          <p:nvPr/>
        </p:nvSpPr>
        <p:spPr>
          <a:xfrm>
            <a:off x="177800" y="186986"/>
            <a:ext cx="9513898" cy="80010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The </a:t>
            </a:r>
            <a:r>
              <a:rPr lang="en-GB" b="1" dirty="0" err="1"/>
              <a:t>nhs</a:t>
            </a:r>
            <a:r>
              <a:rPr lang="en-GB" b="1" dirty="0"/>
              <a:t> leadership framework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E3B40A-3365-D51D-6DF9-3A643FA3FFE3}"/>
              </a:ext>
            </a:extLst>
          </p:cNvPr>
          <p:cNvSpPr txBox="1"/>
          <p:nvPr/>
        </p:nvSpPr>
        <p:spPr>
          <a:xfrm>
            <a:off x="106680" y="6394015"/>
            <a:ext cx="3601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07598F"/>
                </a:solidFill>
              </a:rPr>
              <a:t>(National Health Service, 2011)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94FE8A-975A-285A-C01C-4804D9057325}"/>
              </a:ext>
            </a:extLst>
          </p:cNvPr>
          <p:cNvSpPr txBox="1"/>
          <p:nvPr/>
        </p:nvSpPr>
        <p:spPr>
          <a:xfrm>
            <a:off x="8910320" y="925597"/>
            <a:ext cx="3103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“The Leadership Framework sets out the standard for leadership to which all staff in health and social care should aspire” (NHS, 2011, P6).</a:t>
            </a:r>
          </a:p>
        </p:txBody>
      </p:sp>
    </p:spTree>
    <p:extLst>
      <p:ext uri="{BB962C8B-B14F-4D97-AF65-F5344CB8AC3E}">
        <p14:creationId xmlns:p14="http://schemas.microsoft.com/office/powerpoint/2010/main" val="2256886428"/>
      </p:ext>
    </p:extLst>
  </p:cSld>
  <p:clrMapOvr>
    <a:masterClrMapping/>
  </p:clrMapOvr>
  <p:transition spd="med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16BBFD-F113-400A-D625-8141662FF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33" y="180594"/>
            <a:ext cx="9513898" cy="80010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are leadership skills?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0C2CDC-1BFA-929E-7C6A-803FC094FD6C}"/>
              </a:ext>
            </a:extLst>
          </p:cNvPr>
          <p:cNvSpPr txBox="1"/>
          <p:nvPr/>
        </p:nvSpPr>
        <p:spPr>
          <a:xfrm>
            <a:off x="464840" y="1304567"/>
            <a:ext cx="5834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Effective Communication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5A7011-A515-87AB-A409-01DEEA456F39}"/>
              </a:ext>
            </a:extLst>
          </p:cNvPr>
          <p:cNvSpPr txBox="1"/>
          <p:nvPr/>
        </p:nvSpPr>
        <p:spPr>
          <a:xfrm>
            <a:off x="454081" y="1991946"/>
            <a:ext cx="3578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Flexibility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D3887C-005B-8652-F72F-902C56E52C4A}"/>
              </a:ext>
            </a:extLst>
          </p:cNvPr>
          <p:cNvSpPr txBox="1"/>
          <p:nvPr/>
        </p:nvSpPr>
        <p:spPr>
          <a:xfrm>
            <a:off x="464840" y="2653481"/>
            <a:ext cx="3578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Problem Solving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702A48-B385-F46C-8F24-254B20390E5F}"/>
              </a:ext>
            </a:extLst>
          </p:cNvPr>
          <p:cNvSpPr txBox="1"/>
          <p:nvPr/>
        </p:nvSpPr>
        <p:spPr>
          <a:xfrm>
            <a:off x="464840" y="3271954"/>
            <a:ext cx="82635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Effective Delegation / Working within teams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AC8EDD8-1603-F819-B50E-BC3BEB1D6B01}"/>
              </a:ext>
            </a:extLst>
          </p:cNvPr>
          <p:cNvSpPr txBox="1"/>
          <p:nvPr/>
        </p:nvSpPr>
        <p:spPr>
          <a:xfrm>
            <a:off x="464840" y="3890427"/>
            <a:ext cx="46049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Decision-Making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D605CA-BAC2-DFE5-3610-AE6AA274F955}"/>
              </a:ext>
            </a:extLst>
          </p:cNvPr>
          <p:cNvSpPr txBox="1"/>
          <p:nvPr/>
        </p:nvSpPr>
        <p:spPr>
          <a:xfrm>
            <a:off x="464840" y="4519723"/>
            <a:ext cx="3578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Active Listening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FEC40CD-04A3-A130-4D60-1831B1FC761F}"/>
              </a:ext>
            </a:extLst>
          </p:cNvPr>
          <p:cNvSpPr txBox="1"/>
          <p:nvPr/>
        </p:nvSpPr>
        <p:spPr>
          <a:xfrm>
            <a:off x="464840" y="5182277"/>
            <a:ext cx="8121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Organisation / Managing yourself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928CB87-BF05-6CEB-8BDF-2654E60CD537}"/>
              </a:ext>
            </a:extLst>
          </p:cNvPr>
          <p:cNvSpPr txBox="1"/>
          <p:nvPr/>
        </p:nvSpPr>
        <p:spPr>
          <a:xfrm>
            <a:off x="464840" y="5779878"/>
            <a:ext cx="87860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Building &amp; maintaining relationships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A5A7726-04AA-0B77-A924-A8D4BB7A83A3}"/>
              </a:ext>
            </a:extLst>
          </p:cNvPr>
          <p:cNvSpPr txBox="1"/>
          <p:nvPr/>
        </p:nvSpPr>
        <p:spPr>
          <a:xfrm>
            <a:off x="9762331" y="6551347"/>
            <a:ext cx="3601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(National Health Service, 2011)</a:t>
            </a:r>
          </a:p>
        </p:txBody>
      </p:sp>
    </p:spTree>
    <p:extLst>
      <p:ext uri="{BB962C8B-B14F-4D97-AF65-F5344CB8AC3E}">
        <p14:creationId xmlns:p14="http://schemas.microsoft.com/office/powerpoint/2010/main" val="1758322002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1" grpId="0"/>
      <p:bldP spid="12" grpId="0"/>
      <p:bldP spid="14" grpId="0"/>
      <p:bldP spid="16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16BBFD-F113-400A-D625-8141662FF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33" y="32955"/>
            <a:ext cx="9513898" cy="800101"/>
          </a:xfrm>
        </p:spPr>
        <p:txBody>
          <a:bodyPr>
            <a:noAutofit/>
          </a:bodyPr>
          <a:lstStyle/>
          <a:p>
            <a:r>
              <a:rPr lang="en-GB" sz="3600" b="1" dirty="0"/>
              <a:t>Implications to increasing caseload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6ED57A0-D3C6-45A2-FC70-97D30FBA796D}"/>
              </a:ext>
            </a:extLst>
          </p:cNvPr>
          <p:cNvSpPr txBox="1"/>
          <p:nvPr/>
        </p:nvSpPr>
        <p:spPr>
          <a:xfrm>
            <a:off x="259192" y="1648097"/>
            <a:ext cx="5834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Reduced/Limited Time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82D0CEA-A66E-6796-FE16-2961AA8E3AD3}"/>
              </a:ext>
            </a:extLst>
          </p:cNvPr>
          <p:cNvSpPr txBox="1"/>
          <p:nvPr/>
        </p:nvSpPr>
        <p:spPr>
          <a:xfrm>
            <a:off x="248433" y="2335476"/>
            <a:ext cx="6627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Reactive rather than Proactive Care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344A6C2-956E-BA82-C84E-06890551DA32}"/>
              </a:ext>
            </a:extLst>
          </p:cNvPr>
          <p:cNvSpPr txBox="1"/>
          <p:nvPr/>
        </p:nvSpPr>
        <p:spPr>
          <a:xfrm>
            <a:off x="259192" y="2997011"/>
            <a:ext cx="9634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Not giving time to patients to understand their needs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E5BA96F-0AD4-95CB-F86F-36F076D760E7}"/>
              </a:ext>
            </a:extLst>
          </p:cNvPr>
          <p:cNvSpPr txBox="1"/>
          <p:nvPr/>
        </p:nvSpPr>
        <p:spPr>
          <a:xfrm>
            <a:off x="259192" y="3615484"/>
            <a:ext cx="6443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Not seeing patients as regularly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8871937-0CF3-BE36-4D38-91F3680DE284}"/>
              </a:ext>
            </a:extLst>
          </p:cNvPr>
          <p:cNvSpPr txBox="1"/>
          <p:nvPr/>
        </p:nvSpPr>
        <p:spPr>
          <a:xfrm>
            <a:off x="259192" y="4257927"/>
            <a:ext cx="8648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Rushing case notes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55E66FF-9DF2-6C3E-45B6-9851744EDFCD}"/>
              </a:ext>
            </a:extLst>
          </p:cNvPr>
          <p:cNvSpPr txBox="1"/>
          <p:nvPr/>
        </p:nvSpPr>
        <p:spPr>
          <a:xfrm>
            <a:off x="259192" y="4920481"/>
            <a:ext cx="49504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Increased stress/pressure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5161C2-D7B5-C529-41E7-C944D0B98620}"/>
              </a:ext>
            </a:extLst>
          </p:cNvPr>
          <p:cNvSpPr txBox="1"/>
          <p:nvPr/>
        </p:nvSpPr>
        <p:spPr>
          <a:xfrm>
            <a:off x="8907872" y="6564612"/>
            <a:ext cx="3601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(Ross, S., Curry, N. and Goodwin, N. , 2011)</a:t>
            </a:r>
          </a:p>
        </p:txBody>
      </p:sp>
    </p:spTree>
    <p:extLst>
      <p:ext uri="{BB962C8B-B14F-4D97-AF65-F5344CB8AC3E}">
        <p14:creationId xmlns:p14="http://schemas.microsoft.com/office/powerpoint/2010/main" val="368545612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16BBFD-F113-400A-D625-8141662FF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33" y="32955"/>
            <a:ext cx="9513898" cy="800101"/>
          </a:xfrm>
        </p:spPr>
        <p:txBody>
          <a:bodyPr>
            <a:noAutofit/>
          </a:bodyPr>
          <a:lstStyle/>
          <a:p>
            <a:r>
              <a:rPr lang="en-GB" sz="3600" b="1" dirty="0"/>
              <a:t>Ways TO SUPPORT IMPLICATIONS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0AAB35B-AC0A-AB4D-1D79-F71C935DAA5D}"/>
              </a:ext>
            </a:extLst>
          </p:cNvPr>
          <p:cNvSpPr txBox="1"/>
          <p:nvPr/>
        </p:nvSpPr>
        <p:spPr>
          <a:xfrm>
            <a:off x="259191" y="1648097"/>
            <a:ext cx="915776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When Diary planning put an emphasis on time management – this will help you deal with things more efficiently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27BB9C1-10B2-4A2D-76C3-7FCEF2F53DA7}"/>
              </a:ext>
            </a:extLst>
          </p:cNvPr>
          <p:cNvSpPr txBox="1"/>
          <p:nvPr/>
        </p:nvSpPr>
        <p:spPr>
          <a:xfrm>
            <a:off x="259191" y="2997011"/>
            <a:ext cx="114642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Make sure each patient gets an allocated time frame with you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0CB4009-F606-86F9-AE79-70EB176CB0D0}"/>
              </a:ext>
            </a:extLst>
          </p:cNvPr>
          <p:cNvSpPr txBox="1"/>
          <p:nvPr/>
        </p:nvSpPr>
        <p:spPr>
          <a:xfrm>
            <a:off x="259192" y="3615484"/>
            <a:ext cx="99356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Delegate to Band 3 Reviews on Patient progress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4E308F4-45C0-9A34-4693-DD65CB19F6BD}"/>
              </a:ext>
            </a:extLst>
          </p:cNvPr>
          <p:cNvSpPr txBox="1"/>
          <p:nvPr/>
        </p:nvSpPr>
        <p:spPr>
          <a:xfrm>
            <a:off x="259192" y="4257927"/>
            <a:ext cx="8648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Allocate time in your Diary for Admin duties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1E24440-ADED-1000-E7D2-0531EAE0DAE7}"/>
              </a:ext>
            </a:extLst>
          </p:cNvPr>
          <p:cNvSpPr txBox="1"/>
          <p:nvPr/>
        </p:nvSpPr>
        <p:spPr>
          <a:xfrm>
            <a:off x="259191" y="4920481"/>
            <a:ext cx="112185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Have regular chats with your colleagues for some peer support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8BDF0D-01AD-386A-8255-6601FDCD7DBD}"/>
              </a:ext>
            </a:extLst>
          </p:cNvPr>
          <p:cNvSpPr txBox="1"/>
          <p:nvPr/>
        </p:nvSpPr>
        <p:spPr>
          <a:xfrm>
            <a:off x="8907872" y="6564612"/>
            <a:ext cx="3601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(Ross, S., Curry, N. and Goodwin, N. , 2011)</a:t>
            </a:r>
          </a:p>
        </p:txBody>
      </p:sp>
    </p:spTree>
    <p:extLst>
      <p:ext uri="{BB962C8B-B14F-4D97-AF65-F5344CB8AC3E}">
        <p14:creationId xmlns:p14="http://schemas.microsoft.com/office/powerpoint/2010/main" val="2637995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8" grpId="0"/>
      <p:bldP spid="29" grpId="0"/>
      <p:bldP spid="31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16BBFD-F113-400A-D625-8141662FF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33" y="32955"/>
            <a:ext cx="9513898" cy="800101"/>
          </a:xfrm>
        </p:spPr>
        <p:txBody>
          <a:bodyPr>
            <a:noAutofit/>
          </a:bodyPr>
          <a:lstStyle/>
          <a:p>
            <a:r>
              <a:rPr lang="en-GB" sz="3600" b="1" dirty="0"/>
              <a:t>Working as a team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3C3EF3-677E-AB77-ED3C-08879261EF0D}"/>
              </a:ext>
            </a:extLst>
          </p:cNvPr>
          <p:cNvSpPr txBox="1"/>
          <p:nvPr/>
        </p:nvSpPr>
        <p:spPr>
          <a:xfrm>
            <a:off x="1312752" y="1509469"/>
            <a:ext cx="34110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/>
              <a:t>Our Referral Times</a:t>
            </a:r>
          </a:p>
          <a:p>
            <a:pPr algn="just"/>
            <a:r>
              <a:rPr lang="en-GB" sz="2400" dirty="0"/>
              <a:t>Urgent – 24 hours </a:t>
            </a:r>
          </a:p>
          <a:p>
            <a:pPr algn="just"/>
            <a:r>
              <a:rPr lang="en-GB" sz="2400" dirty="0"/>
              <a:t>High – 48 Hours</a:t>
            </a:r>
          </a:p>
          <a:p>
            <a:pPr algn="just"/>
            <a:r>
              <a:rPr lang="en-GB" sz="2400" dirty="0"/>
              <a:t>Routine – 12 weeks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35BAB6-6E5A-1CE6-5828-6269048CA171}"/>
              </a:ext>
            </a:extLst>
          </p:cNvPr>
          <p:cNvSpPr txBox="1"/>
          <p:nvPr/>
        </p:nvSpPr>
        <p:spPr>
          <a:xfrm>
            <a:off x="1312752" y="3466238"/>
            <a:ext cx="341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/>
              <a:t>Allocation Meetings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A6971C-663E-63B0-7E53-7675A5D2C269}"/>
              </a:ext>
            </a:extLst>
          </p:cNvPr>
          <p:cNvSpPr txBox="1"/>
          <p:nvPr/>
        </p:nvSpPr>
        <p:spPr>
          <a:xfrm>
            <a:off x="1312752" y="5160452"/>
            <a:ext cx="341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/>
              <a:t>Regular Discussions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C39F5D-B701-4911-8835-667A15EC26D0}"/>
              </a:ext>
            </a:extLst>
          </p:cNvPr>
          <p:cNvSpPr txBox="1"/>
          <p:nvPr/>
        </p:nvSpPr>
        <p:spPr>
          <a:xfrm>
            <a:off x="5341575" y="99178"/>
            <a:ext cx="547725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“A team is a complex mix of people with individual personalities, cultural beliefs and behaviours who work together with the overall aim at achieving a common goal.” (Oliver, S. 2006, p43).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6A0BEF-9E8A-D8BB-8362-2EBB2E4434A2}"/>
              </a:ext>
            </a:extLst>
          </p:cNvPr>
          <p:cNvSpPr txBox="1"/>
          <p:nvPr/>
        </p:nvSpPr>
        <p:spPr>
          <a:xfrm>
            <a:off x="1312752" y="4311678"/>
            <a:ext cx="341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/>
              <a:t>Joint Visits / Doubles</a:t>
            </a:r>
          </a:p>
        </p:txBody>
      </p:sp>
    </p:spTree>
    <p:extLst>
      <p:ext uri="{BB962C8B-B14F-4D97-AF65-F5344CB8AC3E}">
        <p14:creationId xmlns:p14="http://schemas.microsoft.com/office/powerpoint/2010/main" val="373673256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16BBFD-F113-400A-D625-8141662FF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33" y="32955"/>
            <a:ext cx="9513898" cy="800101"/>
          </a:xfrm>
        </p:spPr>
        <p:txBody>
          <a:bodyPr>
            <a:noAutofit/>
          </a:bodyPr>
          <a:lstStyle/>
          <a:p>
            <a:r>
              <a:rPr lang="en-GB" sz="3600" b="1" dirty="0"/>
              <a:t>How will this develop me as an ATP?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FE7BA8-8F2D-E0E8-0E63-E044CD80F0E6}"/>
              </a:ext>
            </a:extLst>
          </p:cNvPr>
          <p:cNvSpPr txBox="1"/>
          <p:nvPr/>
        </p:nvSpPr>
        <p:spPr>
          <a:xfrm>
            <a:off x="259192" y="1648097"/>
            <a:ext cx="7744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Improve my time management skills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3DFCF4-5D8B-69D7-7203-04E6C8D66C3C}"/>
              </a:ext>
            </a:extLst>
          </p:cNvPr>
          <p:cNvSpPr txBox="1"/>
          <p:nvPr/>
        </p:nvSpPr>
        <p:spPr>
          <a:xfrm>
            <a:off x="248433" y="2335476"/>
            <a:ext cx="6627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Improve my organisation skills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2CA3DE-8E31-FAD2-F2B4-4893E088CEC9}"/>
              </a:ext>
            </a:extLst>
          </p:cNvPr>
          <p:cNvSpPr txBox="1"/>
          <p:nvPr/>
        </p:nvSpPr>
        <p:spPr>
          <a:xfrm>
            <a:off x="259192" y="2997011"/>
            <a:ext cx="9634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Improve confidence to delegate to other staff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06A6F8-7F34-B076-71CC-B9B08336A014}"/>
              </a:ext>
            </a:extLst>
          </p:cNvPr>
          <p:cNvSpPr txBox="1"/>
          <p:nvPr/>
        </p:nvSpPr>
        <p:spPr>
          <a:xfrm>
            <a:off x="259192" y="3615484"/>
            <a:ext cx="8447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Not to be afraid to ask for help/support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8AF032-52B2-77CE-0EE7-65016E61CC55}"/>
              </a:ext>
            </a:extLst>
          </p:cNvPr>
          <p:cNvSpPr txBox="1"/>
          <p:nvPr/>
        </p:nvSpPr>
        <p:spPr>
          <a:xfrm>
            <a:off x="259192" y="4257927"/>
            <a:ext cx="8648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To be able to work well under pressure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FAD9A4-CA7B-8D78-7EA7-88F54EAD29CD}"/>
              </a:ext>
            </a:extLst>
          </p:cNvPr>
          <p:cNvSpPr txBox="1"/>
          <p:nvPr/>
        </p:nvSpPr>
        <p:spPr>
          <a:xfrm>
            <a:off x="259191" y="4920481"/>
            <a:ext cx="950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Grow my confidence to use my own initiative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5A0DA-6DBE-A535-8680-BB86733C1A75}"/>
              </a:ext>
            </a:extLst>
          </p:cNvPr>
          <p:cNvSpPr txBox="1"/>
          <p:nvPr/>
        </p:nvSpPr>
        <p:spPr>
          <a:xfrm>
            <a:off x="9062113" y="1648097"/>
            <a:ext cx="287069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“Confidence is a state of mind, necessary to succeed and the starting point of developing self- confidence is definiteness of purpose”</a:t>
            </a:r>
          </a:p>
          <a:p>
            <a:r>
              <a:rPr lang="en-GB" sz="2000" b="1" dirty="0"/>
              <a:t>(Hill, N. 2021).</a:t>
            </a:r>
          </a:p>
        </p:txBody>
      </p:sp>
    </p:spTree>
    <p:extLst>
      <p:ext uri="{BB962C8B-B14F-4D97-AF65-F5344CB8AC3E}">
        <p14:creationId xmlns:p14="http://schemas.microsoft.com/office/powerpoint/2010/main" val="344768172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-13638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16BBFD-F113-400A-D625-8141662FF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33" y="180594"/>
            <a:ext cx="9513898" cy="80010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F6258D-6A9F-8154-519D-B7DBFB881FB5}"/>
              </a:ext>
            </a:extLst>
          </p:cNvPr>
          <p:cNvSpPr txBox="1"/>
          <p:nvPr/>
        </p:nvSpPr>
        <p:spPr>
          <a:xfrm>
            <a:off x="380010" y="1211283"/>
            <a:ext cx="109015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National Health Service Leadership Academy (2011) </a:t>
            </a:r>
            <a:r>
              <a:rPr lang="en-GB" i="1" dirty="0"/>
              <a:t>Leadership Framework</a:t>
            </a:r>
            <a:r>
              <a:rPr lang="en-GB" dirty="0"/>
              <a:t>. Available at </a:t>
            </a:r>
            <a:r>
              <a:rPr lang="en-GB" dirty="0">
                <a:hlinkClick r:id="rId4"/>
              </a:rPr>
              <a:t>https://www.leadershipacademy.nhs.uk/wp-content/uploads/2014/11/Leadership-Framework.pdf</a:t>
            </a:r>
            <a:r>
              <a:rPr lang="en-GB" dirty="0"/>
              <a:t> (Accessed on 2nd November 2024).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559E3E-CC19-FD14-7644-57676DB29DE7}"/>
              </a:ext>
            </a:extLst>
          </p:cNvPr>
          <p:cNvSpPr txBox="1"/>
          <p:nvPr/>
        </p:nvSpPr>
        <p:spPr>
          <a:xfrm>
            <a:off x="380010" y="2365201"/>
            <a:ext cx="109015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Oliver, S (2006). Leadership in Health Care. </a:t>
            </a:r>
            <a:r>
              <a:rPr lang="en-GB" i="1" dirty="0"/>
              <a:t>Musculoskeletal Care, </a:t>
            </a:r>
            <a:r>
              <a:rPr lang="en-GB" dirty="0"/>
              <a:t>4 (1), pp. 38-47. Available at </a:t>
            </a:r>
            <a:r>
              <a:rPr lang="en-GB" dirty="0">
                <a:hlinkClick r:id="rId5"/>
              </a:rPr>
              <a:t>https://doi.org/10.1002/msc.17</a:t>
            </a:r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63445C-E43C-A437-50BC-A724BA0A7EB7}"/>
              </a:ext>
            </a:extLst>
          </p:cNvPr>
          <p:cNvSpPr txBox="1"/>
          <p:nvPr/>
        </p:nvSpPr>
        <p:spPr>
          <a:xfrm>
            <a:off x="380010" y="3345886"/>
            <a:ext cx="106590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Ross, S., Curry, N. and Goodwin, N. (2011). : </a:t>
            </a:r>
            <a:r>
              <a:rPr lang="en-GB" i="1" dirty="0"/>
              <a:t>The King’s Fund. </a:t>
            </a:r>
            <a:r>
              <a:rPr lang="en-GB" dirty="0"/>
              <a:t>Available </a:t>
            </a:r>
            <a:r>
              <a:rPr lang="en-GB" dirty="0" err="1"/>
              <a:t>at</a:t>
            </a:r>
            <a:r>
              <a:rPr lang="en-GB" i="1" dirty="0" err="1"/>
              <a:t>Case</a:t>
            </a:r>
            <a:r>
              <a:rPr lang="en-GB" i="1" dirty="0"/>
              <a:t> Management – What it is and how it can be best implemented</a:t>
            </a:r>
            <a:r>
              <a:rPr lang="en-GB" dirty="0"/>
              <a:t> </a:t>
            </a:r>
            <a:r>
              <a:rPr lang="en-GB" dirty="0">
                <a:hlinkClick r:id="rId6"/>
              </a:rPr>
              <a:t>https://www.kingsfund.org.uk/sites/default/files/Case-Management-paper-The-Kings-Fund-Paper-November-2011_0.pdf</a:t>
            </a:r>
            <a:r>
              <a:rPr lang="en-GB" dirty="0"/>
              <a:t> (Accessed on 2nd November 2024).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BCFFEB-9D4C-C633-02AB-1D0AD7EBA180}"/>
              </a:ext>
            </a:extLst>
          </p:cNvPr>
          <p:cNvSpPr txBox="1"/>
          <p:nvPr/>
        </p:nvSpPr>
        <p:spPr>
          <a:xfrm>
            <a:off x="545910" y="5172501"/>
            <a:ext cx="94715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Hill, N (2021). Napoleon Hills Self Confidence Formula</a:t>
            </a:r>
          </a:p>
          <a:p>
            <a:r>
              <a:rPr lang="en-GB" dirty="0"/>
              <a:t>Available at </a:t>
            </a:r>
            <a:r>
              <a:rPr lang="en-GB" dirty="0">
                <a:hlinkClick r:id="rId7"/>
              </a:rPr>
              <a:t>Napoleon Hill's Self-Confidence Formula - Google Books</a:t>
            </a:r>
            <a:endParaRPr lang="en-GB" dirty="0"/>
          </a:p>
          <a:p>
            <a:r>
              <a:rPr lang="en-GB" dirty="0"/>
              <a:t>(Accessed on 5</a:t>
            </a:r>
            <a:r>
              <a:rPr lang="en-GB" baseline="30000" dirty="0"/>
              <a:t>th</a:t>
            </a:r>
            <a:r>
              <a:rPr lang="en-GB" dirty="0"/>
              <a:t> November 2024). </a:t>
            </a:r>
          </a:p>
        </p:txBody>
      </p:sp>
    </p:spTree>
    <p:extLst>
      <p:ext uri="{BB962C8B-B14F-4D97-AF65-F5344CB8AC3E}">
        <p14:creationId xmlns:p14="http://schemas.microsoft.com/office/powerpoint/2010/main" val="2184475483"/>
      </p:ext>
    </p:extLst>
  </p:cSld>
  <p:clrMapOvr>
    <a:masterClrMapping/>
  </p:clrMapOvr>
  <p:transition spd="med">
    <p:pull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4599</TotalTime>
  <Words>557</Words>
  <Application>Microsoft Office PowerPoint</Application>
  <PresentationFormat>Widescreen</PresentationFormat>
  <Paragraphs>63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Century Gothic</vt:lpstr>
      <vt:lpstr>Wingdings 3</vt:lpstr>
      <vt:lpstr>Ion</vt:lpstr>
      <vt:lpstr>PowerPoint Presentation</vt:lpstr>
      <vt:lpstr>PowerPoint Presentation</vt:lpstr>
      <vt:lpstr>What are leadership skills?</vt:lpstr>
      <vt:lpstr>Implications to increasing caseload</vt:lpstr>
      <vt:lpstr>Ways TO SUPPORT IMPLICATIONS</vt:lpstr>
      <vt:lpstr>Working as a team</vt:lpstr>
      <vt:lpstr>How will this develop me as an ATP?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Sian Jones (PTHB – Occupational therapy)</dc:creator>
  <cp:lastModifiedBy>Dylan Foxley (PTHB - Newtown Physio Therapy)</cp:lastModifiedBy>
  <cp:revision>2</cp:revision>
  <dcterms:created xsi:type="dcterms:W3CDTF">2023-11-06T14:03:48Z</dcterms:created>
  <dcterms:modified xsi:type="dcterms:W3CDTF">2024-11-05T12:14:13Z</dcterms:modified>
</cp:coreProperties>
</file>