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34" r:id="rId2"/>
    <p:sldId id="291" r:id="rId3"/>
    <p:sldId id="29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13" r:id="rId19"/>
    <p:sldId id="314" r:id="rId20"/>
    <p:sldId id="315" r:id="rId21"/>
    <p:sldId id="316" r:id="rId22"/>
    <p:sldId id="317" r:id="rId23"/>
    <p:sldId id="318" r:id="rId24"/>
    <p:sldId id="319" r:id="rId25"/>
    <p:sldId id="320" r:id="rId26"/>
    <p:sldId id="321" r:id="rId27"/>
    <p:sldId id="322" r:id="rId28"/>
    <p:sldId id="323" r:id="rId29"/>
    <p:sldId id="324" r:id="rId30"/>
    <p:sldId id="325" r:id="rId31"/>
    <p:sldId id="326" r:id="rId32"/>
    <p:sldId id="327" r:id="rId33"/>
    <p:sldId id="328" r:id="rId34"/>
    <p:sldId id="329" r:id="rId35"/>
    <p:sldId id="330" r:id="rId36"/>
    <p:sldId id="331" r:id="rId37"/>
    <p:sldId id="332" r:id="rId38"/>
    <p:sldId id="333" r:id="rId39"/>
    <p:sldId id="307" r:id="rId40"/>
    <p:sldId id="309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F3BF51-DCC1-4460-A3F3-3745A9065E9E}" v="16" dt="2026-03-19T11:47:08.0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custSel addSld delSld modSld">
      <pc:chgData name="Ryan O'Byrne" userId="070ed53c-126a-4eb5-9b32-604d89afcb1d" providerId="ADAL" clId="{252926BB-EF94-4C0D-9ADF-C0CBC715008D}" dt="2026-03-19T11:48:21.489" v="113" actId="26606"/>
      <pc:docMkLst>
        <pc:docMk/>
      </pc:docMkLst>
      <pc:sldChg chg="modSp add del mod">
        <pc:chgData name="Ryan O'Byrne" userId="070ed53c-126a-4eb5-9b32-604d89afcb1d" providerId="ADAL" clId="{252926BB-EF94-4C0D-9ADF-C0CBC715008D}" dt="2026-03-19T11:46:53.824" v="90" actId="47"/>
        <pc:sldMkLst>
          <pc:docMk/>
          <pc:sldMk cId="3605413842" sldId="256"/>
        </pc:sldMkLst>
        <pc:spChg chg="mod">
          <ac:chgData name="Ryan O'Byrne" userId="070ed53c-126a-4eb5-9b32-604d89afcb1d" providerId="ADAL" clId="{252926BB-EF94-4C0D-9ADF-C0CBC715008D}" dt="2026-03-19T11:01:13.679" v="1" actId="27636"/>
          <ac:spMkLst>
            <pc:docMk/>
            <pc:sldMk cId="3605413842" sldId="256"/>
            <ac:spMk id="2" creationId="{2DEDB25F-F595-FA17-33D5-C7415E3FC07D}"/>
          </ac:spMkLst>
        </pc:spChg>
        <pc:spChg chg="mod">
          <ac:chgData name="Ryan O'Byrne" userId="070ed53c-126a-4eb5-9b32-604d89afcb1d" providerId="ADAL" clId="{252926BB-EF94-4C0D-9ADF-C0CBC715008D}" dt="2026-03-19T11:01:22.425" v="3" actId="27636"/>
          <ac:spMkLst>
            <pc:docMk/>
            <pc:sldMk cId="3605413842" sldId="256"/>
            <ac:spMk id="3" creationId="{E1B94AA9-ECF5-8520-D0E2-57249023A290}"/>
          </ac:spMkLst>
        </pc:spChg>
      </pc:sldChg>
      <pc:sldChg chg="modSp del mod">
        <pc:chgData name="Ryan O'Byrne" userId="070ed53c-126a-4eb5-9b32-604d89afcb1d" providerId="ADAL" clId="{252926BB-EF94-4C0D-9ADF-C0CBC715008D}" dt="2026-03-19T11:03:02.817" v="24" actId="47"/>
        <pc:sldMkLst>
          <pc:docMk/>
          <pc:sldMk cId="2479265017" sldId="257"/>
        </pc:sldMkLst>
        <pc:spChg chg="mod">
          <ac:chgData name="Ryan O'Byrne" userId="070ed53c-126a-4eb5-9b32-604d89afcb1d" providerId="ADAL" clId="{252926BB-EF94-4C0D-9ADF-C0CBC715008D}" dt="2026-03-19T11:02:03.082" v="4"/>
          <ac:spMkLst>
            <pc:docMk/>
            <pc:sldMk cId="2479265017" sldId="257"/>
            <ac:spMk id="2" creationId="{564B56F0-BD67-8CB3-FB53-E5C8EC546039}"/>
          </ac:spMkLst>
        </pc:spChg>
        <pc:spChg chg="mod">
          <ac:chgData name="Ryan O'Byrne" userId="070ed53c-126a-4eb5-9b32-604d89afcb1d" providerId="ADAL" clId="{252926BB-EF94-4C0D-9ADF-C0CBC715008D}" dt="2026-03-19T11:02:22.390" v="19" actId="20577"/>
          <ac:spMkLst>
            <pc:docMk/>
            <pc:sldMk cId="2479265017" sldId="257"/>
            <ac:spMk id="3" creationId="{528C06C5-525E-9B9F-64EF-D8D0D62F8940}"/>
          </ac:spMkLst>
        </pc:spChg>
      </pc:sldChg>
      <pc:sldChg chg="del">
        <pc:chgData name="Ryan O'Byrne" userId="070ed53c-126a-4eb5-9b32-604d89afcb1d" providerId="ADAL" clId="{252926BB-EF94-4C0D-9ADF-C0CBC715008D}" dt="2026-03-19T11:03:01.440" v="23" actId="47"/>
        <pc:sldMkLst>
          <pc:docMk/>
          <pc:sldMk cId="2512917612" sldId="258"/>
        </pc:sldMkLst>
      </pc:sldChg>
      <pc:sldChg chg="del">
        <pc:chgData name="Ryan O'Byrne" userId="070ed53c-126a-4eb5-9b32-604d89afcb1d" providerId="ADAL" clId="{252926BB-EF94-4C0D-9ADF-C0CBC715008D}" dt="2026-03-19T11:03:28.089" v="27" actId="47"/>
        <pc:sldMkLst>
          <pc:docMk/>
          <pc:sldMk cId="2994077823" sldId="259"/>
        </pc:sldMkLst>
      </pc:sldChg>
      <pc:sldChg chg="del">
        <pc:chgData name="Ryan O'Byrne" userId="070ed53c-126a-4eb5-9b32-604d89afcb1d" providerId="ADAL" clId="{252926BB-EF94-4C0D-9ADF-C0CBC715008D}" dt="2026-03-19T11:10:31.797" v="32" actId="47"/>
        <pc:sldMkLst>
          <pc:docMk/>
          <pc:sldMk cId="1613007624" sldId="260"/>
        </pc:sldMkLst>
      </pc:sldChg>
      <pc:sldChg chg="del">
        <pc:chgData name="Ryan O'Byrne" userId="070ed53c-126a-4eb5-9b32-604d89afcb1d" providerId="ADAL" clId="{252926BB-EF94-4C0D-9ADF-C0CBC715008D}" dt="2026-03-19T11:18:24.763" v="37" actId="47"/>
        <pc:sldMkLst>
          <pc:docMk/>
          <pc:sldMk cId="207655392" sldId="261"/>
        </pc:sldMkLst>
      </pc:sldChg>
      <pc:sldChg chg="del">
        <pc:chgData name="Ryan O'Byrne" userId="070ed53c-126a-4eb5-9b32-604d89afcb1d" providerId="ADAL" clId="{252926BB-EF94-4C0D-9ADF-C0CBC715008D}" dt="2026-03-19T11:28:17.774" v="47" actId="47"/>
        <pc:sldMkLst>
          <pc:docMk/>
          <pc:sldMk cId="626257674" sldId="262"/>
        </pc:sldMkLst>
      </pc:sldChg>
      <pc:sldChg chg="del">
        <pc:chgData name="Ryan O'Byrne" userId="070ed53c-126a-4eb5-9b32-604d89afcb1d" providerId="ADAL" clId="{252926BB-EF94-4C0D-9ADF-C0CBC715008D}" dt="2026-03-19T11:32:54.206" v="51" actId="47"/>
        <pc:sldMkLst>
          <pc:docMk/>
          <pc:sldMk cId="3259450887" sldId="263"/>
        </pc:sldMkLst>
      </pc:sldChg>
      <pc:sldChg chg="del">
        <pc:chgData name="Ryan O'Byrne" userId="070ed53c-126a-4eb5-9b32-604d89afcb1d" providerId="ADAL" clId="{252926BB-EF94-4C0D-9ADF-C0CBC715008D}" dt="2026-03-19T11:45:58.924" v="65" actId="47"/>
        <pc:sldMkLst>
          <pc:docMk/>
          <pc:sldMk cId="2850582897" sldId="264"/>
        </pc:sldMkLst>
      </pc:sldChg>
      <pc:sldChg chg="del">
        <pc:chgData name="Ryan O'Byrne" userId="070ed53c-126a-4eb5-9b32-604d89afcb1d" providerId="ADAL" clId="{252926BB-EF94-4C0D-9ADF-C0CBC715008D}" dt="2026-03-19T11:46:06.708" v="82" actId="47"/>
        <pc:sldMkLst>
          <pc:docMk/>
          <pc:sldMk cId="1575774939" sldId="265"/>
        </pc:sldMkLst>
      </pc:sldChg>
      <pc:sldChg chg="del">
        <pc:chgData name="Ryan O'Byrne" userId="070ed53c-126a-4eb5-9b32-604d89afcb1d" providerId="ADAL" clId="{252926BB-EF94-4C0D-9ADF-C0CBC715008D}" dt="2026-03-19T11:45:50.954" v="58" actId="47"/>
        <pc:sldMkLst>
          <pc:docMk/>
          <pc:sldMk cId="555085867" sldId="266"/>
        </pc:sldMkLst>
      </pc:sldChg>
      <pc:sldChg chg="del">
        <pc:chgData name="Ryan O'Byrne" userId="070ed53c-126a-4eb5-9b32-604d89afcb1d" providerId="ADAL" clId="{252926BB-EF94-4C0D-9ADF-C0CBC715008D}" dt="2026-03-19T11:46:03.161" v="81" actId="47"/>
        <pc:sldMkLst>
          <pc:docMk/>
          <pc:sldMk cId="3233664543" sldId="267"/>
        </pc:sldMkLst>
      </pc:sldChg>
      <pc:sldChg chg="del">
        <pc:chgData name="Ryan O'Byrne" userId="070ed53c-126a-4eb5-9b32-604d89afcb1d" providerId="ADAL" clId="{252926BB-EF94-4C0D-9ADF-C0CBC715008D}" dt="2026-03-19T11:45:48.352" v="56" actId="47"/>
        <pc:sldMkLst>
          <pc:docMk/>
          <pc:sldMk cId="1194685900" sldId="268"/>
        </pc:sldMkLst>
      </pc:sldChg>
      <pc:sldChg chg="del">
        <pc:chgData name="Ryan O'Byrne" userId="070ed53c-126a-4eb5-9b32-604d89afcb1d" providerId="ADAL" clId="{252926BB-EF94-4C0D-9ADF-C0CBC715008D}" dt="2026-03-19T11:45:49.234" v="57" actId="47"/>
        <pc:sldMkLst>
          <pc:docMk/>
          <pc:sldMk cId="311338360" sldId="269"/>
        </pc:sldMkLst>
      </pc:sldChg>
      <pc:sldChg chg="del">
        <pc:chgData name="Ryan O'Byrne" userId="070ed53c-126a-4eb5-9b32-604d89afcb1d" providerId="ADAL" clId="{252926BB-EF94-4C0D-9ADF-C0CBC715008D}" dt="2026-03-19T11:45:51.903" v="59" actId="47"/>
        <pc:sldMkLst>
          <pc:docMk/>
          <pc:sldMk cId="4228478783" sldId="270"/>
        </pc:sldMkLst>
      </pc:sldChg>
      <pc:sldChg chg="del">
        <pc:chgData name="Ryan O'Byrne" userId="070ed53c-126a-4eb5-9b32-604d89afcb1d" providerId="ADAL" clId="{252926BB-EF94-4C0D-9ADF-C0CBC715008D}" dt="2026-03-19T11:45:53.535" v="60" actId="47"/>
        <pc:sldMkLst>
          <pc:docMk/>
          <pc:sldMk cId="570708110" sldId="271"/>
        </pc:sldMkLst>
      </pc:sldChg>
      <pc:sldChg chg="del">
        <pc:chgData name="Ryan O'Byrne" userId="070ed53c-126a-4eb5-9b32-604d89afcb1d" providerId="ADAL" clId="{252926BB-EF94-4C0D-9ADF-C0CBC715008D}" dt="2026-03-19T11:46:01.973" v="80" actId="47"/>
        <pc:sldMkLst>
          <pc:docMk/>
          <pc:sldMk cId="2278626109" sldId="272"/>
        </pc:sldMkLst>
      </pc:sldChg>
      <pc:sldChg chg="del">
        <pc:chgData name="Ryan O'Byrne" userId="070ed53c-126a-4eb5-9b32-604d89afcb1d" providerId="ADAL" clId="{252926BB-EF94-4C0D-9ADF-C0CBC715008D}" dt="2026-03-19T11:46:01.588" v="79" actId="47"/>
        <pc:sldMkLst>
          <pc:docMk/>
          <pc:sldMk cId="176419285" sldId="273"/>
        </pc:sldMkLst>
      </pc:sldChg>
      <pc:sldChg chg="del">
        <pc:chgData name="Ryan O'Byrne" userId="070ed53c-126a-4eb5-9b32-604d89afcb1d" providerId="ADAL" clId="{252926BB-EF94-4C0D-9ADF-C0CBC715008D}" dt="2026-03-19T11:46:01.019" v="78" actId="47"/>
        <pc:sldMkLst>
          <pc:docMk/>
          <pc:sldMk cId="530683244" sldId="274"/>
        </pc:sldMkLst>
      </pc:sldChg>
      <pc:sldChg chg="del">
        <pc:chgData name="Ryan O'Byrne" userId="070ed53c-126a-4eb5-9b32-604d89afcb1d" providerId="ADAL" clId="{252926BB-EF94-4C0D-9ADF-C0CBC715008D}" dt="2026-03-19T11:46:00.864" v="77" actId="47"/>
        <pc:sldMkLst>
          <pc:docMk/>
          <pc:sldMk cId="2581393770" sldId="275"/>
        </pc:sldMkLst>
      </pc:sldChg>
      <pc:sldChg chg="del">
        <pc:chgData name="Ryan O'Byrne" userId="070ed53c-126a-4eb5-9b32-604d89afcb1d" providerId="ADAL" clId="{252926BB-EF94-4C0D-9ADF-C0CBC715008D}" dt="2026-03-19T11:46:00.704" v="76" actId="47"/>
        <pc:sldMkLst>
          <pc:docMk/>
          <pc:sldMk cId="4180530137" sldId="276"/>
        </pc:sldMkLst>
      </pc:sldChg>
      <pc:sldChg chg="del">
        <pc:chgData name="Ryan O'Byrne" userId="070ed53c-126a-4eb5-9b32-604d89afcb1d" providerId="ADAL" clId="{252926BB-EF94-4C0D-9ADF-C0CBC715008D}" dt="2026-03-19T11:46:00.533" v="75" actId="47"/>
        <pc:sldMkLst>
          <pc:docMk/>
          <pc:sldMk cId="3306711206" sldId="277"/>
        </pc:sldMkLst>
      </pc:sldChg>
      <pc:sldChg chg="del">
        <pc:chgData name="Ryan O'Byrne" userId="070ed53c-126a-4eb5-9b32-604d89afcb1d" providerId="ADAL" clId="{252926BB-EF94-4C0D-9ADF-C0CBC715008D}" dt="2026-03-19T11:46:00.375" v="74" actId="47"/>
        <pc:sldMkLst>
          <pc:docMk/>
          <pc:sldMk cId="1951363250" sldId="278"/>
        </pc:sldMkLst>
      </pc:sldChg>
      <pc:sldChg chg="del">
        <pc:chgData name="Ryan O'Byrne" userId="070ed53c-126a-4eb5-9b32-604d89afcb1d" providerId="ADAL" clId="{252926BB-EF94-4C0D-9ADF-C0CBC715008D}" dt="2026-03-19T11:46:00.222" v="73" actId="47"/>
        <pc:sldMkLst>
          <pc:docMk/>
          <pc:sldMk cId="3212085972" sldId="279"/>
        </pc:sldMkLst>
      </pc:sldChg>
      <pc:sldChg chg="del">
        <pc:chgData name="Ryan O'Byrne" userId="070ed53c-126a-4eb5-9b32-604d89afcb1d" providerId="ADAL" clId="{252926BB-EF94-4C0D-9ADF-C0CBC715008D}" dt="2026-03-19T11:46:00.063" v="72" actId="47"/>
        <pc:sldMkLst>
          <pc:docMk/>
          <pc:sldMk cId="2479270235" sldId="280"/>
        </pc:sldMkLst>
      </pc:sldChg>
      <pc:sldChg chg="del">
        <pc:chgData name="Ryan O'Byrne" userId="070ed53c-126a-4eb5-9b32-604d89afcb1d" providerId="ADAL" clId="{252926BB-EF94-4C0D-9ADF-C0CBC715008D}" dt="2026-03-19T11:45:59.935" v="71" actId="47"/>
        <pc:sldMkLst>
          <pc:docMk/>
          <pc:sldMk cId="1632653422" sldId="281"/>
        </pc:sldMkLst>
      </pc:sldChg>
      <pc:sldChg chg="del">
        <pc:chgData name="Ryan O'Byrne" userId="070ed53c-126a-4eb5-9b32-604d89afcb1d" providerId="ADAL" clId="{252926BB-EF94-4C0D-9ADF-C0CBC715008D}" dt="2026-03-19T11:45:59.754" v="70" actId="47"/>
        <pc:sldMkLst>
          <pc:docMk/>
          <pc:sldMk cId="414233141" sldId="282"/>
        </pc:sldMkLst>
      </pc:sldChg>
      <pc:sldChg chg="del">
        <pc:chgData name="Ryan O'Byrne" userId="070ed53c-126a-4eb5-9b32-604d89afcb1d" providerId="ADAL" clId="{252926BB-EF94-4C0D-9ADF-C0CBC715008D}" dt="2026-03-19T11:45:59.600" v="69" actId="47"/>
        <pc:sldMkLst>
          <pc:docMk/>
          <pc:sldMk cId="3060724724" sldId="283"/>
        </pc:sldMkLst>
      </pc:sldChg>
      <pc:sldChg chg="del">
        <pc:chgData name="Ryan O'Byrne" userId="070ed53c-126a-4eb5-9b32-604d89afcb1d" providerId="ADAL" clId="{252926BB-EF94-4C0D-9ADF-C0CBC715008D}" dt="2026-03-19T11:45:59.362" v="68" actId="47"/>
        <pc:sldMkLst>
          <pc:docMk/>
          <pc:sldMk cId="2105338330" sldId="284"/>
        </pc:sldMkLst>
      </pc:sldChg>
      <pc:sldChg chg="del">
        <pc:chgData name="Ryan O'Byrne" userId="070ed53c-126a-4eb5-9b32-604d89afcb1d" providerId="ADAL" clId="{252926BB-EF94-4C0D-9ADF-C0CBC715008D}" dt="2026-03-19T11:45:59.212" v="67" actId="47"/>
        <pc:sldMkLst>
          <pc:docMk/>
          <pc:sldMk cId="2532069153" sldId="285"/>
        </pc:sldMkLst>
      </pc:sldChg>
      <pc:sldChg chg="del">
        <pc:chgData name="Ryan O'Byrne" userId="070ed53c-126a-4eb5-9b32-604d89afcb1d" providerId="ADAL" clId="{252926BB-EF94-4C0D-9ADF-C0CBC715008D}" dt="2026-03-19T11:45:59.062" v="66" actId="47"/>
        <pc:sldMkLst>
          <pc:docMk/>
          <pc:sldMk cId="14197440" sldId="286"/>
        </pc:sldMkLst>
      </pc:sldChg>
      <pc:sldChg chg="del">
        <pc:chgData name="Ryan O'Byrne" userId="070ed53c-126a-4eb5-9b32-604d89afcb1d" providerId="ADAL" clId="{252926BB-EF94-4C0D-9ADF-C0CBC715008D}" dt="2026-03-19T11:45:58.789" v="64" actId="47"/>
        <pc:sldMkLst>
          <pc:docMk/>
          <pc:sldMk cId="2518044354" sldId="287"/>
        </pc:sldMkLst>
      </pc:sldChg>
      <pc:sldChg chg="del">
        <pc:chgData name="Ryan O'Byrne" userId="070ed53c-126a-4eb5-9b32-604d89afcb1d" providerId="ADAL" clId="{252926BB-EF94-4C0D-9ADF-C0CBC715008D}" dt="2026-03-19T11:45:58.633" v="63" actId="47"/>
        <pc:sldMkLst>
          <pc:docMk/>
          <pc:sldMk cId="2788302591" sldId="288"/>
        </pc:sldMkLst>
      </pc:sldChg>
      <pc:sldChg chg="del">
        <pc:chgData name="Ryan O'Byrne" userId="070ed53c-126a-4eb5-9b32-604d89afcb1d" providerId="ADAL" clId="{252926BB-EF94-4C0D-9ADF-C0CBC715008D}" dt="2026-03-19T11:45:58.463" v="62" actId="47"/>
        <pc:sldMkLst>
          <pc:docMk/>
          <pc:sldMk cId="707383860" sldId="289"/>
        </pc:sldMkLst>
      </pc:sldChg>
      <pc:sldChg chg="del">
        <pc:chgData name="Ryan O'Byrne" userId="070ed53c-126a-4eb5-9b32-604d89afcb1d" providerId="ADAL" clId="{252926BB-EF94-4C0D-9ADF-C0CBC715008D}" dt="2026-03-19T11:45:58.221" v="61" actId="47"/>
        <pc:sldMkLst>
          <pc:docMk/>
          <pc:sldMk cId="3712423853" sldId="290"/>
        </pc:sldMkLst>
      </pc:sldChg>
      <pc:sldChg chg="delSp add setBg delDesignElem">
        <pc:chgData name="Ryan O'Byrne" userId="070ed53c-126a-4eb5-9b32-604d89afcb1d" providerId="ADAL" clId="{252926BB-EF94-4C0D-9ADF-C0CBC715008D}" dt="2026-03-19T11:02:44.182" v="21"/>
        <pc:sldMkLst>
          <pc:docMk/>
          <pc:sldMk cId="1006476811" sldId="291"/>
        </pc:sldMkLst>
        <pc:spChg chg="del">
          <ac:chgData name="Ryan O'Byrne" userId="070ed53c-126a-4eb5-9b32-604d89afcb1d" providerId="ADAL" clId="{252926BB-EF94-4C0D-9ADF-C0CBC715008D}" dt="2026-03-19T11:02:44.182" v="21"/>
          <ac:spMkLst>
            <pc:docMk/>
            <pc:sldMk cId="1006476811" sldId="291"/>
            <ac:spMk id="24" creationId="{D1D34770-47A8-402C-AF23-2B653F2D88C1}"/>
          </ac:spMkLst>
        </pc:spChg>
      </pc:sldChg>
      <pc:sldChg chg="add">
        <pc:chgData name="Ryan O'Byrne" userId="070ed53c-126a-4eb5-9b32-604d89afcb1d" providerId="ADAL" clId="{252926BB-EF94-4C0D-9ADF-C0CBC715008D}" dt="2026-03-19T11:02:59.534" v="22"/>
        <pc:sldMkLst>
          <pc:docMk/>
          <pc:sldMk cId="1764211712" sldId="292"/>
        </pc:sldMkLst>
      </pc:sldChg>
      <pc:sldChg chg="add">
        <pc:chgData name="Ryan O'Byrne" userId="070ed53c-126a-4eb5-9b32-604d89afcb1d" providerId="ADAL" clId="{252926BB-EF94-4C0D-9ADF-C0CBC715008D}" dt="2026-03-19T11:03:26.432" v="26"/>
        <pc:sldMkLst>
          <pc:docMk/>
          <pc:sldMk cId="1265595007" sldId="293"/>
        </pc:sldMkLst>
      </pc:sldChg>
      <pc:sldChg chg="delSp add setBg delDesignElem">
        <pc:chgData name="Ryan O'Byrne" userId="070ed53c-126a-4eb5-9b32-604d89afcb1d" providerId="ADAL" clId="{252926BB-EF94-4C0D-9ADF-C0CBC715008D}" dt="2026-03-19T11:03:26.432" v="26"/>
        <pc:sldMkLst>
          <pc:docMk/>
          <pc:sldMk cId="3166454371" sldId="294"/>
        </pc:sldMkLst>
        <pc:spChg chg="del">
          <ac:chgData name="Ryan O'Byrne" userId="070ed53c-126a-4eb5-9b32-604d89afcb1d" providerId="ADAL" clId="{252926BB-EF94-4C0D-9ADF-C0CBC715008D}" dt="2026-03-19T11:03:26.432" v="26"/>
          <ac:spMkLst>
            <pc:docMk/>
            <pc:sldMk cId="3166454371" sldId="294"/>
            <ac:spMk id="10" creationId="{743AA782-23D1-4521-8CAD-47662984AA08}"/>
          </ac:spMkLst>
        </pc:spChg>
        <pc:spChg chg="del">
          <ac:chgData name="Ryan O'Byrne" userId="070ed53c-126a-4eb5-9b32-604d89afcb1d" providerId="ADAL" clId="{252926BB-EF94-4C0D-9ADF-C0CBC715008D}" dt="2026-03-19T11:03:26.432" v="26"/>
          <ac:spMkLst>
            <pc:docMk/>
            <pc:sldMk cId="3166454371" sldId="294"/>
            <ac:spMk id="12" creationId="{71877DBC-BB60-40F0-AC93-2ACDBAAE60CE}"/>
          </ac:spMkLst>
        </pc:spChg>
      </pc:sldChg>
      <pc:sldChg chg="add">
        <pc:chgData name="Ryan O'Byrne" userId="070ed53c-126a-4eb5-9b32-604d89afcb1d" providerId="ADAL" clId="{252926BB-EF94-4C0D-9ADF-C0CBC715008D}" dt="2026-03-19T11:10:29.180" v="31"/>
        <pc:sldMkLst>
          <pc:docMk/>
          <pc:sldMk cId="422397668" sldId="295"/>
        </pc:sldMkLst>
      </pc:sldChg>
      <pc:sldChg chg="delSp add setBg delDesignElem">
        <pc:chgData name="Ryan O'Byrne" userId="070ed53c-126a-4eb5-9b32-604d89afcb1d" providerId="ADAL" clId="{252926BB-EF94-4C0D-9ADF-C0CBC715008D}" dt="2026-03-19T11:10:29.180" v="31"/>
        <pc:sldMkLst>
          <pc:docMk/>
          <pc:sldMk cId="382641350" sldId="296"/>
        </pc:sldMkLst>
        <pc:spChg chg="del">
          <ac:chgData name="Ryan O'Byrne" userId="070ed53c-126a-4eb5-9b32-604d89afcb1d" providerId="ADAL" clId="{252926BB-EF94-4C0D-9ADF-C0CBC715008D}" dt="2026-03-19T11:10:29.180" v="31"/>
          <ac:spMkLst>
            <pc:docMk/>
            <pc:sldMk cId="382641350" sldId="296"/>
            <ac:spMk id="10" creationId="{743AA782-23D1-4521-8CAD-47662984AA08}"/>
          </ac:spMkLst>
        </pc:spChg>
        <pc:spChg chg="del">
          <ac:chgData name="Ryan O'Byrne" userId="070ed53c-126a-4eb5-9b32-604d89afcb1d" providerId="ADAL" clId="{252926BB-EF94-4C0D-9ADF-C0CBC715008D}" dt="2026-03-19T11:10:29.180" v="31"/>
          <ac:spMkLst>
            <pc:docMk/>
            <pc:sldMk cId="382641350" sldId="296"/>
            <ac:spMk id="12" creationId="{71877DBC-BB60-40F0-AC93-2ACDBAAE60CE}"/>
          </ac:spMkLst>
        </pc:spChg>
      </pc:sldChg>
      <pc:sldChg chg="delSp add setBg delDesignElem">
        <pc:chgData name="Ryan O'Byrne" userId="070ed53c-126a-4eb5-9b32-604d89afcb1d" providerId="ADAL" clId="{252926BB-EF94-4C0D-9ADF-C0CBC715008D}" dt="2026-03-19T11:10:29.180" v="31"/>
        <pc:sldMkLst>
          <pc:docMk/>
          <pc:sldMk cId="835680162" sldId="297"/>
        </pc:sldMkLst>
        <pc:spChg chg="del">
          <ac:chgData name="Ryan O'Byrne" userId="070ed53c-126a-4eb5-9b32-604d89afcb1d" providerId="ADAL" clId="{252926BB-EF94-4C0D-9ADF-C0CBC715008D}" dt="2026-03-19T11:10:29.180" v="31"/>
          <ac:spMkLst>
            <pc:docMk/>
            <pc:sldMk cId="835680162" sldId="297"/>
            <ac:spMk id="10" creationId="{743AA782-23D1-4521-8CAD-47662984AA08}"/>
          </ac:spMkLst>
        </pc:spChg>
        <pc:spChg chg="del">
          <ac:chgData name="Ryan O'Byrne" userId="070ed53c-126a-4eb5-9b32-604d89afcb1d" providerId="ADAL" clId="{252926BB-EF94-4C0D-9ADF-C0CBC715008D}" dt="2026-03-19T11:10:29.180" v="31"/>
          <ac:spMkLst>
            <pc:docMk/>
            <pc:sldMk cId="835680162" sldId="297"/>
            <ac:spMk id="12" creationId="{71877DBC-BB60-40F0-AC93-2ACDBAAE60CE}"/>
          </ac:spMkLst>
        </pc:spChg>
      </pc:sldChg>
      <pc:sldChg chg="delSp add setBg delDesignElem">
        <pc:chgData name="Ryan O'Byrne" userId="070ed53c-126a-4eb5-9b32-604d89afcb1d" providerId="ADAL" clId="{252926BB-EF94-4C0D-9ADF-C0CBC715008D}" dt="2026-03-19T11:10:29.180" v="31"/>
        <pc:sldMkLst>
          <pc:docMk/>
          <pc:sldMk cId="1421974929" sldId="298"/>
        </pc:sldMkLst>
        <pc:spChg chg="del">
          <ac:chgData name="Ryan O'Byrne" userId="070ed53c-126a-4eb5-9b32-604d89afcb1d" providerId="ADAL" clId="{252926BB-EF94-4C0D-9ADF-C0CBC715008D}" dt="2026-03-19T11:10:29.180" v="31"/>
          <ac:spMkLst>
            <pc:docMk/>
            <pc:sldMk cId="1421974929" sldId="298"/>
            <ac:spMk id="10" creationId="{743AA782-23D1-4521-8CAD-47662984AA08}"/>
          </ac:spMkLst>
        </pc:spChg>
        <pc:spChg chg="del">
          <ac:chgData name="Ryan O'Byrne" userId="070ed53c-126a-4eb5-9b32-604d89afcb1d" providerId="ADAL" clId="{252926BB-EF94-4C0D-9ADF-C0CBC715008D}" dt="2026-03-19T11:10:29.180" v="31"/>
          <ac:spMkLst>
            <pc:docMk/>
            <pc:sldMk cId="1421974929" sldId="298"/>
            <ac:spMk id="12" creationId="{71877DBC-BB60-40F0-AC93-2ACDBAAE60CE}"/>
          </ac:spMkLst>
        </pc:spChg>
      </pc:sldChg>
      <pc:sldChg chg="add">
        <pc:chgData name="Ryan O'Byrne" userId="070ed53c-126a-4eb5-9b32-604d89afcb1d" providerId="ADAL" clId="{252926BB-EF94-4C0D-9ADF-C0CBC715008D}" dt="2026-03-19T11:10:29.180" v="31"/>
        <pc:sldMkLst>
          <pc:docMk/>
          <pc:sldMk cId="4080270074" sldId="299"/>
        </pc:sldMkLst>
      </pc:sldChg>
      <pc:sldChg chg="add">
        <pc:chgData name="Ryan O'Byrne" userId="070ed53c-126a-4eb5-9b32-604d89afcb1d" providerId="ADAL" clId="{252926BB-EF94-4C0D-9ADF-C0CBC715008D}" dt="2026-03-19T11:10:29.180" v="31"/>
        <pc:sldMkLst>
          <pc:docMk/>
          <pc:sldMk cId="3387578703" sldId="300"/>
        </pc:sldMkLst>
      </pc:sldChg>
      <pc:sldChg chg="delSp add setBg delDesignElem">
        <pc:chgData name="Ryan O'Byrne" userId="070ed53c-126a-4eb5-9b32-604d89afcb1d" providerId="ADAL" clId="{252926BB-EF94-4C0D-9ADF-C0CBC715008D}" dt="2026-03-19T11:18:22.177" v="36"/>
        <pc:sldMkLst>
          <pc:docMk/>
          <pc:sldMk cId="3902742349" sldId="301"/>
        </pc:sldMkLst>
        <pc:spChg chg="del">
          <ac:chgData name="Ryan O'Byrne" userId="070ed53c-126a-4eb5-9b32-604d89afcb1d" providerId="ADAL" clId="{252926BB-EF94-4C0D-9ADF-C0CBC715008D}" dt="2026-03-19T11:18:22.177" v="36"/>
          <ac:spMkLst>
            <pc:docMk/>
            <pc:sldMk cId="3902742349" sldId="301"/>
            <ac:spMk id="19464" creationId="{352BEC0E-22F8-46D0-9632-375DB541B06C}"/>
          </ac:spMkLst>
        </pc:spChg>
        <pc:spChg chg="del">
          <ac:chgData name="Ryan O'Byrne" userId="070ed53c-126a-4eb5-9b32-604d89afcb1d" providerId="ADAL" clId="{252926BB-EF94-4C0D-9ADF-C0CBC715008D}" dt="2026-03-19T11:18:22.177" v="36"/>
          <ac:spMkLst>
            <pc:docMk/>
            <pc:sldMk cId="3902742349" sldId="301"/>
            <ac:spMk id="19469" creationId="{3FCFB1DE-0B7E-48CC-BA90-B2AB0889F9D6}"/>
          </ac:spMkLst>
        </pc:spChg>
      </pc:sldChg>
      <pc:sldChg chg="add">
        <pc:chgData name="Ryan O'Byrne" userId="070ed53c-126a-4eb5-9b32-604d89afcb1d" providerId="ADAL" clId="{252926BB-EF94-4C0D-9ADF-C0CBC715008D}" dt="2026-03-19T11:18:22.177" v="36"/>
        <pc:sldMkLst>
          <pc:docMk/>
          <pc:sldMk cId="2892739066" sldId="302"/>
        </pc:sldMkLst>
      </pc:sldChg>
      <pc:sldChg chg="delSp add setBg delDesignElem">
        <pc:chgData name="Ryan O'Byrne" userId="070ed53c-126a-4eb5-9b32-604d89afcb1d" providerId="ADAL" clId="{252926BB-EF94-4C0D-9ADF-C0CBC715008D}" dt="2026-03-19T11:18:22.177" v="36"/>
        <pc:sldMkLst>
          <pc:docMk/>
          <pc:sldMk cId="3399665513" sldId="303"/>
        </pc:sldMkLst>
        <pc:spChg chg="del">
          <ac:chgData name="Ryan O'Byrne" userId="070ed53c-126a-4eb5-9b32-604d89afcb1d" providerId="ADAL" clId="{252926BB-EF94-4C0D-9ADF-C0CBC715008D}" dt="2026-03-19T11:18:22.177" v="36"/>
          <ac:spMkLst>
            <pc:docMk/>
            <pc:sldMk cId="3399665513" sldId="303"/>
            <ac:spMk id="10" creationId="{743AA782-23D1-4521-8CAD-47662984AA08}"/>
          </ac:spMkLst>
        </pc:spChg>
        <pc:spChg chg="del">
          <ac:chgData name="Ryan O'Byrne" userId="070ed53c-126a-4eb5-9b32-604d89afcb1d" providerId="ADAL" clId="{252926BB-EF94-4C0D-9ADF-C0CBC715008D}" dt="2026-03-19T11:18:22.177" v="36"/>
          <ac:spMkLst>
            <pc:docMk/>
            <pc:sldMk cId="3399665513" sldId="303"/>
            <ac:spMk id="12" creationId="{71877DBC-BB60-40F0-AC93-2ACDBAAE60CE}"/>
          </ac:spMkLst>
        </pc:spChg>
      </pc:sldChg>
      <pc:sldChg chg="addSp delSp modSp add mod setBg">
        <pc:chgData name="Ryan O'Byrne" userId="070ed53c-126a-4eb5-9b32-604d89afcb1d" providerId="ADAL" clId="{252926BB-EF94-4C0D-9ADF-C0CBC715008D}" dt="2026-03-19T11:48:21.489" v="113" actId="26606"/>
        <pc:sldMkLst>
          <pc:docMk/>
          <pc:sldMk cId="1017061520" sldId="304"/>
        </pc:sldMkLst>
        <pc:spChg chg="mod">
          <ac:chgData name="Ryan O'Byrne" userId="070ed53c-126a-4eb5-9b32-604d89afcb1d" providerId="ADAL" clId="{252926BB-EF94-4C0D-9ADF-C0CBC715008D}" dt="2026-03-19T11:48:21.489" v="113" actId="26606"/>
          <ac:spMkLst>
            <pc:docMk/>
            <pc:sldMk cId="1017061520" sldId="304"/>
            <ac:spMk id="2" creationId="{86654B0E-B4FD-4480-47B9-F895D40769FB}"/>
          </ac:spMkLst>
        </pc:spChg>
        <pc:spChg chg="del">
          <ac:chgData name="Ryan O'Byrne" userId="070ed53c-126a-4eb5-9b32-604d89afcb1d" providerId="ADAL" clId="{252926BB-EF94-4C0D-9ADF-C0CBC715008D}" dt="2026-03-19T11:48:21.489" v="113" actId="26606"/>
          <ac:spMkLst>
            <pc:docMk/>
            <pc:sldMk cId="1017061520" sldId="304"/>
            <ac:spMk id="3" creationId="{2CE8CFD6-30B2-6B1F-2D55-97FC3A208791}"/>
          </ac:spMkLst>
        </pc:spChg>
        <pc:spChg chg="add">
          <ac:chgData name="Ryan O'Byrne" userId="070ed53c-126a-4eb5-9b32-604d89afcb1d" providerId="ADAL" clId="{252926BB-EF94-4C0D-9ADF-C0CBC715008D}" dt="2026-03-19T11:48:21.489" v="113" actId="26606"/>
          <ac:spMkLst>
            <pc:docMk/>
            <pc:sldMk cId="1017061520" sldId="304"/>
            <ac:spMk id="9" creationId="{2E442304-DDBD-4F7B-8017-36BCC863FB40}"/>
          </ac:spMkLst>
        </pc:spChg>
        <pc:spChg chg="add">
          <ac:chgData name="Ryan O'Byrne" userId="070ed53c-126a-4eb5-9b32-604d89afcb1d" providerId="ADAL" clId="{252926BB-EF94-4C0D-9ADF-C0CBC715008D}" dt="2026-03-19T11:48:21.489" v="113" actId="26606"/>
          <ac:spMkLst>
            <pc:docMk/>
            <pc:sldMk cId="1017061520" sldId="304"/>
            <ac:spMk id="11" creationId="{5E107275-3853-46FD-A241-DE4355A42675}"/>
          </ac:spMkLst>
        </pc:spChg>
        <pc:graphicFrameChg chg="add">
          <ac:chgData name="Ryan O'Byrne" userId="070ed53c-126a-4eb5-9b32-604d89afcb1d" providerId="ADAL" clId="{252926BB-EF94-4C0D-9ADF-C0CBC715008D}" dt="2026-03-19T11:48:21.489" v="113" actId="26606"/>
          <ac:graphicFrameMkLst>
            <pc:docMk/>
            <pc:sldMk cId="1017061520" sldId="304"/>
            <ac:graphicFrameMk id="5" creationId="{93A469D6-8597-4F98-D83E-431F78630BF3}"/>
          </ac:graphicFrameMkLst>
        </pc:graphicFrameChg>
      </pc:sldChg>
      <pc:sldChg chg="addSp delSp modSp add mod setBg">
        <pc:chgData name="Ryan O'Byrne" userId="070ed53c-126a-4eb5-9b32-604d89afcb1d" providerId="ADAL" clId="{252926BB-EF94-4C0D-9ADF-C0CBC715008D}" dt="2026-03-19T11:48:18.235" v="112" actId="26606"/>
        <pc:sldMkLst>
          <pc:docMk/>
          <pc:sldMk cId="156201932" sldId="305"/>
        </pc:sldMkLst>
        <pc:spChg chg="mod">
          <ac:chgData name="Ryan O'Byrne" userId="070ed53c-126a-4eb5-9b32-604d89afcb1d" providerId="ADAL" clId="{252926BB-EF94-4C0D-9ADF-C0CBC715008D}" dt="2026-03-19T11:48:18.235" v="112" actId="26606"/>
          <ac:spMkLst>
            <pc:docMk/>
            <pc:sldMk cId="156201932" sldId="305"/>
            <ac:spMk id="2" creationId="{ED1BAFF7-F50B-7F74-E4BE-7F223EEFFC94}"/>
          </ac:spMkLst>
        </pc:spChg>
        <pc:spChg chg="del">
          <ac:chgData name="Ryan O'Byrne" userId="070ed53c-126a-4eb5-9b32-604d89afcb1d" providerId="ADAL" clId="{252926BB-EF94-4C0D-9ADF-C0CBC715008D}" dt="2026-03-19T11:48:18.235" v="112" actId="26606"/>
          <ac:spMkLst>
            <pc:docMk/>
            <pc:sldMk cId="156201932" sldId="305"/>
            <ac:spMk id="3" creationId="{C228BFFF-A7C2-1CDD-B30F-4E632D745FE5}"/>
          </ac:spMkLst>
        </pc:spChg>
        <pc:spChg chg="add">
          <ac:chgData name="Ryan O'Byrne" userId="070ed53c-126a-4eb5-9b32-604d89afcb1d" providerId="ADAL" clId="{252926BB-EF94-4C0D-9ADF-C0CBC715008D}" dt="2026-03-19T11:48:18.235" v="112" actId="26606"/>
          <ac:spMkLst>
            <pc:docMk/>
            <pc:sldMk cId="156201932" sldId="305"/>
            <ac:spMk id="9" creationId="{2E442304-DDBD-4F7B-8017-36BCC863FB40}"/>
          </ac:spMkLst>
        </pc:spChg>
        <pc:spChg chg="add">
          <ac:chgData name="Ryan O'Byrne" userId="070ed53c-126a-4eb5-9b32-604d89afcb1d" providerId="ADAL" clId="{252926BB-EF94-4C0D-9ADF-C0CBC715008D}" dt="2026-03-19T11:48:18.235" v="112" actId="26606"/>
          <ac:spMkLst>
            <pc:docMk/>
            <pc:sldMk cId="156201932" sldId="305"/>
            <ac:spMk id="11" creationId="{5E107275-3853-46FD-A241-DE4355A42675}"/>
          </ac:spMkLst>
        </pc:spChg>
        <pc:graphicFrameChg chg="add">
          <ac:chgData name="Ryan O'Byrne" userId="070ed53c-126a-4eb5-9b32-604d89afcb1d" providerId="ADAL" clId="{252926BB-EF94-4C0D-9ADF-C0CBC715008D}" dt="2026-03-19T11:48:18.235" v="112" actId="26606"/>
          <ac:graphicFrameMkLst>
            <pc:docMk/>
            <pc:sldMk cId="156201932" sldId="305"/>
            <ac:graphicFrameMk id="5" creationId="{BF4C888F-CCE6-DC90-4F62-D4756B8685B1}"/>
          </ac:graphicFrameMkLst>
        </pc:graphicFrameChg>
      </pc:sldChg>
      <pc:sldChg chg="delSp add setBg delDesignElem">
        <pc:chgData name="Ryan O'Byrne" userId="070ed53c-126a-4eb5-9b32-604d89afcb1d" providerId="ADAL" clId="{252926BB-EF94-4C0D-9ADF-C0CBC715008D}" dt="2026-03-19T11:18:22.177" v="36"/>
        <pc:sldMkLst>
          <pc:docMk/>
          <pc:sldMk cId="2134308757" sldId="306"/>
        </pc:sldMkLst>
        <pc:spChg chg="del">
          <ac:chgData name="Ryan O'Byrne" userId="070ed53c-126a-4eb5-9b32-604d89afcb1d" providerId="ADAL" clId="{252926BB-EF94-4C0D-9ADF-C0CBC715008D}" dt="2026-03-19T11:18:22.177" v="36"/>
          <ac:spMkLst>
            <pc:docMk/>
            <pc:sldMk cId="2134308757" sldId="306"/>
            <ac:spMk id="4103" creationId="{B6FACB3C-9069-4791-BC5C-0DB7CD19B853}"/>
          </ac:spMkLst>
        </pc:spChg>
        <pc:spChg chg="del">
          <ac:chgData name="Ryan O'Byrne" userId="070ed53c-126a-4eb5-9b32-604d89afcb1d" providerId="ADAL" clId="{252926BB-EF94-4C0D-9ADF-C0CBC715008D}" dt="2026-03-19T11:18:22.177" v="36"/>
          <ac:spMkLst>
            <pc:docMk/>
            <pc:sldMk cId="2134308757" sldId="306"/>
            <ac:spMk id="4105" creationId="{71F2038E-D777-4B76-81DD-DD13EE91B9DD}"/>
          </ac:spMkLst>
        </pc:spChg>
        <pc:grpChg chg="del">
          <ac:chgData name="Ryan O'Byrne" userId="070ed53c-126a-4eb5-9b32-604d89afcb1d" providerId="ADAL" clId="{252926BB-EF94-4C0D-9ADF-C0CBC715008D}" dt="2026-03-19T11:18:22.177" v="36"/>
          <ac:grpSpMkLst>
            <pc:docMk/>
            <pc:sldMk cId="2134308757" sldId="306"/>
            <ac:grpSpMk id="4107" creationId="{DD354807-230F-4402-B1B9-F733A8F1F190}"/>
          </ac:grpSpMkLst>
        </pc:grpChg>
      </pc:sldChg>
      <pc:sldChg chg="add">
        <pc:chgData name="Ryan O'Byrne" userId="070ed53c-126a-4eb5-9b32-604d89afcb1d" providerId="ADAL" clId="{252926BB-EF94-4C0D-9ADF-C0CBC715008D}" dt="2026-03-19T11:45:44.521" v="55"/>
        <pc:sldMkLst>
          <pc:docMk/>
          <pc:sldMk cId="1926490059" sldId="307"/>
        </pc:sldMkLst>
      </pc:sldChg>
      <pc:sldChg chg="add">
        <pc:chgData name="Ryan O'Byrne" userId="070ed53c-126a-4eb5-9b32-604d89afcb1d" providerId="ADAL" clId="{252926BB-EF94-4C0D-9ADF-C0CBC715008D}" dt="2026-03-19T11:45:44.521" v="55"/>
        <pc:sldMkLst>
          <pc:docMk/>
          <pc:sldMk cId="1655756865" sldId="309"/>
        </pc:sldMkLst>
      </pc:sldChg>
      <pc:sldChg chg="add del">
        <pc:chgData name="Ryan O'Byrne" userId="070ed53c-126a-4eb5-9b32-604d89afcb1d" providerId="ADAL" clId="{252926BB-EF94-4C0D-9ADF-C0CBC715008D}" dt="2026-03-19T11:28:19.066" v="48" actId="47"/>
        <pc:sldMkLst>
          <pc:docMk/>
          <pc:sldMk cId="1312400390" sldId="312"/>
        </pc:sldMkLst>
      </pc:sldChg>
      <pc:sldChg chg="add">
        <pc:chgData name="Ryan O'Byrne" userId="070ed53c-126a-4eb5-9b32-604d89afcb1d" providerId="ADAL" clId="{252926BB-EF94-4C0D-9ADF-C0CBC715008D}" dt="2026-03-19T11:28:15.588" v="46"/>
        <pc:sldMkLst>
          <pc:docMk/>
          <pc:sldMk cId="1811792001" sldId="313"/>
        </pc:sldMkLst>
      </pc:sldChg>
      <pc:sldChg chg="add">
        <pc:chgData name="Ryan O'Byrne" userId="070ed53c-126a-4eb5-9b32-604d89afcb1d" providerId="ADAL" clId="{252926BB-EF94-4C0D-9ADF-C0CBC715008D}" dt="2026-03-19T11:28:15.588" v="46"/>
        <pc:sldMkLst>
          <pc:docMk/>
          <pc:sldMk cId="4256540062" sldId="314"/>
        </pc:sldMkLst>
      </pc:sldChg>
      <pc:sldChg chg="delSp add setBg delDesignElem">
        <pc:chgData name="Ryan O'Byrne" userId="070ed53c-126a-4eb5-9b32-604d89afcb1d" providerId="ADAL" clId="{252926BB-EF94-4C0D-9ADF-C0CBC715008D}" dt="2026-03-19T11:28:15.588" v="46"/>
        <pc:sldMkLst>
          <pc:docMk/>
          <pc:sldMk cId="1532436902" sldId="315"/>
        </pc:sldMkLst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1532436902" sldId="315"/>
            <ac:spMk id="5136" creationId="{B6FACB3C-9069-4791-BC5C-0DB7CD19B853}"/>
          </ac:spMkLst>
        </pc:spChg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1532436902" sldId="315"/>
            <ac:spMk id="5137" creationId="{71F2038E-D777-4B76-81DD-DD13EE91B9DD}"/>
          </ac:spMkLst>
        </pc:spChg>
        <pc:grpChg chg="del">
          <ac:chgData name="Ryan O'Byrne" userId="070ed53c-126a-4eb5-9b32-604d89afcb1d" providerId="ADAL" clId="{252926BB-EF94-4C0D-9ADF-C0CBC715008D}" dt="2026-03-19T11:28:15.588" v="46"/>
          <ac:grpSpMkLst>
            <pc:docMk/>
            <pc:sldMk cId="1532436902" sldId="315"/>
            <ac:grpSpMk id="5131" creationId="{DD354807-230F-4402-B1B9-F733A8F1F190}"/>
          </ac:grpSpMkLst>
        </pc:grpChg>
      </pc:sldChg>
      <pc:sldChg chg="delSp add setBg delDesignElem">
        <pc:chgData name="Ryan O'Byrne" userId="070ed53c-126a-4eb5-9b32-604d89afcb1d" providerId="ADAL" clId="{252926BB-EF94-4C0D-9ADF-C0CBC715008D}" dt="2026-03-19T11:28:15.588" v="46"/>
        <pc:sldMkLst>
          <pc:docMk/>
          <pc:sldMk cId="2403428559" sldId="316"/>
        </pc:sldMkLst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2403428559" sldId="316"/>
            <ac:spMk id="3081" creationId="{B6FACB3C-9069-4791-BC5C-0DB7CD19B853}"/>
          </ac:spMkLst>
        </pc:spChg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2403428559" sldId="316"/>
            <ac:spMk id="3083" creationId="{71F2038E-D777-4B76-81DD-DD13EE91B9DD}"/>
          </ac:spMkLst>
        </pc:spChg>
        <pc:grpChg chg="del">
          <ac:chgData name="Ryan O'Byrne" userId="070ed53c-126a-4eb5-9b32-604d89afcb1d" providerId="ADAL" clId="{252926BB-EF94-4C0D-9ADF-C0CBC715008D}" dt="2026-03-19T11:28:15.588" v="46"/>
          <ac:grpSpMkLst>
            <pc:docMk/>
            <pc:sldMk cId="2403428559" sldId="316"/>
            <ac:grpSpMk id="3085" creationId="{DD354807-230F-4402-B1B9-F733A8F1F190}"/>
          </ac:grpSpMkLst>
        </pc:grpChg>
      </pc:sldChg>
      <pc:sldChg chg="delSp add setBg delDesignElem">
        <pc:chgData name="Ryan O'Byrne" userId="070ed53c-126a-4eb5-9b32-604d89afcb1d" providerId="ADAL" clId="{252926BB-EF94-4C0D-9ADF-C0CBC715008D}" dt="2026-03-19T11:28:15.588" v="46"/>
        <pc:sldMkLst>
          <pc:docMk/>
          <pc:sldMk cId="507160259" sldId="317"/>
        </pc:sldMkLst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507160259" sldId="317"/>
            <ac:spMk id="22" creationId="{743AA782-23D1-4521-8CAD-47662984AA08}"/>
          </ac:spMkLst>
        </pc:spChg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507160259" sldId="317"/>
            <ac:spMk id="23" creationId="{650D18FE-0824-4A46-B22C-A86B52E5780A}"/>
          </ac:spMkLst>
        </pc:spChg>
      </pc:sldChg>
      <pc:sldChg chg="delSp add setBg delDesignElem">
        <pc:chgData name="Ryan O'Byrne" userId="070ed53c-126a-4eb5-9b32-604d89afcb1d" providerId="ADAL" clId="{252926BB-EF94-4C0D-9ADF-C0CBC715008D}" dt="2026-03-19T11:28:15.588" v="46"/>
        <pc:sldMkLst>
          <pc:docMk/>
          <pc:sldMk cId="840045589" sldId="318"/>
        </pc:sldMkLst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840045589" sldId="318"/>
            <ac:spMk id="29" creationId="{743AA782-23D1-4521-8CAD-47662984AA08}"/>
          </ac:spMkLst>
        </pc:spChg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840045589" sldId="318"/>
            <ac:spMk id="30" creationId="{71877DBC-BB60-40F0-AC93-2ACDBAAE60CE}"/>
          </ac:spMkLst>
        </pc:spChg>
      </pc:sldChg>
      <pc:sldChg chg="addSp delSp modSp add mod setBg delDesignElem">
        <pc:chgData name="Ryan O'Byrne" userId="070ed53c-126a-4eb5-9b32-604d89afcb1d" providerId="ADAL" clId="{252926BB-EF94-4C0D-9ADF-C0CBC715008D}" dt="2026-03-19T11:47:47.579" v="105" actId="26606"/>
        <pc:sldMkLst>
          <pc:docMk/>
          <pc:sldMk cId="1025130856" sldId="319"/>
        </pc:sldMkLst>
        <pc:spChg chg="mod">
          <ac:chgData name="Ryan O'Byrne" userId="070ed53c-126a-4eb5-9b32-604d89afcb1d" providerId="ADAL" clId="{252926BB-EF94-4C0D-9ADF-C0CBC715008D}" dt="2026-03-19T11:47:47.579" v="105" actId="26606"/>
          <ac:spMkLst>
            <pc:docMk/>
            <pc:sldMk cId="1025130856" sldId="319"/>
            <ac:spMk id="2" creationId="{8434FC9E-E03B-6643-7217-120860C20D1C}"/>
          </ac:spMkLst>
        </pc:spChg>
        <pc:spChg chg="del">
          <ac:chgData name="Ryan O'Byrne" userId="070ed53c-126a-4eb5-9b32-604d89afcb1d" providerId="ADAL" clId="{252926BB-EF94-4C0D-9ADF-C0CBC715008D}" dt="2026-03-19T11:47:47.579" v="105" actId="26606"/>
          <ac:spMkLst>
            <pc:docMk/>
            <pc:sldMk cId="1025130856" sldId="319"/>
            <ac:spMk id="3" creationId="{D59AC146-725B-E037-E229-CDEB318F4C10}"/>
          </ac:spMkLst>
        </pc:spChg>
        <pc:spChg chg="add">
          <ac:chgData name="Ryan O'Byrne" userId="070ed53c-126a-4eb5-9b32-604d89afcb1d" providerId="ADAL" clId="{252926BB-EF94-4C0D-9ADF-C0CBC715008D}" dt="2026-03-19T11:47:47.579" v="105" actId="26606"/>
          <ac:spMkLst>
            <pc:docMk/>
            <pc:sldMk cId="1025130856" sldId="319"/>
            <ac:spMk id="9" creationId="{2E442304-DDBD-4F7B-8017-36BCC863FB40}"/>
          </ac:spMkLst>
        </pc:spChg>
        <pc:spChg chg="add">
          <ac:chgData name="Ryan O'Byrne" userId="070ed53c-126a-4eb5-9b32-604d89afcb1d" providerId="ADAL" clId="{252926BB-EF94-4C0D-9ADF-C0CBC715008D}" dt="2026-03-19T11:47:47.579" v="105" actId="26606"/>
          <ac:spMkLst>
            <pc:docMk/>
            <pc:sldMk cId="1025130856" sldId="319"/>
            <ac:spMk id="11" creationId="{5E107275-3853-46FD-A241-DE4355A42675}"/>
          </ac:spMkLst>
        </pc:spChg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1025130856" sldId="319"/>
            <ac:spMk id="25" creationId="{100EDD19-6802-4EC3-95CE-CFFAB042CFD6}"/>
          </ac:spMkLst>
        </pc:spChg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1025130856" sldId="319"/>
            <ac:spMk id="26" creationId="{DB17E863-922E-4C26-BD64-E8FD41D28661}"/>
          </ac:spMkLst>
        </pc:spChg>
        <pc:graphicFrameChg chg="add">
          <ac:chgData name="Ryan O'Byrne" userId="070ed53c-126a-4eb5-9b32-604d89afcb1d" providerId="ADAL" clId="{252926BB-EF94-4C0D-9ADF-C0CBC715008D}" dt="2026-03-19T11:47:47.579" v="105" actId="26606"/>
          <ac:graphicFrameMkLst>
            <pc:docMk/>
            <pc:sldMk cId="1025130856" sldId="319"/>
            <ac:graphicFrameMk id="5" creationId="{62162752-7638-1B6D-9281-96DEE416CCCD}"/>
          </ac:graphicFrameMkLst>
        </pc:graphicFrameChg>
      </pc:sldChg>
      <pc:sldChg chg="add">
        <pc:chgData name="Ryan O'Byrne" userId="070ed53c-126a-4eb5-9b32-604d89afcb1d" providerId="ADAL" clId="{252926BB-EF94-4C0D-9ADF-C0CBC715008D}" dt="2026-03-19T11:28:15.588" v="46"/>
        <pc:sldMkLst>
          <pc:docMk/>
          <pc:sldMk cId="1434395589" sldId="320"/>
        </pc:sldMkLst>
      </pc:sldChg>
      <pc:sldChg chg="delSp add setBg delDesignElem">
        <pc:chgData name="Ryan O'Byrne" userId="070ed53c-126a-4eb5-9b32-604d89afcb1d" providerId="ADAL" clId="{252926BB-EF94-4C0D-9ADF-C0CBC715008D}" dt="2026-03-19T11:28:15.588" v="46"/>
        <pc:sldMkLst>
          <pc:docMk/>
          <pc:sldMk cId="3925953463" sldId="321"/>
        </pc:sldMkLst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3925953463" sldId="321"/>
            <ac:spMk id="24" creationId="{B6FACB3C-9069-4791-BC5C-0DB7CD19B853}"/>
          </ac:spMkLst>
        </pc:spChg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3925953463" sldId="321"/>
            <ac:spMk id="25" creationId="{71F2038E-D777-4B76-81DD-DD13EE91B9DD}"/>
          </ac:spMkLst>
        </pc:spChg>
        <pc:grpChg chg="del">
          <ac:chgData name="Ryan O'Byrne" userId="070ed53c-126a-4eb5-9b32-604d89afcb1d" providerId="ADAL" clId="{252926BB-EF94-4C0D-9ADF-C0CBC715008D}" dt="2026-03-19T11:28:15.588" v="46"/>
          <ac:grpSpMkLst>
            <pc:docMk/>
            <pc:sldMk cId="3925953463" sldId="321"/>
            <ac:grpSpMk id="26" creationId="{DD354807-230F-4402-B1B9-F733A8F1F190}"/>
          </ac:grpSpMkLst>
        </pc:grpChg>
      </pc:sldChg>
      <pc:sldChg chg="delSp add setBg delDesignElem">
        <pc:chgData name="Ryan O'Byrne" userId="070ed53c-126a-4eb5-9b32-604d89afcb1d" providerId="ADAL" clId="{252926BB-EF94-4C0D-9ADF-C0CBC715008D}" dt="2026-03-19T11:28:15.588" v="46"/>
        <pc:sldMkLst>
          <pc:docMk/>
          <pc:sldMk cId="3311074932" sldId="322"/>
        </pc:sldMkLst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3311074932" sldId="322"/>
            <ac:spMk id="51" creationId="{1E020063-2385-44AC-BD67-258E1F0B9FCE}"/>
          </ac:spMkLst>
        </pc:spChg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3311074932" sldId="322"/>
            <ac:spMk id="53" creationId="{7E014A0B-5338-4077-AFE9-A90D04D4492B}"/>
          </ac:spMkLst>
        </pc:spChg>
        <pc:grpChg chg="del">
          <ac:chgData name="Ryan O'Byrne" userId="070ed53c-126a-4eb5-9b32-604d89afcb1d" providerId="ADAL" clId="{252926BB-EF94-4C0D-9ADF-C0CBC715008D}" dt="2026-03-19T11:28:15.588" v="46"/>
          <ac:grpSpMkLst>
            <pc:docMk/>
            <pc:sldMk cId="3311074932" sldId="322"/>
            <ac:grpSpMk id="55" creationId="{78127680-150F-4A90-9950-F66392578116}"/>
          </ac:grpSpMkLst>
        </pc:grpChg>
        <pc:grpChg chg="del">
          <ac:chgData name="Ryan O'Byrne" userId="070ed53c-126a-4eb5-9b32-604d89afcb1d" providerId="ADAL" clId="{252926BB-EF94-4C0D-9ADF-C0CBC715008D}" dt="2026-03-19T11:28:15.588" v="46"/>
          <ac:grpSpMkLst>
            <pc:docMk/>
            <pc:sldMk cId="3311074932" sldId="322"/>
            <ac:grpSpMk id="61" creationId="{466920E5-8640-4C24-A775-8647637094A7}"/>
          </ac:grpSpMkLst>
        </pc:grpChg>
      </pc:sldChg>
      <pc:sldChg chg="delSp add setBg delDesignElem">
        <pc:chgData name="Ryan O'Byrne" userId="070ed53c-126a-4eb5-9b32-604d89afcb1d" providerId="ADAL" clId="{252926BB-EF94-4C0D-9ADF-C0CBC715008D}" dt="2026-03-19T11:28:15.588" v="46"/>
        <pc:sldMkLst>
          <pc:docMk/>
          <pc:sldMk cId="1791980239" sldId="323"/>
        </pc:sldMkLst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1791980239" sldId="323"/>
            <ac:spMk id="9" creationId="{1E020063-2385-44AC-BD67-258E1F0B9FCE}"/>
          </ac:spMkLst>
        </pc:spChg>
        <pc:spChg chg="del">
          <ac:chgData name="Ryan O'Byrne" userId="070ed53c-126a-4eb5-9b32-604d89afcb1d" providerId="ADAL" clId="{252926BB-EF94-4C0D-9ADF-C0CBC715008D}" dt="2026-03-19T11:28:15.588" v="46"/>
          <ac:spMkLst>
            <pc:docMk/>
            <pc:sldMk cId="1791980239" sldId="323"/>
            <ac:spMk id="11" creationId="{7E014A0B-5338-4077-AFE9-A90D04D4492B}"/>
          </ac:spMkLst>
        </pc:spChg>
        <pc:grpChg chg="del">
          <ac:chgData name="Ryan O'Byrne" userId="070ed53c-126a-4eb5-9b32-604d89afcb1d" providerId="ADAL" clId="{252926BB-EF94-4C0D-9ADF-C0CBC715008D}" dt="2026-03-19T11:28:15.588" v="46"/>
          <ac:grpSpMkLst>
            <pc:docMk/>
            <pc:sldMk cId="1791980239" sldId="323"/>
            <ac:grpSpMk id="13" creationId="{78127680-150F-4A90-9950-F66392578116}"/>
          </ac:grpSpMkLst>
        </pc:grpChg>
        <pc:grpChg chg="del">
          <ac:chgData name="Ryan O'Byrne" userId="070ed53c-126a-4eb5-9b32-604d89afcb1d" providerId="ADAL" clId="{252926BB-EF94-4C0D-9ADF-C0CBC715008D}" dt="2026-03-19T11:28:15.588" v="46"/>
          <ac:grpSpMkLst>
            <pc:docMk/>
            <pc:sldMk cId="1791980239" sldId="323"/>
            <ac:grpSpMk id="19" creationId="{466920E5-8640-4C24-A775-8647637094A7}"/>
          </ac:grpSpMkLst>
        </pc:grpChg>
      </pc:sldChg>
      <pc:sldChg chg="delSp add setBg delDesignElem">
        <pc:chgData name="Ryan O'Byrne" userId="070ed53c-126a-4eb5-9b32-604d89afcb1d" providerId="ADAL" clId="{252926BB-EF94-4C0D-9ADF-C0CBC715008D}" dt="2026-03-19T11:32:52.158" v="50"/>
        <pc:sldMkLst>
          <pc:docMk/>
          <pc:sldMk cId="3179923552" sldId="324"/>
        </pc:sldMkLst>
        <pc:spChg chg="del">
          <ac:chgData name="Ryan O'Byrne" userId="070ed53c-126a-4eb5-9b32-604d89afcb1d" providerId="ADAL" clId="{252926BB-EF94-4C0D-9ADF-C0CBC715008D}" dt="2026-03-19T11:32:52.158" v="50"/>
          <ac:spMkLst>
            <pc:docMk/>
            <pc:sldMk cId="3179923552" sldId="324"/>
            <ac:spMk id="7177" creationId="{352BEC0E-22F8-46D0-9632-375DB541B06C}"/>
          </ac:spMkLst>
        </pc:spChg>
        <pc:spChg chg="del">
          <ac:chgData name="Ryan O'Byrne" userId="070ed53c-126a-4eb5-9b32-604d89afcb1d" providerId="ADAL" clId="{252926BB-EF94-4C0D-9ADF-C0CBC715008D}" dt="2026-03-19T11:32:52.158" v="50"/>
          <ac:spMkLst>
            <pc:docMk/>
            <pc:sldMk cId="3179923552" sldId="324"/>
            <ac:spMk id="7179" creationId="{3FCFB1DE-0B7E-48CC-BA90-B2AB0889F9D6}"/>
          </ac:spMkLst>
        </pc:spChg>
      </pc:sldChg>
      <pc:sldChg chg="add">
        <pc:chgData name="Ryan O'Byrne" userId="070ed53c-126a-4eb5-9b32-604d89afcb1d" providerId="ADAL" clId="{252926BB-EF94-4C0D-9ADF-C0CBC715008D}" dt="2026-03-19T11:32:52.158" v="50"/>
        <pc:sldMkLst>
          <pc:docMk/>
          <pc:sldMk cId="417204355" sldId="325"/>
        </pc:sldMkLst>
      </pc:sldChg>
      <pc:sldChg chg="add">
        <pc:chgData name="Ryan O'Byrne" userId="070ed53c-126a-4eb5-9b32-604d89afcb1d" providerId="ADAL" clId="{252926BB-EF94-4C0D-9ADF-C0CBC715008D}" dt="2026-03-19T11:32:52.158" v="50"/>
        <pc:sldMkLst>
          <pc:docMk/>
          <pc:sldMk cId="982044067" sldId="326"/>
        </pc:sldMkLst>
      </pc:sldChg>
      <pc:sldChg chg="add">
        <pc:chgData name="Ryan O'Byrne" userId="070ed53c-126a-4eb5-9b32-604d89afcb1d" providerId="ADAL" clId="{252926BB-EF94-4C0D-9ADF-C0CBC715008D}" dt="2026-03-19T11:32:52.158" v="50"/>
        <pc:sldMkLst>
          <pc:docMk/>
          <pc:sldMk cId="2012144995" sldId="327"/>
        </pc:sldMkLst>
      </pc:sldChg>
      <pc:sldChg chg="delSp add setBg delDesignElem">
        <pc:chgData name="Ryan O'Byrne" userId="070ed53c-126a-4eb5-9b32-604d89afcb1d" providerId="ADAL" clId="{252926BB-EF94-4C0D-9ADF-C0CBC715008D}" dt="2026-03-19T11:45:44.521" v="55"/>
        <pc:sldMkLst>
          <pc:docMk/>
          <pc:sldMk cId="3568122628" sldId="328"/>
        </pc:sldMkLst>
        <pc:spChg chg="del">
          <ac:chgData name="Ryan O'Byrne" userId="070ed53c-126a-4eb5-9b32-604d89afcb1d" providerId="ADAL" clId="{252926BB-EF94-4C0D-9ADF-C0CBC715008D}" dt="2026-03-19T11:45:44.521" v="55"/>
          <ac:spMkLst>
            <pc:docMk/>
            <pc:sldMk cId="3568122628" sldId="328"/>
            <ac:spMk id="11288" creationId="{B6FACB3C-9069-4791-BC5C-0DB7CD19B853}"/>
          </ac:spMkLst>
        </pc:spChg>
        <pc:spChg chg="del">
          <ac:chgData name="Ryan O'Byrne" userId="070ed53c-126a-4eb5-9b32-604d89afcb1d" providerId="ADAL" clId="{252926BB-EF94-4C0D-9ADF-C0CBC715008D}" dt="2026-03-19T11:45:44.521" v="55"/>
          <ac:spMkLst>
            <pc:docMk/>
            <pc:sldMk cId="3568122628" sldId="328"/>
            <ac:spMk id="11289" creationId="{71F2038E-D777-4B76-81DD-DD13EE91B9DD}"/>
          </ac:spMkLst>
        </pc:spChg>
        <pc:grpChg chg="del">
          <ac:chgData name="Ryan O'Byrne" userId="070ed53c-126a-4eb5-9b32-604d89afcb1d" providerId="ADAL" clId="{252926BB-EF94-4C0D-9ADF-C0CBC715008D}" dt="2026-03-19T11:45:44.521" v="55"/>
          <ac:grpSpMkLst>
            <pc:docMk/>
            <pc:sldMk cId="3568122628" sldId="328"/>
            <ac:grpSpMk id="11290" creationId="{DD354807-230F-4402-B1B9-F733A8F1F190}"/>
          </ac:grpSpMkLst>
        </pc:grpChg>
      </pc:sldChg>
      <pc:sldChg chg="delSp add setBg delDesignElem">
        <pc:chgData name="Ryan O'Byrne" userId="070ed53c-126a-4eb5-9b32-604d89afcb1d" providerId="ADAL" clId="{252926BB-EF94-4C0D-9ADF-C0CBC715008D}" dt="2026-03-19T11:45:44.521" v="55"/>
        <pc:sldMkLst>
          <pc:docMk/>
          <pc:sldMk cId="4149922192" sldId="329"/>
        </pc:sldMkLst>
        <pc:spChg chg="del">
          <ac:chgData name="Ryan O'Byrne" userId="070ed53c-126a-4eb5-9b32-604d89afcb1d" providerId="ADAL" clId="{252926BB-EF94-4C0D-9ADF-C0CBC715008D}" dt="2026-03-19T11:45:44.521" v="55"/>
          <ac:spMkLst>
            <pc:docMk/>
            <pc:sldMk cId="4149922192" sldId="329"/>
            <ac:spMk id="12332" creationId="{B6FACB3C-9069-4791-BC5C-0DB7CD19B853}"/>
          </ac:spMkLst>
        </pc:spChg>
        <pc:spChg chg="del">
          <ac:chgData name="Ryan O'Byrne" userId="070ed53c-126a-4eb5-9b32-604d89afcb1d" providerId="ADAL" clId="{252926BB-EF94-4C0D-9ADF-C0CBC715008D}" dt="2026-03-19T11:45:44.521" v="55"/>
          <ac:spMkLst>
            <pc:docMk/>
            <pc:sldMk cId="4149922192" sldId="329"/>
            <ac:spMk id="12333" creationId="{71F2038E-D777-4B76-81DD-DD13EE91B9DD}"/>
          </ac:spMkLst>
        </pc:spChg>
        <pc:grpChg chg="del">
          <ac:chgData name="Ryan O'Byrne" userId="070ed53c-126a-4eb5-9b32-604d89afcb1d" providerId="ADAL" clId="{252926BB-EF94-4C0D-9ADF-C0CBC715008D}" dt="2026-03-19T11:45:44.521" v="55"/>
          <ac:grpSpMkLst>
            <pc:docMk/>
            <pc:sldMk cId="4149922192" sldId="329"/>
            <ac:grpSpMk id="12334" creationId="{DD354807-230F-4402-B1B9-F733A8F1F190}"/>
          </ac:grpSpMkLst>
        </pc:grpChg>
      </pc:sldChg>
      <pc:sldChg chg="addSp delSp modSp add mod setBg">
        <pc:chgData name="Ryan O'Byrne" userId="070ed53c-126a-4eb5-9b32-604d89afcb1d" providerId="ADAL" clId="{252926BB-EF94-4C0D-9ADF-C0CBC715008D}" dt="2026-03-19T11:48:00.922" v="110" actId="26606"/>
        <pc:sldMkLst>
          <pc:docMk/>
          <pc:sldMk cId="1560162245" sldId="330"/>
        </pc:sldMkLst>
        <pc:spChg chg="mod">
          <ac:chgData name="Ryan O'Byrne" userId="070ed53c-126a-4eb5-9b32-604d89afcb1d" providerId="ADAL" clId="{252926BB-EF94-4C0D-9ADF-C0CBC715008D}" dt="2026-03-19T11:48:00.922" v="110" actId="26606"/>
          <ac:spMkLst>
            <pc:docMk/>
            <pc:sldMk cId="1560162245" sldId="330"/>
            <ac:spMk id="2" creationId="{E621FEAC-AC71-0F97-3A8A-54E763F48312}"/>
          </ac:spMkLst>
        </pc:spChg>
        <pc:spChg chg="add del">
          <ac:chgData name="Ryan O'Byrne" userId="070ed53c-126a-4eb5-9b32-604d89afcb1d" providerId="ADAL" clId="{252926BB-EF94-4C0D-9ADF-C0CBC715008D}" dt="2026-03-19T11:48:00.922" v="110" actId="26606"/>
          <ac:spMkLst>
            <pc:docMk/>
            <pc:sldMk cId="1560162245" sldId="330"/>
            <ac:spMk id="3" creationId="{AC9296C5-0AC1-CB33-090C-980926B4D226}"/>
          </ac:spMkLst>
        </pc:spChg>
        <pc:spChg chg="add del">
          <ac:chgData name="Ryan O'Byrne" userId="070ed53c-126a-4eb5-9b32-604d89afcb1d" providerId="ADAL" clId="{252926BB-EF94-4C0D-9ADF-C0CBC715008D}" dt="2026-03-19T11:47:59.620" v="107" actId="26606"/>
          <ac:spMkLst>
            <pc:docMk/>
            <pc:sldMk cId="1560162245" sldId="330"/>
            <ac:spMk id="9" creationId="{2E442304-DDBD-4F7B-8017-36BCC863FB40}"/>
          </ac:spMkLst>
        </pc:spChg>
        <pc:spChg chg="add del">
          <ac:chgData name="Ryan O'Byrne" userId="070ed53c-126a-4eb5-9b32-604d89afcb1d" providerId="ADAL" clId="{252926BB-EF94-4C0D-9ADF-C0CBC715008D}" dt="2026-03-19T11:47:59.620" v="107" actId="26606"/>
          <ac:spMkLst>
            <pc:docMk/>
            <pc:sldMk cId="1560162245" sldId="330"/>
            <ac:spMk id="11" creationId="{5E107275-3853-46FD-A241-DE4355A42675}"/>
          </ac:spMkLst>
        </pc:spChg>
        <pc:spChg chg="add del">
          <ac:chgData name="Ryan O'Byrne" userId="070ed53c-126a-4eb5-9b32-604d89afcb1d" providerId="ADAL" clId="{252926BB-EF94-4C0D-9ADF-C0CBC715008D}" dt="2026-03-19T11:48:00.890" v="109" actId="26606"/>
          <ac:spMkLst>
            <pc:docMk/>
            <pc:sldMk cId="1560162245" sldId="330"/>
            <ac:spMk id="13" creationId="{2E442304-DDBD-4F7B-8017-36BCC863FB40}"/>
          </ac:spMkLst>
        </pc:spChg>
        <pc:spChg chg="add del">
          <ac:chgData name="Ryan O'Byrne" userId="070ed53c-126a-4eb5-9b32-604d89afcb1d" providerId="ADAL" clId="{252926BB-EF94-4C0D-9ADF-C0CBC715008D}" dt="2026-03-19T11:48:00.890" v="109" actId="26606"/>
          <ac:spMkLst>
            <pc:docMk/>
            <pc:sldMk cId="1560162245" sldId="330"/>
            <ac:spMk id="14" creationId="{5E107275-3853-46FD-A241-DE4355A42675}"/>
          </ac:spMkLst>
        </pc:spChg>
        <pc:spChg chg="add">
          <ac:chgData name="Ryan O'Byrne" userId="070ed53c-126a-4eb5-9b32-604d89afcb1d" providerId="ADAL" clId="{252926BB-EF94-4C0D-9ADF-C0CBC715008D}" dt="2026-03-19T11:48:00.922" v="110" actId="26606"/>
          <ac:spMkLst>
            <pc:docMk/>
            <pc:sldMk cId="1560162245" sldId="330"/>
            <ac:spMk id="17" creationId="{2E442304-DDBD-4F7B-8017-36BCC863FB40}"/>
          </ac:spMkLst>
        </pc:spChg>
        <pc:spChg chg="add">
          <ac:chgData name="Ryan O'Byrne" userId="070ed53c-126a-4eb5-9b32-604d89afcb1d" providerId="ADAL" clId="{252926BB-EF94-4C0D-9ADF-C0CBC715008D}" dt="2026-03-19T11:48:00.922" v="110" actId="26606"/>
          <ac:spMkLst>
            <pc:docMk/>
            <pc:sldMk cId="1560162245" sldId="330"/>
            <ac:spMk id="18" creationId="{5E107275-3853-46FD-A241-DE4355A42675}"/>
          </ac:spMkLst>
        </pc:spChg>
        <pc:graphicFrameChg chg="add del">
          <ac:chgData name="Ryan O'Byrne" userId="070ed53c-126a-4eb5-9b32-604d89afcb1d" providerId="ADAL" clId="{252926BB-EF94-4C0D-9ADF-C0CBC715008D}" dt="2026-03-19T11:47:59.620" v="107" actId="26606"/>
          <ac:graphicFrameMkLst>
            <pc:docMk/>
            <pc:sldMk cId="1560162245" sldId="330"/>
            <ac:graphicFrameMk id="5" creationId="{1E522BAB-C58C-8164-AE54-1CF0CB42AB2E}"/>
          </ac:graphicFrameMkLst>
        </pc:graphicFrameChg>
        <pc:graphicFrameChg chg="add del">
          <ac:chgData name="Ryan O'Byrne" userId="070ed53c-126a-4eb5-9b32-604d89afcb1d" providerId="ADAL" clId="{252926BB-EF94-4C0D-9ADF-C0CBC715008D}" dt="2026-03-19T11:48:00.890" v="109" actId="26606"/>
          <ac:graphicFrameMkLst>
            <pc:docMk/>
            <pc:sldMk cId="1560162245" sldId="330"/>
            <ac:graphicFrameMk id="15" creationId="{4C2665A4-4041-0ACC-9AEC-43968FBBF442}"/>
          </ac:graphicFrameMkLst>
        </pc:graphicFrameChg>
        <pc:graphicFrameChg chg="add">
          <ac:chgData name="Ryan O'Byrne" userId="070ed53c-126a-4eb5-9b32-604d89afcb1d" providerId="ADAL" clId="{252926BB-EF94-4C0D-9ADF-C0CBC715008D}" dt="2026-03-19T11:48:00.922" v="110" actId="26606"/>
          <ac:graphicFrameMkLst>
            <pc:docMk/>
            <pc:sldMk cId="1560162245" sldId="330"/>
            <ac:graphicFrameMk id="19" creationId="{1E522BAB-C58C-8164-AE54-1CF0CB42AB2E}"/>
          </ac:graphicFrameMkLst>
        </pc:graphicFrameChg>
      </pc:sldChg>
      <pc:sldChg chg="addSp delSp modSp add mod setBg">
        <pc:chgData name="Ryan O'Byrne" userId="070ed53c-126a-4eb5-9b32-604d89afcb1d" providerId="ADAL" clId="{252926BB-EF94-4C0D-9ADF-C0CBC715008D}" dt="2026-03-19T11:48:05.059" v="111" actId="26606"/>
        <pc:sldMkLst>
          <pc:docMk/>
          <pc:sldMk cId="1664396489" sldId="331"/>
        </pc:sldMkLst>
        <pc:spChg chg="mod">
          <ac:chgData name="Ryan O'Byrne" userId="070ed53c-126a-4eb5-9b32-604d89afcb1d" providerId="ADAL" clId="{252926BB-EF94-4C0D-9ADF-C0CBC715008D}" dt="2026-03-19T11:48:05.059" v="111" actId="26606"/>
          <ac:spMkLst>
            <pc:docMk/>
            <pc:sldMk cId="1664396489" sldId="331"/>
            <ac:spMk id="2" creationId="{4783BE0C-18C9-336E-25CC-42732638E30E}"/>
          </ac:spMkLst>
        </pc:spChg>
        <pc:spChg chg="del">
          <ac:chgData name="Ryan O'Byrne" userId="070ed53c-126a-4eb5-9b32-604d89afcb1d" providerId="ADAL" clId="{252926BB-EF94-4C0D-9ADF-C0CBC715008D}" dt="2026-03-19T11:48:05.059" v="111" actId="26606"/>
          <ac:spMkLst>
            <pc:docMk/>
            <pc:sldMk cId="1664396489" sldId="331"/>
            <ac:spMk id="3" creationId="{CFD454AB-DDD4-1DAA-63EC-1E6977C90E7E}"/>
          </ac:spMkLst>
        </pc:spChg>
        <pc:spChg chg="add">
          <ac:chgData name="Ryan O'Byrne" userId="070ed53c-126a-4eb5-9b32-604d89afcb1d" providerId="ADAL" clId="{252926BB-EF94-4C0D-9ADF-C0CBC715008D}" dt="2026-03-19T11:48:05.059" v="111" actId="26606"/>
          <ac:spMkLst>
            <pc:docMk/>
            <pc:sldMk cId="1664396489" sldId="331"/>
            <ac:spMk id="9" creationId="{2E442304-DDBD-4F7B-8017-36BCC863FB40}"/>
          </ac:spMkLst>
        </pc:spChg>
        <pc:spChg chg="add">
          <ac:chgData name="Ryan O'Byrne" userId="070ed53c-126a-4eb5-9b32-604d89afcb1d" providerId="ADAL" clId="{252926BB-EF94-4C0D-9ADF-C0CBC715008D}" dt="2026-03-19T11:48:05.059" v="111" actId="26606"/>
          <ac:spMkLst>
            <pc:docMk/>
            <pc:sldMk cId="1664396489" sldId="331"/>
            <ac:spMk id="11" creationId="{5E107275-3853-46FD-A241-DE4355A42675}"/>
          </ac:spMkLst>
        </pc:spChg>
        <pc:graphicFrameChg chg="add">
          <ac:chgData name="Ryan O'Byrne" userId="070ed53c-126a-4eb5-9b32-604d89afcb1d" providerId="ADAL" clId="{252926BB-EF94-4C0D-9ADF-C0CBC715008D}" dt="2026-03-19T11:48:05.059" v="111" actId="26606"/>
          <ac:graphicFrameMkLst>
            <pc:docMk/>
            <pc:sldMk cId="1664396489" sldId="331"/>
            <ac:graphicFrameMk id="5" creationId="{7B514AF1-71B8-86E1-F1B6-83C1AF6915E4}"/>
          </ac:graphicFrameMkLst>
        </pc:graphicFrameChg>
      </pc:sldChg>
      <pc:sldChg chg="add">
        <pc:chgData name="Ryan O'Byrne" userId="070ed53c-126a-4eb5-9b32-604d89afcb1d" providerId="ADAL" clId="{252926BB-EF94-4C0D-9ADF-C0CBC715008D}" dt="2026-03-19T11:45:44.521" v="55"/>
        <pc:sldMkLst>
          <pc:docMk/>
          <pc:sldMk cId="538294825" sldId="332"/>
        </pc:sldMkLst>
      </pc:sldChg>
      <pc:sldChg chg="delSp add setBg delDesignElem">
        <pc:chgData name="Ryan O'Byrne" userId="070ed53c-126a-4eb5-9b32-604d89afcb1d" providerId="ADAL" clId="{252926BB-EF94-4C0D-9ADF-C0CBC715008D}" dt="2026-03-19T11:45:44.521" v="55"/>
        <pc:sldMkLst>
          <pc:docMk/>
          <pc:sldMk cId="2141820309" sldId="333"/>
        </pc:sldMkLst>
        <pc:spChg chg="del">
          <ac:chgData name="Ryan O'Byrne" userId="070ed53c-126a-4eb5-9b32-604d89afcb1d" providerId="ADAL" clId="{252926BB-EF94-4C0D-9ADF-C0CBC715008D}" dt="2026-03-19T11:45:44.521" v="55"/>
          <ac:spMkLst>
            <pc:docMk/>
            <pc:sldMk cId="2141820309" sldId="333"/>
            <ac:spMk id="14358" creationId="{1E020063-2385-44AC-BD67-258E1F0B9FCE}"/>
          </ac:spMkLst>
        </pc:spChg>
        <pc:spChg chg="del">
          <ac:chgData name="Ryan O'Byrne" userId="070ed53c-126a-4eb5-9b32-604d89afcb1d" providerId="ADAL" clId="{252926BB-EF94-4C0D-9ADF-C0CBC715008D}" dt="2026-03-19T11:45:44.521" v="55"/>
          <ac:spMkLst>
            <pc:docMk/>
            <pc:sldMk cId="2141820309" sldId="333"/>
            <ac:spMk id="14359" creationId="{7E014A0B-5338-4077-AFE9-A90D04D4492B}"/>
          </ac:spMkLst>
        </pc:spChg>
        <pc:grpChg chg="del">
          <ac:chgData name="Ryan O'Byrne" userId="070ed53c-126a-4eb5-9b32-604d89afcb1d" providerId="ADAL" clId="{252926BB-EF94-4C0D-9ADF-C0CBC715008D}" dt="2026-03-19T11:45:44.521" v="55"/>
          <ac:grpSpMkLst>
            <pc:docMk/>
            <pc:sldMk cId="2141820309" sldId="333"/>
            <ac:grpSpMk id="14360" creationId="{78127680-150F-4A90-9950-F66392578116}"/>
          </ac:grpSpMkLst>
        </pc:grpChg>
        <pc:grpChg chg="del">
          <ac:chgData name="Ryan O'Byrne" userId="070ed53c-126a-4eb5-9b32-604d89afcb1d" providerId="ADAL" clId="{252926BB-EF94-4C0D-9ADF-C0CBC715008D}" dt="2026-03-19T11:45:44.521" v="55"/>
          <ac:grpSpMkLst>
            <pc:docMk/>
            <pc:sldMk cId="2141820309" sldId="333"/>
            <ac:grpSpMk id="14365" creationId="{466920E5-8640-4C24-A775-8647637094A7}"/>
          </ac:grpSpMkLst>
        </pc:grpChg>
      </pc:sldChg>
      <pc:sldChg chg="addSp delSp modSp add mod setBg delDesignElem">
        <pc:chgData name="Ryan O'Byrne" userId="070ed53c-126a-4eb5-9b32-604d89afcb1d" providerId="ADAL" clId="{252926BB-EF94-4C0D-9ADF-C0CBC715008D}" dt="2026-03-19T11:47:34.090" v="104" actId="14100"/>
        <pc:sldMkLst>
          <pc:docMk/>
          <pc:sldMk cId="84060934" sldId="334"/>
        </pc:sldMkLst>
        <pc:spChg chg="mod">
          <ac:chgData name="Ryan O'Byrne" userId="070ed53c-126a-4eb5-9b32-604d89afcb1d" providerId="ADAL" clId="{252926BB-EF94-4C0D-9ADF-C0CBC715008D}" dt="2026-03-19T11:47:26.238" v="102" actId="14100"/>
          <ac:spMkLst>
            <pc:docMk/>
            <pc:sldMk cId="84060934" sldId="334"/>
            <ac:spMk id="2" creationId="{06DAE684-73BE-45FD-951F-F89E72C9B52D}"/>
          </ac:spMkLst>
        </pc:spChg>
        <pc:spChg chg="mod">
          <ac:chgData name="Ryan O'Byrne" userId="070ed53c-126a-4eb5-9b32-604d89afcb1d" providerId="ADAL" clId="{252926BB-EF94-4C0D-9ADF-C0CBC715008D}" dt="2026-03-19T11:47:34.090" v="104" actId="14100"/>
          <ac:spMkLst>
            <pc:docMk/>
            <pc:sldMk cId="84060934" sldId="334"/>
            <ac:spMk id="3" creationId="{36D6EC39-36FE-D0FB-62EF-543A504DD8D8}"/>
          </ac:spMkLst>
        </pc:spChg>
        <pc:spChg chg="add del">
          <ac:chgData name="Ryan O'Byrne" userId="070ed53c-126a-4eb5-9b32-604d89afcb1d" providerId="ADAL" clId="{252926BB-EF94-4C0D-9ADF-C0CBC715008D}" dt="2026-03-19T11:46:59.967" v="92" actId="26606"/>
          <ac:spMkLst>
            <pc:docMk/>
            <pc:sldMk cId="84060934" sldId="334"/>
            <ac:spMk id="9" creationId="{362D44EE-C852-4460-B8B5-C4F2BC20510C}"/>
          </ac:spMkLst>
        </pc:spChg>
        <pc:spChg chg="add del">
          <ac:chgData name="Ryan O'Byrne" userId="070ed53c-126a-4eb5-9b32-604d89afcb1d" providerId="ADAL" clId="{252926BB-EF94-4C0D-9ADF-C0CBC715008D}" dt="2026-03-19T11:46:59.967" v="92" actId="26606"/>
          <ac:spMkLst>
            <pc:docMk/>
            <pc:sldMk cId="84060934" sldId="334"/>
            <ac:spMk id="11" creationId="{658970D8-8D1D-4B5C-894B-E871CC86543D}"/>
          </ac:spMkLst>
        </pc:spChg>
        <pc:spChg chg="add del">
          <ac:chgData name="Ryan O'Byrne" userId="070ed53c-126a-4eb5-9b32-604d89afcb1d" providerId="ADAL" clId="{252926BB-EF94-4C0D-9ADF-C0CBC715008D}" dt="2026-03-19T11:46:59.967" v="92" actId="26606"/>
          <ac:spMkLst>
            <pc:docMk/>
            <pc:sldMk cId="84060934" sldId="334"/>
            <ac:spMk id="13" creationId="{F227E5B6-9132-43CA-B503-37A18562ADF2}"/>
          </ac:spMkLst>
        </pc:spChg>
        <pc:spChg chg="add del">
          <ac:chgData name="Ryan O'Byrne" userId="070ed53c-126a-4eb5-9b32-604d89afcb1d" providerId="ADAL" clId="{252926BB-EF94-4C0D-9ADF-C0CBC715008D}" dt="2026-03-19T11:46:59.967" v="92" actId="26606"/>
          <ac:spMkLst>
            <pc:docMk/>
            <pc:sldMk cId="84060934" sldId="334"/>
            <ac:spMk id="15" creationId="{03C2051E-A88D-48E5-BACF-AAED17892722}"/>
          </ac:spMkLst>
        </pc:spChg>
        <pc:spChg chg="add del">
          <ac:chgData name="Ryan O'Byrne" userId="070ed53c-126a-4eb5-9b32-604d89afcb1d" providerId="ADAL" clId="{252926BB-EF94-4C0D-9ADF-C0CBC715008D}" dt="2026-03-19T11:46:59.967" v="92" actId="26606"/>
          <ac:spMkLst>
            <pc:docMk/>
            <pc:sldMk cId="84060934" sldId="334"/>
            <ac:spMk id="17" creationId="{7821A508-2985-4905-874A-527429BAABFA}"/>
          </ac:spMkLst>
        </pc:spChg>
        <pc:spChg chg="add del">
          <ac:chgData name="Ryan O'Byrne" userId="070ed53c-126a-4eb5-9b32-604d89afcb1d" providerId="ADAL" clId="{252926BB-EF94-4C0D-9ADF-C0CBC715008D}" dt="2026-03-19T11:46:59.967" v="92" actId="26606"/>
          <ac:spMkLst>
            <pc:docMk/>
            <pc:sldMk cId="84060934" sldId="334"/>
            <ac:spMk id="19" creationId="{D2929CB1-0E3C-4B2D-ADC5-0154FB33BA44}"/>
          </ac:spMkLst>
        </pc:spChg>
        <pc:spChg chg="add del">
          <ac:chgData name="Ryan O'Byrne" userId="070ed53c-126a-4eb5-9b32-604d89afcb1d" providerId="ADAL" clId="{252926BB-EF94-4C0D-9ADF-C0CBC715008D}" dt="2026-03-19T11:46:59.967" v="92" actId="26606"/>
          <ac:spMkLst>
            <pc:docMk/>
            <pc:sldMk cId="84060934" sldId="334"/>
            <ac:spMk id="21" creationId="{5F2F0C84-BE8C-4DC2-A6D3-30349A801D5C}"/>
          </ac:spMkLst>
        </pc:spChg>
        <pc:spChg chg="del">
          <ac:chgData name="Ryan O'Byrne" userId="070ed53c-126a-4eb5-9b32-604d89afcb1d" providerId="ADAL" clId="{252926BB-EF94-4C0D-9ADF-C0CBC715008D}" dt="2026-03-19T11:46:26.988" v="84"/>
          <ac:spMkLst>
            <pc:docMk/>
            <pc:sldMk cId="84060934" sldId="334"/>
            <ac:spMk id="18461" creationId="{362D44EE-C852-4460-B8B5-C4F2BC20510C}"/>
          </ac:spMkLst>
        </pc:spChg>
        <pc:spChg chg="del">
          <ac:chgData name="Ryan O'Byrne" userId="070ed53c-126a-4eb5-9b32-604d89afcb1d" providerId="ADAL" clId="{252926BB-EF94-4C0D-9ADF-C0CBC715008D}" dt="2026-03-19T11:46:26.988" v="84"/>
          <ac:spMkLst>
            <pc:docMk/>
            <pc:sldMk cId="84060934" sldId="334"/>
            <ac:spMk id="18463" creationId="{658970D8-8D1D-4B5C-894B-E871CC86543D}"/>
          </ac:spMkLst>
        </pc:spChg>
        <pc:spChg chg="del">
          <ac:chgData name="Ryan O'Byrne" userId="070ed53c-126a-4eb5-9b32-604d89afcb1d" providerId="ADAL" clId="{252926BB-EF94-4C0D-9ADF-C0CBC715008D}" dt="2026-03-19T11:46:26.988" v="84"/>
          <ac:spMkLst>
            <pc:docMk/>
            <pc:sldMk cId="84060934" sldId="334"/>
            <ac:spMk id="18465" creationId="{F227E5B6-9132-43CA-B503-37A18562ADF2}"/>
          </ac:spMkLst>
        </pc:spChg>
        <pc:spChg chg="del">
          <ac:chgData name="Ryan O'Byrne" userId="070ed53c-126a-4eb5-9b32-604d89afcb1d" providerId="ADAL" clId="{252926BB-EF94-4C0D-9ADF-C0CBC715008D}" dt="2026-03-19T11:46:26.988" v="84"/>
          <ac:spMkLst>
            <pc:docMk/>
            <pc:sldMk cId="84060934" sldId="334"/>
            <ac:spMk id="18467" creationId="{03C2051E-A88D-48E5-BACF-AAED17892722}"/>
          </ac:spMkLst>
        </pc:spChg>
        <pc:spChg chg="del">
          <ac:chgData name="Ryan O'Byrne" userId="070ed53c-126a-4eb5-9b32-604d89afcb1d" providerId="ADAL" clId="{252926BB-EF94-4C0D-9ADF-C0CBC715008D}" dt="2026-03-19T11:46:26.988" v="84"/>
          <ac:spMkLst>
            <pc:docMk/>
            <pc:sldMk cId="84060934" sldId="334"/>
            <ac:spMk id="18469" creationId="{7821A508-2985-4905-874A-527429BAABFA}"/>
          </ac:spMkLst>
        </pc:spChg>
        <pc:spChg chg="del">
          <ac:chgData name="Ryan O'Byrne" userId="070ed53c-126a-4eb5-9b32-604d89afcb1d" providerId="ADAL" clId="{252926BB-EF94-4C0D-9ADF-C0CBC715008D}" dt="2026-03-19T11:46:26.988" v="84"/>
          <ac:spMkLst>
            <pc:docMk/>
            <pc:sldMk cId="84060934" sldId="334"/>
            <ac:spMk id="18471" creationId="{D2929CB1-0E3C-4B2D-ADC5-0154FB33BA44}"/>
          </ac:spMkLst>
        </pc:spChg>
        <pc:spChg chg="del">
          <ac:chgData name="Ryan O'Byrne" userId="070ed53c-126a-4eb5-9b32-604d89afcb1d" providerId="ADAL" clId="{252926BB-EF94-4C0D-9ADF-C0CBC715008D}" dt="2026-03-19T11:46:26.988" v="84"/>
          <ac:spMkLst>
            <pc:docMk/>
            <pc:sldMk cId="84060934" sldId="334"/>
            <ac:spMk id="18473" creationId="{5F2F0C84-BE8C-4DC2-A6D3-30349A801D5C}"/>
          </ac:spMkLst>
        </pc:spChg>
        <pc:picChg chg="mod">
          <ac:chgData name="Ryan O'Byrne" userId="070ed53c-126a-4eb5-9b32-604d89afcb1d" providerId="ADAL" clId="{252926BB-EF94-4C0D-9ADF-C0CBC715008D}" dt="2026-03-19T11:47:08.097" v="95" actId="1076"/>
          <ac:picMkLst>
            <pc:docMk/>
            <pc:sldMk cId="84060934" sldId="334"/>
            <ac:picMk id="4" creationId="{72C8945D-22AF-B9F7-FDFB-2696905E885B}"/>
          </ac:picMkLst>
        </pc:picChg>
      </pc:sldChg>
      <pc:sldChg chg="addSp delSp add del setBg delDesignElem">
        <pc:chgData name="Ryan O'Byrne" userId="070ed53c-126a-4eb5-9b32-604d89afcb1d" providerId="ADAL" clId="{252926BB-EF94-4C0D-9ADF-C0CBC715008D}" dt="2026-03-19T11:46:52.378" v="89"/>
        <pc:sldMkLst>
          <pc:docMk/>
          <pc:sldMk cId="3547148034" sldId="335"/>
        </pc:sldMkLst>
        <pc:spChg chg="add del">
          <ac:chgData name="Ryan O'Byrne" userId="070ed53c-126a-4eb5-9b32-604d89afcb1d" providerId="ADAL" clId="{252926BB-EF94-4C0D-9ADF-C0CBC715008D}" dt="2026-03-19T11:46:52.378" v="89"/>
          <ac:spMkLst>
            <pc:docMk/>
            <pc:sldMk cId="3547148034" sldId="335"/>
            <ac:spMk id="18461" creationId="{362D44EE-C852-4460-B8B5-C4F2BC20510C}"/>
          </ac:spMkLst>
        </pc:spChg>
        <pc:spChg chg="add del">
          <ac:chgData name="Ryan O'Byrne" userId="070ed53c-126a-4eb5-9b32-604d89afcb1d" providerId="ADAL" clId="{252926BB-EF94-4C0D-9ADF-C0CBC715008D}" dt="2026-03-19T11:46:52.378" v="89"/>
          <ac:spMkLst>
            <pc:docMk/>
            <pc:sldMk cId="3547148034" sldId="335"/>
            <ac:spMk id="18463" creationId="{658970D8-8D1D-4B5C-894B-E871CC86543D}"/>
          </ac:spMkLst>
        </pc:spChg>
        <pc:spChg chg="add del">
          <ac:chgData name="Ryan O'Byrne" userId="070ed53c-126a-4eb5-9b32-604d89afcb1d" providerId="ADAL" clId="{252926BB-EF94-4C0D-9ADF-C0CBC715008D}" dt="2026-03-19T11:46:52.378" v="89"/>
          <ac:spMkLst>
            <pc:docMk/>
            <pc:sldMk cId="3547148034" sldId="335"/>
            <ac:spMk id="18465" creationId="{F227E5B6-9132-43CA-B503-37A18562ADF2}"/>
          </ac:spMkLst>
        </pc:spChg>
        <pc:spChg chg="add del">
          <ac:chgData name="Ryan O'Byrne" userId="070ed53c-126a-4eb5-9b32-604d89afcb1d" providerId="ADAL" clId="{252926BB-EF94-4C0D-9ADF-C0CBC715008D}" dt="2026-03-19T11:46:52.378" v="89"/>
          <ac:spMkLst>
            <pc:docMk/>
            <pc:sldMk cId="3547148034" sldId="335"/>
            <ac:spMk id="18467" creationId="{03C2051E-A88D-48E5-BACF-AAED17892722}"/>
          </ac:spMkLst>
        </pc:spChg>
        <pc:spChg chg="add del">
          <ac:chgData name="Ryan O'Byrne" userId="070ed53c-126a-4eb5-9b32-604d89afcb1d" providerId="ADAL" clId="{252926BB-EF94-4C0D-9ADF-C0CBC715008D}" dt="2026-03-19T11:46:52.378" v="89"/>
          <ac:spMkLst>
            <pc:docMk/>
            <pc:sldMk cId="3547148034" sldId="335"/>
            <ac:spMk id="18469" creationId="{7821A508-2985-4905-874A-527429BAABFA}"/>
          </ac:spMkLst>
        </pc:spChg>
        <pc:spChg chg="add del">
          <ac:chgData name="Ryan O'Byrne" userId="070ed53c-126a-4eb5-9b32-604d89afcb1d" providerId="ADAL" clId="{252926BB-EF94-4C0D-9ADF-C0CBC715008D}" dt="2026-03-19T11:46:52.378" v="89"/>
          <ac:spMkLst>
            <pc:docMk/>
            <pc:sldMk cId="3547148034" sldId="335"/>
            <ac:spMk id="18471" creationId="{D2929CB1-0E3C-4B2D-ADC5-0154FB33BA44}"/>
          </ac:spMkLst>
        </pc:spChg>
        <pc:spChg chg="add del">
          <ac:chgData name="Ryan O'Byrne" userId="070ed53c-126a-4eb5-9b32-604d89afcb1d" providerId="ADAL" clId="{252926BB-EF94-4C0D-9ADF-C0CBC715008D}" dt="2026-03-19T11:46:52.378" v="89"/>
          <ac:spMkLst>
            <pc:docMk/>
            <pc:sldMk cId="3547148034" sldId="335"/>
            <ac:spMk id="18473" creationId="{5F2F0C84-BE8C-4DC2-A6D3-30349A801D5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F920D4-1B86-4FE8-BED4-D33CBB800F81}" type="doc">
      <dgm:prSet loTypeId="urn:microsoft.com/office/officeart/2005/8/layout/hierarchy3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CAAA7D3-7FE7-42E9-8B81-8738D70289F6}">
      <dgm:prSet phldrT="[Text]" phldr="0"/>
      <dgm:spPr/>
      <dgm:t>
        <a:bodyPr/>
        <a:lstStyle/>
        <a:p>
          <a:r>
            <a:rPr lang="en-GB" dirty="0"/>
            <a:t>Everyday</a:t>
          </a:r>
        </a:p>
      </dgm:t>
    </dgm:pt>
    <dgm:pt modelId="{C8742CE2-268C-4A3A-AB86-3462875F3765}" type="parTrans" cxnId="{4C012015-04EF-4120-A7DE-17C9D0F0EFA2}">
      <dgm:prSet/>
      <dgm:spPr/>
      <dgm:t>
        <a:bodyPr/>
        <a:lstStyle/>
        <a:p>
          <a:endParaRPr lang="en-GB"/>
        </a:p>
      </dgm:t>
    </dgm:pt>
    <dgm:pt modelId="{9835D927-D150-470F-871D-66A51D4AFA5A}" type="sibTrans" cxnId="{4C012015-04EF-4120-A7DE-17C9D0F0EFA2}">
      <dgm:prSet/>
      <dgm:spPr/>
      <dgm:t>
        <a:bodyPr/>
        <a:lstStyle/>
        <a:p>
          <a:endParaRPr lang="en-GB"/>
        </a:p>
      </dgm:t>
    </dgm:pt>
    <dgm:pt modelId="{2095A97C-9FE7-46EE-B7C9-21F70F9A2BCC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Falsehood </a:t>
          </a:r>
        </a:p>
      </dgm:t>
    </dgm:pt>
    <dgm:pt modelId="{288AF845-1B08-48F8-8ABA-8CCE35C0AD25}" type="parTrans" cxnId="{B211CF74-5C2E-4672-92AB-CE9AD45A16C0}">
      <dgm:prSet/>
      <dgm:spPr/>
      <dgm:t>
        <a:bodyPr/>
        <a:lstStyle/>
        <a:p>
          <a:endParaRPr lang="en-GB"/>
        </a:p>
      </dgm:t>
    </dgm:pt>
    <dgm:pt modelId="{EC576A12-85B0-4195-8501-858B1DCAFA70}" type="sibTrans" cxnId="{B211CF74-5C2E-4672-92AB-CE9AD45A16C0}">
      <dgm:prSet/>
      <dgm:spPr/>
      <dgm:t>
        <a:bodyPr/>
        <a:lstStyle/>
        <a:p>
          <a:endParaRPr lang="en-GB"/>
        </a:p>
      </dgm:t>
    </dgm:pt>
    <dgm:pt modelId="{8A8F0E0B-C565-4119-B240-24FBF19EA1C8}">
      <dgm:prSet phldrT="[Text]" phldr="0"/>
      <dgm:spPr/>
      <dgm:t>
        <a:bodyPr/>
        <a:lstStyle/>
        <a:p>
          <a:r>
            <a:rPr lang="en-GB" dirty="0"/>
            <a:t>Mistaken belief</a:t>
          </a:r>
        </a:p>
      </dgm:t>
    </dgm:pt>
    <dgm:pt modelId="{FB09CC49-2579-41B3-8075-5F12838159D3}" type="parTrans" cxnId="{7B122619-94A9-4072-80A1-A65EE45F43CF}">
      <dgm:prSet/>
      <dgm:spPr/>
      <dgm:t>
        <a:bodyPr/>
        <a:lstStyle/>
        <a:p>
          <a:endParaRPr lang="en-GB"/>
        </a:p>
      </dgm:t>
    </dgm:pt>
    <dgm:pt modelId="{72604E00-1BDC-4732-98E3-013602EFACE8}" type="sibTrans" cxnId="{7B122619-94A9-4072-80A1-A65EE45F43CF}">
      <dgm:prSet/>
      <dgm:spPr/>
      <dgm:t>
        <a:bodyPr/>
        <a:lstStyle/>
        <a:p>
          <a:endParaRPr lang="en-GB"/>
        </a:p>
      </dgm:t>
    </dgm:pt>
    <dgm:pt modelId="{AFA14020-745E-49E0-BAFB-421A95A3E2AE}">
      <dgm:prSet phldrT="[Text]" phldr="0"/>
      <dgm:spPr/>
      <dgm:t>
        <a:bodyPr/>
        <a:lstStyle/>
        <a:p>
          <a:r>
            <a:rPr lang="en-GB" dirty="0"/>
            <a:t>Academic</a:t>
          </a:r>
        </a:p>
      </dgm:t>
    </dgm:pt>
    <dgm:pt modelId="{67D965F8-EACD-4F60-B82C-A7D3597B18A8}" type="parTrans" cxnId="{4322DB62-58AF-4028-88D6-084912C1A986}">
      <dgm:prSet/>
      <dgm:spPr/>
      <dgm:t>
        <a:bodyPr/>
        <a:lstStyle/>
        <a:p>
          <a:endParaRPr lang="en-GB"/>
        </a:p>
      </dgm:t>
    </dgm:pt>
    <dgm:pt modelId="{6A2D2827-3E00-4164-95C8-9B317785DBD9}" type="sibTrans" cxnId="{4322DB62-58AF-4028-88D6-084912C1A986}">
      <dgm:prSet/>
      <dgm:spPr/>
      <dgm:t>
        <a:bodyPr/>
        <a:lstStyle/>
        <a:p>
          <a:endParaRPr lang="en-GB"/>
        </a:p>
      </dgm:t>
    </dgm:pt>
    <dgm:pt modelId="{A7F8AFE8-9390-471B-844C-ECB2D3211C17}">
      <dgm:prSet phldrT="[Text]" phldr="0"/>
      <dgm:spPr/>
      <dgm:t>
        <a:bodyPr/>
        <a:lstStyle/>
        <a:p>
          <a:r>
            <a:rPr lang="en-GB" dirty="0"/>
            <a:t>Sacred</a:t>
          </a:r>
        </a:p>
      </dgm:t>
    </dgm:pt>
    <dgm:pt modelId="{EF1D88ED-89D4-47A4-9E96-9CDDC813BA31}" type="parTrans" cxnId="{ABA0A1C9-BE71-4F7E-9DBA-15AC700362E8}">
      <dgm:prSet/>
      <dgm:spPr/>
      <dgm:t>
        <a:bodyPr/>
        <a:lstStyle/>
        <a:p>
          <a:endParaRPr lang="en-GB"/>
        </a:p>
      </dgm:t>
    </dgm:pt>
    <dgm:pt modelId="{22C19640-7D62-4698-9A5E-BBAB07918967}" type="sibTrans" cxnId="{ABA0A1C9-BE71-4F7E-9DBA-15AC700362E8}">
      <dgm:prSet/>
      <dgm:spPr/>
      <dgm:t>
        <a:bodyPr/>
        <a:lstStyle/>
        <a:p>
          <a:endParaRPr lang="en-GB"/>
        </a:p>
      </dgm:t>
    </dgm:pt>
    <dgm:pt modelId="{4389D58D-834D-4C93-B170-68D859476644}">
      <dgm:prSet phldrT="[Text]" phldr="0"/>
      <dgm:spPr/>
      <dgm:t>
        <a:bodyPr/>
        <a:lstStyle/>
        <a:p>
          <a:r>
            <a:rPr lang="en-GB" dirty="0"/>
            <a:t>Cosmological</a:t>
          </a:r>
        </a:p>
      </dgm:t>
    </dgm:pt>
    <dgm:pt modelId="{0EE4CBD1-DC54-48C4-9181-485FFE81F1DC}" type="parTrans" cxnId="{CC7C001F-57C8-4E66-B2D3-D431741264ED}">
      <dgm:prSet/>
      <dgm:spPr/>
      <dgm:t>
        <a:bodyPr/>
        <a:lstStyle/>
        <a:p>
          <a:endParaRPr lang="en-GB"/>
        </a:p>
      </dgm:t>
    </dgm:pt>
    <dgm:pt modelId="{851425F4-4CBE-4982-A8C4-5DB0B1D2A432}" type="sibTrans" cxnId="{CC7C001F-57C8-4E66-B2D3-D431741264ED}">
      <dgm:prSet/>
      <dgm:spPr/>
      <dgm:t>
        <a:bodyPr/>
        <a:lstStyle/>
        <a:p>
          <a:endParaRPr lang="en-GB"/>
        </a:p>
      </dgm:t>
    </dgm:pt>
    <dgm:pt modelId="{A95F1375-2FE0-4AEA-8882-57EF6AD916A4}">
      <dgm:prSet phldrT="[Text]" phldr="0"/>
      <dgm:spPr/>
      <dgm:t>
        <a:bodyPr/>
        <a:lstStyle/>
        <a:p>
          <a:r>
            <a:rPr lang="en-GB" dirty="0"/>
            <a:t>Colonial</a:t>
          </a:r>
        </a:p>
      </dgm:t>
    </dgm:pt>
    <dgm:pt modelId="{6263230A-4DBF-4257-B008-8605FD96CAB1}" type="parTrans" cxnId="{8B2654C4-6EE5-4B16-AE1F-1A55DEE8644F}">
      <dgm:prSet/>
      <dgm:spPr/>
      <dgm:t>
        <a:bodyPr/>
        <a:lstStyle/>
        <a:p>
          <a:endParaRPr lang="en-GB"/>
        </a:p>
      </dgm:t>
    </dgm:pt>
    <dgm:pt modelId="{65D02F1E-33D4-4234-962A-D4D04F36E967}" type="sibTrans" cxnId="{8B2654C4-6EE5-4B16-AE1F-1A55DEE8644F}">
      <dgm:prSet/>
      <dgm:spPr/>
      <dgm:t>
        <a:bodyPr/>
        <a:lstStyle/>
        <a:p>
          <a:endParaRPr lang="en-GB"/>
        </a:p>
      </dgm:t>
    </dgm:pt>
    <dgm:pt modelId="{F2BE16DB-2501-46C3-8A59-27815E539922}">
      <dgm:prSet phldrT="[Text]" phldr="0"/>
      <dgm:spPr/>
      <dgm:t>
        <a:bodyPr/>
        <a:lstStyle/>
        <a:p>
          <a:r>
            <a:rPr lang="en-GB" dirty="0"/>
            <a:t>Pre-history</a:t>
          </a:r>
        </a:p>
      </dgm:t>
    </dgm:pt>
    <dgm:pt modelId="{5D59AF7E-C034-4441-9569-EB5691A867C1}" type="parTrans" cxnId="{807E779C-D251-441F-984F-6F1FD83647E9}">
      <dgm:prSet/>
      <dgm:spPr/>
      <dgm:t>
        <a:bodyPr/>
        <a:lstStyle/>
        <a:p>
          <a:endParaRPr lang="en-GB"/>
        </a:p>
      </dgm:t>
    </dgm:pt>
    <dgm:pt modelId="{3DF155F8-809B-465B-B570-24296D3FE635}" type="sibTrans" cxnId="{807E779C-D251-441F-984F-6F1FD83647E9}">
      <dgm:prSet/>
      <dgm:spPr/>
      <dgm:t>
        <a:bodyPr/>
        <a:lstStyle/>
        <a:p>
          <a:endParaRPr lang="en-GB"/>
        </a:p>
      </dgm:t>
    </dgm:pt>
    <dgm:pt modelId="{6EBABDBD-2E17-4DAE-974F-9AAB94E2FEB2}">
      <dgm:prSet phldrT="[Text]" phldr="0"/>
      <dgm:spPr/>
      <dgm:t>
        <a:bodyPr/>
        <a:lstStyle/>
        <a:p>
          <a:r>
            <a:rPr lang="en-GB" dirty="0"/>
            <a:t>Pre-literate</a:t>
          </a:r>
        </a:p>
      </dgm:t>
    </dgm:pt>
    <dgm:pt modelId="{627CE5C6-73B3-494E-B4A8-8715ECF3C118}" type="parTrans" cxnId="{C4E804F5-CE4F-41D8-83FD-E3BBB07E96A6}">
      <dgm:prSet/>
      <dgm:spPr/>
      <dgm:t>
        <a:bodyPr/>
        <a:lstStyle/>
        <a:p>
          <a:endParaRPr lang="en-GB"/>
        </a:p>
      </dgm:t>
    </dgm:pt>
    <dgm:pt modelId="{781AC3D7-FD54-4139-AC8A-266B4A5F1CD5}" type="sibTrans" cxnId="{C4E804F5-CE4F-41D8-83FD-E3BBB07E96A6}">
      <dgm:prSet/>
      <dgm:spPr/>
      <dgm:t>
        <a:bodyPr/>
        <a:lstStyle/>
        <a:p>
          <a:endParaRPr lang="en-GB"/>
        </a:p>
      </dgm:t>
    </dgm:pt>
    <dgm:pt modelId="{5398BC5A-FCCA-497D-B753-F11337C7AC0C}" type="pres">
      <dgm:prSet presAssocID="{10F920D4-1B86-4FE8-BED4-D33CBB800F8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23524BC-CF24-4DA4-93CF-C26ACC3F5F7F}" type="pres">
      <dgm:prSet presAssocID="{8CAAA7D3-7FE7-42E9-8B81-8738D70289F6}" presName="root" presStyleCnt="0"/>
      <dgm:spPr/>
    </dgm:pt>
    <dgm:pt modelId="{E90EFE73-0CD9-4998-B113-3153AAD46F48}" type="pres">
      <dgm:prSet presAssocID="{8CAAA7D3-7FE7-42E9-8B81-8738D70289F6}" presName="rootComposite" presStyleCnt="0"/>
      <dgm:spPr/>
    </dgm:pt>
    <dgm:pt modelId="{92E3515B-075C-49FE-B5C0-CF6B61A943B3}" type="pres">
      <dgm:prSet presAssocID="{8CAAA7D3-7FE7-42E9-8B81-8738D70289F6}" presName="rootText" presStyleLbl="node1" presStyleIdx="0" presStyleCnt="3"/>
      <dgm:spPr/>
    </dgm:pt>
    <dgm:pt modelId="{F28CB3E4-9F1D-4255-9C64-FD2AA61DFCCF}" type="pres">
      <dgm:prSet presAssocID="{8CAAA7D3-7FE7-42E9-8B81-8738D70289F6}" presName="rootConnector" presStyleLbl="node1" presStyleIdx="0" presStyleCnt="3"/>
      <dgm:spPr/>
    </dgm:pt>
    <dgm:pt modelId="{7EA2C8ED-1E8B-4601-BEA8-B154D88EA6E2}" type="pres">
      <dgm:prSet presAssocID="{8CAAA7D3-7FE7-42E9-8B81-8738D70289F6}" presName="childShape" presStyleCnt="0"/>
      <dgm:spPr/>
    </dgm:pt>
    <dgm:pt modelId="{B7497CC7-6C77-4C6D-98B3-5839A4E64A90}" type="pres">
      <dgm:prSet presAssocID="{288AF845-1B08-48F8-8ABA-8CCE35C0AD25}" presName="Name13" presStyleLbl="parChTrans1D2" presStyleIdx="0" presStyleCnt="6"/>
      <dgm:spPr/>
    </dgm:pt>
    <dgm:pt modelId="{A7EC8EEE-F279-41C6-B7D8-942FF602C6BE}" type="pres">
      <dgm:prSet presAssocID="{2095A97C-9FE7-46EE-B7C9-21F70F9A2BCC}" presName="childText" presStyleLbl="bgAcc1" presStyleIdx="0" presStyleCnt="6">
        <dgm:presLayoutVars>
          <dgm:bulletEnabled val="1"/>
        </dgm:presLayoutVars>
      </dgm:prSet>
      <dgm:spPr/>
    </dgm:pt>
    <dgm:pt modelId="{B7F93248-62F7-45DD-9CC3-32A6FDFB9521}" type="pres">
      <dgm:prSet presAssocID="{FB09CC49-2579-41B3-8075-5F12838159D3}" presName="Name13" presStyleLbl="parChTrans1D2" presStyleIdx="1" presStyleCnt="6"/>
      <dgm:spPr/>
    </dgm:pt>
    <dgm:pt modelId="{FF3805D1-5C34-4F34-9C98-9A662C5D1034}" type="pres">
      <dgm:prSet presAssocID="{8A8F0E0B-C565-4119-B240-24FBF19EA1C8}" presName="childText" presStyleLbl="bgAcc1" presStyleIdx="1" presStyleCnt="6">
        <dgm:presLayoutVars>
          <dgm:bulletEnabled val="1"/>
        </dgm:presLayoutVars>
      </dgm:prSet>
      <dgm:spPr/>
    </dgm:pt>
    <dgm:pt modelId="{43E03968-8646-4400-902A-9C3760307E45}" type="pres">
      <dgm:prSet presAssocID="{AFA14020-745E-49E0-BAFB-421A95A3E2AE}" presName="root" presStyleCnt="0"/>
      <dgm:spPr/>
    </dgm:pt>
    <dgm:pt modelId="{0F763630-D1EC-4CFF-9BBE-556E30B221D4}" type="pres">
      <dgm:prSet presAssocID="{AFA14020-745E-49E0-BAFB-421A95A3E2AE}" presName="rootComposite" presStyleCnt="0"/>
      <dgm:spPr/>
    </dgm:pt>
    <dgm:pt modelId="{122D6499-4752-404E-BB04-20987AFE4D7E}" type="pres">
      <dgm:prSet presAssocID="{AFA14020-745E-49E0-BAFB-421A95A3E2AE}" presName="rootText" presStyleLbl="node1" presStyleIdx="1" presStyleCnt="3"/>
      <dgm:spPr/>
    </dgm:pt>
    <dgm:pt modelId="{607BA847-EF16-4DB0-932C-7BE3E543B622}" type="pres">
      <dgm:prSet presAssocID="{AFA14020-745E-49E0-BAFB-421A95A3E2AE}" presName="rootConnector" presStyleLbl="node1" presStyleIdx="1" presStyleCnt="3"/>
      <dgm:spPr/>
    </dgm:pt>
    <dgm:pt modelId="{03D5D164-8340-47FD-8F7E-518B6DCE093A}" type="pres">
      <dgm:prSet presAssocID="{AFA14020-745E-49E0-BAFB-421A95A3E2AE}" presName="childShape" presStyleCnt="0"/>
      <dgm:spPr/>
    </dgm:pt>
    <dgm:pt modelId="{AA62E540-E273-4DB2-B801-CBBD4D1105EC}" type="pres">
      <dgm:prSet presAssocID="{EF1D88ED-89D4-47A4-9E96-9CDDC813BA31}" presName="Name13" presStyleLbl="parChTrans1D2" presStyleIdx="2" presStyleCnt="6"/>
      <dgm:spPr/>
    </dgm:pt>
    <dgm:pt modelId="{A586A69B-6F2D-4EE2-AB5E-2D0610D2EC1E}" type="pres">
      <dgm:prSet presAssocID="{A7F8AFE8-9390-471B-844C-ECB2D3211C17}" presName="childText" presStyleLbl="bgAcc1" presStyleIdx="2" presStyleCnt="6">
        <dgm:presLayoutVars>
          <dgm:bulletEnabled val="1"/>
        </dgm:presLayoutVars>
      </dgm:prSet>
      <dgm:spPr/>
    </dgm:pt>
    <dgm:pt modelId="{EDC94B7F-9476-4013-8638-AB3CE3ED69A7}" type="pres">
      <dgm:prSet presAssocID="{0EE4CBD1-DC54-48C4-9181-485FFE81F1DC}" presName="Name13" presStyleLbl="parChTrans1D2" presStyleIdx="3" presStyleCnt="6"/>
      <dgm:spPr/>
    </dgm:pt>
    <dgm:pt modelId="{38A0F8CC-9553-47EE-93BE-7A4A83D46415}" type="pres">
      <dgm:prSet presAssocID="{4389D58D-834D-4C93-B170-68D859476644}" presName="childText" presStyleLbl="bgAcc1" presStyleIdx="3" presStyleCnt="6">
        <dgm:presLayoutVars>
          <dgm:bulletEnabled val="1"/>
        </dgm:presLayoutVars>
      </dgm:prSet>
      <dgm:spPr/>
    </dgm:pt>
    <dgm:pt modelId="{8F458328-FC76-4271-A9B9-BA4132685702}" type="pres">
      <dgm:prSet presAssocID="{A95F1375-2FE0-4AEA-8882-57EF6AD916A4}" presName="root" presStyleCnt="0"/>
      <dgm:spPr/>
    </dgm:pt>
    <dgm:pt modelId="{203864D5-42DE-4E72-AB30-4094EE6F246D}" type="pres">
      <dgm:prSet presAssocID="{A95F1375-2FE0-4AEA-8882-57EF6AD916A4}" presName="rootComposite" presStyleCnt="0"/>
      <dgm:spPr/>
    </dgm:pt>
    <dgm:pt modelId="{7B9C1526-7F62-4F5B-85F7-C7DEA97F42B3}" type="pres">
      <dgm:prSet presAssocID="{A95F1375-2FE0-4AEA-8882-57EF6AD916A4}" presName="rootText" presStyleLbl="node1" presStyleIdx="2" presStyleCnt="3"/>
      <dgm:spPr/>
    </dgm:pt>
    <dgm:pt modelId="{32FA5534-8DF5-4E20-BB92-B3517A9F699D}" type="pres">
      <dgm:prSet presAssocID="{A95F1375-2FE0-4AEA-8882-57EF6AD916A4}" presName="rootConnector" presStyleLbl="node1" presStyleIdx="2" presStyleCnt="3"/>
      <dgm:spPr/>
    </dgm:pt>
    <dgm:pt modelId="{021293C0-7DE5-4F65-A4DE-78CEBE1C27EA}" type="pres">
      <dgm:prSet presAssocID="{A95F1375-2FE0-4AEA-8882-57EF6AD916A4}" presName="childShape" presStyleCnt="0"/>
      <dgm:spPr/>
    </dgm:pt>
    <dgm:pt modelId="{E3D1E863-A09D-4E9B-9324-6115BAF3FF25}" type="pres">
      <dgm:prSet presAssocID="{5D59AF7E-C034-4441-9569-EB5691A867C1}" presName="Name13" presStyleLbl="parChTrans1D2" presStyleIdx="4" presStyleCnt="6"/>
      <dgm:spPr/>
    </dgm:pt>
    <dgm:pt modelId="{5D9CA2DB-B746-4247-850A-14354D94F18D}" type="pres">
      <dgm:prSet presAssocID="{F2BE16DB-2501-46C3-8A59-27815E539922}" presName="childText" presStyleLbl="bgAcc1" presStyleIdx="4" presStyleCnt="6">
        <dgm:presLayoutVars>
          <dgm:bulletEnabled val="1"/>
        </dgm:presLayoutVars>
      </dgm:prSet>
      <dgm:spPr/>
    </dgm:pt>
    <dgm:pt modelId="{677E22DB-E949-4737-9626-A2178CE3F7F1}" type="pres">
      <dgm:prSet presAssocID="{627CE5C6-73B3-494E-B4A8-8715ECF3C118}" presName="Name13" presStyleLbl="parChTrans1D2" presStyleIdx="5" presStyleCnt="6"/>
      <dgm:spPr/>
    </dgm:pt>
    <dgm:pt modelId="{D259D4F6-953E-409A-AC2E-8FD81B61E55F}" type="pres">
      <dgm:prSet presAssocID="{6EBABDBD-2E17-4DAE-974F-9AAB94E2FEB2}" presName="childText" presStyleLbl="bgAcc1" presStyleIdx="5" presStyleCnt="6">
        <dgm:presLayoutVars>
          <dgm:bulletEnabled val="1"/>
        </dgm:presLayoutVars>
      </dgm:prSet>
      <dgm:spPr/>
    </dgm:pt>
  </dgm:ptLst>
  <dgm:cxnLst>
    <dgm:cxn modelId="{E3FE4603-438E-45C2-9BD1-99F857D5C4D3}" type="presOf" srcId="{AFA14020-745E-49E0-BAFB-421A95A3E2AE}" destId="{607BA847-EF16-4DB0-932C-7BE3E543B622}" srcOrd="1" destOrd="0" presId="urn:microsoft.com/office/officeart/2005/8/layout/hierarchy3"/>
    <dgm:cxn modelId="{F0B7CA05-0409-46FC-94A8-AE93B7CB363B}" type="presOf" srcId="{EF1D88ED-89D4-47A4-9E96-9CDDC813BA31}" destId="{AA62E540-E273-4DB2-B801-CBBD4D1105EC}" srcOrd="0" destOrd="0" presId="urn:microsoft.com/office/officeart/2005/8/layout/hierarchy3"/>
    <dgm:cxn modelId="{ABABFE0B-5E78-4BD2-914B-7593BE29E453}" type="presOf" srcId="{288AF845-1B08-48F8-8ABA-8CCE35C0AD25}" destId="{B7497CC7-6C77-4C6D-98B3-5839A4E64A90}" srcOrd="0" destOrd="0" presId="urn:microsoft.com/office/officeart/2005/8/layout/hierarchy3"/>
    <dgm:cxn modelId="{91053910-4530-4983-AB44-B60352AE1F53}" type="presOf" srcId="{A95F1375-2FE0-4AEA-8882-57EF6AD916A4}" destId="{32FA5534-8DF5-4E20-BB92-B3517A9F699D}" srcOrd="1" destOrd="0" presId="urn:microsoft.com/office/officeart/2005/8/layout/hierarchy3"/>
    <dgm:cxn modelId="{24EFF013-0F65-4137-B8B2-B1B27650E70B}" type="presOf" srcId="{627CE5C6-73B3-494E-B4A8-8715ECF3C118}" destId="{677E22DB-E949-4737-9626-A2178CE3F7F1}" srcOrd="0" destOrd="0" presId="urn:microsoft.com/office/officeart/2005/8/layout/hierarchy3"/>
    <dgm:cxn modelId="{4C012015-04EF-4120-A7DE-17C9D0F0EFA2}" srcId="{10F920D4-1B86-4FE8-BED4-D33CBB800F81}" destId="{8CAAA7D3-7FE7-42E9-8B81-8738D70289F6}" srcOrd="0" destOrd="0" parTransId="{C8742CE2-268C-4A3A-AB86-3462875F3765}" sibTransId="{9835D927-D150-470F-871D-66A51D4AFA5A}"/>
    <dgm:cxn modelId="{81EDF615-50C4-4276-84C9-BF4E2F34FEA1}" type="presOf" srcId="{5D59AF7E-C034-4441-9569-EB5691A867C1}" destId="{E3D1E863-A09D-4E9B-9324-6115BAF3FF25}" srcOrd="0" destOrd="0" presId="urn:microsoft.com/office/officeart/2005/8/layout/hierarchy3"/>
    <dgm:cxn modelId="{7B122619-94A9-4072-80A1-A65EE45F43CF}" srcId="{8CAAA7D3-7FE7-42E9-8B81-8738D70289F6}" destId="{8A8F0E0B-C565-4119-B240-24FBF19EA1C8}" srcOrd="1" destOrd="0" parTransId="{FB09CC49-2579-41B3-8075-5F12838159D3}" sibTransId="{72604E00-1BDC-4732-98E3-013602EFACE8}"/>
    <dgm:cxn modelId="{CC7C001F-57C8-4E66-B2D3-D431741264ED}" srcId="{AFA14020-745E-49E0-BAFB-421A95A3E2AE}" destId="{4389D58D-834D-4C93-B170-68D859476644}" srcOrd="1" destOrd="0" parTransId="{0EE4CBD1-DC54-48C4-9181-485FFE81F1DC}" sibTransId="{851425F4-4CBE-4982-A8C4-5DB0B1D2A432}"/>
    <dgm:cxn modelId="{BC33E736-5185-4B97-ACA0-652D94C3F732}" type="presOf" srcId="{A7F8AFE8-9390-471B-844C-ECB2D3211C17}" destId="{A586A69B-6F2D-4EE2-AB5E-2D0610D2EC1E}" srcOrd="0" destOrd="0" presId="urn:microsoft.com/office/officeart/2005/8/layout/hierarchy3"/>
    <dgm:cxn modelId="{4322DB62-58AF-4028-88D6-084912C1A986}" srcId="{10F920D4-1B86-4FE8-BED4-D33CBB800F81}" destId="{AFA14020-745E-49E0-BAFB-421A95A3E2AE}" srcOrd="1" destOrd="0" parTransId="{67D965F8-EACD-4F60-B82C-A7D3597B18A8}" sibTransId="{6A2D2827-3E00-4164-95C8-9B317785DBD9}"/>
    <dgm:cxn modelId="{C5F41363-9054-41B7-BDAE-3AC324C2D9A9}" type="presOf" srcId="{6EBABDBD-2E17-4DAE-974F-9AAB94E2FEB2}" destId="{D259D4F6-953E-409A-AC2E-8FD81B61E55F}" srcOrd="0" destOrd="0" presId="urn:microsoft.com/office/officeart/2005/8/layout/hierarchy3"/>
    <dgm:cxn modelId="{C3E5F765-0389-41F4-AC79-5B29227920E5}" type="presOf" srcId="{AFA14020-745E-49E0-BAFB-421A95A3E2AE}" destId="{122D6499-4752-404E-BB04-20987AFE4D7E}" srcOrd="0" destOrd="0" presId="urn:microsoft.com/office/officeart/2005/8/layout/hierarchy3"/>
    <dgm:cxn modelId="{DD11FB68-32F0-4C49-84B4-B82FEAA8402D}" type="presOf" srcId="{4389D58D-834D-4C93-B170-68D859476644}" destId="{38A0F8CC-9553-47EE-93BE-7A4A83D46415}" srcOrd="0" destOrd="0" presId="urn:microsoft.com/office/officeart/2005/8/layout/hierarchy3"/>
    <dgm:cxn modelId="{B0C51751-20E9-478F-B3D0-0D2F51C3F085}" type="presOf" srcId="{0EE4CBD1-DC54-48C4-9181-485FFE81F1DC}" destId="{EDC94B7F-9476-4013-8638-AB3CE3ED69A7}" srcOrd="0" destOrd="0" presId="urn:microsoft.com/office/officeart/2005/8/layout/hierarchy3"/>
    <dgm:cxn modelId="{B211CF74-5C2E-4672-92AB-CE9AD45A16C0}" srcId="{8CAAA7D3-7FE7-42E9-8B81-8738D70289F6}" destId="{2095A97C-9FE7-46EE-B7C9-21F70F9A2BCC}" srcOrd="0" destOrd="0" parTransId="{288AF845-1B08-48F8-8ABA-8CCE35C0AD25}" sibTransId="{EC576A12-85B0-4195-8501-858B1DCAFA70}"/>
    <dgm:cxn modelId="{DE764D7C-9E18-4BE6-95F6-3308B093F996}" type="presOf" srcId="{10F920D4-1B86-4FE8-BED4-D33CBB800F81}" destId="{5398BC5A-FCCA-497D-B753-F11337C7AC0C}" srcOrd="0" destOrd="0" presId="urn:microsoft.com/office/officeart/2005/8/layout/hierarchy3"/>
    <dgm:cxn modelId="{B355E88C-7113-4AA5-9790-4AF81083D351}" type="presOf" srcId="{FB09CC49-2579-41B3-8075-5F12838159D3}" destId="{B7F93248-62F7-45DD-9CC3-32A6FDFB9521}" srcOrd="0" destOrd="0" presId="urn:microsoft.com/office/officeart/2005/8/layout/hierarchy3"/>
    <dgm:cxn modelId="{84477D99-E65F-417B-A7A5-6D65F871742F}" type="presOf" srcId="{8CAAA7D3-7FE7-42E9-8B81-8738D70289F6}" destId="{F28CB3E4-9F1D-4255-9C64-FD2AA61DFCCF}" srcOrd="1" destOrd="0" presId="urn:microsoft.com/office/officeart/2005/8/layout/hierarchy3"/>
    <dgm:cxn modelId="{807E779C-D251-441F-984F-6F1FD83647E9}" srcId="{A95F1375-2FE0-4AEA-8882-57EF6AD916A4}" destId="{F2BE16DB-2501-46C3-8A59-27815E539922}" srcOrd="0" destOrd="0" parTransId="{5D59AF7E-C034-4441-9569-EB5691A867C1}" sibTransId="{3DF155F8-809B-465B-B570-24296D3FE635}"/>
    <dgm:cxn modelId="{8B2654C4-6EE5-4B16-AE1F-1A55DEE8644F}" srcId="{10F920D4-1B86-4FE8-BED4-D33CBB800F81}" destId="{A95F1375-2FE0-4AEA-8882-57EF6AD916A4}" srcOrd="2" destOrd="0" parTransId="{6263230A-4DBF-4257-B008-8605FD96CAB1}" sibTransId="{65D02F1E-33D4-4234-962A-D4D04F36E967}"/>
    <dgm:cxn modelId="{ABA0A1C9-BE71-4F7E-9DBA-15AC700362E8}" srcId="{AFA14020-745E-49E0-BAFB-421A95A3E2AE}" destId="{A7F8AFE8-9390-471B-844C-ECB2D3211C17}" srcOrd="0" destOrd="0" parTransId="{EF1D88ED-89D4-47A4-9E96-9CDDC813BA31}" sibTransId="{22C19640-7D62-4698-9A5E-BBAB07918967}"/>
    <dgm:cxn modelId="{1020D2CC-DCC4-42DD-8B61-D3090F3E45B3}" type="presOf" srcId="{2095A97C-9FE7-46EE-B7C9-21F70F9A2BCC}" destId="{A7EC8EEE-F279-41C6-B7D8-942FF602C6BE}" srcOrd="0" destOrd="0" presId="urn:microsoft.com/office/officeart/2005/8/layout/hierarchy3"/>
    <dgm:cxn modelId="{101BE6D0-9BD3-41AB-8E3A-2F74C7431031}" type="presOf" srcId="{8A8F0E0B-C565-4119-B240-24FBF19EA1C8}" destId="{FF3805D1-5C34-4F34-9C98-9A662C5D1034}" srcOrd="0" destOrd="0" presId="urn:microsoft.com/office/officeart/2005/8/layout/hierarchy3"/>
    <dgm:cxn modelId="{A8369CD7-0C5F-450B-97AA-542514B89965}" type="presOf" srcId="{A95F1375-2FE0-4AEA-8882-57EF6AD916A4}" destId="{7B9C1526-7F62-4F5B-85F7-C7DEA97F42B3}" srcOrd="0" destOrd="0" presId="urn:microsoft.com/office/officeart/2005/8/layout/hierarchy3"/>
    <dgm:cxn modelId="{8304FDDA-8811-4BF7-A1C0-57D9240FEF95}" type="presOf" srcId="{8CAAA7D3-7FE7-42E9-8B81-8738D70289F6}" destId="{92E3515B-075C-49FE-B5C0-CF6B61A943B3}" srcOrd="0" destOrd="0" presId="urn:microsoft.com/office/officeart/2005/8/layout/hierarchy3"/>
    <dgm:cxn modelId="{882E3DE8-CABD-461F-8E84-ED176118EFB5}" type="presOf" srcId="{F2BE16DB-2501-46C3-8A59-27815E539922}" destId="{5D9CA2DB-B746-4247-850A-14354D94F18D}" srcOrd="0" destOrd="0" presId="urn:microsoft.com/office/officeart/2005/8/layout/hierarchy3"/>
    <dgm:cxn modelId="{C4E804F5-CE4F-41D8-83FD-E3BBB07E96A6}" srcId="{A95F1375-2FE0-4AEA-8882-57EF6AD916A4}" destId="{6EBABDBD-2E17-4DAE-974F-9AAB94E2FEB2}" srcOrd="1" destOrd="0" parTransId="{627CE5C6-73B3-494E-B4A8-8715ECF3C118}" sibTransId="{781AC3D7-FD54-4139-AC8A-266B4A5F1CD5}"/>
    <dgm:cxn modelId="{646E8821-E8F6-40E9-8827-43DB88E88476}" type="presParOf" srcId="{5398BC5A-FCCA-497D-B753-F11337C7AC0C}" destId="{523524BC-CF24-4DA4-93CF-C26ACC3F5F7F}" srcOrd="0" destOrd="0" presId="urn:microsoft.com/office/officeart/2005/8/layout/hierarchy3"/>
    <dgm:cxn modelId="{23D21D43-D777-4421-9512-129428E767B0}" type="presParOf" srcId="{523524BC-CF24-4DA4-93CF-C26ACC3F5F7F}" destId="{E90EFE73-0CD9-4998-B113-3153AAD46F48}" srcOrd="0" destOrd="0" presId="urn:microsoft.com/office/officeart/2005/8/layout/hierarchy3"/>
    <dgm:cxn modelId="{E0362477-9559-4856-B970-30F64DD9D5C2}" type="presParOf" srcId="{E90EFE73-0CD9-4998-B113-3153AAD46F48}" destId="{92E3515B-075C-49FE-B5C0-CF6B61A943B3}" srcOrd="0" destOrd="0" presId="urn:microsoft.com/office/officeart/2005/8/layout/hierarchy3"/>
    <dgm:cxn modelId="{8861AF90-44D7-408C-BF28-4BBD2E0272C3}" type="presParOf" srcId="{E90EFE73-0CD9-4998-B113-3153AAD46F48}" destId="{F28CB3E4-9F1D-4255-9C64-FD2AA61DFCCF}" srcOrd="1" destOrd="0" presId="urn:microsoft.com/office/officeart/2005/8/layout/hierarchy3"/>
    <dgm:cxn modelId="{BFD8EA41-143E-44E5-92AE-0D24B93F5407}" type="presParOf" srcId="{523524BC-CF24-4DA4-93CF-C26ACC3F5F7F}" destId="{7EA2C8ED-1E8B-4601-BEA8-B154D88EA6E2}" srcOrd="1" destOrd="0" presId="urn:microsoft.com/office/officeart/2005/8/layout/hierarchy3"/>
    <dgm:cxn modelId="{BA93A79B-223E-4CDD-958E-9CADE3AEE916}" type="presParOf" srcId="{7EA2C8ED-1E8B-4601-BEA8-B154D88EA6E2}" destId="{B7497CC7-6C77-4C6D-98B3-5839A4E64A90}" srcOrd="0" destOrd="0" presId="urn:microsoft.com/office/officeart/2005/8/layout/hierarchy3"/>
    <dgm:cxn modelId="{1A28A9F4-A205-40DD-9EE4-177CD53D0DA5}" type="presParOf" srcId="{7EA2C8ED-1E8B-4601-BEA8-B154D88EA6E2}" destId="{A7EC8EEE-F279-41C6-B7D8-942FF602C6BE}" srcOrd="1" destOrd="0" presId="urn:microsoft.com/office/officeart/2005/8/layout/hierarchy3"/>
    <dgm:cxn modelId="{D3AC2B97-3027-4E32-92B2-71C45C413D38}" type="presParOf" srcId="{7EA2C8ED-1E8B-4601-BEA8-B154D88EA6E2}" destId="{B7F93248-62F7-45DD-9CC3-32A6FDFB9521}" srcOrd="2" destOrd="0" presId="urn:microsoft.com/office/officeart/2005/8/layout/hierarchy3"/>
    <dgm:cxn modelId="{027A9530-F11D-42B0-AD56-FA812EB5CF56}" type="presParOf" srcId="{7EA2C8ED-1E8B-4601-BEA8-B154D88EA6E2}" destId="{FF3805D1-5C34-4F34-9C98-9A662C5D1034}" srcOrd="3" destOrd="0" presId="urn:microsoft.com/office/officeart/2005/8/layout/hierarchy3"/>
    <dgm:cxn modelId="{47CACED1-6908-48CE-A3C5-EC773E2561CF}" type="presParOf" srcId="{5398BC5A-FCCA-497D-B753-F11337C7AC0C}" destId="{43E03968-8646-4400-902A-9C3760307E45}" srcOrd="1" destOrd="0" presId="urn:microsoft.com/office/officeart/2005/8/layout/hierarchy3"/>
    <dgm:cxn modelId="{DE94A400-5759-4CAE-A4C9-4A4CABA39040}" type="presParOf" srcId="{43E03968-8646-4400-902A-9C3760307E45}" destId="{0F763630-D1EC-4CFF-9BBE-556E30B221D4}" srcOrd="0" destOrd="0" presId="urn:microsoft.com/office/officeart/2005/8/layout/hierarchy3"/>
    <dgm:cxn modelId="{E8EB2BF3-0A9E-4C80-8C17-81BAF3A2BC6C}" type="presParOf" srcId="{0F763630-D1EC-4CFF-9BBE-556E30B221D4}" destId="{122D6499-4752-404E-BB04-20987AFE4D7E}" srcOrd="0" destOrd="0" presId="urn:microsoft.com/office/officeart/2005/8/layout/hierarchy3"/>
    <dgm:cxn modelId="{57CB1464-A648-43F5-B4B5-63F145BDE92E}" type="presParOf" srcId="{0F763630-D1EC-4CFF-9BBE-556E30B221D4}" destId="{607BA847-EF16-4DB0-932C-7BE3E543B622}" srcOrd="1" destOrd="0" presId="urn:microsoft.com/office/officeart/2005/8/layout/hierarchy3"/>
    <dgm:cxn modelId="{7E749C13-CFAD-42AE-A4A0-459B5524E0C0}" type="presParOf" srcId="{43E03968-8646-4400-902A-9C3760307E45}" destId="{03D5D164-8340-47FD-8F7E-518B6DCE093A}" srcOrd="1" destOrd="0" presId="urn:microsoft.com/office/officeart/2005/8/layout/hierarchy3"/>
    <dgm:cxn modelId="{4DE41C0E-DBB4-41F7-A111-2A11F223C157}" type="presParOf" srcId="{03D5D164-8340-47FD-8F7E-518B6DCE093A}" destId="{AA62E540-E273-4DB2-B801-CBBD4D1105EC}" srcOrd="0" destOrd="0" presId="urn:microsoft.com/office/officeart/2005/8/layout/hierarchy3"/>
    <dgm:cxn modelId="{2B047E6C-73F9-44FB-8025-DDF93C2A2FC8}" type="presParOf" srcId="{03D5D164-8340-47FD-8F7E-518B6DCE093A}" destId="{A586A69B-6F2D-4EE2-AB5E-2D0610D2EC1E}" srcOrd="1" destOrd="0" presId="urn:microsoft.com/office/officeart/2005/8/layout/hierarchy3"/>
    <dgm:cxn modelId="{F4562D17-ED77-40F8-8F45-90FE6B71A5F7}" type="presParOf" srcId="{03D5D164-8340-47FD-8F7E-518B6DCE093A}" destId="{EDC94B7F-9476-4013-8638-AB3CE3ED69A7}" srcOrd="2" destOrd="0" presId="urn:microsoft.com/office/officeart/2005/8/layout/hierarchy3"/>
    <dgm:cxn modelId="{121B2C92-B111-4880-AEA7-5236B037CA88}" type="presParOf" srcId="{03D5D164-8340-47FD-8F7E-518B6DCE093A}" destId="{38A0F8CC-9553-47EE-93BE-7A4A83D46415}" srcOrd="3" destOrd="0" presId="urn:microsoft.com/office/officeart/2005/8/layout/hierarchy3"/>
    <dgm:cxn modelId="{B0752445-1C03-4A42-B5FA-E1EFDEF21D78}" type="presParOf" srcId="{5398BC5A-FCCA-497D-B753-F11337C7AC0C}" destId="{8F458328-FC76-4271-A9B9-BA4132685702}" srcOrd="2" destOrd="0" presId="urn:microsoft.com/office/officeart/2005/8/layout/hierarchy3"/>
    <dgm:cxn modelId="{D190B64C-2878-4C98-8D78-B0B490E0623A}" type="presParOf" srcId="{8F458328-FC76-4271-A9B9-BA4132685702}" destId="{203864D5-42DE-4E72-AB30-4094EE6F246D}" srcOrd="0" destOrd="0" presId="urn:microsoft.com/office/officeart/2005/8/layout/hierarchy3"/>
    <dgm:cxn modelId="{F4306DF1-FC0A-42CA-8A1E-2104867F2D8E}" type="presParOf" srcId="{203864D5-42DE-4E72-AB30-4094EE6F246D}" destId="{7B9C1526-7F62-4F5B-85F7-C7DEA97F42B3}" srcOrd="0" destOrd="0" presId="urn:microsoft.com/office/officeart/2005/8/layout/hierarchy3"/>
    <dgm:cxn modelId="{1A564F70-4EB3-4818-8BBA-45E80D7ACBE3}" type="presParOf" srcId="{203864D5-42DE-4E72-AB30-4094EE6F246D}" destId="{32FA5534-8DF5-4E20-BB92-B3517A9F699D}" srcOrd="1" destOrd="0" presId="urn:microsoft.com/office/officeart/2005/8/layout/hierarchy3"/>
    <dgm:cxn modelId="{614DBF70-8E25-4550-B78D-74986B2C6089}" type="presParOf" srcId="{8F458328-FC76-4271-A9B9-BA4132685702}" destId="{021293C0-7DE5-4F65-A4DE-78CEBE1C27EA}" srcOrd="1" destOrd="0" presId="urn:microsoft.com/office/officeart/2005/8/layout/hierarchy3"/>
    <dgm:cxn modelId="{4D306663-ED32-42F3-B68F-0ABE112F3E5A}" type="presParOf" srcId="{021293C0-7DE5-4F65-A4DE-78CEBE1C27EA}" destId="{E3D1E863-A09D-4E9B-9324-6115BAF3FF25}" srcOrd="0" destOrd="0" presId="urn:microsoft.com/office/officeart/2005/8/layout/hierarchy3"/>
    <dgm:cxn modelId="{E61E0CB2-3633-47E3-B894-35C5DFB70C05}" type="presParOf" srcId="{021293C0-7DE5-4F65-A4DE-78CEBE1C27EA}" destId="{5D9CA2DB-B746-4247-850A-14354D94F18D}" srcOrd="1" destOrd="0" presId="urn:microsoft.com/office/officeart/2005/8/layout/hierarchy3"/>
    <dgm:cxn modelId="{73AAA047-D2AB-46D4-818A-B30D1072D39A}" type="presParOf" srcId="{021293C0-7DE5-4F65-A4DE-78CEBE1C27EA}" destId="{677E22DB-E949-4737-9626-A2178CE3F7F1}" srcOrd="2" destOrd="0" presId="urn:microsoft.com/office/officeart/2005/8/layout/hierarchy3"/>
    <dgm:cxn modelId="{240002E9-EB47-420B-8401-C5592D3DC155}" type="presParOf" srcId="{021293C0-7DE5-4F65-A4DE-78CEBE1C27EA}" destId="{D259D4F6-953E-409A-AC2E-8FD81B61E55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2F7D8A-BA91-4CC3-B73E-9BA59E0275BF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5829C99-6B14-4409-926F-CCA86169311F}">
      <dgm:prSet phldrT="[Text]" phldr="0"/>
      <dgm:spPr/>
      <dgm:t>
        <a:bodyPr/>
        <a:lstStyle/>
        <a:p>
          <a:r>
            <a:rPr lang="en-GB" dirty="0"/>
            <a:t>Atua (gods)</a:t>
          </a:r>
        </a:p>
      </dgm:t>
    </dgm:pt>
    <dgm:pt modelId="{C2C970F9-F4A7-4BF2-8399-907ABA313678}" type="parTrans" cxnId="{D79F3057-14B1-41D8-BEF8-80067F399D30}">
      <dgm:prSet/>
      <dgm:spPr/>
      <dgm:t>
        <a:bodyPr/>
        <a:lstStyle/>
        <a:p>
          <a:endParaRPr lang="en-GB"/>
        </a:p>
      </dgm:t>
    </dgm:pt>
    <dgm:pt modelId="{906B10BE-C994-459E-9E60-F7E1E7DC4AB8}" type="sibTrans" cxnId="{D79F3057-14B1-41D8-BEF8-80067F399D30}">
      <dgm:prSet/>
      <dgm:spPr/>
      <dgm:t>
        <a:bodyPr/>
        <a:lstStyle/>
        <a:p>
          <a:endParaRPr lang="en-GB"/>
        </a:p>
      </dgm:t>
    </dgm:pt>
    <dgm:pt modelId="{0E908157-3575-49EC-B7D4-449AEF3C1C4E}">
      <dgm:prSet phldrT="[Text]" phldr="0"/>
      <dgm:spPr/>
      <dgm:t>
        <a:bodyPr/>
        <a:lstStyle/>
        <a:p>
          <a:r>
            <a:rPr lang="en-GB" dirty="0"/>
            <a:t>Whakapapa (ancestors)</a:t>
          </a:r>
        </a:p>
      </dgm:t>
    </dgm:pt>
    <dgm:pt modelId="{9ECBD85B-261D-4688-9B83-71F1ECAEFE57}" type="parTrans" cxnId="{7977905C-79E4-4DB6-8136-A5D23DA87CF4}">
      <dgm:prSet/>
      <dgm:spPr/>
      <dgm:t>
        <a:bodyPr/>
        <a:lstStyle/>
        <a:p>
          <a:endParaRPr lang="en-GB"/>
        </a:p>
      </dgm:t>
    </dgm:pt>
    <dgm:pt modelId="{E332D5BD-1605-4B76-B53B-B1CBF70EA876}" type="sibTrans" cxnId="{7977905C-79E4-4DB6-8136-A5D23DA87CF4}">
      <dgm:prSet/>
      <dgm:spPr/>
      <dgm:t>
        <a:bodyPr/>
        <a:lstStyle/>
        <a:p>
          <a:endParaRPr lang="en-GB"/>
        </a:p>
      </dgm:t>
    </dgm:pt>
    <dgm:pt modelId="{537CB146-A788-4CD2-91FD-B6377EF914C0}">
      <dgm:prSet phldrT="[Text]" phldr="0"/>
      <dgm:spPr/>
      <dgm:t>
        <a:bodyPr/>
        <a:lstStyle/>
        <a:p>
          <a:r>
            <a:rPr lang="en-GB" dirty="0"/>
            <a:t>Whenua (land)</a:t>
          </a:r>
        </a:p>
      </dgm:t>
    </dgm:pt>
    <dgm:pt modelId="{49A0C9F5-3325-486B-BAA7-69BE9FF480FB}" type="parTrans" cxnId="{F1122191-E2BF-4A34-BC3F-D103D04AD549}">
      <dgm:prSet/>
      <dgm:spPr/>
      <dgm:t>
        <a:bodyPr/>
        <a:lstStyle/>
        <a:p>
          <a:endParaRPr lang="en-GB"/>
        </a:p>
      </dgm:t>
    </dgm:pt>
    <dgm:pt modelId="{CDF39474-3D3F-4067-9AEE-9509D1ED18C9}" type="sibTrans" cxnId="{F1122191-E2BF-4A34-BC3F-D103D04AD549}">
      <dgm:prSet/>
      <dgm:spPr/>
      <dgm:t>
        <a:bodyPr/>
        <a:lstStyle/>
        <a:p>
          <a:endParaRPr lang="en-GB"/>
        </a:p>
      </dgm:t>
    </dgm:pt>
    <dgm:pt modelId="{F18ED45F-F9D9-486F-9E5D-424BD1D9F49C}">
      <dgm:prSet phldrT="[Text]" phldr="0"/>
      <dgm:spPr/>
      <dgm:t>
        <a:bodyPr/>
        <a:lstStyle/>
        <a:p>
          <a:r>
            <a:rPr lang="en-GB" dirty="0" err="1"/>
            <a:t>Tangata</a:t>
          </a:r>
          <a:r>
            <a:rPr lang="en-GB" dirty="0"/>
            <a:t> (persons)</a:t>
          </a:r>
        </a:p>
      </dgm:t>
    </dgm:pt>
    <dgm:pt modelId="{924BEB18-B6F0-4893-BE23-C17143A9B311}" type="parTrans" cxnId="{A8342DD8-9183-4A48-9B63-E631BD6E596C}">
      <dgm:prSet/>
      <dgm:spPr/>
      <dgm:t>
        <a:bodyPr/>
        <a:lstStyle/>
        <a:p>
          <a:endParaRPr lang="en-GB"/>
        </a:p>
      </dgm:t>
    </dgm:pt>
    <dgm:pt modelId="{DD3786D8-E1D8-4912-AD26-1704F0461F44}" type="sibTrans" cxnId="{A8342DD8-9183-4A48-9B63-E631BD6E596C}">
      <dgm:prSet/>
      <dgm:spPr/>
      <dgm:t>
        <a:bodyPr/>
        <a:lstStyle/>
        <a:p>
          <a:endParaRPr lang="en-GB"/>
        </a:p>
      </dgm:t>
    </dgm:pt>
    <dgm:pt modelId="{2330BD20-DCFA-46F4-8E9A-A44391C04AA5}">
      <dgm:prSet phldrT="[Text]"/>
      <dgm:spPr/>
      <dgm:t>
        <a:bodyPr/>
        <a:lstStyle/>
        <a:p>
          <a:pPr>
            <a:buNone/>
          </a:pPr>
          <a:r>
            <a:rPr lang="en-GB" dirty="0"/>
            <a:t>Taiao (living world)</a:t>
          </a:r>
        </a:p>
      </dgm:t>
    </dgm:pt>
    <dgm:pt modelId="{21A82FBD-D48C-4736-A6B7-933510345354}" type="parTrans" cxnId="{0A5D17A7-AD7C-4C14-868C-E57763B6EEB5}">
      <dgm:prSet/>
      <dgm:spPr/>
      <dgm:t>
        <a:bodyPr/>
        <a:lstStyle/>
        <a:p>
          <a:endParaRPr lang="en-GB"/>
        </a:p>
      </dgm:t>
    </dgm:pt>
    <dgm:pt modelId="{7B571167-0B0D-4E4C-9F82-EC97D031FEA0}" type="sibTrans" cxnId="{0A5D17A7-AD7C-4C14-868C-E57763B6EEB5}">
      <dgm:prSet/>
      <dgm:spPr/>
      <dgm:t>
        <a:bodyPr/>
        <a:lstStyle/>
        <a:p>
          <a:endParaRPr lang="en-GB"/>
        </a:p>
      </dgm:t>
    </dgm:pt>
    <dgm:pt modelId="{C93AABBE-340E-404E-A32D-6EBF252CB041}" type="pres">
      <dgm:prSet presAssocID="{852F7D8A-BA91-4CC3-B73E-9BA59E0275BF}" presName="cycle" presStyleCnt="0">
        <dgm:presLayoutVars>
          <dgm:dir/>
          <dgm:resizeHandles val="exact"/>
        </dgm:presLayoutVars>
      </dgm:prSet>
      <dgm:spPr/>
    </dgm:pt>
    <dgm:pt modelId="{01DB6646-9211-4C60-8E84-305F06079548}" type="pres">
      <dgm:prSet presAssocID="{85829C99-6B14-4409-926F-CCA86169311F}" presName="node" presStyleLbl="node1" presStyleIdx="0" presStyleCnt="5">
        <dgm:presLayoutVars>
          <dgm:bulletEnabled val="1"/>
        </dgm:presLayoutVars>
      </dgm:prSet>
      <dgm:spPr/>
    </dgm:pt>
    <dgm:pt modelId="{004A9337-2DDB-4992-B2C3-831289F9FF2D}" type="pres">
      <dgm:prSet presAssocID="{85829C99-6B14-4409-926F-CCA86169311F}" presName="spNode" presStyleCnt="0"/>
      <dgm:spPr/>
    </dgm:pt>
    <dgm:pt modelId="{65499F70-A74F-4316-9F27-A724B7E5DEB5}" type="pres">
      <dgm:prSet presAssocID="{906B10BE-C994-459E-9E60-F7E1E7DC4AB8}" presName="sibTrans" presStyleLbl="sibTrans1D1" presStyleIdx="0" presStyleCnt="5"/>
      <dgm:spPr/>
    </dgm:pt>
    <dgm:pt modelId="{E3F57B53-D607-4E36-A94F-1ADB5A8A74D8}" type="pres">
      <dgm:prSet presAssocID="{0E908157-3575-49EC-B7D4-449AEF3C1C4E}" presName="node" presStyleLbl="node1" presStyleIdx="1" presStyleCnt="5">
        <dgm:presLayoutVars>
          <dgm:bulletEnabled val="1"/>
        </dgm:presLayoutVars>
      </dgm:prSet>
      <dgm:spPr/>
    </dgm:pt>
    <dgm:pt modelId="{F9A613AC-ED40-4963-AF5C-54CD2178563E}" type="pres">
      <dgm:prSet presAssocID="{0E908157-3575-49EC-B7D4-449AEF3C1C4E}" presName="spNode" presStyleCnt="0"/>
      <dgm:spPr/>
    </dgm:pt>
    <dgm:pt modelId="{EAB7D8C0-2583-4EC7-B45F-D7E2BD9E7F64}" type="pres">
      <dgm:prSet presAssocID="{E332D5BD-1605-4B76-B53B-B1CBF70EA876}" presName="sibTrans" presStyleLbl="sibTrans1D1" presStyleIdx="1" presStyleCnt="5"/>
      <dgm:spPr/>
    </dgm:pt>
    <dgm:pt modelId="{3CE1B5A6-202B-48F2-9986-E31F6AD5E30C}" type="pres">
      <dgm:prSet presAssocID="{537CB146-A788-4CD2-91FD-B6377EF914C0}" presName="node" presStyleLbl="node1" presStyleIdx="2" presStyleCnt="5">
        <dgm:presLayoutVars>
          <dgm:bulletEnabled val="1"/>
        </dgm:presLayoutVars>
      </dgm:prSet>
      <dgm:spPr/>
    </dgm:pt>
    <dgm:pt modelId="{931ECCF9-040E-4389-BBB8-672CC49E6D65}" type="pres">
      <dgm:prSet presAssocID="{537CB146-A788-4CD2-91FD-B6377EF914C0}" presName="spNode" presStyleCnt="0"/>
      <dgm:spPr/>
    </dgm:pt>
    <dgm:pt modelId="{EAB4FF63-E53D-469A-BCE9-438325E6F3A1}" type="pres">
      <dgm:prSet presAssocID="{CDF39474-3D3F-4067-9AEE-9509D1ED18C9}" presName="sibTrans" presStyleLbl="sibTrans1D1" presStyleIdx="2" presStyleCnt="5"/>
      <dgm:spPr/>
    </dgm:pt>
    <dgm:pt modelId="{E0CB6925-E103-4C7D-80D9-0A5F2C0E617A}" type="pres">
      <dgm:prSet presAssocID="{F18ED45F-F9D9-486F-9E5D-424BD1D9F49C}" presName="node" presStyleLbl="node1" presStyleIdx="3" presStyleCnt="5">
        <dgm:presLayoutVars>
          <dgm:bulletEnabled val="1"/>
        </dgm:presLayoutVars>
      </dgm:prSet>
      <dgm:spPr/>
    </dgm:pt>
    <dgm:pt modelId="{DDA054D7-95F3-4AC1-B13F-B1C97AF5BC09}" type="pres">
      <dgm:prSet presAssocID="{F18ED45F-F9D9-486F-9E5D-424BD1D9F49C}" presName="spNode" presStyleCnt="0"/>
      <dgm:spPr/>
    </dgm:pt>
    <dgm:pt modelId="{CEAD9156-2A68-440C-9920-E3F30DC5F3B7}" type="pres">
      <dgm:prSet presAssocID="{DD3786D8-E1D8-4912-AD26-1704F0461F44}" presName="sibTrans" presStyleLbl="sibTrans1D1" presStyleIdx="3" presStyleCnt="5"/>
      <dgm:spPr/>
    </dgm:pt>
    <dgm:pt modelId="{76A93B0E-601E-4D91-AF2B-DCDB8A495498}" type="pres">
      <dgm:prSet presAssocID="{2330BD20-DCFA-46F4-8E9A-A44391C04AA5}" presName="node" presStyleLbl="node1" presStyleIdx="4" presStyleCnt="5">
        <dgm:presLayoutVars>
          <dgm:bulletEnabled val="1"/>
        </dgm:presLayoutVars>
      </dgm:prSet>
      <dgm:spPr/>
    </dgm:pt>
    <dgm:pt modelId="{B85EF5D4-4CB8-43B7-ACB6-85748D64BDF4}" type="pres">
      <dgm:prSet presAssocID="{2330BD20-DCFA-46F4-8E9A-A44391C04AA5}" presName="spNode" presStyleCnt="0"/>
      <dgm:spPr/>
    </dgm:pt>
    <dgm:pt modelId="{2F49FF03-082E-401F-8695-1B7A931AA460}" type="pres">
      <dgm:prSet presAssocID="{7B571167-0B0D-4E4C-9F82-EC97D031FEA0}" presName="sibTrans" presStyleLbl="sibTrans1D1" presStyleIdx="4" presStyleCnt="5"/>
      <dgm:spPr/>
    </dgm:pt>
  </dgm:ptLst>
  <dgm:cxnLst>
    <dgm:cxn modelId="{BAB3532B-9D23-4F48-AB11-7ADF492459B4}" type="presOf" srcId="{0E908157-3575-49EC-B7D4-449AEF3C1C4E}" destId="{E3F57B53-D607-4E36-A94F-1ADB5A8A74D8}" srcOrd="0" destOrd="0" presId="urn:microsoft.com/office/officeart/2005/8/layout/cycle6"/>
    <dgm:cxn modelId="{D9CC173E-1C39-4E86-AE41-26EFC6C2131A}" type="presOf" srcId="{F18ED45F-F9D9-486F-9E5D-424BD1D9F49C}" destId="{E0CB6925-E103-4C7D-80D9-0A5F2C0E617A}" srcOrd="0" destOrd="0" presId="urn:microsoft.com/office/officeart/2005/8/layout/cycle6"/>
    <dgm:cxn modelId="{7977905C-79E4-4DB6-8136-A5D23DA87CF4}" srcId="{852F7D8A-BA91-4CC3-B73E-9BA59E0275BF}" destId="{0E908157-3575-49EC-B7D4-449AEF3C1C4E}" srcOrd="1" destOrd="0" parTransId="{9ECBD85B-261D-4688-9B83-71F1ECAEFE57}" sibTransId="{E332D5BD-1605-4B76-B53B-B1CBF70EA876}"/>
    <dgm:cxn modelId="{577DCA55-FA01-40AF-A33F-582B9CFE82FA}" type="presOf" srcId="{E332D5BD-1605-4B76-B53B-B1CBF70EA876}" destId="{EAB7D8C0-2583-4EC7-B45F-D7E2BD9E7F64}" srcOrd="0" destOrd="0" presId="urn:microsoft.com/office/officeart/2005/8/layout/cycle6"/>
    <dgm:cxn modelId="{D79F3057-14B1-41D8-BEF8-80067F399D30}" srcId="{852F7D8A-BA91-4CC3-B73E-9BA59E0275BF}" destId="{85829C99-6B14-4409-926F-CCA86169311F}" srcOrd="0" destOrd="0" parTransId="{C2C970F9-F4A7-4BF2-8399-907ABA313678}" sibTransId="{906B10BE-C994-459E-9E60-F7E1E7DC4AB8}"/>
    <dgm:cxn modelId="{2297BB85-7FC0-4386-8504-D56B51F3B3A1}" type="presOf" srcId="{2330BD20-DCFA-46F4-8E9A-A44391C04AA5}" destId="{76A93B0E-601E-4D91-AF2B-DCDB8A495498}" srcOrd="0" destOrd="0" presId="urn:microsoft.com/office/officeart/2005/8/layout/cycle6"/>
    <dgm:cxn modelId="{F1122191-E2BF-4A34-BC3F-D103D04AD549}" srcId="{852F7D8A-BA91-4CC3-B73E-9BA59E0275BF}" destId="{537CB146-A788-4CD2-91FD-B6377EF914C0}" srcOrd="2" destOrd="0" parTransId="{49A0C9F5-3325-486B-BAA7-69BE9FF480FB}" sibTransId="{CDF39474-3D3F-4067-9AEE-9509D1ED18C9}"/>
    <dgm:cxn modelId="{6C738C98-516B-4D71-AEE1-5552BBB6D338}" type="presOf" srcId="{DD3786D8-E1D8-4912-AD26-1704F0461F44}" destId="{CEAD9156-2A68-440C-9920-E3F30DC5F3B7}" srcOrd="0" destOrd="0" presId="urn:microsoft.com/office/officeart/2005/8/layout/cycle6"/>
    <dgm:cxn modelId="{4AF5549B-24B9-4430-BD31-81503880F7FB}" type="presOf" srcId="{7B571167-0B0D-4E4C-9F82-EC97D031FEA0}" destId="{2F49FF03-082E-401F-8695-1B7A931AA460}" srcOrd="0" destOrd="0" presId="urn:microsoft.com/office/officeart/2005/8/layout/cycle6"/>
    <dgm:cxn modelId="{ECE81F9C-8BCB-4273-8DD4-5A3E6735DE01}" type="presOf" srcId="{85829C99-6B14-4409-926F-CCA86169311F}" destId="{01DB6646-9211-4C60-8E84-305F06079548}" srcOrd="0" destOrd="0" presId="urn:microsoft.com/office/officeart/2005/8/layout/cycle6"/>
    <dgm:cxn modelId="{0A5D17A7-AD7C-4C14-868C-E57763B6EEB5}" srcId="{852F7D8A-BA91-4CC3-B73E-9BA59E0275BF}" destId="{2330BD20-DCFA-46F4-8E9A-A44391C04AA5}" srcOrd="4" destOrd="0" parTransId="{21A82FBD-D48C-4736-A6B7-933510345354}" sibTransId="{7B571167-0B0D-4E4C-9F82-EC97D031FEA0}"/>
    <dgm:cxn modelId="{3602B9BA-0720-4FB1-A6FA-896D3069224B}" type="presOf" srcId="{852F7D8A-BA91-4CC3-B73E-9BA59E0275BF}" destId="{C93AABBE-340E-404E-A32D-6EBF252CB041}" srcOrd="0" destOrd="0" presId="urn:microsoft.com/office/officeart/2005/8/layout/cycle6"/>
    <dgm:cxn modelId="{89F898D6-21C9-4703-A487-E53F49774E13}" type="presOf" srcId="{906B10BE-C994-459E-9E60-F7E1E7DC4AB8}" destId="{65499F70-A74F-4316-9F27-A724B7E5DEB5}" srcOrd="0" destOrd="0" presId="urn:microsoft.com/office/officeart/2005/8/layout/cycle6"/>
    <dgm:cxn modelId="{A8342DD8-9183-4A48-9B63-E631BD6E596C}" srcId="{852F7D8A-BA91-4CC3-B73E-9BA59E0275BF}" destId="{F18ED45F-F9D9-486F-9E5D-424BD1D9F49C}" srcOrd="3" destOrd="0" parTransId="{924BEB18-B6F0-4893-BE23-C17143A9B311}" sibTransId="{DD3786D8-E1D8-4912-AD26-1704F0461F44}"/>
    <dgm:cxn modelId="{56BFB6EE-3339-4EC0-B946-BB1D2CCF3222}" type="presOf" srcId="{CDF39474-3D3F-4067-9AEE-9509D1ED18C9}" destId="{EAB4FF63-E53D-469A-BCE9-438325E6F3A1}" srcOrd="0" destOrd="0" presId="urn:microsoft.com/office/officeart/2005/8/layout/cycle6"/>
    <dgm:cxn modelId="{D5D9DCFA-190F-4FE1-AD88-6EB66FEBCC52}" type="presOf" srcId="{537CB146-A788-4CD2-91FD-B6377EF914C0}" destId="{3CE1B5A6-202B-48F2-9986-E31F6AD5E30C}" srcOrd="0" destOrd="0" presId="urn:microsoft.com/office/officeart/2005/8/layout/cycle6"/>
    <dgm:cxn modelId="{21B3694D-878E-4016-AD4A-C08CB0FA194A}" type="presParOf" srcId="{C93AABBE-340E-404E-A32D-6EBF252CB041}" destId="{01DB6646-9211-4C60-8E84-305F06079548}" srcOrd="0" destOrd="0" presId="urn:microsoft.com/office/officeart/2005/8/layout/cycle6"/>
    <dgm:cxn modelId="{D335CB22-FC17-4A13-A9E2-2825E894B5BA}" type="presParOf" srcId="{C93AABBE-340E-404E-A32D-6EBF252CB041}" destId="{004A9337-2DDB-4992-B2C3-831289F9FF2D}" srcOrd="1" destOrd="0" presId="urn:microsoft.com/office/officeart/2005/8/layout/cycle6"/>
    <dgm:cxn modelId="{84C4C0D7-104F-4B09-AB04-0A90397E9332}" type="presParOf" srcId="{C93AABBE-340E-404E-A32D-6EBF252CB041}" destId="{65499F70-A74F-4316-9F27-A724B7E5DEB5}" srcOrd="2" destOrd="0" presId="urn:microsoft.com/office/officeart/2005/8/layout/cycle6"/>
    <dgm:cxn modelId="{9A5BD232-1981-485C-A087-B2E3EF312F07}" type="presParOf" srcId="{C93AABBE-340E-404E-A32D-6EBF252CB041}" destId="{E3F57B53-D607-4E36-A94F-1ADB5A8A74D8}" srcOrd="3" destOrd="0" presId="urn:microsoft.com/office/officeart/2005/8/layout/cycle6"/>
    <dgm:cxn modelId="{833CDA07-4CC0-4D88-8F39-7F970AC04F78}" type="presParOf" srcId="{C93AABBE-340E-404E-A32D-6EBF252CB041}" destId="{F9A613AC-ED40-4963-AF5C-54CD2178563E}" srcOrd="4" destOrd="0" presId="urn:microsoft.com/office/officeart/2005/8/layout/cycle6"/>
    <dgm:cxn modelId="{8DC2F68E-3E69-4393-A16C-10273FA59959}" type="presParOf" srcId="{C93AABBE-340E-404E-A32D-6EBF252CB041}" destId="{EAB7D8C0-2583-4EC7-B45F-D7E2BD9E7F64}" srcOrd="5" destOrd="0" presId="urn:microsoft.com/office/officeart/2005/8/layout/cycle6"/>
    <dgm:cxn modelId="{DE26892D-BF0B-4D56-89A8-0236D666CCDC}" type="presParOf" srcId="{C93AABBE-340E-404E-A32D-6EBF252CB041}" destId="{3CE1B5A6-202B-48F2-9986-E31F6AD5E30C}" srcOrd="6" destOrd="0" presId="urn:microsoft.com/office/officeart/2005/8/layout/cycle6"/>
    <dgm:cxn modelId="{E61DC4A7-8796-4208-997A-06CBE882824B}" type="presParOf" srcId="{C93AABBE-340E-404E-A32D-6EBF252CB041}" destId="{931ECCF9-040E-4389-BBB8-672CC49E6D65}" srcOrd="7" destOrd="0" presId="urn:microsoft.com/office/officeart/2005/8/layout/cycle6"/>
    <dgm:cxn modelId="{74AECBEE-F13E-422A-BC83-57B0EFB81060}" type="presParOf" srcId="{C93AABBE-340E-404E-A32D-6EBF252CB041}" destId="{EAB4FF63-E53D-469A-BCE9-438325E6F3A1}" srcOrd="8" destOrd="0" presId="urn:microsoft.com/office/officeart/2005/8/layout/cycle6"/>
    <dgm:cxn modelId="{ED31A7BE-43BB-4C07-B499-AF8133B2661B}" type="presParOf" srcId="{C93AABBE-340E-404E-A32D-6EBF252CB041}" destId="{E0CB6925-E103-4C7D-80D9-0A5F2C0E617A}" srcOrd="9" destOrd="0" presId="urn:microsoft.com/office/officeart/2005/8/layout/cycle6"/>
    <dgm:cxn modelId="{B86FC57C-98E5-4309-9F80-C5911038DAFA}" type="presParOf" srcId="{C93AABBE-340E-404E-A32D-6EBF252CB041}" destId="{DDA054D7-95F3-4AC1-B13F-B1C97AF5BC09}" srcOrd="10" destOrd="0" presId="urn:microsoft.com/office/officeart/2005/8/layout/cycle6"/>
    <dgm:cxn modelId="{5A2E844C-38ED-46CB-94F0-5D7347988A0E}" type="presParOf" srcId="{C93AABBE-340E-404E-A32D-6EBF252CB041}" destId="{CEAD9156-2A68-440C-9920-E3F30DC5F3B7}" srcOrd="11" destOrd="0" presId="urn:microsoft.com/office/officeart/2005/8/layout/cycle6"/>
    <dgm:cxn modelId="{7144A067-F284-4E9D-BC2E-60A4E92349DD}" type="presParOf" srcId="{C93AABBE-340E-404E-A32D-6EBF252CB041}" destId="{76A93B0E-601E-4D91-AF2B-DCDB8A495498}" srcOrd="12" destOrd="0" presId="urn:microsoft.com/office/officeart/2005/8/layout/cycle6"/>
    <dgm:cxn modelId="{D4BA3CD3-6466-4A4D-9353-83DA67E6ABBF}" type="presParOf" srcId="{C93AABBE-340E-404E-A32D-6EBF252CB041}" destId="{B85EF5D4-4CB8-43B7-ACB6-85748D64BDF4}" srcOrd="13" destOrd="0" presId="urn:microsoft.com/office/officeart/2005/8/layout/cycle6"/>
    <dgm:cxn modelId="{713B76F7-7DCB-46B7-A47D-3760C7C1AD8B}" type="presParOf" srcId="{C93AABBE-340E-404E-A32D-6EBF252CB041}" destId="{2F49FF03-082E-401F-8695-1B7A931AA460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A57D42-6D12-4F25-B17B-31DAADEE54E2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7BCDE78-DF81-445F-911E-38633A032004}">
      <dgm:prSet phldrT="[Text]"/>
      <dgm:spPr/>
      <dgm:t>
        <a:bodyPr/>
        <a:lstStyle/>
        <a:p>
          <a:pPr>
            <a:buNone/>
          </a:pPr>
          <a:r>
            <a:rPr lang="en-GB" dirty="0"/>
            <a:t>Performed narrative </a:t>
          </a:r>
        </a:p>
      </dgm:t>
    </dgm:pt>
    <dgm:pt modelId="{96AEBAB1-9F61-4C25-BD8E-CD0EA27BE2A0}" type="parTrans" cxnId="{44F23784-0732-4770-AA1C-35EA9ABAEAC4}">
      <dgm:prSet/>
      <dgm:spPr/>
      <dgm:t>
        <a:bodyPr/>
        <a:lstStyle/>
        <a:p>
          <a:endParaRPr lang="en-GB"/>
        </a:p>
      </dgm:t>
    </dgm:pt>
    <dgm:pt modelId="{00906525-9924-44DB-AEB9-5B9AF9F39DCC}" type="sibTrans" cxnId="{44F23784-0732-4770-AA1C-35EA9ABAEAC4}">
      <dgm:prSet/>
      <dgm:spPr/>
      <dgm:t>
        <a:bodyPr/>
        <a:lstStyle/>
        <a:p>
          <a:endParaRPr lang="en-GB"/>
        </a:p>
      </dgm:t>
    </dgm:pt>
    <dgm:pt modelId="{5ACB81CC-41FE-4EED-9F02-8D849FFE4F6C}">
      <dgm:prSet phldrT="[Text]"/>
      <dgm:spPr/>
      <dgm:t>
        <a:bodyPr/>
        <a:lstStyle/>
        <a:p>
          <a:pPr>
            <a:buNone/>
          </a:pPr>
          <a:r>
            <a:rPr lang="en-GB" dirty="0"/>
            <a:t>Collection </a:t>
          </a:r>
        </a:p>
      </dgm:t>
    </dgm:pt>
    <dgm:pt modelId="{01A5BF57-4508-4296-88E7-6E8A00C1A18A}" type="parTrans" cxnId="{B5C3423A-701E-4F15-B2F8-06BEE994F900}">
      <dgm:prSet/>
      <dgm:spPr/>
      <dgm:t>
        <a:bodyPr/>
        <a:lstStyle/>
        <a:p>
          <a:endParaRPr lang="en-GB"/>
        </a:p>
      </dgm:t>
    </dgm:pt>
    <dgm:pt modelId="{58ADE225-9C28-4048-BC51-D0AA58D8EC2B}" type="sibTrans" cxnId="{B5C3423A-701E-4F15-B2F8-06BEE994F900}">
      <dgm:prSet/>
      <dgm:spPr/>
      <dgm:t>
        <a:bodyPr/>
        <a:lstStyle/>
        <a:p>
          <a:endParaRPr lang="en-GB"/>
        </a:p>
      </dgm:t>
    </dgm:pt>
    <dgm:pt modelId="{AFEEA644-621D-4AF7-94EB-76ED7D12FDF9}">
      <dgm:prSet phldrT="[Text]"/>
      <dgm:spPr/>
      <dgm:t>
        <a:bodyPr/>
        <a:lstStyle/>
        <a:p>
          <a:pPr>
            <a:buNone/>
          </a:pPr>
          <a:r>
            <a:rPr lang="en-GB" dirty="0"/>
            <a:t>Editing </a:t>
          </a:r>
        </a:p>
      </dgm:t>
    </dgm:pt>
    <dgm:pt modelId="{4C798F00-F534-4378-8F7D-7577380A8A5C}" type="parTrans" cxnId="{AE41C15A-959F-4319-8B28-56CFFB54B130}">
      <dgm:prSet/>
      <dgm:spPr/>
      <dgm:t>
        <a:bodyPr/>
        <a:lstStyle/>
        <a:p>
          <a:endParaRPr lang="en-GB"/>
        </a:p>
      </dgm:t>
    </dgm:pt>
    <dgm:pt modelId="{E68DB54E-0635-4381-B2C3-805129F5020D}" type="sibTrans" cxnId="{AE41C15A-959F-4319-8B28-56CFFB54B130}">
      <dgm:prSet/>
      <dgm:spPr/>
      <dgm:t>
        <a:bodyPr/>
        <a:lstStyle/>
        <a:p>
          <a:endParaRPr lang="en-GB"/>
        </a:p>
      </dgm:t>
    </dgm:pt>
    <dgm:pt modelId="{A48FEFE4-F5EB-4251-B0D3-B6967B610CFB}">
      <dgm:prSet/>
      <dgm:spPr/>
      <dgm:t>
        <a:bodyPr/>
        <a:lstStyle/>
        <a:p>
          <a:pPr>
            <a:buNone/>
          </a:pPr>
          <a:r>
            <a:rPr lang="en-GB" dirty="0"/>
            <a:t>Standardisation </a:t>
          </a:r>
        </a:p>
      </dgm:t>
    </dgm:pt>
    <dgm:pt modelId="{987B3132-B685-42A2-89B6-AD7B07C8830A}" type="parTrans" cxnId="{F223A716-86DB-47BA-81C6-B737AA9C8540}">
      <dgm:prSet/>
      <dgm:spPr/>
      <dgm:t>
        <a:bodyPr/>
        <a:lstStyle/>
        <a:p>
          <a:endParaRPr lang="en-GB"/>
        </a:p>
      </dgm:t>
    </dgm:pt>
    <dgm:pt modelId="{F3849CBF-DAA2-4E06-B3A1-004B4E2A50E1}" type="sibTrans" cxnId="{F223A716-86DB-47BA-81C6-B737AA9C8540}">
      <dgm:prSet/>
      <dgm:spPr/>
      <dgm:t>
        <a:bodyPr/>
        <a:lstStyle/>
        <a:p>
          <a:endParaRPr lang="en-GB"/>
        </a:p>
      </dgm:t>
    </dgm:pt>
    <dgm:pt modelId="{5C1C29C9-D835-492B-8AFC-A287906FCD7C}">
      <dgm:prSet/>
      <dgm:spPr/>
      <dgm:t>
        <a:bodyPr/>
        <a:lstStyle/>
        <a:p>
          <a:pPr>
            <a:buNone/>
          </a:pPr>
          <a:r>
            <a:rPr lang="en-GB" dirty="0"/>
            <a:t>Citable text</a:t>
          </a:r>
        </a:p>
      </dgm:t>
    </dgm:pt>
    <dgm:pt modelId="{AA23270E-D4E0-4DE7-BA2B-D5879A45DBC4}" type="parTrans" cxnId="{8B0AA4CB-5CE7-4C10-AE51-76844A8D381B}">
      <dgm:prSet/>
      <dgm:spPr/>
      <dgm:t>
        <a:bodyPr/>
        <a:lstStyle/>
        <a:p>
          <a:endParaRPr lang="en-GB"/>
        </a:p>
      </dgm:t>
    </dgm:pt>
    <dgm:pt modelId="{BE325149-E305-45A9-8A63-B30B7F411268}" type="sibTrans" cxnId="{8B0AA4CB-5CE7-4C10-AE51-76844A8D381B}">
      <dgm:prSet/>
      <dgm:spPr/>
      <dgm:t>
        <a:bodyPr/>
        <a:lstStyle/>
        <a:p>
          <a:endParaRPr lang="en-GB"/>
        </a:p>
      </dgm:t>
    </dgm:pt>
    <dgm:pt modelId="{5333F821-766E-4A77-9003-DC3DD7E2587C}" type="pres">
      <dgm:prSet presAssocID="{7EA57D42-6D12-4F25-B17B-31DAADEE54E2}" presName="Name0" presStyleCnt="0">
        <dgm:presLayoutVars>
          <dgm:dir/>
          <dgm:animLvl val="lvl"/>
          <dgm:resizeHandles val="exact"/>
        </dgm:presLayoutVars>
      </dgm:prSet>
      <dgm:spPr/>
    </dgm:pt>
    <dgm:pt modelId="{EAE9B4EB-36DF-4053-891D-2AE14DB4F365}" type="pres">
      <dgm:prSet presAssocID="{C7BCDE78-DF81-445F-911E-38633A032004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093AEEB7-9677-459C-8878-63AA2487EB13}" type="pres">
      <dgm:prSet presAssocID="{00906525-9924-44DB-AEB9-5B9AF9F39DCC}" presName="parTxOnlySpace" presStyleCnt="0"/>
      <dgm:spPr/>
    </dgm:pt>
    <dgm:pt modelId="{ABE42822-9A6D-4F28-8C61-6779C58B32A7}" type="pres">
      <dgm:prSet presAssocID="{5ACB81CC-41FE-4EED-9F02-8D849FFE4F6C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96FD7EFD-9B00-4FF1-9F6A-906C512A39B1}" type="pres">
      <dgm:prSet presAssocID="{58ADE225-9C28-4048-BC51-D0AA58D8EC2B}" presName="parTxOnlySpace" presStyleCnt="0"/>
      <dgm:spPr/>
    </dgm:pt>
    <dgm:pt modelId="{14154998-A4BD-40A5-922B-9A16C268094F}" type="pres">
      <dgm:prSet presAssocID="{AFEEA644-621D-4AF7-94EB-76ED7D12FDF9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50F88961-D532-4171-808C-80149B5CBB52}" type="pres">
      <dgm:prSet presAssocID="{E68DB54E-0635-4381-B2C3-805129F5020D}" presName="parTxOnlySpace" presStyleCnt="0"/>
      <dgm:spPr/>
    </dgm:pt>
    <dgm:pt modelId="{267CFF5D-CC1A-4FD2-B7EA-AF931B328BC5}" type="pres">
      <dgm:prSet presAssocID="{A48FEFE4-F5EB-4251-B0D3-B6967B610CFB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82DF1CCF-E714-4A7F-B368-409CBC798631}" type="pres">
      <dgm:prSet presAssocID="{F3849CBF-DAA2-4E06-B3A1-004B4E2A50E1}" presName="parTxOnlySpace" presStyleCnt="0"/>
      <dgm:spPr/>
    </dgm:pt>
    <dgm:pt modelId="{5BB1AC6A-C77C-4C1B-90D5-BD9C9AEEDA39}" type="pres">
      <dgm:prSet presAssocID="{5C1C29C9-D835-492B-8AFC-A287906FCD7C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783A2103-B38E-4AEE-8FEC-B336E82B5DEF}" type="presOf" srcId="{5C1C29C9-D835-492B-8AFC-A287906FCD7C}" destId="{5BB1AC6A-C77C-4C1B-90D5-BD9C9AEEDA39}" srcOrd="0" destOrd="0" presId="urn:microsoft.com/office/officeart/2005/8/layout/chevron1"/>
    <dgm:cxn modelId="{1195E303-3A03-4999-82D2-BAC3AF9C7480}" type="presOf" srcId="{AFEEA644-621D-4AF7-94EB-76ED7D12FDF9}" destId="{14154998-A4BD-40A5-922B-9A16C268094F}" srcOrd="0" destOrd="0" presId="urn:microsoft.com/office/officeart/2005/8/layout/chevron1"/>
    <dgm:cxn modelId="{83ACFD07-E884-4B12-9285-158D777C25A6}" type="presOf" srcId="{C7BCDE78-DF81-445F-911E-38633A032004}" destId="{EAE9B4EB-36DF-4053-891D-2AE14DB4F365}" srcOrd="0" destOrd="0" presId="urn:microsoft.com/office/officeart/2005/8/layout/chevron1"/>
    <dgm:cxn modelId="{F223A716-86DB-47BA-81C6-B737AA9C8540}" srcId="{7EA57D42-6D12-4F25-B17B-31DAADEE54E2}" destId="{A48FEFE4-F5EB-4251-B0D3-B6967B610CFB}" srcOrd="3" destOrd="0" parTransId="{987B3132-B685-42A2-89B6-AD7B07C8830A}" sibTransId="{F3849CBF-DAA2-4E06-B3A1-004B4E2A50E1}"/>
    <dgm:cxn modelId="{F2317D25-2B34-452F-9F1F-34936BE2D9B9}" type="presOf" srcId="{5ACB81CC-41FE-4EED-9F02-8D849FFE4F6C}" destId="{ABE42822-9A6D-4F28-8C61-6779C58B32A7}" srcOrd="0" destOrd="0" presId="urn:microsoft.com/office/officeart/2005/8/layout/chevron1"/>
    <dgm:cxn modelId="{B5C3423A-701E-4F15-B2F8-06BEE994F900}" srcId="{7EA57D42-6D12-4F25-B17B-31DAADEE54E2}" destId="{5ACB81CC-41FE-4EED-9F02-8D849FFE4F6C}" srcOrd="1" destOrd="0" parTransId="{01A5BF57-4508-4296-88E7-6E8A00C1A18A}" sibTransId="{58ADE225-9C28-4048-BC51-D0AA58D8EC2B}"/>
    <dgm:cxn modelId="{AE41C15A-959F-4319-8B28-56CFFB54B130}" srcId="{7EA57D42-6D12-4F25-B17B-31DAADEE54E2}" destId="{AFEEA644-621D-4AF7-94EB-76ED7D12FDF9}" srcOrd="2" destOrd="0" parTransId="{4C798F00-F534-4378-8F7D-7577380A8A5C}" sibTransId="{E68DB54E-0635-4381-B2C3-805129F5020D}"/>
    <dgm:cxn modelId="{44F23784-0732-4770-AA1C-35EA9ABAEAC4}" srcId="{7EA57D42-6D12-4F25-B17B-31DAADEE54E2}" destId="{C7BCDE78-DF81-445F-911E-38633A032004}" srcOrd="0" destOrd="0" parTransId="{96AEBAB1-9F61-4C25-BD8E-CD0EA27BE2A0}" sibTransId="{00906525-9924-44DB-AEB9-5B9AF9F39DCC}"/>
    <dgm:cxn modelId="{48AC9AA3-74F3-4FC5-92CA-3E8ABF3A7D70}" type="presOf" srcId="{7EA57D42-6D12-4F25-B17B-31DAADEE54E2}" destId="{5333F821-766E-4A77-9003-DC3DD7E2587C}" srcOrd="0" destOrd="0" presId="urn:microsoft.com/office/officeart/2005/8/layout/chevron1"/>
    <dgm:cxn modelId="{6E7BE0B9-B4BB-45B1-B247-B2DD8C588345}" type="presOf" srcId="{A48FEFE4-F5EB-4251-B0D3-B6967B610CFB}" destId="{267CFF5D-CC1A-4FD2-B7EA-AF931B328BC5}" srcOrd="0" destOrd="0" presId="urn:microsoft.com/office/officeart/2005/8/layout/chevron1"/>
    <dgm:cxn modelId="{8B0AA4CB-5CE7-4C10-AE51-76844A8D381B}" srcId="{7EA57D42-6D12-4F25-B17B-31DAADEE54E2}" destId="{5C1C29C9-D835-492B-8AFC-A287906FCD7C}" srcOrd="4" destOrd="0" parTransId="{AA23270E-D4E0-4DE7-BA2B-D5879A45DBC4}" sibTransId="{BE325149-E305-45A9-8A63-B30B7F411268}"/>
    <dgm:cxn modelId="{DE375692-5D1B-4EB0-A444-B5C62F977B5F}" type="presParOf" srcId="{5333F821-766E-4A77-9003-DC3DD7E2587C}" destId="{EAE9B4EB-36DF-4053-891D-2AE14DB4F365}" srcOrd="0" destOrd="0" presId="urn:microsoft.com/office/officeart/2005/8/layout/chevron1"/>
    <dgm:cxn modelId="{F75229C5-0639-40AA-BB4F-428D4A75AA72}" type="presParOf" srcId="{5333F821-766E-4A77-9003-DC3DD7E2587C}" destId="{093AEEB7-9677-459C-8878-63AA2487EB13}" srcOrd="1" destOrd="0" presId="urn:microsoft.com/office/officeart/2005/8/layout/chevron1"/>
    <dgm:cxn modelId="{856D758F-D49D-402D-84B3-C03CF8436D25}" type="presParOf" srcId="{5333F821-766E-4A77-9003-DC3DD7E2587C}" destId="{ABE42822-9A6D-4F28-8C61-6779C58B32A7}" srcOrd="2" destOrd="0" presId="urn:microsoft.com/office/officeart/2005/8/layout/chevron1"/>
    <dgm:cxn modelId="{FD3CEAB1-212B-44B3-B4CA-6F035AD4EE88}" type="presParOf" srcId="{5333F821-766E-4A77-9003-DC3DD7E2587C}" destId="{96FD7EFD-9B00-4FF1-9F6A-906C512A39B1}" srcOrd="3" destOrd="0" presId="urn:microsoft.com/office/officeart/2005/8/layout/chevron1"/>
    <dgm:cxn modelId="{15EC50BC-A6C4-4C61-BC54-07470A690C06}" type="presParOf" srcId="{5333F821-766E-4A77-9003-DC3DD7E2587C}" destId="{14154998-A4BD-40A5-922B-9A16C268094F}" srcOrd="4" destOrd="0" presId="urn:microsoft.com/office/officeart/2005/8/layout/chevron1"/>
    <dgm:cxn modelId="{D6256E0C-6482-43C1-B5F9-F6FEF0DAF7DF}" type="presParOf" srcId="{5333F821-766E-4A77-9003-DC3DD7E2587C}" destId="{50F88961-D532-4171-808C-80149B5CBB52}" srcOrd="5" destOrd="0" presId="urn:microsoft.com/office/officeart/2005/8/layout/chevron1"/>
    <dgm:cxn modelId="{7E49B184-22C5-4B30-A90C-82EA29D17B33}" type="presParOf" srcId="{5333F821-766E-4A77-9003-DC3DD7E2587C}" destId="{267CFF5D-CC1A-4FD2-B7EA-AF931B328BC5}" srcOrd="6" destOrd="0" presId="urn:microsoft.com/office/officeart/2005/8/layout/chevron1"/>
    <dgm:cxn modelId="{5E6FAE73-6E82-4E2F-A4CB-1C5456FC91FB}" type="presParOf" srcId="{5333F821-766E-4A77-9003-DC3DD7E2587C}" destId="{82DF1CCF-E714-4A7F-B368-409CBC798631}" srcOrd="7" destOrd="0" presId="urn:microsoft.com/office/officeart/2005/8/layout/chevron1"/>
    <dgm:cxn modelId="{B1813C0F-D16B-4F7B-B494-5A78C410F9AA}" type="presParOf" srcId="{5333F821-766E-4A77-9003-DC3DD7E2587C}" destId="{5BB1AC6A-C77C-4C1B-90D5-BD9C9AEEDA39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52694C1-5974-4A9B-92D2-F6FA64F36618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B06F8FD-1B04-4EF4-86F0-26CB43A40C3C}">
      <dgm:prSet phldrT="[Text]"/>
      <dgm:spPr/>
      <dgm:t>
        <a:bodyPr/>
        <a:lstStyle/>
        <a:p>
          <a:pPr>
            <a:buNone/>
          </a:pPr>
          <a:r>
            <a:rPr lang="en-GB" dirty="0"/>
            <a:t>Confinement </a:t>
          </a:r>
        </a:p>
      </dgm:t>
    </dgm:pt>
    <dgm:pt modelId="{727628B3-FF8D-4460-B0CF-8EB81B083166}" type="parTrans" cxnId="{7C60A551-BB82-4502-83D7-8643DBB99BDC}">
      <dgm:prSet/>
      <dgm:spPr/>
      <dgm:t>
        <a:bodyPr/>
        <a:lstStyle/>
        <a:p>
          <a:endParaRPr lang="en-GB"/>
        </a:p>
      </dgm:t>
    </dgm:pt>
    <dgm:pt modelId="{BF39C363-3009-4DB4-8F21-22916DBAF5F4}" type="sibTrans" cxnId="{7C60A551-BB82-4502-83D7-8643DBB99BDC}">
      <dgm:prSet/>
      <dgm:spPr/>
      <dgm:t>
        <a:bodyPr/>
        <a:lstStyle/>
        <a:p>
          <a:endParaRPr lang="en-GB"/>
        </a:p>
      </dgm:t>
    </dgm:pt>
    <dgm:pt modelId="{0105C8B6-5FA2-4AFA-9550-CF0F38B7CC51}">
      <dgm:prSet phldrT="[Text]"/>
      <dgm:spPr/>
      <dgm:t>
        <a:bodyPr/>
        <a:lstStyle/>
        <a:p>
          <a:pPr>
            <a:buNone/>
          </a:pPr>
          <a:r>
            <a:rPr lang="en-GB" dirty="0"/>
            <a:t>Debate </a:t>
          </a:r>
        </a:p>
      </dgm:t>
    </dgm:pt>
    <dgm:pt modelId="{44E653FE-5AD6-49D0-B4D5-BD7AFC4B9745}" type="parTrans" cxnId="{0C2BABCC-ED00-4906-B383-4F94DBFA4310}">
      <dgm:prSet/>
      <dgm:spPr/>
      <dgm:t>
        <a:bodyPr/>
        <a:lstStyle/>
        <a:p>
          <a:endParaRPr lang="en-GB"/>
        </a:p>
      </dgm:t>
    </dgm:pt>
    <dgm:pt modelId="{04D1B438-7945-4531-953E-CBC6A2559842}" type="sibTrans" cxnId="{0C2BABCC-ED00-4906-B383-4F94DBFA4310}">
      <dgm:prSet/>
      <dgm:spPr/>
      <dgm:t>
        <a:bodyPr/>
        <a:lstStyle/>
        <a:p>
          <a:endParaRPr lang="en-GB"/>
        </a:p>
      </dgm:t>
    </dgm:pt>
    <dgm:pt modelId="{CEECF410-89E4-4165-82B7-D4D924752607}">
      <dgm:prSet phldrT="[Text]" phldr="0"/>
      <dgm:spPr/>
      <dgm:t>
        <a:bodyPr/>
        <a:lstStyle/>
        <a:p>
          <a:r>
            <a:rPr lang="en-GB" dirty="0"/>
            <a:t>Separation</a:t>
          </a:r>
        </a:p>
      </dgm:t>
    </dgm:pt>
    <dgm:pt modelId="{986EA557-4A6E-46D1-BB2B-90543DD01012}" type="parTrans" cxnId="{96963DA9-8743-44F1-9E2B-BB07C02C0FD8}">
      <dgm:prSet/>
      <dgm:spPr/>
      <dgm:t>
        <a:bodyPr/>
        <a:lstStyle/>
        <a:p>
          <a:endParaRPr lang="en-GB"/>
        </a:p>
      </dgm:t>
    </dgm:pt>
    <dgm:pt modelId="{4FAE8327-8753-484C-A6B5-950C1F2395D3}" type="sibTrans" cxnId="{96963DA9-8743-44F1-9E2B-BB07C02C0FD8}">
      <dgm:prSet/>
      <dgm:spPr/>
      <dgm:t>
        <a:bodyPr/>
        <a:lstStyle/>
        <a:p>
          <a:endParaRPr lang="en-GB"/>
        </a:p>
      </dgm:t>
    </dgm:pt>
    <dgm:pt modelId="{C42B64F3-40EF-4C50-ADA1-21D76FCB2DAB}">
      <dgm:prSet/>
      <dgm:spPr/>
      <dgm:t>
        <a:bodyPr/>
        <a:lstStyle/>
        <a:p>
          <a:r>
            <a:rPr lang="en-GB" dirty="0"/>
            <a:t>Resistance</a:t>
          </a:r>
        </a:p>
      </dgm:t>
    </dgm:pt>
    <dgm:pt modelId="{5CA7A245-8371-4BA8-AB32-A2D86ACAC4F1}" type="parTrans" cxnId="{4D3837BB-18B8-4DF3-B88A-C3B45CEAAD7A}">
      <dgm:prSet/>
      <dgm:spPr/>
      <dgm:t>
        <a:bodyPr/>
        <a:lstStyle/>
        <a:p>
          <a:endParaRPr lang="en-GB"/>
        </a:p>
      </dgm:t>
    </dgm:pt>
    <dgm:pt modelId="{A3558DAC-3237-449D-A4CC-850BF270D97B}" type="sibTrans" cxnId="{4D3837BB-18B8-4DF3-B88A-C3B45CEAAD7A}">
      <dgm:prSet/>
      <dgm:spPr/>
      <dgm:t>
        <a:bodyPr/>
        <a:lstStyle/>
        <a:p>
          <a:endParaRPr lang="en-GB"/>
        </a:p>
      </dgm:t>
    </dgm:pt>
    <dgm:pt modelId="{5969A354-FDE4-4D6D-80AB-B12CE7DFC43E}">
      <dgm:prSet/>
      <dgm:spPr/>
      <dgm:t>
        <a:bodyPr/>
        <a:lstStyle/>
        <a:p>
          <a:pPr>
            <a:buNone/>
          </a:pPr>
          <a:r>
            <a:rPr lang="en-GB" dirty="0" err="1"/>
            <a:t>Te</a:t>
          </a:r>
          <a:r>
            <a:rPr lang="en-GB" dirty="0"/>
            <a:t> Ao Mārama</a:t>
          </a:r>
        </a:p>
      </dgm:t>
    </dgm:pt>
    <dgm:pt modelId="{CBCFC197-A3A1-4D1C-A990-13491DA46157}" type="parTrans" cxnId="{3D5C4A8A-E4BD-4600-9580-53675D4BD4D2}">
      <dgm:prSet/>
      <dgm:spPr/>
      <dgm:t>
        <a:bodyPr/>
        <a:lstStyle/>
        <a:p>
          <a:endParaRPr lang="en-GB"/>
        </a:p>
      </dgm:t>
    </dgm:pt>
    <dgm:pt modelId="{CD976257-82A6-4A93-94FB-13A7B4C5A6FB}" type="sibTrans" cxnId="{3D5C4A8A-E4BD-4600-9580-53675D4BD4D2}">
      <dgm:prSet/>
      <dgm:spPr/>
      <dgm:t>
        <a:bodyPr/>
        <a:lstStyle/>
        <a:p>
          <a:endParaRPr lang="en-GB"/>
        </a:p>
      </dgm:t>
    </dgm:pt>
    <dgm:pt modelId="{A4669F18-C39F-4960-8F2E-86690F49DB0B}" type="pres">
      <dgm:prSet presAssocID="{B52694C1-5974-4A9B-92D2-F6FA64F36618}" presName="Name0" presStyleCnt="0">
        <dgm:presLayoutVars>
          <dgm:dir/>
          <dgm:animLvl val="lvl"/>
          <dgm:resizeHandles val="exact"/>
        </dgm:presLayoutVars>
      </dgm:prSet>
      <dgm:spPr/>
    </dgm:pt>
    <dgm:pt modelId="{C802C2CF-965D-449A-B35E-8EF4F4977FE0}" type="pres">
      <dgm:prSet presAssocID="{7B06F8FD-1B04-4EF4-86F0-26CB43A40C3C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602BE892-98FD-4F14-AB92-7C84C6D7E176}" type="pres">
      <dgm:prSet presAssocID="{BF39C363-3009-4DB4-8F21-22916DBAF5F4}" presName="parTxOnlySpace" presStyleCnt="0"/>
      <dgm:spPr/>
    </dgm:pt>
    <dgm:pt modelId="{C3257E63-28DD-4F35-9E27-DB4C9575FEE1}" type="pres">
      <dgm:prSet presAssocID="{0105C8B6-5FA2-4AFA-9550-CF0F38B7CC51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20A0F924-DA7D-4614-AD54-9323C4EB0F7E}" type="pres">
      <dgm:prSet presAssocID="{04D1B438-7945-4531-953E-CBC6A2559842}" presName="parTxOnlySpace" presStyleCnt="0"/>
      <dgm:spPr/>
    </dgm:pt>
    <dgm:pt modelId="{D5B1BEA6-E073-4C1D-A479-95543EC28F43}" type="pres">
      <dgm:prSet presAssocID="{CEECF410-89E4-4165-82B7-D4D924752607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8458B881-9884-48F5-9C22-D4ADBAD5F9A8}" type="pres">
      <dgm:prSet presAssocID="{4FAE8327-8753-484C-A6B5-950C1F2395D3}" presName="parTxOnlySpace" presStyleCnt="0"/>
      <dgm:spPr/>
    </dgm:pt>
    <dgm:pt modelId="{DE4EE1BA-9759-4CEE-A079-8CF51CA3D0A7}" type="pres">
      <dgm:prSet presAssocID="{C42B64F3-40EF-4C50-ADA1-21D76FCB2DAB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272CCA8B-26C3-4E09-9D6B-2ADDCE27569E}" type="pres">
      <dgm:prSet presAssocID="{A3558DAC-3237-449D-A4CC-850BF270D97B}" presName="parTxOnlySpace" presStyleCnt="0"/>
      <dgm:spPr/>
    </dgm:pt>
    <dgm:pt modelId="{6ABF5715-698D-4ECB-88B0-660BF854849D}" type="pres">
      <dgm:prSet presAssocID="{5969A354-FDE4-4D6D-80AB-B12CE7DFC43E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4F13F71F-F606-4845-A8AE-2E04F4526822}" type="presOf" srcId="{7B06F8FD-1B04-4EF4-86F0-26CB43A40C3C}" destId="{C802C2CF-965D-449A-B35E-8EF4F4977FE0}" srcOrd="0" destOrd="0" presId="urn:microsoft.com/office/officeart/2005/8/layout/chevron1"/>
    <dgm:cxn modelId="{2545E75E-1AF2-409F-992C-2F4E661F7EFE}" type="presOf" srcId="{0105C8B6-5FA2-4AFA-9550-CF0F38B7CC51}" destId="{C3257E63-28DD-4F35-9E27-DB4C9575FEE1}" srcOrd="0" destOrd="0" presId="urn:microsoft.com/office/officeart/2005/8/layout/chevron1"/>
    <dgm:cxn modelId="{7C60A551-BB82-4502-83D7-8643DBB99BDC}" srcId="{B52694C1-5974-4A9B-92D2-F6FA64F36618}" destId="{7B06F8FD-1B04-4EF4-86F0-26CB43A40C3C}" srcOrd="0" destOrd="0" parTransId="{727628B3-FF8D-4460-B0CF-8EB81B083166}" sibTransId="{BF39C363-3009-4DB4-8F21-22916DBAF5F4}"/>
    <dgm:cxn modelId="{3D5C4A8A-E4BD-4600-9580-53675D4BD4D2}" srcId="{B52694C1-5974-4A9B-92D2-F6FA64F36618}" destId="{5969A354-FDE4-4D6D-80AB-B12CE7DFC43E}" srcOrd="4" destOrd="0" parTransId="{CBCFC197-A3A1-4D1C-A990-13491DA46157}" sibTransId="{CD976257-82A6-4A93-94FB-13A7B4C5A6FB}"/>
    <dgm:cxn modelId="{3A85AB98-8215-4F94-84FC-823FEF74C7C5}" type="presOf" srcId="{B52694C1-5974-4A9B-92D2-F6FA64F36618}" destId="{A4669F18-C39F-4960-8F2E-86690F49DB0B}" srcOrd="0" destOrd="0" presId="urn:microsoft.com/office/officeart/2005/8/layout/chevron1"/>
    <dgm:cxn modelId="{96963DA9-8743-44F1-9E2B-BB07C02C0FD8}" srcId="{B52694C1-5974-4A9B-92D2-F6FA64F36618}" destId="{CEECF410-89E4-4165-82B7-D4D924752607}" srcOrd="2" destOrd="0" parTransId="{986EA557-4A6E-46D1-BB2B-90543DD01012}" sibTransId="{4FAE8327-8753-484C-A6B5-950C1F2395D3}"/>
    <dgm:cxn modelId="{4D3837BB-18B8-4DF3-B88A-C3B45CEAAD7A}" srcId="{B52694C1-5974-4A9B-92D2-F6FA64F36618}" destId="{C42B64F3-40EF-4C50-ADA1-21D76FCB2DAB}" srcOrd="3" destOrd="0" parTransId="{5CA7A245-8371-4BA8-AB32-A2D86ACAC4F1}" sibTransId="{A3558DAC-3237-449D-A4CC-850BF270D97B}"/>
    <dgm:cxn modelId="{1F38ABBD-FC96-4303-9FE8-7EDF24EA0400}" type="presOf" srcId="{C42B64F3-40EF-4C50-ADA1-21D76FCB2DAB}" destId="{DE4EE1BA-9759-4CEE-A079-8CF51CA3D0A7}" srcOrd="0" destOrd="0" presId="urn:microsoft.com/office/officeart/2005/8/layout/chevron1"/>
    <dgm:cxn modelId="{0C2BABCC-ED00-4906-B383-4F94DBFA4310}" srcId="{B52694C1-5974-4A9B-92D2-F6FA64F36618}" destId="{0105C8B6-5FA2-4AFA-9550-CF0F38B7CC51}" srcOrd="1" destOrd="0" parTransId="{44E653FE-5AD6-49D0-B4D5-BD7AFC4B9745}" sibTransId="{04D1B438-7945-4531-953E-CBC6A2559842}"/>
    <dgm:cxn modelId="{4330BFD1-04EC-4FCD-9859-C1B20B7B888A}" type="presOf" srcId="{5969A354-FDE4-4D6D-80AB-B12CE7DFC43E}" destId="{6ABF5715-698D-4ECB-88B0-660BF854849D}" srcOrd="0" destOrd="0" presId="urn:microsoft.com/office/officeart/2005/8/layout/chevron1"/>
    <dgm:cxn modelId="{BCF9C9EF-029D-4673-8B5B-1F41AFD6D2E2}" type="presOf" srcId="{CEECF410-89E4-4165-82B7-D4D924752607}" destId="{D5B1BEA6-E073-4C1D-A479-95543EC28F43}" srcOrd="0" destOrd="0" presId="urn:microsoft.com/office/officeart/2005/8/layout/chevron1"/>
    <dgm:cxn modelId="{E0CF9E12-9E31-41F9-AB4B-BE6C3E7E472A}" type="presParOf" srcId="{A4669F18-C39F-4960-8F2E-86690F49DB0B}" destId="{C802C2CF-965D-449A-B35E-8EF4F4977FE0}" srcOrd="0" destOrd="0" presId="urn:microsoft.com/office/officeart/2005/8/layout/chevron1"/>
    <dgm:cxn modelId="{9B91C20E-726B-4D85-A785-082B75374C61}" type="presParOf" srcId="{A4669F18-C39F-4960-8F2E-86690F49DB0B}" destId="{602BE892-98FD-4F14-AB92-7C84C6D7E176}" srcOrd="1" destOrd="0" presId="urn:microsoft.com/office/officeart/2005/8/layout/chevron1"/>
    <dgm:cxn modelId="{876A4E70-9E15-4DE5-80EF-67F362580B25}" type="presParOf" srcId="{A4669F18-C39F-4960-8F2E-86690F49DB0B}" destId="{C3257E63-28DD-4F35-9E27-DB4C9575FEE1}" srcOrd="2" destOrd="0" presId="urn:microsoft.com/office/officeart/2005/8/layout/chevron1"/>
    <dgm:cxn modelId="{7EAF8AF9-72C3-4C81-AED7-DCF8FA6D2094}" type="presParOf" srcId="{A4669F18-C39F-4960-8F2E-86690F49DB0B}" destId="{20A0F924-DA7D-4614-AD54-9323C4EB0F7E}" srcOrd="3" destOrd="0" presId="urn:microsoft.com/office/officeart/2005/8/layout/chevron1"/>
    <dgm:cxn modelId="{C46E135E-5196-4AB9-B254-5B3D86D98870}" type="presParOf" srcId="{A4669F18-C39F-4960-8F2E-86690F49DB0B}" destId="{D5B1BEA6-E073-4C1D-A479-95543EC28F43}" srcOrd="4" destOrd="0" presId="urn:microsoft.com/office/officeart/2005/8/layout/chevron1"/>
    <dgm:cxn modelId="{018E7D21-A5E3-4D88-ACB1-531ED5B5BCAC}" type="presParOf" srcId="{A4669F18-C39F-4960-8F2E-86690F49DB0B}" destId="{8458B881-9884-48F5-9C22-D4ADBAD5F9A8}" srcOrd="5" destOrd="0" presId="urn:microsoft.com/office/officeart/2005/8/layout/chevron1"/>
    <dgm:cxn modelId="{0C4FA327-F0EB-4437-883A-37618ED5C134}" type="presParOf" srcId="{A4669F18-C39F-4960-8F2E-86690F49DB0B}" destId="{DE4EE1BA-9759-4CEE-A079-8CF51CA3D0A7}" srcOrd="6" destOrd="0" presId="urn:microsoft.com/office/officeart/2005/8/layout/chevron1"/>
    <dgm:cxn modelId="{1DB38B06-8305-490E-86F4-63566E29BC36}" type="presParOf" srcId="{A4669F18-C39F-4960-8F2E-86690F49DB0B}" destId="{272CCA8B-26C3-4E09-9D6B-2ADDCE27569E}" srcOrd="7" destOrd="0" presId="urn:microsoft.com/office/officeart/2005/8/layout/chevron1"/>
    <dgm:cxn modelId="{174D21B2-3921-4985-A79E-F2361B93360F}" type="presParOf" srcId="{A4669F18-C39F-4960-8F2E-86690F49DB0B}" destId="{6ABF5715-698D-4ECB-88B0-660BF854849D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8FB51D2-9325-4CA0-BB62-4892E1AD7FA9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3A46797-53B6-401A-BCA2-820EF39A197C}">
      <dgm:prSet phldrT="[Text]" phldr="0"/>
      <dgm:spPr/>
      <dgm:t>
        <a:bodyPr/>
        <a:lstStyle/>
        <a:p>
          <a:r>
            <a:rPr lang="en-GB" dirty="0" err="1"/>
            <a:t>Te</a:t>
          </a:r>
          <a:r>
            <a:rPr lang="en-GB" dirty="0"/>
            <a:t> Kore (void)</a:t>
          </a:r>
        </a:p>
      </dgm:t>
    </dgm:pt>
    <dgm:pt modelId="{4287BCC3-B717-450B-B837-67A4C3E74C10}" type="parTrans" cxnId="{642795F4-CDF3-4E70-B5E0-A586D9371170}">
      <dgm:prSet/>
      <dgm:spPr/>
      <dgm:t>
        <a:bodyPr/>
        <a:lstStyle/>
        <a:p>
          <a:endParaRPr lang="en-GB"/>
        </a:p>
      </dgm:t>
    </dgm:pt>
    <dgm:pt modelId="{571AE20B-8449-4EBB-B58F-137B59886B33}" type="sibTrans" cxnId="{642795F4-CDF3-4E70-B5E0-A586D9371170}">
      <dgm:prSet/>
      <dgm:spPr/>
      <dgm:t>
        <a:bodyPr/>
        <a:lstStyle/>
        <a:p>
          <a:endParaRPr lang="en-GB"/>
        </a:p>
      </dgm:t>
    </dgm:pt>
    <dgm:pt modelId="{39848AE8-4AA4-4454-B2AF-7185D9157EA8}">
      <dgm:prSet phldrT="[Text]"/>
      <dgm:spPr/>
      <dgm:t>
        <a:bodyPr/>
        <a:lstStyle/>
        <a:p>
          <a:r>
            <a:rPr lang="en-GB" dirty="0" err="1"/>
            <a:t>Te</a:t>
          </a:r>
          <a:r>
            <a:rPr lang="en-GB" dirty="0"/>
            <a:t> </a:t>
          </a:r>
          <a:r>
            <a:rPr lang="en-GB" dirty="0" err="1"/>
            <a:t>Pō</a:t>
          </a:r>
          <a:r>
            <a:rPr lang="en-GB" dirty="0"/>
            <a:t> (darkness)</a:t>
          </a:r>
        </a:p>
      </dgm:t>
    </dgm:pt>
    <dgm:pt modelId="{EE58B8E5-A187-46D5-92D8-E9B607772E06}" type="parTrans" cxnId="{33CB362F-D00E-43DE-AC19-7948A76B41F5}">
      <dgm:prSet/>
      <dgm:spPr/>
      <dgm:t>
        <a:bodyPr/>
        <a:lstStyle/>
        <a:p>
          <a:endParaRPr lang="en-GB"/>
        </a:p>
      </dgm:t>
    </dgm:pt>
    <dgm:pt modelId="{F72931B7-3DEB-4FD6-81B1-F6EEA64AC8DE}" type="sibTrans" cxnId="{33CB362F-D00E-43DE-AC19-7948A76B41F5}">
      <dgm:prSet/>
      <dgm:spPr/>
      <dgm:t>
        <a:bodyPr/>
        <a:lstStyle/>
        <a:p>
          <a:endParaRPr lang="en-GB"/>
        </a:p>
      </dgm:t>
    </dgm:pt>
    <dgm:pt modelId="{3C9CDE3D-2DFB-4710-A252-11580DC7A142}">
      <dgm:prSet phldrT="[Text]"/>
      <dgm:spPr/>
      <dgm:t>
        <a:bodyPr/>
        <a:lstStyle/>
        <a:p>
          <a:r>
            <a:rPr lang="en-GB" dirty="0" err="1"/>
            <a:t>Te</a:t>
          </a:r>
          <a:r>
            <a:rPr lang="en-GB" dirty="0"/>
            <a:t> Ao (light)</a:t>
          </a:r>
        </a:p>
      </dgm:t>
    </dgm:pt>
    <dgm:pt modelId="{E0E15415-DDF6-4B24-8A58-0FB09ACFE8F8}" type="parTrans" cxnId="{C659EF09-78C3-4E3C-A9CA-1B741C995363}">
      <dgm:prSet/>
      <dgm:spPr/>
      <dgm:t>
        <a:bodyPr/>
        <a:lstStyle/>
        <a:p>
          <a:endParaRPr lang="en-GB"/>
        </a:p>
      </dgm:t>
    </dgm:pt>
    <dgm:pt modelId="{06AF9750-3BB3-4952-ADB6-E9FE6769483D}" type="sibTrans" cxnId="{C659EF09-78C3-4E3C-A9CA-1B741C995363}">
      <dgm:prSet/>
      <dgm:spPr/>
      <dgm:t>
        <a:bodyPr/>
        <a:lstStyle/>
        <a:p>
          <a:endParaRPr lang="en-GB"/>
        </a:p>
      </dgm:t>
    </dgm:pt>
    <dgm:pt modelId="{8DCD4441-854D-45AA-B942-6B617A579B70}" type="pres">
      <dgm:prSet presAssocID="{28FB51D2-9325-4CA0-BB62-4892E1AD7FA9}" presName="linearFlow" presStyleCnt="0">
        <dgm:presLayoutVars>
          <dgm:resizeHandles val="exact"/>
        </dgm:presLayoutVars>
      </dgm:prSet>
      <dgm:spPr/>
    </dgm:pt>
    <dgm:pt modelId="{A9294029-B443-4A12-A22B-A26527A8D9C0}" type="pres">
      <dgm:prSet presAssocID="{13A46797-53B6-401A-BCA2-820EF39A197C}" presName="node" presStyleLbl="node1" presStyleIdx="0" presStyleCnt="3">
        <dgm:presLayoutVars>
          <dgm:bulletEnabled val="1"/>
        </dgm:presLayoutVars>
      </dgm:prSet>
      <dgm:spPr/>
    </dgm:pt>
    <dgm:pt modelId="{327F3A04-C02F-4BBC-A6C0-8B0B7271E0EC}" type="pres">
      <dgm:prSet presAssocID="{571AE20B-8449-4EBB-B58F-137B59886B33}" presName="sibTrans" presStyleLbl="sibTrans2D1" presStyleIdx="0" presStyleCnt="2"/>
      <dgm:spPr/>
    </dgm:pt>
    <dgm:pt modelId="{F4CE8DF8-CCF0-49AD-9E8E-37D6CDECF0C2}" type="pres">
      <dgm:prSet presAssocID="{571AE20B-8449-4EBB-B58F-137B59886B33}" presName="connectorText" presStyleLbl="sibTrans2D1" presStyleIdx="0" presStyleCnt="2"/>
      <dgm:spPr/>
    </dgm:pt>
    <dgm:pt modelId="{DC536E9E-9862-48BA-9ADA-36A346A734F4}" type="pres">
      <dgm:prSet presAssocID="{39848AE8-4AA4-4454-B2AF-7185D9157EA8}" presName="node" presStyleLbl="node1" presStyleIdx="1" presStyleCnt="3">
        <dgm:presLayoutVars>
          <dgm:bulletEnabled val="1"/>
        </dgm:presLayoutVars>
      </dgm:prSet>
      <dgm:spPr/>
    </dgm:pt>
    <dgm:pt modelId="{D02E8755-0A56-40EB-B265-2EB33AF6A1E9}" type="pres">
      <dgm:prSet presAssocID="{F72931B7-3DEB-4FD6-81B1-F6EEA64AC8DE}" presName="sibTrans" presStyleLbl="sibTrans2D1" presStyleIdx="1" presStyleCnt="2"/>
      <dgm:spPr/>
    </dgm:pt>
    <dgm:pt modelId="{0902D488-5FE3-4CB9-B795-2B64F53DC8CE}" type="pres">
      <dgm:prSet presAssocID="{F72931B7-3DEB-4FD6-81B1-F6EEA64AC8DE}" presName="connectorText" presStyleLbl="sibTrans2D1" presStyleIdx="1" presStyleCnt="2"/>
      <dgm:spPr/>
    </dgm:pt>
    <dgm:pt modelId="{0B00A8D4-BFA2-4D6E-8EA9-538A09223D8B}" type="pres">
      <dgm:prSet presAssocID="{3C9CDE3D-2DFB-4710-A252-11580DC7A142}" presName="node" presStyleLbl="node1" presStyleIdx="2" presStyleCnt="3">
        <dgm:presLayoutVars>
          <dgm:bulletEnabled val="1"/>
        </dgm:presLayoutVars>
      </dgm:prSet>
      <dgm:spPr/>
    </dgm:pt>
  </dgm:ptLst>
  <dgm:cxnLst>
    <dgm:cxn modelId="{C659EF09-78C3-4E3C-A9CA-1B741C995363}" srcId="{28FB51D2-9325-4CA0-BB62-4892E1AD7FA9}" destId="{3C9CDE3D-2DFB-4710-A252-11580DC7A142}" srcOrd="2" destOrd="0" parTransId="{E0E15415-DDF6-4B24-8A58-0FB09ACFE8F8}" sibTransId="{06AF9750-3BB3-4952-ADB6-E9FE6769483D}"/>
    <dgm:cxn modelId="{33CB362F-D00E-43DE-AC19-7948A76B41F5}" srcId="{28FB51D2-9325-4CA0-BB62-4892E1AD7FA9}" destId="{39848AE8-4AA4-4454-B2AF-7185D9157EA8}" srcOrd="1" destOrd="0" parTransId="{EE58B8E5-A187-46D5-92D8-E9B607772E06}" sibTransId="{F72931B7-3DEB-4FD6-81B1-F6EEA64AC8DE}"/>
    <dgm:cxn modelId="{31DFB25B-06A6-4E00-A1C3-1567396280CF}" type="presOf" srcId="{28FB51D2-9325-4CA0-BB62-4892E1AD7FA9}" destId="{8DCD4441-854D-45AA-B942-6B617A579B70}" srcOrd="0" destOrd="0" presId="urn:microsoft.com/office/officeart/2005/8/layout/process2"/>
    <dgm:cxn modelId="{34A50D56-9C31-4C98-80B7-D891C3A2F720}" type="presOf" srcId="{F72931B7-3DEB-4FD6-81B1-F6EEA64AC8DE}" destId="{0902D488-5FE3-4CB9-B795-2B64F53DC8CE}" srcOrd="1" destOrd="0" presId="urn:microsoft.com/office/officeart/2005/8/layout/process2"/>
    <dgm:cxn modelId="{F0E13686-1A5E-47BF-A77A-69958D641969}" type="presOf" srcId="{39848AE8-4AA4-4454-B2AF-7185D9157EA8}" destId="{DC536E9E-9862-48BA-9ADA-36A346A734F4}" srcOrd="0" destOrd="0" presId="urn:microsoft.com/office/officeart/2005/8/layout/process2"/>
    <dgm:cxn modelId="{1070C78B-8ADA-4405-B2BF-9554F9E525B5}" type="presOf" srcId="{F72931B7-3DEB-4FD6-81B1-F6EEA64AC8DE}" destId="{D02E8755-0A56-40EB-B265-2EB33AF6A1E9}" srcOrd="0" destOrd="0" presId="urn:microsoft.com/office/officeart/2005/8/layout/process2"/>
    <dgm:cxn modelId="{68217B91-9BBB-4D30-B957-FA0FF42A2A06}" type="presOf" srcId="{3C9CDE3D-2DFB-4710-A252-11580DC7A142}" destId="{0B00A8D4-BFA2-4D6E-8EA9-538A09223D8B}" srcOrd="0" destOrd="0" presId="urn:microsoft.com/office/officeart/2005/8/layout/process2"/>
    <dgm:cxn modelId="{44FD97AA-7159-4DC0-BE46-F1BA3AAAACEB}" type="presOf" srcId="{571AE20B-8449-4EBB-B58F-137B59886B33}" destId="{327F3A04-C02F-4BBC-A6C0-8B0B7271E0EC}" srcOrd="0" destOrd="0" presId="urn:microsoft.com/office/officeart/2005/8/layout/process2"/>
    <dgm:cxn modelId="{D2D193AE-EDC4-4CBC-B5F3-0E2829F9A7CB}" type="presOf" srcId="{571AE20B-8449-4EBB-B58F-137B59886B33}" destId="{F4CE8DF8-CCF0-49AD-9E8E-37D6CDECF0C2}" srcOrd="1" destOrd="0" presId="urn:microsoft.com/office/officeart/2005/8/layout/process2"/>
    <dgm:cxn modelId="{247CAEE2-919D-48B4-95F5-1905F0A034F2}" type="presOf" srcId="{13A46797-53B6-401A-BCA2-820EF39A197C}" destId="{A9294029-B443-4A12-A22B-A26527A8D9C0}" srcOrd="0" destOrd="0" presId="urn:microsoft.com/office/officeart/2005/8/layout/process2"/>
    <dgm:cxn modelId="{642795F4-CDF3-4E70-B5E0-A586D9371170}" srcId="{28FB51D2-9325-4CA0-BB62-4892E1AD7FA9}" destId="{13A46797-53B6-401A-BCA2-820EF39A197C}" srcOrd="0" destOrd="0" parTransId="{4287BCC3-B717-450B-B837-67A4C3E74C10}" sibTransId="{571AE20B-8449-4EBB-B58F-137B59886B33}"/>
    <dgm:cxn modelId="{94FBCAB8-F6FA-4E0D-AB3D-3FA7ABD25154}" type="presParOf" srcId="{8DCD4441-854D-45AA-B942-6B617A579B70}" destId="{A9294029-B443-4A12-A22B-A26527A8D9C0}" srcOrd="0" destOrd="0" presId="urn:microsoft.com/office/officeart/2005/8/layout/process2"/>
    <dgm:cxn modelId="{B8BB3196-B16F-454F-87B8-6877E898AEAF}" type="presParOf" srcId="{8DCD4441-854D-45AA-B942-6B617A579B70}" destId="{327F3A04-C02F-4BBC-A6C0-8B0B7271E0EC}" srcOrd="1" destOrd="0" presId="urn:microsoft.com/office/officeart/2005/8/layout/process2"/>
    <dgm:cxn modelId="{580A336C-D718-4999-9581-7F5948EAE65B}" type="presParOf" srcId="{327F3A04-C02F-4BBC-A6C0-8B0B7271E0EC}" destId="{F4CE8DF8-CCF0-49AD-9E8E-37D6CDECF0C2}" srcOrd="0" destOrd="0" presId="urn:microsoft.com/office/officeart/2005/8/layout/process2"/>
    <dgm:cxn modelId="{8CFD8E65-283D-499B-A740-08D5F85B5030}" type="presParOf" srcId="{8DCD4441-854D-45AA-B942-6B617A579B70}" destId="{DC536E9E-9862-48BA-9ADA-36A346A734F4}" srcOrd="2" destOrd="0" presId="urn:microsoft.com/office/officeart/2005/8/layout/process2"/>
    <dgm:cxn modelId="{1A5DB2B8-15C4-4753-8C4C-820B748D9931}" type="presParOf" srcId="{8DCD4441-854D-45AA-B942-6B617A579B70}" destId="{D02E8755-0A56-40EB-B265-2EB33AF6A1E9}" srcOrd="3" destOrd="0" presId="urn:microsoft.com/office/officeart/2005/8/layout/process2"/>
    <dgm:cxn modelId="{B2FAA12A-92FE-482A-8EC2-1E0515A503BA}" type="presParOf" srcId="{D02E8755-0A56-40EB-B265-2EB33AF6A1E9}" destId="{0902D488-5FE3-4CB9-B795-2B64F53DC8CE}" srcOrd="0" destOrd="0" presId="urn:microsoft.com/office/officeart/2005/8/layout/process2"/>
    <dgm:cxn modelId="{164C030F-C3E1-4036-97C2-3A9429DB80C2}" type="presParOf" srcId="{8DCD4441-854D-45AA-B942-6B617A579B70}" destId="{0B00A8D4-BFA2-4D6E-8EA9-538A09223D8B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4F399A0-CB8D-4AA3-9714-69D14131CE8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E7FA496-14A2-42D0-842B-5CD92F60F747}">
      <dgm:prSet phldrT="[Text]"/>
      <dgm:spPr/>
      <dgm:t>
        <a:bodyPr/>
        <a:lstStyle/>
        <a:p>
          <a:pPr>
            <a:buNone/>
          </a:pPr>
          <a:r>
            <a:rPr lang="en-GB" dirty="0"/>
            <a:t>Identify relations </a:t>
          </a:r>
        </a:p>
      </dgm:t>
    </dgm:pt>
    <dgm:pt modelId="{1BC12E50-4F84-4CA2-AFC2-3EFC578316CC}" type="parTrans" cxnId="{1B00EDF7-A4E1-4081-8D68-ECE104FB7E71}">
      <dgm:prSet/>
      <dgm:spPr/>
      <dgm:t>
        <a:bodyPr/>
        <a:lstStyle/>
        <a:p>
          <a:endParaRPr lang="en-GB"/>
        </a:p>
      </dgm:t>
    </dgm:pt>
    <dgm:pt modelId="{5A4A1993-B42A-4859-9777-FC8415FB44D2}" type="sibTrans" cxnId="{1B00EDF7-A4E1-4081-8D68-ECE104FB7E71}">
      <dgm:prSet/>
      <dgm:spPr/>
      <dgm:t>
        <a:bodyPr/>
        <a:lstStyle/>
        <a:p>
          <a:endParaRPr lang="en-GB"/>
        </a:p>
      </dgm:t>
    </dgm:pt>
    <dgm:pt modelId="{008B9898-8A8B-4233-AFF6-15E06559AB2F}">
      <dgm:prSet phldrT="[Text]"/>
      <dgm:spPr/>
      <dgm:t>
        <a:bodyPr/>
        <a:lstStyle/>
        <a:p>
          <a:pPr>
            <a:buNone/>
          </a:pPr>
          <a:r>
            <a:rPr lang="en-GB" dirty="0"/>
            <a:t>Map oppositions </a:t>
          </a:r>
        </a:p>
      </dgm:t>
    </dgm:pt>
    <dgm:pt modelId="{AB4C3272-F5A4-4FF2-BEC0-980B2BE487A3}" type="parTrans" cxnId="{29F0ED50-4F90-44C5-8088-5E89F2A80431}">
      <dgm:prSet/>
      <dgm:spPr/>
      <dgm:t>
        <a:bodyPr/>
        <a:lstStyle/>
        <a:p>
          <a:endParaRPr lang="en-GB"/>
        </a:p>
      </dgm:t>
    </dgm:pt>
    <dgm:pt modelId="{5440BEBB-CB5E-4025-ADC8-23F5F80ADC9E}" type="sibTrans" cxnId="{29F0ED50-4F90-44C5-8088-5E89F2A80431}">
      <dgm:prSet/>
      <dgm:spPr/>
      <dgm:t>
        <a:bodyPr/>
        <a:lstStyle/>
        <a:p>
          <a:endParaRPr lang="en-GB"/>
        </a:p>
      </dgm:t>
    </dgm:pt>
    <dgm:pt modelId="{4515164E-F16F-4DE7-81BB-704807183118}">
      <dgm:prSet phldrT="[Text]"/>
      <dgm:spPr/>
      <dgm:t>
        <a:bodyPr/>
        <a:lstStyle/>
        <a:p>
          <a:pPr>
            <a:buNone/>
          </a:pPr>
          <a:r>
            <a:rPr lang="en-GB" dirty="0"/>
            <a:t>Trace transformations </a:t>
          </a:r>
        </a:p>
      </dgm:t>
    </dgm:pt>
    <dgm:pt modelId="{AEA45DDC-8A78-438D-B633-AD90F98BE8C2}" type="parTrans" cxnId="{A534CAFD-3380-447D-B9F0-F1F399625AE2}">
      <dgm:prSet/>
      <dgm:spPr/>
      <dgm:t>
        <a:bodyPr/>
        <a:lstStyle/>
        <a:p>
          <a:endParaRPr lang="en-GB"/>
        </a:p>
      </dgm:t>
    </dgm:pt>
    <dgm:pt modelId="{F9B1CFE7-446C-4A1D-A13E-5D39782E09B8}" type="sibTrans" cxnId="{A534CAFD-3380-447D-B9F0-F1F399625AE2}">
      <dgm:prSet/>
      <dgm:spPr/>
      <dgm:t>
        <a:bodyPr/>
        <a:lstStyle/>
        <a:p>
          <a:endParaRPr lang="en-GB"/>
        </a:p>
      </dgm:t>
    </dgm:pt>
    <dgm:pt modelId="{4327875E-A02A-4E3A-9EEE-7A47368A03C1}">
      <dgm:prSet/>
      <dgm:spPr/>
      <dgm:t>
        <a:bodyPr/>
        <a:lstStyle/>
        <a:p>
          <a:pPr>
            <a:buNone/>
          </a:pPr>
          <a:r>
            <a:rPr lang="en-GB" dirty="0"/>
            <a:t>Describe structure</a:t>
          </a:r>
        </a:p>
      </dgm:t>
    </dgm:pt>
    <dgm:pt modelId="{EEC45C85-9BEF-4AF9-B87D-6C43ED51FA2E}" type="parTrans" cxnId="{90547B65-877E-4C5B-BE96-C65DD7CE61AE}">
      <dgm:prSet/>
      <dgm:spPr/>
      <dgm:t>
        <a:bodyPr/>
        <a:lstStyle/>
        <a:p>
          <a:endParaRPr lang="en-GB"/>
        </a:p>
      </dgm:t>
    </dgm:pt>
    <dgm:pt modelId="{0AAAE945-45AB-403A-A1DF-6C774B87F205}" type="sibTrans" cxnId="{90547B65-877E-4C5B-BE96-C65DD7CE61AE}">
      <dgm:prSet/>
      <dgm:spPr/>
      <dgm:t>
        <a:bodyPr/>
        <a:lstStyle/>
        <a:p>
          <a:endParaRPr lang="en-GB"/>
        </a:p>
      </dgm:t>
    </dgm:pt>
    <dgm:pt modelId="{AB031186-7B84-4C8A-A67C-55D8101C3C40}" type="pres">
      <dgm:prSet presAssocID="{D4F399A0-CB8D-4AA3-9714-69D14131CE89}" presName="outerComposite" presStyleCnt="0">
        <dgm:presLayoutVars>
          <dgm:chMax val="5"/>
          <dgm:dir/>
          <dgm:resizeHandles val="exact"/>
        </dgm:presLayoutVars>
      </dgm:prSet>
      <dgm:spPr/>
    </dgm:pt>
    <dgm:pt modelId="{E14F2D1F-CC82-4A3D-822A-A64DB2559769}" type="pres">
      <dgm:prSet presAssocID="{D4F399A0-CB8D-4AA3-9714-69D14131CE89}" presName="dummyMaxCanvas" presStyleCnt="0">
        <dgm:presLayoutVars/>
      </dgm:prSet>
      <dgm:spPr/>
    </dgm:pt>
    <dgm:pt modelId="{0233566C-7977-43F3-A3D5-43E63BEC585D}" type="pres">
      <dgm:prSet presAssocID="{D4F399A0-CB8D-4AA3-9714-69D14131CE89}" presName="FourNodes_1" presStyleLbl="node1" presStyleIdx="0" presStyleCnt="4">
        <dgm:presLayoutVars>
          <dgm:bulletEnabled val="1"/>
        </dgm:presLayoutVars>
      </dgm:prSet>
      <dgm:spPr/>
    </dgm:pt>
    <dgm:pt modelId="{62C4401C-64AF-4D2C-8EBD-422045109616}" type="pres">
      <dgm:prSet presAssocID="{D4F399A0-CB8D-4AA3-9714-69D14131CE89}" presName="FourNodes_2" presStyleLbl="node1" presStyleIdx="1" presStyleCnt="4">
        <dgm:presLayoutVars>
          <dgm:bulletEnabled val="1"/>
        </dgm:presLayoutVars>
      </dgm:prSet>
      <dgm:spPr/>
    </dgm:pt>
    <dgm:pt modelId="{976C54F5-6483-4887-A68A-33335856273D}" type="pres">
      <dgm:prSet presAssocID="{D4F399A0-CB8D-4AA3-9714-69D14131CE89}" presName="FourNodes_3" presStyleLbl="node1" presStyleIdx="2" presStyleCnt="4">
        <dgm:presLayoutVars>
          <dgm:bulletEnabled val="1"/>
        </dgm:presLayoutVars>
      </dgm:prSet>
      <dgm:spPr/>
    </dgm:pt>
    <dgm:pt modelId="{E6BFD93C-DD35-4605-AA81-FFC05FB6BEF6}" type="pres">
      <dgm:prSet presAssocID="{D4F399A0-CB8D-4AA3-9714-69D14131CE89}" presName="FourNodes_4" presStyleLbl="node1" presStyleIdx="3" presStyleCnt="4">
        <dgm:presLayoutVars>
          <dgm:bulletEnabled val="1"/>
        </dgm:presLayoutVars>
      </dgm:prSet>
      <dgm:spPr/>
    </dgm:pt>
    <dgm:pt modelId="{8221CD48-9BC0-41CD-8299-6E2F6D5EA88C}" type="pres">
      <dgm:prSet presAssocID="{D4F399A0-CB8D-4AA3-9714-69D14131CE89}" presName="FourConn_1-2" presStyleLbl="fgAccFollowNode1" presStyleIdx="0" presStyleCnt="3">
        <dgm:presLayoutVars>
          <dgm:bulletEnabled val="1"/>
        </dgm:presLayoutVars>
      </dgm:prSet>
      <dgm:spPr/>
    </dgm:pt>
    <dgm:pt modelId="{25660315-0510-4900-B217-7A9DDE84284D}" type="pres">
      <dgm:prSet presAssocID="{D4F399A0-CB8D-4AA3-9714-69D14131CE89}" presName="FourConn_2-3" presStyleLbl="fgAccFollowNode1" presStyleIdx="1" presStyleCnt="3">
        <dgm:presLayoutVars>
          <dgm:bulletEnabled val="1"/>
        </dgm:presLayoutVars>
      </dgm:prSet>
      <dgm:spPr/>
    </dgm:pt>
    <dgm:pt modelId="{9EC4162A-DDF7-4C0E-B641-1E66E5F5316C}" type="pres">
      <dgm:prSet presAssocID="{D4F399A0-CB8D-4AA3-9714-69D14131CE89}" presName="FourConn_3-4" presStyleLbl="fgAccFollowNode1" presStyleIdx="2" presStyleCnt="3">
        <dgm:presLayoutVars>
          <dgm:bulletEnabled val="1"/>
        </dgm:presLayoutVars>
      </dgm:prSet>
      <dgm:spPr/>
    </dgm:pt>
    <dgm:pt modelId="{FAECFC68-3335-459B-A2C5-6F62EBFA23B3}" type="pres">
      <dgm:prSet presAssocID="{D4F399A0-CB8D-4AA3-9714-69D14131CE89}" presName="FourNodes_1_text" presStyleLbl="node1" presStyleIdx="3" presStyleCnt="4">
        <dgm:presLayoutVars>
          <dgm:bulletEnabled val="1"/>
        </dgm:presLayoutVars>
      </dgm:prSet>
      <dgm:spPr/>
    </dgm:pt>
    <dgm:pt modelId="{A444E54B-9625-4A68-A9BF-8FF553F397E4}" type="pres">
      <dgm:prSet presAssocID="{D4F399A0-CB8D-4AA3-9714-69D14131CE89}" presName="FourNodes_2_text" presStyleLbl="node1" presStyleIdx="3" presStyleCnt="4">
        <dgm:presLayoutVars>
          <dgm:bulletEnabled val="1"/>
        </dgm:presLayoutVars>
      </dgm:prSet>
      <dgm:spPr/>
    </dgm:pt>
    <dgm:pt modelId="{B7D1970A-E439-4143-A516-B1AB85017EEB}" type="pres">
      <dgm:prSet presAssocID="{D4F399A0-CB8D-4AA3-9714-69D14131CE89}" presName="FourNodes_3_text" presStyleLbl="node1" presStyleIdx="3" presStyleCnt="4">
        <dgm:presLayoutVars>
          <dgm:bulletEnabled val="1"/>
        </dgm:presLayoutVars>
      </dgm:prSet>
      <dgm:spPr/>
    </dgm:pt>
    <dgm:pt modelId="{E50E91F1-7101-4E2F-B884-A9BB0C8FA43D}" type="pres">
      <dgm:prSet presAssocID="{D4F399A0-CB8D-4AA3-9714-69D14131CE8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BF22115-CC00-440D-AC12-F658111F25F8}" type="presOf" srcId="{AE7FA496-14A2-42D0-842B-5CD92F60F747}" destId="{FAECFC68-3335-459B-A2C5-6F62EBFA23B3}" srcOrd="1" destOrd="0" presId="urn:microsoft.com/office/officeart/2005/8/layout/vProcess5"/>
    <dgm:cxn modelId="{EA250033-4CD6-4A8D-B507-96C0D513E1A4}" type="presOf" srcId="{008B9898-8A8B-4233-AFF6-15E06559AB2F}" destId="{62C4401C-64AF-4D2C-8EBD-422045109616}" srcOrd="0" destOrd="0" presId="urn:microsoft.com/office/officeart/2005/8/layout/vProcess5"/>
    <dgm:cxn modelId="{90547B65-877E-4C5B-BE96-C65DD7CE61AE}" srcId="{D4F399A0-CB8D-4AA3-9714-69D14131CE89}" destId="{4327875E-A02A-4E3A-9EEE-7A47368A03C1}" srcOrd="3" destOrd="0" parTransId="{EEC45C85-9BEF-4AF9-B87D-6C43ED51FA2E}" sibTransId="{0AAAE945-45AB-403A-A1DF-6C774B87F205}"/>
    <dgm:cxn modelId="{5F3C8945-B5AA-4676-8EED-72E5F0F3C102}" type="presOf" srcId="{F9B1CFE7-446C-4A1D-A13E-5D39782E09B8}" destId="{9EC4162A-DDF7-4C0E-B641-1E66E5F5316C}" srcOrd="0" destOrd="0" presId="urn:microsoft.com/office/officeart/2005/8/layout/vProcess5"/>
    <dgm:cxn modelId="{5E99C74D-3180-47A5-B51F-A75DFF46A6A3}" type="presOf" srcId="{AE7FA496-14A2-42D0-842B-5CD92F60F747}" destId="{0233566C-7977-43F3-A3D5-43E63BEC585D}" srcOrd="0" destOrd="0" presId="urn:microsoft.com/office/officeart/2005/8/layout/vProcess5"/>
    <dgm:cxn modelId="{29F0ED50-4F90-44C5-8088-5E89F2A80431}" srcId="{D4F399A0-CB8D-4AA3-9714-69D14131CE89}" destId="{008B9898-8A8B-4233-AFF6-15E06559AB2F}" srcOrd="1" destOrd="0" parTransId="{AB4C3272-F5A4-4FF2-BEC0-980B2BE487A3}" sibTransId="{5440BEBB-CB5E-4025-ADC8-23F5F80ADC9E}"/>
    <dgm:cxn modelId="{8FF09D5A-6938-420C-983A-25515095E036}" type="presOf" srcId="{4327875E-A02A-4E3A-9EEE-7A47368A03C1}" destId="{E6BFD93C-DD35-4605-AA81-FFC05FB6BEF6}" srcOrd="0" destOrd="0" presId="urn:microsoft.com/office/officeart/2005/8/layout/vProcess5"/>
    <dgm:cxn modelId="{6E521081-9507-43C8-8B8D-453F01715357}" type="presOf" srcId="{D4F399A0-CB8D-4AA3-9714-69D14131CE89}" destId="{AB031186-7B84-4C8A-A67C-55D8101C3C40}" srcOrd="0" destOrd="0" presId="urn:microsoft.com/office/officeart/2005/8/layout/vProcess5"/>
    <dgm:cxn modelId="{4B688788-4E37-47D2-929C-3AB87BFF8108}" type="presOf" srcId="{4327875E-A02A-4E3A-9EEE-7A47368A03C1}" destId="{E50E91F1-7101-4E2F-B884-A9BB0C8FA43D}" srcOrd="1" destOrd="0" presId="urn:microsoft.com/office/officeart/2005/8/layout/vProcess5"/>
    <dgm:cxn modelId="{713F238A-BED4-40CC-8618-D41AE913D978}" type="presOf" srcId="{4515164E-F16F-4DE7-81BB-704807183118}" destId="{B7D1970A-E439-4143-A516-B1AB85017EEB}" srcOrd="1" destOrd="0" presId="urn:microsoft.com/office/officeart/2005/8/layout/vProcess5"/>
    <dgm:cxn modelId="{8DF07691-CD0B-4FDE-A858-8C8D01B4CAA0}" type="presOf" srcId="{4515164E-F16F-4DE7-81BB-704807183118}" destId="{976C54F5-6483-4887-A68A-33335856273D}" srcOrd="0" destOrd="0" presId="urn:microsoft.com/office/officeart/2005/8/layout/vProcess5"/>
    <dgm:cxn modelId="{9397CDAF-8469-4E1D-8AF7-2CB35BCB0244}" type="presOf" srcId="{5440BEBB-CB5E-4025-ADC8-23F5F80ADC9E}" destId="{25660315-0510-4900-B217-7A9DDE84284D}" srcOrd="0" destOrd="0" presId="urn:microsoft.com/office/officeart/2005/8/layout/vProcess5"/>
    <dgm:cxn modelId="{13A9ACC1-0164-4C04-BB4C-E2FED519544F}" type="presOf" srcId="{008B9898-8A8B-4233-AFF6-15E06559AB2F}" destId="{A444E54B-9625-4A68-A9BF-8FF553F397E4}" srcOrd="1" destOrd="0" presId="urn:microsoft.com/office/officeart/2005/8/layout/vProcess5"/>
    <dgm:cxn modelId="{0B364AE7-09A1-41B6-BCBC-69946FF26BDA}" type="presOf" srcId="{5A4A1993-B42A-4859-9777-FC8415FB44D2}" destId="{8221CD48-9BC0-41CD-8299-6E2F6D5EA88C}" srcOrd="0" destOrd="0" presId="urn:microsoft.com/office/officeart/2005/8/layout/vProcess5"/>
    <dgm:cxn modelId="{1B00EDF7-A4E1-4081-8D68-ECE104FB7E71}" srcId="{D4F399A0-CB8D-4AA3-9714-69D14131CE89}" destId="{AE7FA496-14A2-42D0-842B-5CD92F60F747}" srcOrd="0" destOrd="0" parTransId="{1BC12E50-4F84-4CA2-AFC2-3EFC578316CC}" sibTransId="{5A4A1993-B42A-4859-9777-FC8415FB44D2}"/>
    <dgm:cxn modelId="{A534CAFD-3380-447D-B9F0-F1F399625AE2}" srcId="{D4F399A0-CB8D-4AA3-9714-69D14131CE89}" destId="{4515164E-F16F-4DE7-81BB-704807183118}" srcOrd="2" destOrd="0" parTransId="{AEA45DDC-8A78-438D-B633-AD90F98BE8C2}" sibTransId="{F9B1CFE7-446C-4A1D-A13E-5D39782E09B8}"/>
    <dgm:cxn modelId="{F1528CF4-76D2-4EBA-9488-6297744E4951}" type="presParOf" srcId="{AB031186-7B84-4C8A-A67C-55D8101C3C40}" destId="{E14F2D1F-CC82-4A3D-822A-A64DB2559769}" srcOrd="0" destOrd="0" presId="urn:microsoft.com/office/officeart/2005/8/layout/vProcess5"/>
    <dgm:cxn modelId="{F269CD7A-3518-44CB-A1B8-0973156EBC08}" type="presParOf" srcId="{AB031186-7B84-4C8A-A67C-55D8101C3C40}" destId="{0233566C-7977-43F3-A3D5-43E63BEC585D}" srcOrd="1" destOrd="0" presId="urn:microsoft.com/office/officeart/2005/8/layout/vProcess5"/>
    <dgm:cxn modelId="{C3A21757-1A49-4376-A8E4-B3E8EA92AACE}" type="presParOf" srcId="{AB031186-7B84-4C8A-A67C-55D8101C3C40}" destId="{62C4401C-64AF-4D2C-8EBD-422045109616}" srcOrd="2" destOrd="0" presId="urn:microsoft.com/office/officeart/2005/8/layout/vProcess5"/>
    <dgm:cxn modelId="{48F0CAD5-7D87-495A-93AE-E8A5A9458594}" type="presParOf" srcId="{AB031186-7B84-4C8A-A67C-55D8101C3C40}" destId="{976C54F5-6483-4887-A68A-33335856273D}" srcOrd="3" destOrd="0" presId="urn:microsoft.com/office/officeart/2005/8/layout/vProcess5"/>
    <dgm:cxn modelId="{BB532C7F-3DF3-44F1-83DD-7465572C7976}" type="presParOf" srcId="{AB031186-7B84-4C8A-A67C-55D8101C3C40}" destId="{E6BFD93C-DD35-4605-AA81-FFC05FB6BEF6}" srcOrd="4" destOrd="0" presId="urn:microsoft.com/office/officeart/2005/8/layout/vProcess5"/>
    <dgm:cxn modelId="{EA3EC50D-F191-44B8-836E-EBC7C78A1B53}" type="presParOf" srcId="{AB031186-7B84-4C8A-A67C-55D8101C3C40}" destId="{8221CD48-9BC0-41CD-8299-6E2F6D5EA88C}" srcOrd="5" destOrd="0" presId="urn:microsoft.com/office/officeart/2005/8/layout/vProcess5"/>
    <dgm:cxn modelId="{53792479-D5B5-4536-B78E-86179953ACAF}" type="presParOf" srcId="{AB031186-7B84-4C8A-A67C-55D8101C3C40}" destId="{25660315-0510-4900-B217-7A9DDE84284D}" srcOrd="6" destOrd="0" presId="urn:microsoft.com/office/officeart/2005/8/layout/vProcess5"/>
    <dgm:cxn modelId="{19EB9256-74E4-4EBB-9C09-F35D89C2B245}" type="presParOf" srcId="{AB031186-7B84-4C8A-A67C-55D8101C3C40}" destId="{9EC4162A-DDF7-4C0E-B641-1E66E5F5316C}" srcOrd="7" destOrd="0" presId="urn:microsoft.com/office/officeart/2005/8/layout/vProcess5"/>
    <dgm:cxn modelId="{EE2A83FA-7CF1-4C21-8815-6B99F7F7228B}" type="presParOf" srcId="{AB031186-7B84-4C8A-A67C-55D8101C3C40}" destId="{FAECFC68-3335-459B-A2C5-6F62EBFA23B3}" srcOrd="8" destOrd="0" presId="urn:microsoft.com/office/officeart/2005/8/layout/vProcess5"/>
    <dgm:cxn modelId="{03594EAB-AD70-42AE-94C2-2A7798573A37}" type="presParOf" srcId="{AB031186-7B84-4C8A-A67C-55D8101C3C40}" destId="{A444E54B-9625-4A68-A9BF-8FF553F397E4}" srcOrd="9" destOrd="0" presId="urn:microsoft.com/office/officeart/2005/8/layout/vProcess5"/>
    <dgm:cxn modelId="{BB987F49-E4D7-4C32-B912-9765F1D00B4C}" type="presParOf" srcId="{AB031186-7B84-4C8A-A67C-55D8101C3C40}" destId="{B7D1970A-E439-4143-A516-B1AB85017EEB}" srcOrd="10" destOrd="0" presId="urn:microsoft.com/office/officeart/2005/8/layout/vProcess5"/>
    <dgm:cxn modelId="{B8B89E43-AE54-430E-B7BD-F9E0EF96BA91}" type="presParOf" srcId="{AB031186-7B84-4C8A-A67C-55D8101C3C40}" destId="{E50E91F1-7101-4E2F-B884-A9BB0C8FA43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47F5FA8-6298-40D0-9651-08DB801D819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A98CF19C-7075-4A7E-A210-8480B50FDAD8}">
      <dgm:prSet/>
      <dgm:spPr/>
      <dgm:t>
        <a:bodyPr/>
        <a:lstStyle/>
        <a:p>
          <a:r>
            <a:rPr lang="en-GB"/>
            <a:t>Structuralism highlights recurrent relational tensions across variants</a:t>
          </a:r>
          <a:endParaRPr lang="en-US"/>
        </a:p>
      </dgm:t>
    </dgm:pt>
    <dgm:pt modelId="{DED08D3A-BA56-467F-A502-43F0087A5222}" type="parTrans" cxnId="{DF2B7E3C-C92A-4794-A40C-01BB96C9A25D}">
      <dgm:prSet/>
      <dgm:spPr/>
      <dgm:t>
        <a:bodyPr/>
        <a:lstStyle/>
        <a:p>
          <a:endParaRPr lang="en-US"/>
        </a:p>
      </dgm:t>
    </dgm:pt>
    <dgm:pt modelId="{77AABAAF-7CB6-4E9A-B480-420104DC87C8}" type="sibTrans" cxnId="{DF2B7E3C-C92A-4794-A40C-01BB96C9A25D}">
      <dgm:prSet/>
      <dgm:spPr/>
      <dgm:t>
        <a:bodyPr/>
        <a:lstStyle/>
        <a:p>
          <a:endParaRPr lang="en-US"/>
        </a:p>
      </dgm:t>
    </dgm:pt>
    <dgm:pt modelId="{11566CB4-90E0-4267-8F4E-5B2DAE198C5D}">
      <dgm:prSet/>
      <dgm:spPr/>
      <dgm:t>
        <a:bodyPr/>
        <a:lstStyle/>
        <a:p>
          <a:r>
            <a:rPr lang="en-GB"/>
            <a:t>It offers a disciplined comparative language</a:t>
          </a:r>
          <a:endParaRPr lang="en-US"/>
        </a:p>
      </dgm:t>
    </dgm:pt>
    <dgm:pt modelId="{F9602645-18B0-4FA9-920F-BA4A60F0C035}" type="parTrans" cxnId="{6DD28C68-623E-4397-AC86-91D551BC5354}">
      <dgm:prSet/>
      <dgm:spPr/>
      <dgm:t>
        <a:bodyPr/>
        <a:lstStyle/>
        <a:p>
          <a:endParaRPr lang="en-US"/>
        </a:p>
      </dgm:t>
    </dgm:pt>
    <dgm:pt modelId="{CA900B87-70CD-4C3B-A9C1-77172AD76CDB}" type="sibTrans" cxnId="{6DD28C68-623E-4397-AC86-91D551BC5354}">
      <dgm:prSet/>
      <dgm:spPr/>
      <dgm:t>
        <a:bodyPr/>
        <a:lstStyle/>
        <a:p>
          <a:endParaRPr lang="en-US"/>
        </a:p>
      </dgm:t>
    </dgm:pt>
    <dgm:pt modelId="{7CD85D41-5491-4BD5-BD6E-AF6827B0882A}">
      <dgm:prSet/>
      <dgm:spPr/>
      <dgm:t>
        <a:bodyPr/>
        <a:lstStyle/>
        <a:p>
          <a:r>
            <a:rPr lang="en-GB"/>
            <a:t>It takes myth seriously as patterned, intelligible thought</a:t>
          </a:r>
          <a:endParaRPr lang="en-US"/>
        </a:p>
      </dgm:t>
    </dgm:pt>
    <dgm:pt modelId="{E8D12DC5-9235-40C8-B3E1-2BBAED15DAD1}" type="parTrans" cxnId="{DEE3BFC1-FE8B-49C3-BF1A-5E3FADA00500}">
      <dgm:prSet/>
      <dgm:spPr/>
      <dgm:t>
        <a:bodyPr/>
        <a:lstStyle/>
        <a:p>
          <a:endParaRPr lang="en-US"/>
        </a:p>
      </dgm:t>
    </dgm:pt>
    <dgm:pt modelId="{1C08B8EF-EE82-44F6-8962-C2751D846A5D}" type="sibTrans" cxnId="{DEE3BFC1-FE8B-49C3-BF1A-5E3FADA00500}">
      <dgm:prSet/>
      <dgm:spPr/>
      <dgm:t>
        <a:bodyPr/>
        <a:lstStyle/>
        <a:p>
          <a:endParaRPr lang="en-US"/>
        </a:p>
      </dgm:t>
    </dgm:pt>
    <dgm:pt modelId="{94E77ED4-0E70-4154-8613-ECBD2CCF6814}">
      <dgm:prSet/>
      <dgm:spPr/>
      <dgm:t>
        <a:bodyPr/>
        <a:lstStyle/>
        <a:p>
          <a:r>
            <a:rPr lang="en-GB"/>
            <a:t>It shows transformation rather than isolated symbolism</a:t>
          </a:r>
          <a:endParaRPr lang="en-US"/>
        </a:p>
      </dgm:t>
    </dgm:pt>
    <dgm:pt modelId="{6432F69D-1F5B-44E9-A756-A6A7417D259D}" type="parTrans" cxnId="{86A3DB7B-821F-4735-8CE1-7273375C925B}">
      <dgm:prSet/>
      <dgm:spPr/>
      <dgm:t>
        <a:bodyPr/>
        <a:lstStyle/>
        <a:p>
          <a:endParaRPr lang="en-US"/>
        </a:p>
      </dgm:t>
    </dgm:pt>
    <dgm:pt modelId="{0ED1B039-2E9E-4622-8D94-09098E495073}" type="sibTrans" cxnId="{86A3DB7B-821F-4735-8CE1-7273375C925B}">
      <dgm:prSet/>
      <dgm:spPr/>
      <dgm:t>
        <a:bodyPr/>
        <a:lstStyle/>
        <a:p>
          <a:endParaRPr lang="en-US"/>
        </a:p>
      </dgm:t>
    </dgm:pt>
    <dgm:pt modelId="{4F5C21CE-A57C-4B71-88D0-94563418BB87}" type="pres">
      <dgm:prSet presAssocID="{D47F5FA8-6298-40D0-9651-08DB801D8199}" presName="vert0" presStyleCnt="0">
        <dgm:presLayoutVars>
          <dgm:dir/>
          <dgm:animOne val="branch"/>
          <dgm:animLvl val="lvl"/>
        </dgm:presLayoutVars>
      </dgm:prSet>
      <dgm:spPr/>
    </dgm:pt>
    <dgm:pt modelId="{57C24AF9-02CF-41F4-9D78-3786733EF231}" type="pres">
      <dgm:prSet presAssocID="{A98CF19C-7075-4A7E-A210-8480B50FDAD8}" presName="thickLine" presStyleLbl="alignNode1" presStyleIdx="0" presStyleCnt="4"/>
      <dgm:spPr/>
    </dgm:pt>
    <dgm:pt modelId="{E848B8E9-4D0B-4A64-8A5D-17CCF7027DD3}" type="pres">
      <dgm:prSet presAssocID="{A98CF19C-7075-4A7E-A210-8480B50FDAD8}" presName="horz1" presStyleCnt="0"/>
      <dgm:spPr/>
    </dgm:pt>
    <dgm:pt modelId="{0FA083EC-DFE8-4C35-9DA2-DC15B30C16F3}" type="pres">
      <dgm:prSet presAssocID="{A98CF19C-7075-4A7E-A210-8480B50FDAD8}" presName="tx1" presStyleLbl="revTx" presStyleIdx="0" presStyleCnt="4"/>
      <dgm:spPr/>
    </dgm:pt>
    <dgm:pt modelId="{7C930D71-4AA4-4D7D-B7C1-E453D6709AD2}" type="pres">
      <dgm:prSet presAssocID="{A98CF19C-7075-4A7E-A210-8480B50FDAD8}" presName="vert1" presStyleCnt="0"/>
      <dgm:spPr/>
    </dgm:pt>
    <dgm:pt modelId="{35E47EC3-5E98-46A3-97C7-B4CF6BD6C70F}" type="pres">
      <dgm:prSet presAssocID="{11566CB4-90E0-4267-8F4E-5B2DAE198C5D}" presName="thickLine" presStyleLbl="alignNode1" presStyleIdx="1" presStyleCnt="4"/>
      <dgm:spPr/>
    </dgm:pt>
    <dgm:pt modelId="{ED39E416-0CE8-498D-B3BA-EC1FE5177A9B}" type="pres">
      <dgm:prSet presAssocID="{11566CB4-90E0-4267-8F4E-5B2DAE198C5D}" presName="horz1" presStyleCnt="0"/>
      <dgm:spPr/>
    </dgm:pt>
    <dgm:pt modelId="{1E6B7BCF-06FE-4C7C-B87D-4E8B18DC1ECA}" type="pres">
      <dgm:prSet presAssocID="{11566CB4-90E0-4267-8F4E-5B2DAE198C5D}" presName="tx1" presStyleLbl="revTx" presStyleIdx="1" presStyleCnt="4"/>
      <dgm:spPr/>
    </dgm:pt>
    <dgm:pt modelId="{6D467382-3E5A-40F9-B9E7-067CC081709D}" type="pres">
      <dgm:prSet presAssocID="{11566CB4-90E0-4267-8F4E-5B2DAE198C5D}" presName="vert1" presStyleCnt="0"/>
      <dgm:spPr/>
    </dgm:pt>
    <dgm:pt modelId="{601CBB1E-6909-4172-930D-0D9920271FDF}" type="pres">
      <dgm:prSet presAssocID="{7CD85D41-5491-4BD5-BD6E-AF6827B0882A}" presName="thickLine" presStyleLbl="alignNode1" presStyleIdx="2" presStyleCnt="4"/>
      <dgm:spPr/>
    </dgm:pt>
    <dgm:pt modelId="{0F060D6B-EF5B-4589-950D-D213D8A0A669}" type="pres">
      <dgm:prSet presAssocID="{7CD85D41-5491-4BD5-BD6E-AF6827B0882A}" presName="horz1" presStyleCnt="0"/>
      <dgm:spPr/>
    </dgm:pt>
    <dgm:pt modelId="{80FA65F2-B6E5-4073-868B-AEB6CA8C12F1}" type="pres">
      <dgm:prSet presAssocID="{7CD85D41-5491-4BD5-BD6E-AF6827B0882A}" presName="tx1" presStyleLbl="revTx" presStyleIdx="2" presStyleCnt="4"/>
      <dgm:spPr/>
    </dgm:pt>
    <dgm:pt modelId="{3E196AF9-9EC9-4B3A-B0D2-CF3DA6D0669C}" type="pres">
      <dgm:prSet presAssocID="{7CD85D41-5491-4BD5-BD6E-AF6827B0882A}" presName="vert1" presStyleCnt="0"/>
      <dgm:spPr/>
    </dgm:pt>
    <dgm:pt modelId="{D02C216A-7FBE-4C9C-BD22-25A2F4226867}" type="pres">
      <dgm:prSet presAssocID="{94E77ED4-0E70-4154-8613-ECBD2CCF6814}" presName="thickLine" presStyleLbl="alignNode1" presStyleIdx="3" presStyleCnt="4"/>
      <dgm:spPr/>
    </dgm:pt>
    <dgm:pt modelId="{809DA59F-D4D7-4757-9922-67B1F241233B}" type="pres">
      <dgm:prSet presAssocID="{94E77ED4-0E70-4154-8613-ECBD2CCF6814}" presName="horz1" presStyleCnt="0"/>
      <dgm:spPr/>
    </dgm:pt>
    <dgm:pt modelId="{D1C27773-0369-46F1-98EB-9AE2F490D3A2}" type="pres">
      <dgm:prSet presAssocID="{94E77ED4-0E70-4154-8613-ECBD2CCF6814}" presName="tx1" presStyleLbl="revTx" presStyleIdx="3" presStyleCnt="4"/>
      <dgm:spPr/>
    </dgm:pt>
    <dgm:pt modelId="{BB75172C-9E7F-46F2-BC4F-D6435ED9A8A5}" type="pres">
      <dgm:prSet presAssocID="{94E77ED4-0E70-4154-8613-ECBD2CCF6814}" presName="vert1" presStyleCnt="0"/>
      <dgm:spPr/>
    </dgm:pt>
  </dgm:ptLst>
  <dgm:cxnLst>
    <dgm:cxn modelId="{DF2B7E3C-C92A-4794-A40C-01BB96C9A25D}" srcId="{D47F5FA8-6298-40D0-9651-08DB801D8199}" destId="{A98CF19C-7075-4A7E-A210-8480B50FDAD8}" srcOrd="0" destOrd="0" parTransId="{DED08D3A-BA56-467F-A502-43F0087A5222}" sibTransId="{77AABAAF-7CB6-4E9A-B480-420104DC87C8}"/>
    <dgm:cxn modelId="{38F75140-8709-406A-BF96-4802CE42FADA}" type="presOf" srcId="{7CD85D41-5491-4BD5-BD6E-AF6827B0882A}" destId="{80FA65F2-B6E5-4073-868B-AEB6CA8C12F1}" srcOrd="0" destOrd="0" presId="urn:microsoft.com/office/officeart/2008/layout/LinedList"/>
    <dgm:cxn modelId="{6DD28C68-623E-4397-AC86-91D551BC5354}" srcId="{D47F5FA8-6298-40D0-9651-08DB801D8199}" destId="{11566CB4-90E0-4267-8F4E-5B2DAE198C5D}" srcOrd="1" destOrd="0" parTransId="{F9602645-18B0-4FA9-920F-BA4A60F0C035}" sibTransId="{CA900B87-70CD-4C3B-A9C1-77172AD76CDB}"/>
    <dgm:cxn modelId="{3DC5B048-B308-432F-B749-3FB1A772BC33}" type="presOf" srcId="{A98CF19C-7075-4A7E-A210-8480B50FDAD8}" destId="{0FA083EC-DFE8-4C35-9DA2-DC15B30C16F3}" srcOrd="0" destOrd="0" presId="urn:microsoft.com/office/officeart/2008/layout/LinedList"/>
    <dgm:cxn modelId="{86A3DB7B-821F-4735-8CE1-7273375C925B}" srcId="{D47F5FA8-6298-40D0-9651-08DB801D8199}" destId="{94E77ED4-0E70-4154-8613-ECBD2CCF6814}" srcOrd="3" destOrd="0" parTransId="{6432F69D-1F5B-44E9-A756-A6A7417D259D}" sibTransId="{0ED1B039-2E9E-4622-8D94-09098E495073}"/>
    <dgm:cxn modelId="{FB6E2CA4-1176-42DD-A3C8-13C51D28136B}" type="presOf" srcId="{11566CB4-90E0-4267-8F4E-5B2DAE198C5D}" destId="{1E6B7BCF-06FE-4C7C-B87D-4E8B18DC1ECA}" srcOrd="0" destOrd="0" presId="urn:microsoft.com/office/officeart/2008/layout/LinedList"/>
    <dgm:cxn modelId="{DEE3BFC1-FE8B-49C3-BF1A-5E3FADA00500}" srcId="{D47F5FA8-6298-40D0-9651-08DB801D8199}" destId="{7CD85D41-5491-4BD5-BD6E-AF6827B0882A}" srcOrd="2" destOrd="0" parTransId="{E8D12DC5-9235-40C8-B3E1-2BBAED15DAD1}" sibTransId="{1C08B8EF-EE82-44F6-8962-C2751D846A5D}"/>
    <dgm:cxn modelId="{726B8EE3-A53E-48F7-86EC-6879E3EE857E}" type="presOf" srcId="{94E77ED4-0E70-4154-8613-ECBD2CCF6814}" destId="{D1C27773-0369-46F1-98EB-9AE2F490D3A2}" srcOrd="0" destOrd="0" presId="urn:microsoft.com/office/officeart/2008/layout/LinedList"/>
    <dgm:cxn modelId="{4A308DEC-18D1-4521-9B53-D5DC300EFC2C}" type="presOf" srcId="{D47F5FA8-6298-40D0-9651-08DB801D8199}" destId="{4F5C21CE-A57C-4B71-88D0-94563418BB87}" srcOrd="0" destOrd="0" presId="urn:microsoft.com/office/officeart/2008/layout/LinedList"/>
    <dgm:cxn modelId="{E4F6C90C-7BF2-4DBF-BDFF-6F8632046BE6}" type="presParOf" srcId="{4F5C21CE-A57C-4B71-88D0-94563418BB87}" destId="{57C24AF9-02CF-41F4-9D78-3786733EF231}" srcOrd="0" destOrd="0" presId="urn:microsoft.com/office/officeart/2008/layout/LinedList"/>
    <dgm:cxn modelId="{859EF1D0-DCFF-4A69-BB13-580D2FBDB606}" type="presParOf" srcId="{4F5C21CE-A57C-4B71-88D0-94563418BB87}" destId="{E848B8E9-4D0B-4A64-8A5D-17CCF7027DD3}" srcOrd="1" destOrd="0" presId="urn:microsoft.com/office/officeart/2008/layout/LinedList"/>
    <dgm:cxn modelId="{87AF5C0F-F9EF-4D76-ADC8-C44E0FA0A9AC}" type="presParOf" srcId="{E848B8E9-4D0B-4A64-8A5D-17CCF7027DD3}" destId="{0FA083EC-DFE8-4C35-9DA2-DC15B30C16F3}" srcOrd="0" destOrd="0" presId="urn:microsoft.com/office/officeart/2008/layout/LinedList"/>
    <dgm:cxn modelId="{DA3636EA-6884-4020-9E18-1805694CFCEA}" type="presParOf" srcId="{E848B8E9-4D0B-4A64-8A5D-17CCF7027DD3}" destId="{7C930D71-4AA4-4D7D-B7C1-E453D6709AD2}" srcOrd="1" destOrd="0" presId="urn:microsoft.com/office/officeart/2008/layout/LinedList"/>
    <dgm:cxn modelId="{39342B1B-F6ED-4556-8CB9-C695B81D5935}" type="presParOf" srcId="{4F5C21CE-A57C-4B71-88D0-94563418BB87}" destId="{35E47EC3-5E98-46A3-97C7-B4CF6BD6C70F}" srcOrd="2" destOrd="0" presId="urn:microsoft.com/office/officeart/2008/layout/LinedList"/>
    <dgm:cxn modelId="{6C305B7A-A4FF-43F9-8D12-DFE23262F844}" type="presParOf" srcId="{4F5C21CE-A57C-4B71-88D0-94563418BB87}" destId="{ED39E416-0CE8-498D-B3BA-EC1FE5177A9B}" srcOrd="3" destOrd="0" presId="urn:microsoft.com/office/officeart/2008/layout/LinedList"/>
    <dgm:cxn modelId="{C147777F-E59F-42B3-AE2B-76A57AC6A29D}" type="presParOf" srcId="{ED39E416-0CE8-498D-B3BA-EC1FE5177A9B}" destId="{1E6B7BCF-06FE-4C7C-B87D-4E8B18DC1ECA}" srcOrd="0" destOrd="0" presId="urn:microsoft.com/office/officeart/2008/layout/LinedList"/>
    <dgm:cxn modelId="{FF8B7A84-BA22-4B71-86F3-46B9DEC38CDA}" type="presParOf" srcId="{ED39E416-0CE8-498D-B3BA-EC1FE5177A9B}" destId="{6D467382-3E5A-40F9-B9E7-067CC081709D}" srcOrd="1" destOrd="0" presId="urn:microsoft.com/office/officeart/2008/layout/LinedList"/>
    <dgm:cxn modelId="{C61C8264-DD5D-4AEB-B4B0-DC1913CFA7DC}" type="presParOf" srcId="{4F5C21CE-A57C-4B71-88D0-94563418BB87}" destId="{601CBB1E-6909-4172-930D-0D9920271FDF}" srcOrd="4" destOrd="0" presId="urn:microsoft.com/office/officeart/2008/layout/LinedList"/>
    <dgm:cxn modelId="{D8D573CE-CA03-4A8C-AD48-176E56AA324F}" type="presParOf" srcId="{4F5C21CE-A57C-4B71-88D0-94563418BB87}" destId="{0F060D6B-EF5B-4589-950D-D213D8A0A669}" srcOrd="5" destOrd="0" presId="urn:microsoft.com/office/officeart/2008/layout/LinedList"/>
    <dgm:cxn modelId="{1177C321-37C4-4E31-8B84-63A1FB54A696}" type="presParOf" srcId="{0F060D6B-EF5B-4589-950D-D213D8A0A669}" destId="{80FA65F2-B6E5-4073-868B-AEB6CA8C12F1}" srcOrd="0" destOrd="0" presId="urn:microsoft.com/office/officeart/2008/layout/LinedList"/>
    <dgm:cxn modelId="{BD77ED43-A34A-453F-9A40-04D62AD61F10}" type="presParOf" srcId="{0F060D6B-EF5B-4589-950D-D213D8A0A669}" destId="{3E196AF9-9EC9-4B3A-B0D2-CF3DA6D0669C}" srcOrd="1" destOrd="0" presId="urn:microsoft.com/office/officeart/2008/layout/LinedList"/>
    <dgm:cxn modelId="{9BC7CE2E-73E6-4F97-B29A-A3492E9FD7F0}" type="presParOf" srcId="{4F5C21CE-A57C-4B71-88D0-94563418BB87}" destId="{D02C216A-7FBE-4C9C-BD22-25A2F4226867}" srcOrd="6" destOrd="0" presId="urn:microsoft.com/office/officeart/2008/layout/LinedList"/>
    <dgm:cxn modelId="{E598A830-27AD-416F-A919-1AC8DA9AA432}" type="presParOf" srcId="{4F5C21CE-A57C-4B71-88D0-94563418BB87}" destId="{809DA59F-D4D7-4757-9922-67B1F241233B}" srcOrd="7" destOrd="0" presId="urn:microsoft.com/office/officeart/2008/layout/LinedList"/>
    <dgm:cxn modelId="{2C8908C1-61EB-4D90-BC50-0148EAF5E462}" type="presParOf" srcId="{809DA59F-D4D7-4757-9922-67B1F241233B}" destId="{D1C27773-0369-46F1-98EB-9AE2F490D3A2}" srcOrd="0" destOrd="0" presId="urn:microsoft.com/office/officeart/2008/layout/LinedList"/>
    <dgm:cxn modelId="{1EF3A7CF-18BA-4D60-A72E-F8CC86F7BC05}" type="presParOf" srcId="{809DA59F-D4D7-4757-9922-67B1F241233B}" destId="{BB75172C-9E7F-46F2-BC4F-D6435ED9A8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347E1BD-D1FF-4DE9-89E9-0A44742098FB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C77EE1A-C536-4C5C-8B6B-585575BC89D8}">
      <dgm:prSet/>
      <dgm:spPr/>
      <dgm:t>
        <a:bodyPr/>
        <a:lstStyle/>
        <a:p>
          <a:r>
            <a:rPr lang="en-GB"/>
            <a:t>It clarifies internal narrative logic.</a:t>
          </a:r>
          <a:endParaRPr lang="en-US"/>
        </a:p>
      </dgm:t>
    </dgm:pt>
    <dgm:pt modelId="{137913D8-BB24-4A05-BCE6-22204FFA8A24}" type="parTrans" cxnId="{DC27DAE6-202B-4F90-8FF4-2701C3772295}">
      <dgm:prSet/>
      <dgm:spPr/>
      <dgm:t>
        <a:bodyPr/>
        <a:lstStyle/>
        <a:p>
          <a:endParaRPr lang="en-US"/>
        </a:p>
      </dgm:t>
    </dgm:pt>
    <dgm:pt modelId="{D34B192E-7EE7-464D-9E00-52945E264F88}" type="sibTrans" cxnId="{DC27DAE6-202B-4F90-8FF4-2701C3772295}">
      <dgm:prSet/>
      <dgm:spPr/>
      <dgm:t>
        <a:bodyPr/>
        <a:lstStyle/>
        <a:p>
          <a:endParaRPr lang="en-US"/>
        </a:p>
      </dgm:t>
    </dgm:pt>
    <dgm:pt modelId="{ADC10518-3CA7-46E9-9778-2B158304A8D1}">
      <dgm:prSet/>
      <dgm:spPr/>
      <dgm:t>
        <a:bodyPr/>
        <a:lstStyle/>
        <a:p>
          <a:r>
            <a:rPr lang="en-GB"/>
            <a:t>It avoids reducing myth to irrationality.</a:t>
          </a:r>
          <a:endParaRPr lang="en-US"/>
        </a:p>
      </dgm:t>
    </dgm:pt>
    <dgm:pt modelId="{EB20603D-D66E-4E55-AA1C-96F1ADD884C1}" type="parTrans" cxnId="{7E50615F-456B-4804-9E6B-B983A0210EEE}">
      <dgm:prSet/>
      <dgm:spPr/>
      <dgm:t>
        <a:bodyPr/>
        <a:lstStyle/>
        <a:p>
          <a:endParaRPr lang="en-US"/>
        </a:p>
      </dgm:t>
    </dgm:pt>
    <dgm:pt modelId="{DBDB3E84-8F8D-4D23-A808-177BDAF7CBF9}" type="sibTrans" cxnId="{7E50615F-456B-4804-9E6B-B983A0210EEE}">
      <dgm:prSet/>
      <dgm:spPr/>
      <dgm:t>
        <a:bodyPr/>
        <a:lstStyle/>
        <a:p>
          <a:endParaRPr lang="en-US"/>
        </a:p>
      </dgm:t>
    </dgm:pt>
    <dgm:pt modelId="{F231B21B-5054-4C24-93E3-4C4A449ACBF7}">
      <dgm:prSet/>
      <dgm:spPr/>
      <dgm:t>
        <a:bodyPr/>
        <a:lstStyle/>
        <a:p>
          <a:r>
            <a:rPr lang="en-GB"/>
            <a:t>But it abstracts from lived performance, history, and power.</a:t>
          </a:r>
          <a:endParaRPr lang="en-US"/>
        </a:p>
      </dgm:t>
    </dgm:pt>
    <dgm:pt modelId="{E93E4FA1-351A-4396-9BD8-5667E8DA73D7}" type="parTrans" cxnId="{7A910093-7C42-47C9-A1AA-30AA983E4ACE}">
      <dgm:prSet/>
      <dgm:spPr/>
      <dgm:t>
        <a:bodyPr/>
        <a:lstStyle/>
        <a:p>
          <a:endParaRPr lang="en-US"/>
        </a:p>
      </dgm:t>
    </dgm:pt>
    <dgm:pt modelId="{74F8F3EE-72C0-4E29-AFF3-1AB983EACC3E}" type="sibTrans" cxnId="{7A910093-7C42-47C9-A1AA-30AA983E4ACE}">
      <dgm:prSet/>
      <dgm:spPr/>
      <dgm:t>
        <a:bodyPr/>
        <a:lstStyle/>
        <a:p>
          <a:endParaRPr lang="en-US"/>
        </a:p>
      </dgm:t>
    </dgm:pt>
    <dgm:pt modelId="{0DD68D16-85CA-4977-A876-8016DD594CA7}">
      <dgm:prSet/>
      <dgm:spPr/>
      <dgm:t>
        <a:bodyPr/>
        <a:lstStyle/>
        <a:p>
          <a:r>
            <a:rPr lang="en-GB"/>
            <a:t>It explains structure well, but not everything.</a:t>
          </a:r>
          <a:endParaRPr lang="en-US"/>
        </a:p>
      </dgm:t>
    </dgm:pt>
    <dgm:pt modelId="{6BC8DBD5-3FF0-48EC-A9E2-F05DA253AC49}" type="parTrans" cxnId="{BAD05DD6-D5FB-46C0-8352-4595B6A031E6}">
      <dgm:prSet/>
      <dgm:spPr/>
      <dgm:t>
        <a:bodyPr/>
        <a:lstStyle/>
        <a:p>
          <a:endParaRPr lang="en-US"/>
        </a:p>
      </dgm:t>
    </dgm:pt>
    <dgm:pt modelId="{938AD49C-1886-417C-A60E-74F41D08AB0F}" type="sibTrans" cxnId="{BAD05DD6-D5FB-46C0-8352-4595B6A031E6}">
      <dgm:prSet/>
      <dgm:spPr/>
      <dgm:t>
        <a:bodyPr/>
        <a:lstStyle/>
        <a:p>
          <a:endParaRPr lang="en-US"/>
        </a:p>
      </dgm:t>
    </dgm:pt>
    <dgm:pt modelId="{84B08C92-CE16-4FA8-93AD-3E8D38EC414A}" type="pres">
      <dgm:prSet presAssocID="{B347E1BD-D1FF-4DE9-89E9-0A44742098FB}" presName="vert0" presStyleCnt="0">
        <dgm:presLayoutVars>
          <dgm:dir/>
          <dgm:animOne val="branch"/>
          <dgm:animLvl val="lvl"/>
        </dgm:presLayoutVars>
      </dgm:prSet>
      <dgm:spPr/>
    </dgm:pt>
    <dgm:pt modelId="{905A55E9-2FBF-4C7E-B90F-D041C3709D78}" type="pres">
      <dgm:prSet presAssocID="{6C77EE1A-C536-4C5C-8B6B-585575BC89D8}" presName="thickLine" presStyleLbl="alignNode1" presStyleIdx="0" presStyleCnt="4"/>
      <dgm:spPr/>
    </dgm:pt>
    <dgm:pt modelId="{09487C18-17C7-41BB-808D-FBA71EA47EF3}" type="pres">
      <dgm:prSet presAssocID="{6C77EE1A-C536-4C5C-8B6B-585575BC89D8}" presName="horz1" presStyleCnt="0"/>
      <dgm:spPr/>
    </dgm:pt>
    <dgm:pt modelId="{D858FF46-6FDD-4581-88F0-E66F07D5A90D}" type="pres">
      <dgm:prSet presAssocID="{6C77EE1A-C536-4C5C-8B6B-585575BC89D8}" presName="tx1" presStyleLbl="revTx" presStyleIdx="0" presStyleCnt="4"/>
      <dgm:spPr/>
    </dgm:pt>
    <dgm:pt modelId="{5ECEDF02-1607-4D36-92D1-8A10C2C18D7F}" type="pres">
      <dgm:prSet presAssocID="{6C77EE1A-C536-4C5C-8B6B-585575BC89D8}" presName="vert1" presStyleCnt="0"/>
      <dgm:spPr/>
    </dgm:pt>
    <dgm:pt modelId="{CCE5AD24-AF69-4360-AF39-8BB66540D51F}" type="pres">
      <dgm:prSet presAssocID="{ADC10518-3CA7-46E9-9778-2B158304A8D1}" presName="thickLine" presStyleLbl="alignNode1" presStyleIdx="1" presStyleCnt="4"/>
      <dgm:spPr/>
    </dgm:pt>
    <dgm:pt modelId="{CC5E2350-A28A-46E0-BB4D-743F76193AD9}" type="pres">
      <dgm:prSet presAssocID="{ADC10518-3CA7-46E9-9778-2B158304A8D1}" presName="horz1" presStyleCnt="0"/>
      <dgm:spPr/>
    </dgm:pt>
    <dgm:pt modelId="{0596A508-7689-4494-BCF9-10E7AB0F134A}" type="pres">
      <dgm:prSet presAssocID="{ADC10518-3CA7-46E9-9778-2B158304A8D1}" presName="tx1" presStyleLbl="revTx" presStyleIdx="1" presStyleCnt="4"/>
      <dgm:spPr/>
    </dgm:pt>
    <dgm:pt modelId="{76954AF5-2416-4D1A-987D-277E1380BC03}" type="pres">
      <dgm:prSet presAssocID="{ADC10518-3CA7-46E9-9778-2B158304A8D1}" presName="vert1" presStyleCnt="0"/>
      <dgm:spPr/>
    </dgm:pt>
    <dgm:pt modelId="{3D04C017-B5A8-4880-8869-312F52BF0F7F}" type="pres">
      <dgm:prSet presAssocID="{F231B21B-5054-4C24-93E3-4C4A449ACBF7}" presName="thickLine" presStyleLbl="alignNode1" presStyleIdx="2" presStyleCnt="4"/>
      <dgm:spPr/>
    </dgm:pt>
    <dgm:pt modelId="{786BE89F-7A68-4775-BBC1-D32C0AF2FB4A}" type="pres">
      <dgm:prSet presAssocID="{F231B21B-5054-4C24-93E3-4C4A449ACBF7}" presName="horz1" presStyleCnt="0"/>
      <dgm:spPr/>
    </dgm:pt>
    <dgm:pt modelId="{A986E7E3-EEC6-4488-8FF0-8E84FCC210B0}" type="pres">
      <dgm:prSet presAssocID="{F231B21B-5054-4C24-93E3-4C4A449ACBF7}" presName="tx1" presStyleLbl="revTx" presStyleIdx="2" presStyleCnt="4"/>
      <dgm:spPr/>
    </dgm:pt>
    <dgm:pt modelId="{7CFE31AD-2458-4965-B64C-01DA5F5FB923}" type="pres">
      <dgm:prSet presAssocID="{F231B21B-5054-4C24-93E3-4C4A449ACBF7}" presName="vert1" presStyleCnt="0"/>
      <dgm:spPr/>
    </dgm:pt>
    <dgm:pt modelId="{3FAE1EA8-733A-4828-A16C-7081E820F2CB}" type="pres">
      <dgm:prSet presAssocID="{0DD68D16-85CA-4977-A876-8016DD594CA7}" presName="thickLine" presStyleLbl="alignNode1" presStyleIdx="3" presStyleCnt="4"/>
      <dgm:spPr/>
    </dgm:pt>
    <dgm:pt modelId="{16D66657-0D80-44E1-9EA9-2AB948C006CF}" type="pres">
      <dgm:prSet presAssocID="{0DD68D16-85CA-4977-A876-8016DD594CA7}" presName="horz1" presStyleCnt="0"/>
      <dgm:spPr/>
    </dgm:pt>
    <dgm:pt modelId="{C2387754-E356-4199-A6B2-A890CEE03AFB}" type="pres">
      <dgm:prSet presAssocID="{0DD68D16-85CA-4977-A876-8016DD594CA7}" presName="tx1" presStyleLbl="revTx" presStyleIdx="3" presStyleCnt="4"/>
      <dgm:spPr/>
    </dgm:pt>
    <dgm:pt modelId="{27C96CB0-F072-4E66-8B8E-40B4EDD7D6B0}" type="pres">
      <dgm:prSet presAssocID="{0DD68D16-85CA-4977-A876-8016DD594CA7}" presName="vert1" presStyleCnt="0"/>
      <dgm:spPr/>
    </dgm:pt>
  </dgm:ptLst>
  <dgm:cxnLst>
    <dgm:cxn modelId="{851F2722-AF51-4CB3-9506-14C33B41E7CB}" type="presOf" srcId="{F231B21B-5054-4C24-93E3-4C4A449ACBF7}" destId="{A986E7E3-EEC6-4488-8FF0-8E84FCC210B0}" srcOrd="0" destOrd="0" presId="urn:microsoft.com/office/officeart/2008/layout/LinedList"/>
    <dgm:cxn modelId="{5DEFAA25-0281-4408-9B29-8610B2FF6E0E}" type="presOf" srcId="{0DD68D16-85CA-4977-A876-8016DD594CA7}" destId="{C2387754-E356-4199-A6B2-A890CEE03AFB}" srcOrd="0" destOrd="0" presId="urn:microsoft.com/office/officeart/2008/layout/LinedList"/>
    <dgm:cxn modelId="{7E50615F-456B-4804-9E6B-B983A0210EEE}" srcId="{B347E1BD-D1FF-4DE9-89E9-0A44742098FB}" destId="{ADC10518-3CA7-46E9-9778-2B158304A8D1}" srcOrd="1" destOrd="0" parTransId="{EB20603D-D66E-4E55-AA1C-96F1ADD884C1}" sibTransId="{DBDB3E84-8F8D-4D23-A808-177BDAF7CBF9}"/>
    <dgm:cxn modelId="{7A910093-7C42-47C9-A1AA-30AA983E4ACE}" srcId="{B347E1BD-D1FF-4DE9-89E9-0A44742098FB}" destId="{F231B21B-5054-4C24-93E3-4C4A449ACBF7}" srcOrd="2" destOrd="0" parTransId="{E93E4FA1-351A-4396-9BD8-5667E8DA73D7}" sibTransId="{74F8F3EE-72C0-4E29-AFF3-1AB983EACC3E}"/>
    <dgm:cxn modelId="{668A74BA-C4CD-4BDE-87CF-2A7884922C6A}" type="presOf" srcId="{B347E1BD-D1FF-4DE9-89E9-0A44742098FB}" destId="{84B08C92-CE16-4FA8-93AD-3E8D38EC414A}" srcOrd="0" destOrd="0" presId="urn:microsoft.com/office/officeart/2008/layout/LinedList"/>
    <dgm:cxn modelId="{699FBAD3-3878-409D-8674-47C3C5DC1456}" type="presOf" srcId="{ADC10518-3CA7-46E9-9778-2B158304A8D1}" destId="{0596A508-7689-4494-BCF9-10E7AB0F134A}" srcOrd="0" destOrd="0" presId="urn:microsoft.com/office/officeart/2008/layout/LinedList"/>
    <dgm:cxn modelId="{BAD05DD6-D5FB-46C0-8352-4595B6A031E6}" srcId="{B347E1BD-D1FF-4DE9-89E9-0A44742098FB}" destId="{0DD68D16-85CA-4977-A876-8016DD594CA7}" srcOrd="3" destOrd="0" parTransId="{6BC8DBD5-3FF0-48EC-A9E2-F05DA253AC49}" sibTransId="{938AD49C-1886-417C-A60E-74F41D08AB0F}"/>
    <dgm:cxn modelId="{DC27DAE6-202B-4F90-8FF4-2701C3772295}" srcId="{B347E1BD-D1FF-4DE9-89E9-0A44742098FB}" destId="{6C77EE1A-C536-4C5C-8B6B-585575BC89D8}" srcOrd="0" destOrd="0" parTransId="{137913D8-BB24-4A05-BCE6-22204FFA8A24}" sibTransId="{D34B192E-7EE7-464D-9E00-52945E264F88}"/>
    <dgm:cxn modelId="{D56BAEF9-DD73-40C7-A5CD-1FD5106BBA7B}" type="presOf" srcId="{6C77EE1A-C536-4C5C-8B6B-585575BC89D8}" destId="{D858FF46-6FDD-4581-88F0-E66F07D5A90D}" srcOrd="0" destOrd="0" presId="urn:microsoft.com/office/officeart/2008/layout/LinedList"/>
    <dgm:cxn modelId="{76F08C58-33DE-48AE-95C9-E52028A6A0D4}" type="presParOf" srcId="{84B08C92-CE16-4FA8-93AD-3E8D38EC414A}" destId="{905A55E9-2FBF-4C7E-B90F-D041C3709D78}" srcOrd="0" destOrd="0" presId="urn:microsoft.com/office/officeart/2008/layout/LinedList"/>
    <dgm:cxn modelId="{3350003E-95D3-4F7A-8A4B-4FB5DCC64BFA}" type="presParOf" srcId="{84B08C92-CE16-4FA8-93AD-3E8D38EC414A}" destId="{09487C18-17C7-41BB-808D-FBA71EA47EF3}" srcOrd="1" destOrd="0" presId="urn:microsoft.com/office/officeart/2008/layout/LinedList"/>
    <dgm:cxn modelId="{AB80C612-1935-41DC-9413-8B3B64BCB279}" type="presParOf" srcId="{09487C18-17C7-41BB-808D-FBA71EA47EF3}" destId="{D858FF46-6FDD-4581-88F0-E66F07D5A90D}" srcOrd="0" destOrd="0" presId="urn:microsoft.com/office/officeart/2008/layout/LinedList"/>
    <dgm:cxn modelId="{01C407E1-50E8-49F8-95C7-A607D6F5E841}" type="presParOf" srcId="{09487C18-17C7-41BB-808D-FBA71EA47EF3}" destId="{5ECEDF02-1607-4D36-92D1-8A10C2C18D7F}" srcOrd="1" destOrd="0" presId="urn:microsoft.com/office/officeart/2008/layout/LinedList"/>
    <dgm:cxn modelId="{2C404A47-31DB-424D-901C-9D13B3C831C6}" type="presParOf" srcId="{84B08C92-CE16-4FA8-93AD-3E8D38EC414A}" destId="{CCE5AD24-AF69-4360-AF39-8BB66540D51F}" srcOrd="2" destOrd="0" presId="urn:microsoft.com/office/officeart/2008/layout/LinedList"/>
    <dgm:cxn modelId="{DFC0857B-ACE6-4D98-95DF-78FACEF3B7A1}" type="presParOf" srcId="{84B08C92-CE16-4FA8-93AD-3E8D38EC414A}" destId="{CC5E2350-A28A-46E0-BB4D-743F76193AD9}" srcOrd="3" destOrd="0" presId="urn:microsoft.com/office/officeart/2008/layout/LinedList"/>
    <dgm:cxn modelId="{2B6841AE-E5FA-4E0C-AC27-471640C8AEC3}" type="presParOf" srcId="{CC5E2350-A28A-46E0-BB4D-743F76193AD9}" destId="{0596A508-7689-4494-BCF9-10E7AB0F134A}" srcOrd="0" destOrd="0" presId="urn:microsoft.com/office/officeart/2008/layout/LinedList"/>
    <dgm:cxn modelId="{C99FC123-B242-4BBD-9232-6FC905C1A439}" type="presParOf" srcId="{CC5E2350-A28A-46E0-BB4D-743F76193AD9}" destId="{76954AF5-2416-4D1A-987D-277E1380BC03}" srcOrd="1" destOrd="0" presId="urn:microsoft.com/office/officeart/2008/layout/LinedList"/>
    <dgm:cxn modelId="{8A646582-179A-49FB-B02E-3B6CCCEF84D6}" type="presParOf" srcId="{84B08C92-CE16-4FA8-93AD-3E8D38EC414A}" destId="{3D04C017-B5A8-4880-8869-312F52BF0F7F}" srcOrd="4" destOrd="0" presId="urn:microsoft.com/office/officeart/2008/layout/LinedList"/>
    <dgm:cxn modelId="{F0D468FB-337B-4FCC-9C84-24F721B966C1}" type="presParOf" srcId="{84B08C92-CE16-4FA8-93AD-3E8D38EC414A}" destId="{786BE89F-7A68-4775-BBC1-D32C0AF2FB4A}" srcOrd="5" destOrd="0" presId="urn:microsoft.com/office/officeart/2008/layout/LinedList"/>
    <dgm:cxn modelId="{C3FE04DB-D5A9-41D7-AB41-1AE5353F6608}" type="presParOf" srcId="{786BE89F-7A68-4775-BBC1-D32C0AF2FB4A}" destId="{A986E7E3-EEC6-4488-8FF0-8E84FCC210B0}" srcOrd="0" destOrd="0" presId="urn:microsoft.com/office/officeart/2008/layout/LinedList"/>
    <dgm:cxn modelId="{38483EFD-7070-42A0-A4C4-D98349AE007D}" type="presParOf" srcId="{786BE89F-7A68-4775-BBC1-D32C0AF2FB4A}" destId="{7CFE31AD-2458-4965-B64C-01DA5F5FB923}" srcOrd="1" destOrd="0" presId="urn:microsoft.com/office/officeart/2008/layout/LinedList"/>
    <dgm:cxn modelId="{A79AF23C-3A3D-469F-8004-1C23EE1317CD}" type="presParOf" srcId="{84B08C92-CE16-4FA8-93AD-3E8D38EC414A}" destId="{3FAE1EA8-733A-4828-A16C-7081E820F2CB}" srcOrd="6" destOrd="0" presId="urn:microsoft.com/office/officeart/2008/layout/LinedList"/>
    <dgm:cxn modelId="{2BE53156-5B57-47D4-AA7C-D481E6AEA8F6}" type="presParOf" srcId="{84B08C92-CE16-4FA8-93AD-3E8D38EC414A}" destId="{16D66657-0D80-44E1-9EA9-2AB948C006CF}" srcOrd="7" destOrd="0" presId="urn:microsoft.com/office/officeart/2008/layout/LinedList"/>
    <dgm:cxn modelId="{B81407A5-433A-4261-B707-2D63F0783E3A}" type="presParOf" srcId="{16D66657-0D80-44E1-9EA9-2AB948C006CF}" destId="{C2387754-E356-4199-A6B2-A890CEE03AFB}" srcOrd="0" destOrd="0" presId="urn:microsoft.com/office/officeart/2008/layout/LinedList"/>
    <dgm:cxn modelId="{F4F97B28-E3C1-4EC7-8FB0-70FABDBEC8EB}" type="presParOf" srcId="{16D66657-0D80-44E1-9EA9-2AB948C006CF}" destId="{27C96CB0-F072-4E66-8B8E-40B4EDD7D6B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C7BEB1A-86FB-4FD7-A348-8F432311F90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FF0A8E-B32B-4CA9-AF05-422AFB53F4AF}">
      <dgm:prSet/>
      <dgm:spPr/>
      <dgm:t>
        <a:bodyPr/>
        <a:lstStyle/>
        <a:p>
          <a:r>
            <a:rPr lang="en-GB"/>
            <a:t>Myth?</a:t>
          </a:r>
          <a:endParaRPr lang="en-US"/>
        </a:p>
      </dgm:t>
    </dgm:pt>
    <dgm:pt modelId="{45E9BD5A-FB98-4B19-AC9E-8B3C8C11A9F3}" type="parTrans" cxnId="{E8E3A3AE-13E5-4CD8-A3A1-2897248E0A71}">
      <dgm:prSet/>
      <dgm:spPr/>
      <dgm:t>
        <a:bodyPr/>
        <a:lstStyle/>
        <a:p>
          <a:endParaRPr lang="en-US"/>
        </a:p>
      </dgm:t>
    </dgm:pt>
    <dgm:pt modelId="{0B95D9D5-507B-470A-8F0D-EBB701E59D1B}" type="sibTrans" cxnId="{E8E3A3AE-13E5-4CD8-A3A1-2897248E0A71}">
      <dgm:prSet/>
      <dgm:spPr/>
      <dgm:t>
        <a:bodyPr/>
        <a:lstStyle/>
        <a:p>
          <a:endParaRPr lang="en-US"/>
        </a:p>
      </dgm:t>
    </dgm:pt>
    <dgm:pt modelId="{3F231CCB-9602-40FA-B466-5CF310583305}">
      <dgm:prSet/>
      <dgm:spPr/>
      <dgm:t>
        <a:bodyPr/>
        <a:lstStyle/>
        <a:p>
          <a:r>
            <a:rPr lang="en-GB"/>
            <a:t>Geography?</a:t>
          </a:r>
          <a:endParaRPr lang="en-US"/>
        </a:p>
      </dgm:t>
    </dgm:pt>
    <dgm:pt modelId="{21A4715A-F3E5-4231-BF36-0DDA86121526}" type="parTrans" cxnId="{58881F4F-342D-4FFF-9167-5C210798C90C}">
      <dgm:prSet/>
      <dgm:spPr/>
      <dgm:t>
        <a:bodyPr/>
        <a:lstStyle/>
        <a:p>
          <a:endParaRPr lang="en-US"/>
        </a:p>
      </dgm:t>
    </dgm:pt>
    <dgm:pt modelId="{8BA2F249-E503-4BC9-9C50-646610C80AD7}" type="sibTrans" cxnId="{58881F4F-342D-4FFF-9167-5C210798C90C}">
      <dgm:prSet/>
      <dgm:spPr/>
      <dgm:t>
        <a:bodyPr/>
        <a:lstStyle/>
        <a:p>
          <a:endParaRPr lang="en-US"/>
        </a:p>
      </dgm:t>
    </dgm:pt>
    <dgm:pt modelId="{222ACFA9-0E93-47C4-8618-991F18C04F24}">
      <dgm:prSet/>
      <dgm:spPr/>
      <dgm:t>
        <a:bodyPr/>
        <a:lstStyle/>
        <a:p>
          <a:r>
            <a:rPr lang="en-GB"/>
            <a:t>Political thought?</a:t>
          </a:r>
          <a:endParaRPr lang="en-US"/>
        </a:p>
      </dgm:t>
    </dgm:pt>
    <dgm:pt modelId="{87288FC1-61BF-4579-8283-EFA6672F525F}" type="parTrans" cxnId="{D60F9A70-8FDD-4DE4-B282-A341D39792E3}">
      <dgm:prSet/>
      <dgm:spPr/>
      <dgm:t>
        <a:bodyPr/>
        <a:lstStyle/>
        <a:p>
          <a:endParaRPr lang="en-US"/>
        </a:p>
      </dgm:t>
    </dgm:pt>
    <dgm:pt modelId="{061A905D-5AB8-4171-82AA-20939283FA34}" type="sibTrans" cxnId="{D60F9A70-8FDD-4DE4-B282-A341D39792E3}">
      <dgm:prSet/>
      <dgm:spPr/>
      <dgm:t>
        <a:bodyPr/>
        <a:lstStyle/>
        <a:p>
          <a:endParaRPr lang="en-US"/>
        </a:p>
      </dgm:t>
    </dgm:pt>
    <dgm:pt modelId="{EC6C26F6-01C2-4BD8-AA23-B7A188136D73}">
      <dgm:prSet/>
      <dgm:spPr/>
      <dgm:t>
        <a:bodyPr/>
        <a:lstStyle/>
        <a:p>
          <a:r>
            <a:rPr lang="en-GB"/>
            <a:t>Moral reflection?</a:t>
          </a:r>
          <a:endParaRPr lang="en-US"/>
        </a:p>
      </dgm:t>
    </dgm:pt>
    <dgm:pt modelId="{C29D5D51-2805-4AF7-BD62-53FC7C2FFF2A}" type="parTrans" cxnId="{AFD35415-8FEC-4207-BFBE-767C6E39288F}">
      <dgm:prSet/>
      <dgm:spPr/>
      <dgm:t>
        <a:bodyPr/>
        <a:lstStyle/>
        <a:p>
          <a:endParaRPr lang="en-US"/>
        </a:p>
      </dgm:t>
    </dgm:pt>
    <dgm:pt modelId="{BE59912F-DA58-497C-A8A7-BBA171D05AA5}" type="sibTrans" cxnId="{AFD35415-8FEC-4207-BFBE-767C6E39288F}">
      <dgm:prSet/>
      <dgm:spPr/>
      <dgm:t>
        <a:bodyPr/>
        <a:lstStyle/>
        <a:p>
          <a:endParaRPr lang="en-US"/>
        </a:p>
      </dgm:t>
    </dgm:pt>
    <dgm:pt modelId="{6F7D6ED7-012B-4948-B39F-2CA09BEA24D7}">
      <dgm:prSet/>
      <dgm:spPr/>
      <dgm:t>
        <a:bodyPr/>
        <a:lstStyle/>
        <a:p>
          <a:r>
            <a:rPr lang="en-GB"/>
            <a:t>What work is the story doing?</a:t>
          </a:r>
          <a:endParaRPr lang="en-US"/>
        </a:p>
      </dgm:t>
    </dgm:pt>
    <dgm:pt modelId="{15DAD3A3-3492-40FF-96E0-5B73408E5DC8}" type="parTrans" cxnId="{8E823C28-C390-4B08-8DA6-9ADAB3286951}">
      <dgm:prSet/>
      <dgm:spPr/>
      <dgm:t>
        <a:bodyPr/>
        <a:lstStyle/>
        <a:p>
          <a:endParaRPr lang="en-US"/>
        </a:p>
      </dgm:t>
    </dgm:pt>
    <dgm:pt modelId="{1D259AFB-DF43-4C43-93DC-CD255145A2DA}" type="sibTrans" cxnId="{8E823C28-C390-4B08-8DA6-9ADAB3286951}">
      <dgm:prSet/>
      <dgm:spPr/>
      <dgm:t>
        <a:bodyPr/>
        <a:lstStyle/>
        <a:p>
          <a:endParaRPr lang="en-US"/>
        </a:p>
      </dgm:t>
    </dgm:pt>
    <dgm:pt modelId="{6BE019EF-5D29-46E4-89E5-A7FF8EA75C41}" type="pres">
      <dgm:prSet presAssocID="{EC7BEB1A-86FB-4FD7-A348-8F432311F908}" presName="vert0" presStyleCnt="0">
        <dgm:presLayoutVars>
          <dgm:dir/>
          <dgm:animOne val="branch"/>
          <dgm:animLvl val="lvl"/>
        </dgm:presLayoutVars>
      </dgm:prSet>
      <dgm:spPr/>
    </dgm:pt>
    <dgm:pt modelId="{56551834-67D8-4EBF-B7C6-AB7B296E83EF}" type="pres">
      <dgm:prSet presAssocID="{D1FF0A8E-B32B-4CA9-AF05-422AFB53F4AF}" presName="thickLine" presStyleLbl="alignNode1" presStyleIdx="0" presStyleCnt="5"/>
      <dgm:spPr/>
    </dgm:pt>
    <dgm:pt modelId="{81C774F1-A599-48C3-95A5-8E205305C318}" type="pres">
      <dgm:prSet presAssocID="{D1FF0A8E-B32B-4CA9-AF05-422AFB53F4AF}" presName="horz1" presStyleCnt="0"/>
      <dgm:spPr/>
    </dgm:pt>
    <dgm:pt modelId="{49A7D8D0-FBBF-4C2B-8A52-9CA957EF1031}" type="pres">
      <dgm:prSet presAssocID="{D1FF0A8E-B32B-4CA9-AF05-422AFB53F4AF}" presName="tx1" presStyleLbl="revTx" presStyleIdx="0" presStyleCnt="5"/>
      <dgm:spPr/>
    </dgm:pt>
    <dgm:pt modelId="{9111C91E-57EC-4335-9165-3608319A05BA}" type="pres">
      <dgm:prSet presAssocID="{D1FF0A8E-B32B-4CA9-AF05-422AFB53F4AF}" presName="vert1" presStyleCnt="0"/>
      <dgm:spPr/>
    </dgm:pt>
    <dgm:pt modelId="{0BA22FDB-F1D4-4FED-96C2-663F397EA77B}" type="pres">
      <dgm:prSet presAssocID="{3F231CCB-9602-40FA-B466-5CF310583305}" presName="thickLine" presStyleLbl="alignNode1" presStyleIdx="1" presStyleCnt="5"/>
      <dgm:spPr/>
    </dgm:pt>
    <dgm:pt modelId="{95324B54-BA8B-45AE-9FC6-BC624BB29B4A}" type="pres">
      <dgm:prSet presAssocID="{3F231CCB-9602-40FA-B466-5CF310583305}" presName="horz1" presStyleCnt="0"/>
      <dgm:spPr/>
    </dgm:pt>
    <dgm:pt modelId="{1F958F94-F3BF-480B-AF74-90F70AA6425F}" type="pres">
      <dgm:prSet presAssocID="{3F231CCB-9602-40FA-B466-5CF310583305}" presName="tx1" presStyleLbl="revTx" presStyleIdx="1" presStyleCnt="5"/>
      <dgm:spPr/>
    </dgm:pt>
    <dgm:pt modelId="{17B1CCF6-8792-4903-935A-936DA1881A0F}" type="pres">
      <dgm:prSet presAssocID="{3F231CCB-9602-40FA-B466-5CF310583305}" presName="vert1" presStyleCnt="0"/>
      <dgm:spPr/>
    </dgm:pt>
    <dgm:pt modelId="{82AA49B9-DB79-4E8C-849F-7A6FCE5ECA0F}" type="pres">
      <dgm:prSet presAssocID="{222ACFA9-0E93-47C4-8618-991F18C04F24}" presName="thickLine" presStyleLbl="alignNode1" presStyleIdx="2" presStyleCnt="5"/>
      <dgm:spPr/>
    </dgm:pt>
    <dgm:pt modelId="{B7AFCDB6-09F4-4EA7-A074-1A9E12A0D53E}" type="pres">
      <dgm:prSet presAssocID="{222ACFA9-0E93-47C4-8618-991F18C04F24}" presName="horz1" presStyleCnt="0"/>
      <dgm:spPr/>
    </dgm:pt>
    <dgm:pt modelId="{B96E185A-758D-4353-9F63-F954243D2E4E}" type="pres">
      <dgm:prSet presAssocID="{222ACFA9-0E93-47C4-8618-991F18C04F24}" presName="tx1" presStyleLbl="revTx" presStyleIdx="2" presStyleCnt="5"/>
      <dgm:spPr/>
    </dgm:pt>
    <dgm:pt modelId="{4F96FB20-C321-4900-BE40-79BC19FE98DA}" type="pres">
      <dgm:prSet presAssocID="{222ACFA9-0E93-47C4-8618-991F18C04F24}" presName="vert1" presStyleCnt="0"/>
      <dgm:spPr/>
    </dgm:pt>
    <dgm:pt modelId="{219CB8AE-FC6B-417C-88AA-5155F167638B}" type="pres">
      <dgm:prSet presAssocID="{EC6C26F6-01C2-4BD8-AA23-B7A188136D73}" presName="thickLine" presStyleLbl="alignNode1" presStyleIdx="3" presStyleCnt="5"/>
      <dgm:spPr/>
    </dgm:pt>
    <dgm:pt modelId="{9AEECB09-BDFA-4C5D-BD63-C49136BE2672}" type="pres">
      <dgm:prSet presAssocID="{EC6C26F6-01C2-4BD8-AA23-B7A188136D73}" presName="horz1" presStyleCnt="0"/>
      <dgm:spPr/>
    </dgm:pt>
    <dgm:pt modelId="{B9A0AA24-A147-4647-BA13-894A18FED420}" type="pres">
      <dgm:prSet presAssocID="{EC6C26F6-01C2-4BD8-AA23-B7A188136D73}" presName="tx1" presStyleLbl="revTx" presStyleIdx="3" presStyleCnt="5"/>
      <dgm:spPr/>
    </dgm:pt>
    <dgm:pt modelId="{C2767A53-42D2-4A2D-9F67-B8C89BCA3BBD}" type="pres">
      <dgm:prSet presAssocID="{EC6C26F6-01C2-4BD8-AA23-B7A188136D73}" presName="vert1" presStyleCnt="0"/>
      <dgm:spPr/>
    </dgm:pt>
    <dgm:pt modelId="{308662DF-1180-4878-BBC6-BB66757FD607}" type="pres">
      <dgm:prSet presAssocID="{6F7D6ED7-012B-4948-B39F-2CA09BEA24D7}" presName="thickLine" presStyleLbl="alignNode1" presStyleIdx="4" presStyleCnt="5"/>
      <dgm:spPr/>
    </dgm:pt>
    <dgm:pt modelId="{7B39D246-40F8-4B6C-9662-CA0ACD56129A}" type="pres">
      <dgm:prSet presAssocID="{6F7D6ED7-012B-4948-B39F-2CA09BEA24D7}" presName="horz1" presStyleCnt="0"/>
      <dgm:spPr/>
    </dgm:pt>
    <dgm:pt modelId="{9D7722B2-9AB3-4E02-A6D4-C893AE621849}" type="pres">
      <dgm:prSet presAssocID="{6F7D6ED7-012B-4948-B39F-2CA09BEA24D7}" presName="tx1" presStyleLbl="revTx" presStyleIdx="4" presStyleCnt="5"/>
      <dgm:spPr/>
    </dgm:pt>
    <dgm:pt modelId="{B6D2BDC2-FD73-4783-A5C5-1AFC9DF98BDE}" type="pres">
      <dgm:prSet presAssocID="{6F7D6ED7-012B-4948-B39F-2CA09BEA24D7}" presName="vert1" presStyleCnt="0"/>
      <dgm:spPr/>
    </dgm:pt>
  </dgm:ptLst>
  <dgm:cxnLst>
    <dgm:cxn modelId="{AFD35415-8FEC-4207-BFBE-767C6E39288F}" srcId="{EC7BEB1A-86FB-4FD7-A348-8F432311F908}" destId="{EC6C26F6-01C2-4BD8-AA23-B7A188136D73}" srcOrd="3" destOrd="0" parTransId="{C29D5D51-2805-4AF7-BD62-53FC7C2FFF2A}" sibTransId="{BE59912F-DA58-497C-A8A7-BBA171D05AA5}"/>
    <dgm:cxn modelId="{5CDE5519-5D75-47E3-82F2-0DE52BB22EB8}" type="presOf" srcId="{D1FF0A8E-B32B-4CA9-AF05-422AFB53F4AF}" destId="{49A7D8D0-FBBF-4C2B-8A52-9CA957EF1031}" srcOrd="0" destOrd="0" presId="urn:microsoft.com/office/officeart/2008/layout/LinedList"/>
    <dgm:cxn modelId="{8E823C28-C390-4B08-8DA6-9ADAB3286951}" srcId="{EC7BEB1A-86FB-4FD7-A348-8F432311F908}" destId="{6F7D6ED7-012B-4948-B39F-2CA09BEA24D7}" srcOrd="4" destOrd="0" parTransId="{15DAD3A3-3492-40FF-96E0-5B73408E5DC8}" sibTransId="{1D259AFB-DF43-4C43-93DC-CD255145A2DA}"/>
    <dgm:cxn modelId="{28A2103B-3DD3-4390-9AB7-E83E0A5A92E3}" type="presOf" srcId="{6F7D6ED7-012B-4948-B39F-2CA09BEA24D7}" destId="{9D7722B2-9AB3-4E02-A6D4-C893AE621849}" srcOrd="0" destOrd="0" presId="urn:microsoft.com/office/officeart/2008/layout/LinedList"/>
    <dgm:cxn modelId="{73168C69-4F2A-4B97-920B-5D8B0ECF57B8}" type="presOf" srcId="{EC7BEB1A-86FB-4FD7-A348-8F432311F908}" destId="{6BE019EF-5D29-46E4-89E5-A7FF8EA75C41}" srcOrd="0" destOrd="0" presId="urn:microsoft.com/office/officeart/2008/layout/LinedList"/>
    <dgm:cxn modelId="{58881F4F-342D-4FFF-9167-5C210798C90C}" srcId="{EC7BEB1A-86FB-4FD7-A348-8F432311F908}" destId="{3F231CCB-9602-40FA-B466-5CF310583305}" srcOrd="1" destOrd="0" parTransId="{21A4715A-F3E5-4231-BF36-0DDA86121526}" sibTransId="{8BA2F249-E503-4BC9-9C50-646610C80AD7}"/>
    <dgm:cxn modelId="{D60F9A70-8FDD-4DE4-B282-A341D39792E3}" srcId="{EC7BEB1A-86FB-4FD7-A348-8F432311F908}" destId="{222ACFA9-0E93-47C4-8618-991F18C04F24}" srcOrd="2" destOrd="0" parTransId="{87288FC1-61BF-4579-8283-EFA6672F525F}" sibTransId="{061A905D-5AB8-4171-82AA-20939283FA34}"/>
    <dgm:cxn modelId="{147913AB-B904-432A-820B-8623C6ABBD8D}" type="presOf" srcId="{3F231CCB-9602-40FA-B466-5CF310583305}" destId="{1F958F94-F3BF-480B-AF74-90F70AA6425F}" srcOrd="0" destOrd="0" presId="urn:microsoft.com/office/officeart/2008/layout/LinedList"/>
    <dgm:cxn modelId="{E8E3A3AE-13E5-4CD8-A3A1-2897248E0A71}" srcId="{EC7BEB1A-86FB-4FD7-A348-8F432311F908}" destId="{D1FF0A8E-B32B-4CA9-AF05-422AFB53F4AF}" srcOrd="0" destOrd="0" parTransId="{45E9BD5A-FB98-4B19-AC9E-8B3C8C11A9F3}" sibTransId="{0B95D9D5-507B-470A-8F0D-EBB701E59D1B}"/>
    <dgm:cxn modelId="{E5F849F2-E210-4764-BB93-357A7B3E885C}" type="presOf" srcId="{EC6C26F6-01C2-4BD8-AA23-B7A188136D73}" destId="{B9A0AA24-A147-4647-BA13-894A18FED420}" srcOrd="0" destOrd="0" presId="urn:microsoft.com/office/officeart/2008/layout/LinedList"/>
    <dgm:cxn modelId="{9A4DFDFB-CC8A-42B7-B76D-C4A4DE28E50A}" type="presOf" srcId="{222ACFA9-0E93-47C4-8618-991F18C04F24}" destId="{B96E185A-758D-4353-9F63-F954243D2E4E}" srcOrd="0" destOrd="0" presId="urn:microsoft.com/office/officeart/2008/layout/LinedList"/>
    <dgm:cxn modelId="{8428F48E-6BA5-4E74-BA75-15D52495FFC1}" type="presParOf" srcId="{6BE019EF-5D29-46E4-89E5-A7FF8EA75C41}" destId="{56551834-67D8-4EBF-B7C6-AB7B296E83EF}" srcOrd="0" destOrd="0" presId="urn:microsoft.com/office/officeart/2008/layout/LinedList"/>
    <dgm:cxn modelId="{1DC53C1D-99E8-4C81-8790-787314EF283F}" type="presParOf" srcId="{6BE019EF-5D29-46E4-89E5-A7FF8EA75C41}" destId="{81C774F1-A599-48C3-95A5-8E205305C318}" srcOrd="1" destOrd="0" presId="urn:microsoft.com/office/officeart/2008/layout/LinedList"/>
    <dgm:cxn modelId="{18849597-F778-46BB-9564-F7CE924FF8D3}" type="presParOf" srcId="{81C774F1-A599-48C3-95A5-8E205305C318}" destId="{49A7D8D0-FBBF-4C2B-8A52-9CA957EF1031}" srcOrd="0" destOrd="0" presId="urn:microsoft.com/office/officeart/2008/layout/LinedList"/>
    <dgm:cxn modelId="{77AE417E-BC6E-4757-B69E-DE3813499FC1}" type="presParOf" srcId="{81C774F1-A599-48C3-95A5-8E205305C318}" destId="{9111C91E-57EC-4335-9165-3608319A05BA}" srcOrd="1" destOrd="0" presId="urn:microsoft.com/office/officeart/2008/layout/LinedList"/>
    <dgm:cxn modelId="{FCB80D72-47BD-4BF7-900A-25CE9616C8B9}" type="presParOf" srcId="{6BE019EF-5D29-46E4-89E5-A7FF8EA75C41}" destId="{0BA22FDB-F1D4-4FED-96C2-663F397EA77B}" srcOrd="2" destOrd="0" presId="urn:microsoft.com/office/officeart/2008/layout/LinedList"/>
    <dgm:cxn modelId="{2C136309-DDF4-49B1-BE11-55B95AEDD0C8}" type="presParOf" srcId="{6BE019EF-5D29-46E4-89E5-A7FF8EA75C41}" destId="{95324B54-BA8B-45AE-9FC6-BC624BB29B4A}" srcOrd="3" destOrd="0" presId="urn:microsoft.com/office/officeart/2008/layout/LinedList"/>
    <dgm:cxn modelId="{64150A84-E340-4A3E-B10F-E11369E51FAB}" type="presParOf" srcId="{95324B54-BA8B-45AE-9FC6-BC624BB29B4A}" destId="{1F958F94-F3BF-480B-AF74-90F70AA6425F}" srcOrd="0" destOrd="0" presId="urn:microsoft.com/office/officeart/2008/layout/LinedList"/>
    <dgm:cxn modelId="{D6BBDFEF-F1A1-443D-9993-A70EE6C8C2EB}" type="presParOf" srcId="{95324B54-BA8B-45AE-9FC6-BC624BB29B4A}" destId="{17B1CCF6-8792-4903-935A-936DA1881A0F}" srcOrd="1" destOrd="0" presId="urn:microsoft.com/office/officeart/2008/layout/LinedList"/>
    <dgm:cxn modelId="{B11A355A-EC25-472C-AA7D-37F71D835B6B}" type="presParOf" srcId="{6BE019EF-5D29-46E4-89E5-A7FF8EA75C41}" destId="{82AA49B9-DB79-4E8C-849F-7A6FCE5ECA0F}" srcOrd="4" destOrd="0" presId="urn:microsoft.com/office/officeart/2008/layout/LinedList"/>
    <dgm:cxn modelId="{D3D1AFEC-96D5-4AAA-971C-2D8300247631}" type="presParOf" srcId="{6BE019EF-5D29-46E4-89E5-A7FF8EA75C41}" destId="{B7AFCDB6-09F4-4EA7-A074-1A9E12A0D53E}" srcOrd="5" destOrd="0" presId="urn:microsoft.com/office/officeart/2008/layout/LinedList"/>
    <dgm:cxn modelId="{F5C2AA5B-156A-44D8-9FA7-E84BC2793931}" type="presParOf" srcId="{B7AFCDB6-09F4-4EA7-A074-1A9E12A0D53E}" destId="{B96E185A-758D-4353-9F63-F954243D2E4E}" srcOrd="0" destOrd="0" presId="urn:microsoft.com/office/officeart/2008/layout/LinedList"/>
    <dgm:cxn modelId="{9A7981D9-441E-4245-A1A4-0A26563701C3}" type="presParOf" srcId="{B7AFCDB6-09F4-4EA7-A074-1A9E12A0D53E}" destId="{4F96FB20-C321-4900-BE40-79BC19FE98DA}" srcOrd="1" destOrd="0" presId="urn:microsoft.com/office/officeart/2008/layout/LinedList"/>
    <dgm:cxn modelId="{073318C9-6FD6-4229-8C28-CCB0B3921511}" type="presParOf" srcId="{6BE019EF-5D29-46E4-89E5-A7FF8EA75C41}" destId="{219CB8AE-FC6B-417C-88AA-5155F167638B}" srcOrd="6" destOrd="0" presId="urn:microsoft.com/office/officeart/2008/layout/LinedList"/>
    <dgm:cxn modelId="{158DD38C-8162-47E2-B017-773A1A3AF390}" type="presParOf" srcId="{6BE019EF-5D29-46E4-89E5-A7FF8EA75C41}" destId="{9AEECB09-BDFA-4C5D-BD63-C49136BE2672}" srcOrd="7" destOrd="0" presId="urn:microsoft.com/office/officeart/2008/layout/LinedList"/>
    <dgm:cxn modelId="{BD22D923-548F-4208-9766-9ED07E03161D}" type="presParOf" srcId="{9AEECB09-BDFA-4C5D-BD63-C49136BE2672}" destId="{B9A0AA24-A147-4647-BA13-894A18FED420}" srcOrd="0" destOrd="0" presId="urn:microsoft.com/office/officeart/2008/layout/LinedList"/>
    <dgm:cxn modelId="{12DF6974-D564-4766-9C61-FAAC657CDAF4}" type="presParOf" srcId="{9AEECB09-BDFA-4C5D-BD63-C49136BE2672}" destId="{C2767A53-42D2-4A2D-9F67-B8C89BCA3BBD}" srcOrd="1" destOrd="0" presId="urn:microsoft.com/office/officeart/2008/layout/LinedList"/>
    <dgm:cxn modelId="{A44DE765-93A8-4C28-A76E-2E3138FAE5E8}" type="presParOf" srcId="{6BE019EF-5D29-46E4-89E5-A7FF8EA75C41}" destId="{308662DF-1180-4878-BBC6-BB66757FD607}" srcOrd="8" destOrd="0" presId="urn:microsoft.com/office/officeart/2008/layout/LinedList"/>
    <dgm:cxn modelId="{7D7D1089-F200-4D11-AFA3-7D3783385318}" type="presParOf" srcId="{6BE019EF-5D29-46E4-89E5-A7FF8EA75C41}" destId="{7B39D246-40F8-4B6C-9662-CA0ACD56129A}" srcOrd="9" destOrd="0" presId="urn:microsoft.com/office/officeart/2008/layout/LinedList"/>
    <dgm:cxn modelId="{CB1B4CF6-34BC-460B-AA4E-F111B08C4230}" type="presParOf" srcId="{7B39D246-40F8-4B6C-9662-CA0ACD56129A}" destId="{9D7722B2-9AB3-4E02-A6D4-C893AE621849}" srcOrd="0" destOrd="0" presId="urn:microsoft.com/office/officeart/2008/layout/LinedList"/>
    <dgm:cxn modelId="{3F16B150-1DA1-4932-8A4D-F620E5BC50DD}" type="presParOf" srcId="{7B39D246-40F8-4B6C-9662-CA0ACD56129A}" destId="{B6D2BDC2-FD73-4783-A5C5-1AFC9DF98B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946F217-307A-4EB2-A804-E191DA86906E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BEE8DEB-579E-4ABD-87CF-DA2FF0287C3A}">
      <dgm:prSet phldrT="[Text]"/>
      <dgm:spPr/>
      <dgm:t>
        <a:bodyPr/>
        <a:lstStyle/>
        <a:p>
          <a:pPr>
            <a:buNone/>
          </a:pPr>
          <a:r>
            <a:rPr lang="en-GB" dirty="0"/>
            <a:t>Performance</a:t>
          </a:r>
        </a:p>
      </dgm:t>
    </dgm:pt>
    <dgm:pt modelId="{F0AB0E4A-9560-4989-A303-7F9B8241E0C6}" type="parTrans" cxnId="{5C42961F-EBA1-4D5B-AA49-F9ECDD975149}">
      <dgm:prSet/>
      <dgm:spPr/>
      <dgm:t>
        <a:bodyPr/>
        <a:lstStyle/>
        <a:p>
          <a:endParaRPr lang="en-GB"/>
        </a:p>
      </dgm:t>
    </dgm:pt>
    <dgm:pt modelId="{0D2D6EA0-D0D7-4499-94E1-687D95616C99}" type="sibTrans" cxnId="{5C42961F-EBA1-4D5B-AA49-F9ECDD975149}">
      <dgm:prSet/>
      <dgm:spPr/>
      <dgm:t>
        <a:bodyPr/>
        <a:lstStyle/>
        <a:p>
          <a:endParaRPr lang="en-GB"/>
        </a:p>
      </dgm:t>
    </dgm:pt>
    <dgm:pt modelId="{BB61F958-D6CA-4FC4-8F3D-D09A95ADFA92}">
      <dgm:prSet phldrT="[Text]"/>
      <dgm:spPr/>
      <dgm:t>
        <a:bodyPr/>
        <a:lstStyle/>
        <a:p>
          <a:pPr>
            <a:buNone/>
          </a:pPr>
          <a:r>
            <a:rPr lang="en-GB" dirty="0"/>
            <a:t>Recording</a:t>
          </a:r>
        </a:p>
      </dgm:t>
    </dgm:pt>
    <dgm:pt modelId="{CAF45D63-8A6B-4BBF-A89E-3F9D7BD4391E}" type="parTrans" cxnId="{C2DF08BD-1338-4E90-A10D-0745C693D117}">
      <dgm:prSet/>
      <dgm:spPr/>
      <dgm:t>
        <a:bodyPr/>
        <a:lstStyle/>
        <a:p>
          <a:endParaRPr lang="en-GB"/>
        </a:p>
      </dgm:t>
    </dgm:pt>
    <dgm:pt modelId="{C5B15C48-99A1-4FE8-8104-94D19EA7D504}" type="sibTrans" cxnId="{C2DF08BD-1338-4E90-A10D-0745C693D117}">
      <dgm:prSet/>
      <dgm:spPr/>
      <dgm:t>
        <a:bodyPr/>
        <a:lstStyle/>
        <a:p>
          <a:endParaRPr lang="en-GB"/>
        </a:p>
      </dgm:t>
    </dgm:pt>
    <dgm:pt modelId="{6E101056-441C-47E3-9E64-B64AA0265BF1}">
      <dgm:prSet phldrT="[Text]"/>
      <dgm:spPr/>
      <dgm:t>
        <a:bodyPr/>
        <a:lstStyle/>
        <a:p>
          <a:pPr>
            <a:buNone/>
          </a:pPr>
          <a:r>
            <a:rPr lang="en-GB" dirty="0"/>
            <a:t>Editing</a:t>
          </a:r>
        </a:p>
      </dgm:t>
    </dgm:pt>
    <dgm:pt modelId="{26373DA5-3DD5-411B-8B68-E52DCE1DD12C}" type="parTrans" cxnId="{C6A3A9E9-A191-466D-B9B1-A77DE40BFE9E}">
      <dgm:prSet/>
      <dgm:spPr/>
      <dgm:t>
        <a:bodyPr/>
        <a:lstStyle/>
        <a:p>
          <a:endParaRPr lang="en-GB"/>
        </a:p>
      </dgm:t>
    </dgm:pt>
    <dgm:pt modelId="{E5765B5B-48A7-4059-9ED5-18B6C65738B3}" type="sibTrans" cxnId="{C6A3A9E9-A191-466D-B9B1-A77DE40BFE9E}">
      <dgm:prSet/>
      <dgm:spPr/>
      <dgm:t>
        <a:bodyPr/>
        <a:lstStyle/>
        <a:p>
          <a:endParaRPr lang="en-GB"/>
        </a:p>
      </dgm:t>
    </dgm:pt>
    <dgm:pt modelId="{4EBE6450-06AA-4F45-BD9B-0428A34BB0E7}">
      <dgm:prSet/>
      <dgm:spPr/>
      <dgm:t>
        <a:bodyPr/>
        <a:lstStyle/>
        <a:p>
          <a:pPr>
            <a:buNone/>
          </a:pPr>
          <a:r>
            <a:rPr lang="en-GB" dirty="0"/>
            <a:t>Classroom</a:t>
          </a:r>
        </a:p>
      </dgm:t>
    </dgm:pt>
    <dgm:pt modelId="{D95932A1-3946-4A5B-BE8B-2D111CDB9BD5}" type="parTrans" cxnId="{38BF02FE-7641-4C96-8535-D4B68F9D80A1}">
      <dgm:prSet/>
      <dgm:spPr/>
      <dgm:t>
        <a:bodyPr/>
        <a:lstStyle/>
        <a:p>
          <a:endParaRPr lang="en-GB"/>
        </a:p>
      </dgm:t>
    </dgm:pt>
    <dgm:pt modelId="{AE1F7AB8-C2BB-43BE-8892-B75B7824DEFF}" type="sibTrans" cxnId="{38BF02FE-7641-4C96-8535-D4B68F9D80A1}">
      <dgm:prSet/>
      <dgm:spPr/>
      <dgm:t>
        <a:bodyPr/>
        <a:lstStyle/>
        <a:p>
          <a:endParaRPr lang="en-GB"/>
        </a:p>
      </dgm:t>
    </dgm:pt>
    <dgm:pt modelId="{65886933-C287-408A-963A-1793C11F1877}">
      <dgm:prSet/>
      <dgm:spPr/>
      <dgm:t>
        <a:bodyPr/>
        <a:lstStyle/>
        <a:p>
          <a:pPr>
            <a:buNone/>
          </a:pPr>
          <a:r>
            <a:rPr lang="en-GB" dirty="0"/>
            <a:t>Print</a:t>
          </a:r>
        </a:p>
      </dgm:t>
    </dgm:pt>
    <dgm:pt modelId="{C9641AA4-9D84-4F8B-97F2-F05EC6CEA744}" type="parTrans" cxnId="{E3F5DB89-B94F-488F-8C37-1D0A3DF1505B}">
      <dgm:prSet/>
      <dgm:spPr/>
      <dgm:t>
        <a:bodyPr/>
        <a:lstStyle/>
        <a:p>
          <a:endParaRPr lang="en-GB"/>
        </a:p>
      </dgm:t>
    </dgm:pt>
    <dgm:pt modelId="{B4A7B132-FB8A-4E42-85D1-114C2CC00E1F}" type="sibTrans" cxnId="{E3F5DB89-B94F-488F-8C37-1D0A3DF1505B}">
      <dgm:prSet/>
      <dgm:spPr/>
      <dgm:t>
        <a:bodyPr/>
        <a:lstStyle/>
        <a:p>
          <a:endParaRPr lang="en-GB"/>
        </a:p>
      </dgm:t>
    </dgm:pt>
    <dgm:pt modelId="{4999653F-4882-4A60-BDE2-EF74371D36AC}" type="pres">
      <dgm:prSet presAssocID="{2946F217-307A-4EB2-A804-E191DA86906E}" presName="Name0" presStyleCnt="0">
        <dgm:presLayoutVars>
          <dgm:dir/>
          <dgm:animLvl val="lvl"/>
          <dgm:resizeHandles val="exact"/>
        </dgm:presLayoutVars>
      </dgm:prSet>
      <dgm:spPr/>
    </dgm:pt>
    <dgm:pt modelId="{965372A1-3ECD-4642-A378-E31530EFF386}" type="pres">
      <dgm:prSet presAssocID="{8BEE8DEB-579E-4ABD-87CF-DA2FF0287C3A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468D8687-4D17-4F1C-BC16-C3BC1FCAD75B}" type="pres">
      <dgm:prSet presAssocID="{0D2D6EA0-D0D7-4499-94E1-687D95616C99}" presName="parTxOnlySpace" presStyleCnt="0"/>
      <dgm:spPr/>
    </dgm:pt>
    <dgm:pt modelId="{ADC249A6-EA8E-4E15-B49F-B2EB601A5EE8}" type="pres">
      <dgm:prSet presAssocID="{BB61F958-D6CA-4FC4-8F3D-D09A95ADFA92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B8715DB5-7978-4C98-A767-B6033372A16A}" type="pres">
      <dgm:prSet presAssocID="{C5B15C48-99A1-4FE8-8104-94D19EA7D504}" presName="parTxOnlySpace" presStyleCnt="0"/>
      <dgm:spPr/>
    </dgm:pt>
    <dgm:pt modelId="{48D51F3B-6CE9-4EEB-A450-CB2379C78E61}" type="pres">
      <dgm:prSet presAssocID="{6E101056-441C-47E3-9E64-B64AA0265BF1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4A965B58-5E3E-40AA-A66F-038243E0503A}" type="pres">
      <dgm:prSet presAssocID="{E5765B5B-48A7-4059-9ED5-18B6C65738B3}" presName="parTxOnlySpace" presStyleCnt="0"/>
      <dgm:spPr/>
    </dgm:pt>
    <dgm:pt modelId="{C521A6E1-210A-4417-B5A9-216FD5264512}" type="pres">
      <dgm:prSet presAssocID="{65886933-C287-408A-963A-1793C11F1877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FBB9B659-474C-4587-95C3-064ED78DEBD9}" type="pres">
      <dgm:prSet presAssocID="{B4A7B132-FB8A-4E42-85D1-114C2CC00E1F}" presName="parTxOnlySpace" presStyleCnt="0"/>
      <dgm:spPr/>
    </dgm:pt>
    <dgm:pt modelId="{10C5D787-71A7-40CA-9D79-3762FCCD7E5D}" type="pres">
      <dgm:prSet presAssocID="{4EBE6450-06AA-4F45-BD9B-0428A34BB0E7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5C42961F-EBA1-4D5B-AA49-F9ECDD975149}" srcId="{2946F217-307A-4EB2-A804-E191DA86906E}" destId="{8BEE8DEB-579E-4ABD-87CF-DA2FF0287C3A}" srcOrd="0" destOrd="0" parTransId="{F0AB0E4A-9560-4989-A303-7F9B8241E0C6}" sibTransId="{0D2D6EA0-D0D7-4499-94E1-687D95616C99}"/>
    <dgm:cxn modelId="{C71C9578-BF11-411A-847A-411D7EB469CF}" type="presOf" srcId="{6E101056-441C-47E3-9E64-B64AA0265BF1}" destId="{48D51F3B-6CE9-4EEB-A450-CB2379C78E61}" srcOrd="0" destOrd="0" presId="urn:microsoft.com/office/officeart/2005/8/layout/chevron1"/>
    <dgm:cxn modelId="{C9AEDC86-12EC-4036-BB3C-81BB1607ACF7}" type="presOf" srcId="{BB61F958-D6CA-4FC4-8F3D-D09A95ADFA92}" destId="{ADC249A6-EA8E-4E15-B49F-B2EB601A5EE8}" srcOrd="0" destOrd="0" presId="urn:microsoft.com/office/officeart/2005/8/layout/chevron1"/>
    <dgm:cxn modelId="{E3F5DB89-B94F-488F-8C37-1D0A3DF1505B}" srcId="{2946F217-307A-4EB2-A804-E191DA86906E}" destId="{65886933-C287-408A-963A-1793C11F1877}" srcOrd="3" destOrd="0" parTransId="{C9641AA4-9D84-4F8B-97F2-F05EC6CEA744}" sibTransId="{B4A7B132-FB8A-4E42-85D1-114C2CC00E1F}"/>
    <dgm:cxn modelId="{BE51929A-DA11-4E11-9076-1192524B267F}" type="presOf" srcId="{4EBE6450-06AA-4F45-BD9B-0428A34BB0E7}" destId="{10C5D787-71A7-40CA-9D79-3762FCCD7E5D}" srcOrd="0" destOrd="0" presId="urn:microsoft.com/office/officeart/2005/8/layout/chevron1"/>
    <dgm:cxn modelId="{E1D042A8-09A4-435A-862A-C38327DB1D6C}" type="presOf" srcId="{65886933-C287-408A-963A-1793C11F1877}" destId="{C521A6E1-210A-4417-B5A9-216FD5264512}" srcOrd="0" destOrd="0" presId="urn:microsoft.com/office/officeart/2005/8/layout/chevron1"/>
    <dgm:cxn modelId="{C2DF08BD-1338-4E90-A10D-0745C693D117}" srcId="{2946F217-307A-4EB2-A804-E191DA86906E}" destId="{BB61F958-D6CA-4FC4-8F3D-D09A95ADFA92}" srcOrd="1" destOrd="0" parTransId="{CAF45D63-8A6B-4BBF-A89E-3F9D7BD4391E}" sibTransId="{C5B15C48-99A1-4FE8-8104-94D19EA7D504}"/>
    <dgm:cxn modelId="{028551DD-C52F-45D2-ACDB-C60748F5EDD9}" type="presOf" srcId="{2946F217-307A-4EB2-A804-E191DA86906E}" destId="{4999653F-4882-4A60-BDE2-EF74371D36AC}" srcOrd="0" destOrd="0" presId="urn:microsoft.com/office/officeart/2005/8/layout/chevron1"/>
    <dgm:cxn modelId="{4B70F1E4-9F70-4CEA-941C-DEF56D1B2D33}" type="presOf" srcId="{8BEE8DEB-579E-4ABD-87CF-DA2FF0287C3A}" destId="{965372A1-3ECD-4642-A378-E31530EFF386}" srcOrd="0" destOrd="0" presId="urn:microsoft.com/office/officeart/2005/8/layout/chevron1"/>
    <dgm:cxn modelId="{C6A3A9E9-A191-466D-B9B1-A77DE40BFE9E}" srcId="{2946F217-307A-4EB2-A804-E191DA86906E}" destId="{6E101056-441C-47E3-9E64-B64AA0265BF1}" srcOrd="2" destOrd="0" parTransId="{26373DA5-3DD5-411B-8B68-E52DCE1DD12C}" sibTransId="{E5765B5B-48A7-4059-9ED5-18B6C65738B3}"/>
    <dgm:cxn modelId="{38BF02FE-7641-4C96-8535-D4B68F9D80A1}" srcId="{2946F217-307A-4EB2-A804-E191DA86906E}" destId="{4EBE6450-06AA-4F45-BD9B-0428A34BB0E7}" srcOrd="4" destOrd="0" parTransId="{D95932A1-3946-4A5B-BE8B-2D111CDB9BD5}" sibTransId="{AE1F7AB8-C2BB-43BE-8892-B75B7824DEFF}"/>
    <dgm:cxn modelId="{667E7718-2074-4FEC-BDF2-E3A4A562AFA2}" type="presParOf" srcId="{4999653F-4882-4A60-BDE2-EF74371D36AC}" destId="{965372A1-3ECD-4642-A378-E31530EFF386}" srcOrd="0" destOrd="0" presId="urn:microsoft.com/office/officeart/2005/8/layout/chevron1"/>
    <dgm:cxn modelId="{AC6F8B9C-71FF-4F65-A21F-DAB5A353F999}" type="presParOf" srcId="{4999653F-4882-4A60-BDE2-EF74371D36AC}" destId="{468D8687-4D17-4F1C-BC16-C3BC1FCAD75B}" srcOrd="1" destOrd="0" presId="urn:microsoft.com/office/officeart/2005/8/layout/chevron1"/>
    <dgm:cxn modelId="{721391B5-44BC-43E6-8F59-3A7E28DC9912}" type="presParOf" srcId="{4999653F-4882-4A60-BDE2-EF74371D36AC}" destId="{ADC249A6-EA8E-4E15-B49F-B2EB601A5EE8}" srcOrd="2" destOrd="0" presId="urn:microsoft.com/office/officeart/2005/8/layout/chevron1"/>
    <dgm:cxn modelId="{7D092760-8F82-463E-95C9-10C7DB61EA65}" type="presParOf" srcId="{4999653F-4882-4A60-BDE2-EF74371D36AC}" destId="{B8715DB5-7978-4C98-A767-B6033372A16A}" srcOrd="3" destOrd="0" presId="urn:microsoft.com/office/officeart/2005/8/layout/chevron1"/>
    <dgm:cxn modelId="{649FFE2B-1F57-4600-899B-66DC2412709B}" type="presParOf" srcId="{4999653F-4882-4A60-BDE2-EF74371D36AC}" destId="{48D51F3B-6CE9-4EEB-A450-CB2379C78E61}" srcOrd="4" destOrd="0" presId="urn:microsoft.com/office/officeart/2005/8/layout/chevron1"/>
    <dgm:cxn modelId="{2F2C382E-37BF-41DB-8DF3-F5D7C03B0D9D}" type="presParOf" srcId="{4999653F-4882-4A60-BDE2-EF74371D36AC}" destId="{4A965B58-5E3E-40AA-A66F-038243E0503A}" srcOrd="5" destOrd="0" presId="urn:microsoft.com/office/officeart/2005/8/layout/chevron1"/>
    <dgm:cxn modelId="{9F976820-8846-43CC-9B85-8218F10BEBF4}" type="presParOf" srcId="{4999653F-4882-4A60-BDE2-EF74371D36AC}" destId="{C521A6E1-210A-4417-B5A9-216FD5264512}" srcOrd="6" destOrd="0" presId="urn:microsoft.com/office/officeart/2005/8/layout/chevron1"/>
    <dgm:cxn modelId="{F5C2B784-8FE5-4F72-B9CF-5F38506A3626}" type="presParOf" srcId="{4999653F-4882-4A60-BDE2-EF74371D36AC}" destId="{FBB9B659-474C-4587-95C3-064ED78DEBD9}" srcOrd="7" destOrd="0" presId="urn:microsoft.com/office/officeart/2005/8/layout/chevron1"/>
    <dgm:cxn modelId="{5224C9A5-676F-4741-820E-D033DF72FF21}" type="presParOf" srcId="{4999653F-4882-4A60-BDE2-EF74371D36AC}" destId="{10C5D787-71A7-40CA-9D79-3762FCCD7E5D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3860AAA-3808-4410-ACAE-BA985E969AFC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8477C0-030C-4031-AC5C-2950D7210A06}">
      <dgm:prSet phldrT="[Text]" phldr="0"/>
      <dgm:spPr/>
      <dgm:t>
        <a:bodyPr/>
        <a:lstStyle/>
        <a:p>
          <a:r>
            <a:rPr lang="en-GB" dirty="0"/>
            <a:t>Orality</a:t>
          </a:r>
        </a:p>
      </dgm:t>
    </dgm:pt>
    <dgm:pt modelId="{94F838E4-CA12-4DC7-AE24-C9BF5C5042D0}" type="parTrans" cxnId="{1F644839-E089-4977-94D5-249825EFE475}">
      <dgm:prSet/>
      <dgm:spPr/>
      <dgm:t>
        <a:bodyPr/>
        <a:lstStyle/>
        <a:p>
          <a:endParaRPr lang="en-GB"/>
        </a:p>
      </dgm:t>
    </dgm:pt>
    <dgm:pt modelId="{D434C667-10D5-4A4D-85ED-BFE63C35257B}" type="sibTrans" cxnId="{1F644839-E089-4977-94D5-249825EFE475}">
      <dgm:prSet/>
      <dgm:spPr/>
      <dgm:t>
        <a:bodyPr/>
        <a:lstStyle/>
        <a:p>
          <a:endParaRPr lang="en-GB"/>
        </a:p>
      </dgm:t>
    </dgm:pt>
    <dgm:pt modelId="{1AF990EF-1AAB-42B1-A04A-1F2192E23C12}">
      <dgm:prSet phldrT="[Text]" phldr="0"/>
      <dgm:spPr/>
      <dgm:t>
        <a:bodyPr/>
        <a:lstStyle/>
        <a:p>
          <a:r>
            <a:rPr lang="en-GB" dirty="0"/>
            <a:t>Inscription</a:t>
          </a:r>
        </a:p>
      </dgm:t>
    </dgm:pt>
    <dgm:pt modelId="{B05DFBAA-6428-4AA6-8924-AE4FECE7E218}" type="parTrans" cxnId="{FA226C12-2649-4F64-9E98-884827B9D156}">
      <dgm:prSet/>
      <dgm:spPr/>
      <dgm:t>
        <a:bodyPr/>
        <a:lstStyle/>
        <a:p>
          <a:endParaRPr lang="en-GB"/>
        </a:p>
      </dgm:t>
    </dgm:pt>
    <dgm:pt modelId="{3948890D-C000-48BB-8F09-C46C57C5C7E3}" type="sibTrans" cxnId="{FA226C12-2649-4F64-9E98-884827B9D156}">
      <dgm:prSet/>
      <dgm:spPr/>
      <dgm:t>
        <a:bodyPr/>
        <a:lstStyle/>
        <a:p>
          <a:endParaRPr lang="en-GB"/>
        </a:p>
      </dgm:t>
    </dgm:pt>
    <dgm:pt modelId="{5AD14283-55CE-458E-8824-49C2D4878307}">
      <dgm:prSet phldrT="[Text]" phldr="0"/>
      <dgm:spPr/>
      <dgm:t>
        <a:bodyPr/>
        <a:lstStyle/>
        <a:p>
          <a:r>
            <a:rPr lang="en-GB" dirty="0"/>
            <a:t>Theory</a:t>
          </a:r>
        </a:p>
      </dgm:t>
    </dgm:pt>
    <dgm:pt modelId="{EE578EEA-159E-4E54-83B5-6523A8F7A1BA}" type="parTrans" cxnId="{20B86F23-BDC4-41A9-947E-6ED3FB58918A}">
      <dgm:prSet/>
      <dgm:spPr/>
      <dgm:t>
        <a:bodyPr/>
        <a:lstStyle/>
        <a:p>
          <a:endParaRPr lang="en-GB"/>
        </a:p>
      </dgm:t>
    </dgm:pt>
    <dgm:pt modelId="{B71EEEA1-A5CF-4348-B48E-5E96C5E57F06}" type="sibTrans" cxnId="{20B86F23-BDC4-41A9-947E-6ED3FB58918A}">
      <dgm:prSet/>
      <dgm:spPr/>
      <dgm:t>
        <a:bodyPr/>
        <a:lstStyle/>
        <a:p>
          <a:endParaRPr lang="en-GB"/>
        </a:p>
      </dgm:t>
    </dgm:pt>
    <dgm:pt modelId="{4CA11B3F-0D70-4FF5-BD0F-48F602629299}" type="pres">
      <dgm:prSet presAssocID="{43860AAA-3808-4410-ACAE-BA985E969AFC}" presName="Name0" presStyleCnt="0">
        <dgm:presLayoutVars>
          <dgm:dir/>
          <dgm:animLvl val="lvl"/>
          <dgm:resizeHandles val="exact"/>
        </dgm:presLayoutVars>
      </dgm:prSet>
      <dgm:spPr/>
    </dgm:pt>
    <dgm:pt modelId="{36D9EE9A-E57B-4AFF-B570-82205A39FB98}" type="pres">
      <dgm:prSet presAssocID="{7F8477C0-030C-4031-AC5C-2950D7210A06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214E120-EA57-4179-9B74-3E54CED4067F}" type="pres">
      <dgm:prSet presAssocID="{D434C667-10D5-4A4D-85ED-BFE63C35257B}" presName="parTxOnlySpace" presStyleCnt="0"/>
      <dgm:spPr/>
    </dgm:pt>
    <dgm:pt modelId="{D8D327AC-DB50-4FFE-9C19-7D8682814AFD}" type="pres">
      <dgm:prSet presAssocID="{1AF990EF-1AAB-42B1-A04A-1F2192E23C12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7F06EF63-DDB2-40F5-9BDE-EEE01CC06B0D}" type="pres">
      <dgm:prSet presAssocID="{3948890D-C000-48BB-8F09-C46C57C5C7E3}" presName="parTxOnlySpace" presStyleCnt="0"/>
      <dgm:spPr/>
    </dgm:pt>
    <dgm:pt modelId="{98A06AA5-EB90-4018-A578-4A9C241411CC}" type="pres">
      <dgm:prSet presAssocID="{5AD14283-55CE-458E-8824-49C2D4878307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FA226C12-2649-4F64-9E98-884827B9D156}" srcId="{43860AAA-3808-4410-ACAE-BA985E969AFC}" destId="{1AF990EF-1AAB-42B1-A04A-1F2192E23C12}" srcOrd="1" destOrd="0" parTransId="{B05DFBAA-6428-4AA6-8924-AE4FECE7E218}" sibTransId="{3948890D-C000-48BB-8F09-C46C57C5C7E3}"/>
    <dgm:cxn modelId="{4DEBD820-EC2C-4691-A9EB-D071783A0006}" type="presOf" srcId="{7F8477C0-030C-4031-AC5C-2950D7210A06}" destId="{36D9EE9A-E57B-4AFF-B570-82205A39FB98}" srcOrd="0" destOrd="0" presId="urn:microsoft.com/office/officeart/2005/8/layout/chevron1"/>
    <dgm:cxn modelId="{20B86F23-BDC4-41A9-947E-6ED3FB58918A}" srcId="{43860AAA-3808-4410-ACAE-BA985E969AFC}" destId="{5AD14283-55CE-458E-8824-49C2D4878307}" srcOrd="2" destOrd="0" parTransId="{EE578EEA-159E-4E54-83B5-6523A8F7A1BA}" sibTransId="{B71EEEA1-A5CF-4348-B48E-5E96C5E57F06}"/>
    <dgm:cxn modelId="{64FF1D26-EF20-4E73-88E8-EFBCAF3AB276}" type="presOf" srcId="{5AD14283-55CE-458E-8824-49C2D4878307}" destId="{98A06AA5-EB90-4018-A578-4A9C241411CC}" srcOrd="0" destOrd="0" presId="urn:microsoft.com/office/officeart/2005/8/layout/chevron1"/>
    <dgm:cxn modelId="{8E4D822A-47A6-465A-A10F-086B207228A7}" type="presOf" srcId="{43860AAA-3808-4410-ACAE-BA985E969AFC}" destId="{4CA11B3F-0D70-4FF5-BD0F-48F602629299}" srcOrd="0" destOrd="0" presId="urn:microsoft.com/office/officeart/2005/8/layout/chevron1"/>
    <dgm:cxn modelId="{1F644839-E089-4977-94D5-249825EFE475}" srcId="{43860AAA-3808-4410-ACAE-BA985E969AFC}" destId="{7F8477C0-030C-4031-AC5C-2950D7210A06}" srcOrd="0" destOrd="0" parTransId="{94F838E4-CA12-4DC7-AE24-C9BF5C5042D0}" sibTransId="{D434C667-10D5-4A4D-85ED-BFE63C35257B}"/>
    <dgm:cxn modelId="{F4765FC8-23AE-4627-BD36-F813261B1929}" type="presOf" srcId="{1AF990EF-1AAB-42B1-A04A-1F2192E23C12}" destId="{D8D327AC-DB50-4FFE-9C19-7D8682814AFD}" srcOrd="0" destOrd="0" presId="urn:microsoft.com/office/officeart/2005/8/layout/chevron1"/>
    <dgm:cxn modelId="{CA23AB5B-4BC5-40CE-98CC-A66E5786AA01}" type="presParOf" srcId="{4CA11B3F-0D70-4FF5-BD0F-48F602629299}" destId="{36D9EE9A-E57B-4AFF-B570-82205A39FB98}" srcOrd="0" destOrd="0" presId="urn:microsoft.com/office/officeart/2005/8/layout/chevron1"/>
    <dgm:cxn modelId="{986FE387-9ACD-4EC9-AF03-92E8FD8DA802}" type="presParOf" srcId="{4CA11B3F-0D70-4FF5-BD0F-48F602629299}" destId="{A214E120-EA57-4179-9B74-3E54CED4067F}" srcOrd="1" destOrd="0" presId="urn:microsoft.com/office/officeart/2005/8/layout/chevron1"/>
    <dgm:cxn modelId="{36762A14-D777-4CBA-BD27-4DD087078916}" type="presParOf" srcId="{4CA11B3F-0D70-4FF5-BD0F-48F602629299}" destId="{D8D327AC-DB50-4FFE-9C19-7D8682814AFD}" srcOrd="2" destOrd="0" presId="urn:microsoft.com/office/officeart/2005/8/layout/chevron1"/>
    <dgm:cxn modelId="{4177BEB9-18BC-4C74-86CF-1BA01F75C2A0}" type="presParOf" srcId="{4CA11B3F-0D70-4FF5-BD0F-48F602629299}" destId="{7F06EF63-DDB2-40F5-9BDE-EEE01CC06B0D}" srcOrd="3" destOrd="0" presId="urn:microsoft.com/office/officeart/2005/8/layout/chevron1"/>
    <dgm:cxn modelId="{BD0A94D4-705D-4215-848C-E8E7E01F46FC}" type="presParOf" srcId="{4CA11B3F-0D70-4FF5-BD0F-48F602629299}" destId="{98A06AA5-EB90-4018-A578-4A9C241411CC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9A076BB-E1E3-4523-81FD-17227BD422ED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096264B-20D1-4CD4-87FC-A103A9654EB8}">
      <dgm:prSet/>
      <dgm:spPr/>
      <dgm:t>
        <a:bodyPr/>
        <a:lstStyle/>
        <a:p>
          <a:r>
            <a:rPr lang="en-GB"/>
            <a:t>In scholarship, myth often means sacred or cosmological narrative</a:t>
          </a:r>
          <a:endParaRPr lang="en-US"/>
        </a:p>
      </dgm:t>
    </dgm:pt>
    <dgm:pt modelId="{E61712FB-2FDC-4211-A736-62E41420DDB6}" type="parTrans" cxnId="{1CCAC334-503B-45EE-B043-67F843B0D261}">
      <dgm:prSet/>
      <dgm:spPr/>
      <dgm:t>
        <a:bodyPr/>
        <a:lstStyle/>
        <a:p>
          <a:endParaRPr lang="en-US"/>
        </a:p>
      </dgm:t>
    </dgm:pt>
    <dgm:pt modelId="{1AF78F39-7979-4656-B010-4880D275378B}" type="sibTrans" cxnId="{1CCAC334-503B-45EE-B043-67F843B0D261}">
      <dgm:prSet/>
      <dgm:spPr/>
      <dgm:t>
        <a:bodyPr/>
        <a:lstStyle/>
        <a:p>
          <a:endParaRPr lang="en-US"/>
        </a:p>
      </dgm:t>
    </dgm:pt>
    <dgm:pt modelId="{F95A276B-B384-4C4C-8389-94BE1A539870}">
      <dgm:prSet/>
      <dgm:spPr/>
      <dgm:t>
        <a:bodyPr/>
        <a:lstStyle/>
        <a:p>
          <a:r>
            <a:rPr lang="en-GB"/>
            <a:t>This can be more respectful, but it still stabilises myth as genre </a:t>
          </a:r>
          <a:endParaRPr lang="en-US"/>
        </a:p>
      </dgm:t>
    </dgm:pt>
    <dgm:pt modelId="{717E404E-B07B-426B-B6F6-AB52C8A20575}" type="parTrans" cxnId="{34C28423-A5D4-4C3D-8E80-E26067031B00}">
      <dgm:prSet/>
      <dgm:spPr/>
      <dgm:t>
        <a:bodyPr/>
        <a:lstStyle/>
        <a:p>
          <a:endParaRPr lang="en-US"/>
        </a:p>
      </dgm:t>
    </dgm:pt>
    <dgm:pt modelId="{92A8A2DF-AE38-4EC5-9D68-A54B3F005200}" type="sibTrans" cxnId="{34C28423-A5D4-4C3D-8E80-E26067031B00}">
      <dgm:prSet/>
      <dgm:spPr/>
      <dgm:t>
        <a:bodyPr/>
        <a:lstStyle/>
        <a:p>
          <a:endParaRPr lang="en-US"/>
        </a:p>
      </dgm:t>
    </dgm:pt>
    <dgm:pt modelId="{DF7B3F8A-7368-4C14-9F82-7E5767393C39}">
      <dgm:prSet/>
      <dgm:spPr/>
      <dgm:t>
        <a:bodyPr/>
        <a:lstStyle/>
        <a:p>
          <a:r>
            <a:rPr lang="en-GB"/>
            <a:t>Myth becomes a bounded category beside history, folktale, and legend</a:t>
          </a:r>
          <a:endParaRPr lang="en-US"/>
        </a:p>
      </dgm:t>
    </dgm:pt>
    <dgm:pt modelId="{2AE6D7E0-A6BE-4D27-9F0D-989F81803232}" type="parTrans" cxnId="{AF509AA0-CF78-462F-8BD3-1120E3C3B7EE}">
      <dgm:prSet/>
      <dgm:spPr/>
      <dgm:t>
        <a:bodyPr/>
        <a:lstStyle/>
        <a:p>
          <a:endParaRPr lang="en-US"/>
        </a:p>
      </dgm:t>
    </dgm:pt>
    <dgm:pt modelId="{7C5E827D-BB53-47AF-BCF9-53567D5005E4}" type="sibTrans" cxnId="{AF509AA0-CF78-462F-8BD3-1120E3C3B7EE}">
      <dgm:prSet/>
      <dgm:spPr/>
      <dgm:t>
        <a:bodyPr/>
        <a:lstStyle/>
        <a:p>
          <a:endParaRPr lang="en-US"/>
        </a:p>
      </dgm:t>
    </dgm:pt>
    <dgm:pt modelId="{A93F12E9-9B7D-4D15-A9EE-DCB5315D7E7B}">
      <dgm:prSet/>
      <dgm:spPr/>
      <dgm:t>
        <a:bodyPr/>
        <a:lstStyle/>
        <a:p>
          <a:r>
            <a:rPr lang="en-GB"/>
            <a:t>Even positive classification reorganises material into taxonomic slots</a:t>
          </a:r>
          <a:endParaRPr lang="en-US"/>
        </a:p>
      </dgm:t>
    </dgm:pt>
    <dgm:pt modelId="{264D145D-2D1D-4B05-94C2-11BDCD8C480A}" type="parTrans" cxnId="{24183132-2203-4315-9786-6FF8CC4E64D8}">
      <dgm:prSet/>
      <dgm:spPr/>
      <dgm:t>
        <a:bodyPr/>
        <a:lstStyle/>
        <a:p>
          <a:endParaRPr lang="en-US"/>
        </a:p>
      </dgm:t>
    </dgm:pt>
    <dgm:pt modelId="{65D9ADB1-3183-4182-BBF3-AB0522300711}" type="sibTrans" cxnId="{24183132-2203-4315-9786-6FF8CC4E64D8}">
      <dgm:prSet/>
      <dgm:spPr/>
      <dgm:t>
        <a:bodyPr/>
        <a:lstStyle/>
        <a:p>
          <a:endParaRPr lang="en-US"/>
        </a:p>
      </dgm:t>
    </dgm:pt>
    <dgm:pt modelId="{B08556A8-5229-4A47-A1C2-4F24A846835F}" type="pres">
      <dgm:prSet presAssocID="{99A076BB-E1E3-4523-81FD-17227BD422ED}" presName="vert0" presStyleCnt="0">
        <dgm:presLayoutVars>
          <dgm:dir/>
          <dgm:animOne val="branch"/>
          <dgm:animLvl val="lvl"/>
        </dgm:presLayoutVars>
      </dgm:prSet>
      <dgm:spPr/>
    </dgm:pt>
    <dgm:pt modelId="{EA31D680-DB39-4626-815A-8770B6A47985}" type="pres">
      <dgm:prSet presAssocID="{5096264B-20D1-4CD4-87FC-A103A9654EB8}" presName="thickLine" presStyleLbl="alignNode1" presStyleIdx="0" presStyleCnt="4"/>
      <dgm:spPr/>
    </dgm:pt>
    <dgm:pt modelId="{BDC144AD-6821-4C55-852E-17E15EEFFD32}" type="pres">
      <dgm:prSet presAssocID="{5096264B-20D1-4CD4-87FC-A103A9654EB8}" presName="horz1" presStyleCnt="0"/>
      <dgm:spPr/>
    </dgm:pt>
    <dgm:pt modelId="{025C9BB3-86E0-4237-AEB7-29BABB7424E8}" type="pres">
      <dgm:prSet presAssocID="{5096264B-20D1-4CD4-87FC-A103A9654EB8}" presName="tx1" presStyleLbl="revTx" presStyleIdx="0" presStyleCnt="4"/>
      <dgm:spPr/>
    </dgm:pt>
    <dgm:pt modelId="{CA7E8C3D-14CC-419E-BB70-70661DB463BE}" type="pres">
      <dgm:prSet presAssocID="{5096264B-20D1-4CD4-87FC-A103A9654EB8}" presName="vert1" presStyleCnt="0"/>
      <dgm:spPr/>
    </dgm:pt>
    <dgm:pt modelId="{3AC36633-9275-4B58-9AB2-50DCBBB5F3E1}" type="pres">
      <dgm:prSet presAssocID="{F95A276B-B384-4C4C-8389-94BE1A539870}" presName="thickLine" presStyleLbl="alignNode1" presStyleIdx="1" presStyleCnt="4"/>
      <dgm:spPr/>
    </dgm:pt>
    <dgm:pt modelId="{1773554E-9980-4F1F-8E3F-D11C3FDD1AD3}" type="pres">
      <dgm:prSet presAssocID="{F95A276B-B384-4C4C-8389-94BE1A539870}" presName="horz1" presStyleCnt="0"/>
      <dgm:spPr/>
    </dgm:pt>
    <dgm:pt modelId="{724CF61A-E074-4385-B0C0-9E3863288CFC}" type="pres">
      <dgm:prSet presAssocID="{F95A276B-B384-4C4C-8389-94BE1A539870}" presName="tx1" presStyleLbl="revTx" presStyleIdx="1" presStyleCnt="4"/>
      <dgm:spPr/>
    </dgm:pt>
    <dgm:pt modelId="{9442A046-3DFB-41B9-A562-A67A0EDA20FF}" type="pres">
      <dgm:prSet presAssocID="{F95A276B-B384-4C4C-8389-94BE1A539870}" presName="vert1" presStyleCnt="0"/>
      <dgm:spPr/>
    </dgm:pt>
    <dgm:pt modelId="{A38416AF-0B3B-447B-B3E0-B24E1F261947}" type="pres">
      <dgm:prSet presAssocID="{DF7B3F8A-7368-4C14-9F82-7E5767393C39}" presName="thickLine" presStyleLbl="alignNode1" presStyleIdx="2" presStyleCnt="4"/>
      <dgm:spPr/>
    </dgm:pt>
    <dgm:pt modelId="{D2CCE55C-1947-4D15-8CD4-B1975177EAB0}" type="pres">
      <dgm:prSet presAssocID="{DF7B3F8A-7368-4C14-9F82-7E5767393C39}" presName="horz1" presStyleCnt="0"/>
      <dgm:spPr/>
    </dgm:pt>
    <dgm:pt modelId="{B31C2B02-56A7-4084-A696-182C7DB18154}" type="pres">
      <dgm:prSet presAssocID="{DF7B3F8A-7368-4C14-9F82-7E5767393C39}" presName="tx1" presStyleLbl="revTx" presStyleIdx="2" presStyleCnt="4"/>
      <dgm:spPr/>
    </dgm:pt>
    <dgm:pt modelId="{07AB157B-1581-4D8A-86F2-7159C81C97E7}" type="pres">
      <dgm:prSet presAssocID="{DF7B3F8A-7368-4C14-9F82-7E5767393C39}" presName="vert1" presStyleCnt="0"/>
      <dgm:spPr/>
    </dgm:pt>
    <dgm:pt modelId="{605F1231-3B1B-4CB4-9476-F188FD59730C}" type="pres">
      <dgm:prSet presAssocID="{A93F12E9-9B7D-4D15-A9EE-DCB5315D7E7B}" presName="thickLine" presStyleLbl="alignNode1" presStyleIdx="3" presStyleCnt="4"/>
      <dgm:spPr/>
    </dgm:pt>
    <dgm:pt modelId="{AD4DFCC2-9E3A-4ACF-B3BA-D92DBDBEB587}" type="pres">
      <dgm:prSet presAssocID="{A93F12E9-9B7D-4D15-A9EE-DCB5315D7E7B}" presName="horz1" presStyleCnt="0"/>
      <dgm:spPr/>
    </dgm:pt>
    <dgm:pt modelId="{602FB302-286E-4A05-8560-D60696E22DCD}" type="pres">
      <dgm:prSet presAssocID="{A93F12E9-9B7D-4D15-A9EE-DCB5315D7E7B}" presName="tx1" presStyleLbl="revTx" presStyleIdx="3" presStyleCnt="4"/>
      <dgm:spPr/>
    </dgm:pt>
    <dgm:pt modelId="{DA0F888D-971E-4582-A892-7FB349DEF4C1}" type="pres">
      <dgm:prSet presAssocID="{A93F12E9-9B7D-4D15-A9EE-DCB5315D7E7B}" presName="vert1" presStyleCnt="0"/>
      <dgm:spPr/>
    </dgm:pt>
  </dgm:ptLst>
  <dgm:cxnLst>
    <dgm:cxn modelId="{5DBD1F04-4B61-4469-A847-81A7C3249C05}" type="presOf" srcId="{99A076BB-E1E3-4523-81FD-17227BD422ED}" destId="{B08556A8-5229-4A47-A1C2-4F24A846835F}" srcOrd="0" destOrd="0" presId="urn:microsoft.com/office/officeart/2008/layout/LinedList"/>
    <dgm:cxn modelId="{422A440A-6ABA-4FAD-98AE-8A9D68CD9540}" type="presOf" srcId="{DF7B3F8A-7368-4C14-9F82-7E5767393C39}" destId="{B31C2B02-56A7-4084-A696-182C7DB18154}" srcOrd="0" destOrd="0" presId="urn:microsoft.com/office/officeart/2008/layout/LinedList"/>
    <dgm:cxn modelId="{34C28423-A5D4-4C3D-8E80-E26067031B00}" srcId="{99A076BB-E1E3-4523-81FD-17227BD422ED}" destId="{F95A276B-B384-4C4C-8389-94BE1A539870}" srcOrd="1" destOrd="0" parTransId="{717E404E-B07B-426B-B6F6-AB52C8A20575}" sibTransId="{92A8A2DF-AE38-4EC5-9D68-A54B3F005200}"/>
    <dgm:cxn modelId="{24183132-2203-4315-9786-6FF8CC4E64D8}" srcId="{99A076BB-E1E3-4523-81FD-17227BD422ED}" destId="{A93F12E9-9B7D-4D15-A9EE-DCB5315D7E7B}" srcOrd="3" destOrd="0" parTransId="{264D145D-2D1D-4B05-94C2-11BDCD8C480A}" sibTransId="{65D9ADB1-3183-4182-BBF3-AB0522300711}"/>
    <dgm:cxn modelId="{1CCAC334-503B-45EE-B043-67F843B0D261}" srcId="{99A076BB-E1E3-4523-81FD-17227BD422ED}" destId="{5096264B-20D1-4CD4-87FC-A103A9654EB8}" srcOrd="0" destOrd="0" parTransId="{E61712FB-2FDC-4211-A736-62E41420DDB6}" sibTransId="{1AF78F39-7979-4656-B010-4880D275378B}"/>
    <dgm:cxn modelId="{2A8BA171-43FE-43A1-ABBE-B3B6A69530E6}" type="presOf" srcId="{5096264B-20D1-4CD4-87FC-A103A9654EB8}" destId="{025C9BB3-86E0-4237-AEB7-29BABB7424E8}" srcOrd="0" destOrd="0" presId="urn:microsoft.com/office/officeart/2008/layout/LinedList"/>
    <dgm:cxn modelId="{F7238686-6B77-4F89-8E86-88F369B27BE0}" type="presOf" srcId="{F95A276B-B384-4C4C-8389-94BE1A539870}" destId="{724CF61A-E074-4385-B0C0-9E3863288CFC}" srcOrd="0" destOrd="0" presId="urn:microsoft.com/office/officeart/2008/layout/LinedList"/>
    <dgm:cxn modelId="{AF509AA0-CF78-462F-8BD3-1120E3C3B7EE}" srcId="{99A076BB-E1E3-4523-81FD-17227BD422ED}" destId="{DF7B3F8A-7368-4C14-9F82-7E5767393C39}" srcOrd="2" destOrd="0" parTransId="{2AE6D7E0-A6BE-4D27-9F0D-989F81803232}" sibTransId="{7C5E827D-BB53-47AF-BCF9-53567D5005E4}"/>
    <dgm:cxn modelId="{9B36BAE7-88C5-4F53-BC21-5728AA240058}" type="presOf" srcId="{A93F12E9-9B7D-4D15-A9EE-DCB5315D7E7B}" destId="{602FB302-286E-4A05-8560-D60696E22DCD}" srcOrd="0" destOrd="0" presId="urn:microsoft.com/office/officeart/2008/layout/LinedList"/>
    <dgm:cxn modelId="{B7EF9E08-48C5-439D-B99A-880D1E11E894}" type="presParOf" srcId="{B08556A8-5229-4A47-A1C2-4F24A846835F}" destId="{EA31D680-DB39-4626-815A-8770B6A47985}" srcOrd="0" destOrd="0" presId="urn:microsoft.com/office/officeart/2008/layout/LinedList"/>
    <dgm:cxn modelId="{D7FEC31B-60FC-4EB1-B18D-D9C99F265BDF}" type="presParOf" srcId="{B08556A8-5229-4A47-A1C2-4F24A846835F}" destId="{BDC144AD-6821-4C55-852E-17E15EEFFD32}" srcOrd="1" destOrd="0" presId="urn:microsoft.com/office/officeart/2008/layout/LinedList"/>
    <dgm:cxn modelId="{CED862B4-8EB6-4E5A-8BAB-175AD200D032}" type="presParOf" srcId="{BDC144AD-6821-4C55-852E-17E15EEFFD32}" destId="{025C9BB3-86E0-4237-AEB7-29BABB7424E8}" srcOrd="0" destOrd="0" presId="urn:microsoft.com/office/officeart/2008/layout/LinedList"/>
    <dgm:cxn modelId="{E33CAE7C-9DF6-4700-B674-0DB3E1370690}" type="presParOf" srcId="{BDC144AD-6821-4C55-852E-17E15EEFFD32}" destId="{CA7E8C3D-14CC-419E-BB70-70661DB463BE}" srcOrd="1" destOrd="0" presId="urn:microsoft.com/office/officeart/2008/layout/LinedList"/>
    <dgm:cxn modelId="{959738B3-3FB5-4796-B935-EFE9D2DED45A}" type="presParOf" srcId="{B08556A8-5229-4A47-A1C2-4F24A846835F}" destId="{3AC36633-9275-4B58-9AB2-50DCBBB5F3E1}" srcOrd="2" destOrd="0" presId="urn:microsoft.com/office/officeart/2008/layout/LinedList"/>
    <dgm:cxn modelId="{AAA5FDFE-9915-4DB0-BFA5-D118976110EE}" type="presParOf" srcId="{B08556A8-5229-4A47-A1C2-4F24A846835F}" destId="{1773554E-9980-4F1F-8E3F-D11C3FDD1AD3}" srcOrd="3" destOrd="0" presId="urn:microsoft.com/office/officeart/2008/layout/LinedList"/>
    <dgm:cxn modelId="{377A38A0-1A9E-4355-A23B-011D7F44AFBD}" type="presParOf" srcId="{1773554E-9980-4F1F-8E3F-D11C3FDD1AD3}" destId="{724CF61A-E074-4385-B0C0-9E3863288CFC}" srcOrd="0" destOrd="0" presId="urn:microsoft.com/office/officeart/2008/layout/LinedList"/>
    <dgm:cxn modelId="{E6486F69-7845-4A4C-B76E-B82C905D2FF4}" type="presParOf" srcId="{1773554E-9980-4F1F-8E3F-D11C3FDD1AD3}" destId="{9442A046-3DFB-41B9-A562-A67A0EDA20FF}" srcOrd="1" destOrd="0" presId="urn:microsoft.com/office/officeart/2008/layout/LinedList"/>
    <dgm:cxn modelId="{2D560A97-E025-4C75-AC38-F52348210582}" type="presParOf" srcId="{B08556A8-5229-4A47-A1C2-4F24A846835F}" destId="{A38416AF-0B3B-447B-B3E0-B24E1F261947}" srcOrd="4" destOrd="0" presId="urn:microsoft.com/office/officeart/2008/layout/LinedList"/>
    <dgm:cxn modelId="{000C6CD7-D8FE-4D90-8699-FBAEE495BDA8}" type="presParOf" srcId="{B08556A8-5229-4A47-A1C2-4F24A846835F}" destId="{D2CCE55C-1947-4D15-8CD4-B1975177EAB0}" srcOrd="5" destOrd="0" presId="urn:microsoft.com/office/officeart/2008/layout/LinedList"/>
    <dgm:cxn modelId="{7D8E9AC7-65B7-4D64-B256-F5756E621E0B}" type="presParOf" srcId="{D2CCE55C-1947-4D15-8CD4-B1975177EAB0}" destId="{B31C2B02-56A7-4084-A696-182C7DB18154}" srcOrd="0" destOrd="0" presId="urn:microsoft.com/office/officeart/2008/layout/LinedList"/>
    <dgm:cxn modelId="{2E356ED3-29F8-487C-A542-5D0F1264712E}" type="presParOf" srcId="{D2CCE55C-1947-4D15-8CD4-B1975177EAB0}" destId="{07AB157B-1581-4D8A-86F2-7159C81C97E7}" srcOrd="1" destOrd="0" presId="urn:microsoft.com/office/officeart/2008/layout/LinedList"/>
    <dgm:cxn modelId="{DF8A51B0-9053-4200-9991-BF3778A06721}" type="presParOf" srcId="{B08556A8-5229-4A47-A1C2-4F24A846835F}" destId="{605F1231-3B1B-4CB4-9476-F188FD59730C}" srcOrd="6" destOrd="0" presId="urn:microsoft.com/office/officeart/2008/layout/LinedList"/>
    <dgm:cxn modelId="{531B22DA-E30A-4BF9-8B74-8BEE92442CF9}" type="presParOf" srcId="{B08556A8-5229-4A47-A1C2-4F24A846835F}" destId="{AD4DFCC2-9E3A-4ACF-B3BA-D92DBDBEB587}" srcOrd="7" destOrd="0" presId="urn:microsoft.com/office/officeart/2008/layout/LinedList"/>
    <dgm:cxn modelId="{4FA04F3A-1EB1-402A-9EBD-6FE64D7ECB6B}" type="presParOf" srcId="{AD4DFCC2-9E3A-4ACF-B3BA-D92DBDBEB587}" destId="{602FB302-286E-4A05-8560-D60696E22DCD}" srcOrd="0" destOrd="0" presId="urn:microsoft.com/office/officeart/2008/layout/LinedList"/>
    <dgm:cxn modelId="{B73074EB-D798-4E43-AF94-A74F901EA132}" type="presParOf" srcId="{AD4DFCC2-9E3A-4ACF-B3BA-D92DBDBEB587}" destId="{DA0F888D-971E-4582-A892-7FB349DEF4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0C2543E-B411-4B2A-97B2-10DD97283813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EF833D29-87DA-42C5-9A74-723530244942}">
      <dgm:prSet/>
      <dgm:spPr/>
      <dgm:t>
        <a:bodyPr/>
        <a:lstStyle/>
        <a:p>
          <a:r>
            <a:rPr lang="en-GB"/>
            <a:t>Colonial scholarship often treated myth as what existed before writing</a:t>
          </a:r>
          <a:endParaRPr lang="en-US"/>
        </a:p>
      </dgm:t>
    </dgm:pt>
    <dgm:pt modelId="{42C7966E-6217-457D-B916-BC9EF63590DE}" type="parTrans" cxnId="{A397B714-C531-4D50-933A-A1BA15C8443C}">
      <dgm:prSet/>
      <dgm:spPr/>
      <dgm:t>
        <a:bodyPr/>
        <a:lstStyle/>
        <a:p>
          <a:endParaRPr lang="en-US"/>
        </a:p>
      </dgm:t>
    </dgm:pt>
    <dgm:pt modelId="{0ED38AE3-0C56-4826-B7C6-2B44885E86CB}" type="sibTrans" cxnId="{A397B714-C531-4D50-933A-A1BA15C8443C}">
      <dgm:prSet/>
      <dgm:spPr/>
      <dgm:t>
        <a:bodyPr/>
        <a:lstStyle/>
        <a:p>
          <a:endParaRPr lang="en-US"/>
        </a:p>
      </dgm:t>
    </dgm:pt>
    <dgm:pt modelId="{1E30C65A-DE8A-4036-A9FB-D9582D4B3A3D}">
      <dgm:prSet/>
      <dgm:spPr/>
      <dgm:t>
        <a:bodyPr/>
        <a:lstStyle/>
        <a:p>
          <a:r>
            <a:rPr lang="en-GB"/>
            <a:t>Written archives became the marker of proper history</a:t>
          </a:r>
          <a:endParaRPr lang="en-US"/>
        </a:p>
      </dgm:t>
    </dgm:pt>
    <dgm:pt modelId="{C8B4BF48-E1F2-4418-BB43-CF7C8D6D3431}" type="parTrans" cxnId="{35147D70-ED8D-478C-8F45-AEA6243530BB}">
      <dgm:prSet/>
      <dgm:spPr/>
      <dgm:t>
        <a:bodyPr/>
        <a:lstStyle/>
        <a:p>
          <a:endParaRPr lang="en-US"/>
        </a:p>
      </dgm:t>
    </dgm:pt>
    <dgm:pt modelId="{421CE4D9-A7E8-445B-9DF7-FDF538449C01}" type="sibTrans" cxnId="{35147D70-ED8D-478C-8F45-AEA6243530BB}">
      <dgm:prSet/>
      <dgm:spPr/>
      <dgm:t>
        <a:bodyPr/>
        <a:lstStyle/>
        <a:p>
          <a:endParaRPr lang="en-US"/>
        </a:p>
      </dgm:t>
    </dgm:pt>
    <dgm:pt modelId="{2C84ABD9-D443-4137-BFDC-CE4ADA6F3500}">
      <dgm:prSet/>
      <dgm:spPr/>
      <dgm:t>
        <a:bodyPr/>
        <a:lstStyle/>
        <a:p>
          <a:r>
            <a:rPr lang="en-GB"/>
            <a:t>Oral Māori narratives were recorded but still positioned as pre-literate past</a:t>
          </a:r>
          <a:endParaRPr lang="en-US"/>
        </a:p>
      </dgm:t>
    </dgm:pt>
    <dgm:pt modelId="{D44655E9-569F-49DB-B461-015D114FE0BE}" type="parTrans" cxnId="{53707DD2-D687-4AC4-9A59-0325C6C7610F}">
      <dgm:prSet/>
      <dgm:spPr/>
      <dgm:t>
        <a:bodyPr/>
        <a:lstStyle/>
        <a:p>
          <a:endParaRPr lang="en-US"/>
        </a:p>
      </dgm:t>
    </dgm:pt>
    <dgm:pt modelId="{CCC73B4C-13BC-48B1-BB51-D44352233572}" type="sibTrans" cxnId="{53707DD2-D687-4AC4-9A59-0325C6C7610F}">
      <dgm:prSet/>
      <dgm:spPr/>
      <dgm:t>
        <a:bodyPr/>
        <a:lstStyle/>
        <a:p>
          <a:endParaRPr lang="en-US"/>
        </a:p>
      </dgm:t>
    </dgm:pt>
    <dgm:pt modelId="{5996996E-F36A-4005-A951-68548650DE3F}">
      <dgm:prSet/>
      <dgm:spPr/>
      <dgm:t>
        <a:bodyPr/>
        <a:lstStyle/>
        <a:p>
          <a:r>
            <a:rPr lang="en-GB"/>
            <a:t>Calling collections ‘mythology’ helped sort them outside documented history</a:t>
          </a:r>
          <a:endParaRPr lang="en-US"/>
        </a:p>
      </dgm:t>
    </dgm:pt>
    <dgm:pt modelId="{6BA5510E-CF1B-4801-94FF-20612BF9B9B0}" type="parTrans" cxnId="{7F501C9B-1D08-4C73-8A3A-F3232788ECE1}">
      <dgm:prSet/>
      <dgm:spPr/>
      <dgm:t>
        <a:bodyPr/>
        <a:lstStyle/>
        <a:p>
          <a:endParaRPr lang="en-US"/>
        </a:p>
      </dgm:t>
    </dgm:pt>
    <dgm:pt modelId="{0D39E18E-FE3F-46CC-BB9F-FA8CF842BA55}" type="sibTrans" cxnId="{7F501C9B-1D08-4C73-8A3A-F3232788ECE1}">
      <dgm:prSet/>
      <dgm:spPr/>
      <dgm:t>
        <a:bodyPr/>
        <a:lstStyle/>
        <a:p>
          <a:endParaRPr lang="en-US"/>
        </a:p>
      </dgm:t>
    </dgm:pt>
    <dgm:pt modelId="{D7C8DAA7-4FCF-4376-992E-C973F5EC9098}" type="pres">
      <dgm:prSet presAssocID="{40C2543E-B411-4B2A-97B2-10DD97283813}" presName="vert0" presStyleCnt="0">
        <dgm:presLayoutVars>
          <dgm:dir/>
          <dgm:animOne val="branch"/>
          <dgm:animLvl val="lvl"/>
        </dgm:presLayoutVars>
      </dgm:prSet>
      <dgm:spPr/>
    </dgm:pt>
    <dgm:pt modelId="{EC0D5C1C-9813-4B9D-B35A-7F9472FB3811}" type="pres">
      <dgm:prSet presAssocID="{EF833D29-87DA-42C5-9A74-723530244942}" presName="thickLine" presStyleLbl="alignNode1" presStyleIdx="0" presStyleCnt="4"/>
      <dgm:spPr/>
    </dgm:pt>
    <dgm:pt modelId="{18F6D927-1439-4828-B601-E8643A0EB93F}" type="pres">
      <dgm:prSet presAssocID="{EF833D29-87DA-42C5-9A74-723530244942}" presName="horz1" presStyleCnt="0"/>
      <dgm:spPr/>
    </dgm:pt>
    <dgm:pt modelId="{C3CCB35C-D3CB-4481-A7A6-568A37FDF59B}" type="pres">
      <dgm:prSet presAssocID="{EF833D29-87DA-42C5-9A74-723530244942}" presName="tx1" presStyleLbl="revTx" presStyleIdx="0" presStyleCnt="4"/>
      <dgm:spPr/>
    </dgm:pt>
    <dgm:pt modelId="{BAA5FE6E-EFB7-4701-9280-5F027900EEE9}" type="pres">
      <dgm:prSet presAssocID="{EF833D29-87DA-42C5-9A74-723530244942}" presName="vert1" presStyleCnt="0"/>
      <dgm:spPr/>
    </dgm:pt>
    <dgm:pt modelId="{C284CED1-9C85-4109-BE5E-7B838E0F0121}" type="pres">
      <dgm:prSet presAssocID="{1E30C65A-DE8A-4036-A9FB-D9582D4B3A3D}" presName="thickLine" presStyleLbl="alignNode1" presStyleIdx="1" presStyleCnt="4"/>
      <dgm:spPr/>
    </dgm:pt>
    <dgm:pt modelId="{64AD4AA1-0F9B-4071-9756-3B2F5855736D}" type="pres">
      <dgm:prSet presAssocID="{1E30C65A-DE8A-4036-A9FB-D9582D4B3A3D}" presName="horz1" presStyleCnt="0"/>
      <dgm:spPr/>
    </dgm:pt>
    <dgm:pt modelId="{E4E98852-AFC7-4BB1-B27D-05A8164A6B9D}" type="pres">
      <dgm:prSet presAssocID="{1E30C65A-DE8A-4036-A9FB-D9582D4B3A3D}" presName="tx1" presStyleLbl="revTx" presStyleIdx="1" presStyleCnt="4"/>
      <dgm:spPr/>
    </dgm:pt>
    <dgm:pt modelId="{74DDCC3F-A818-48D3-852E-CF504302EA88}" type="pres">
      <dgm:prSet presAssocID="{1E30C65A-DE8A-4036-A9FB-D9582D4B3A3D}" presName="vert1" presStyleCnt="0"/>
      <dgm:spPr/>
    </dgm:pt>
    <dgm:pt modelId="{1802FD1B-5BAA-4F5D-B6BB-64F2F913ADD8}" type="pres">
      <dgm:prSet presAssocID="{2C84ABD9-D443-4137-BFDC-CE4ADA6F3500}" presName="thickLine" presStyleLbl="alignNode1" presStyleIdx="2" presStyleCnt="4"/>
      <dgm:spPr/>
    </dgm:pt>
    <dgm:pt modelId="{2DC6F26A-8B79-4ABA-8C19-BD59F1E3524E}" type="pres">
      <dgm:prSet presAssocID="{2C84ABD9-D443-4137-BFDC-CE4ADA6F3500}" presName="horz1" presStyleCnt="0"/>
      <dgm:spPr/>
    </dgm:pt>
    <dgm:pt modelId="{1038738F-7D70-433F-BD5F-D517CACCDAB3}" type="pres">
      <dgm:prSet presAssocID="{2C84ABD9-D443-4137-BFDC-CE4ADA6F3500}" presName="tx1" presStyleLbl="revTx" presStyleIdx="2" presStyleCnt="4"/>
      <dgm:spPr/>
    </dgm:pt>
    <dgm:pt modelId="{E24492A0-A75C-4FAE-96AF-688BE806158B}" type="pres">
      <dgm:prSet presAssocID="{2C84ABD9-D443-4137-BFDC-CE4ADA6F3500}" presName="vert1" presStyleCnt="0"/>
      <dgm:spPr/>
    </dgm:pt>
    <dgm:pt modelId="{B2954142-BDFE-4660-BDC0-5D728D187EBB}" type="pres">
      <dgm:prSet presAssocID="{5996996E-F36A-4005-A951-68548650DE3F}" presName="thickLine" presStyleLbl="alignNode1" presStyleIdx="3" presStyleCnt="4"/>
      <dgm:spPr/>
    </dgm:pt>
    <dgm:pt modelId="{654F275F-4B3A-4EDF-969A-37829A47105F}" type="pres">
      <dgm:prSet presAssocID="{5996996E-F36A-4005-A951-68548650DE3F}" presName="horz1" presStyleCnt="0"/>
      <dgm:spPr/>
    </dgm:pt>
    <dgm:pt modelId="{DAA927A1-BC92-4ED0-BAC2-DB6B6CE4C39A}" type="pres">
      <dgm:prSet presAssocID="{5996996E-F36A-4005-A951-68548650DE3F}" presName="tx1" presStyleLbl="revTx" presStyleIdx="3" presStyleCnt="4"/>
      <dgm:spPr/>
    </dgm:pt>
    <dgm:pt modelId="{2A86859B-9233-45A5-8E28-219401E029D4}" type="pres">
      <dgm:prSet presAssocID="{5996996E-F36A-4005-A951-68548650DE3F}" presName="vert1" presStyleCnt="0"/>
      <dgm:spPr/>
    </dgm:pt>
  </dgm:ptLst>
  <dgm:cxnLst>
    <dgm:cxn modelId="{A397B714-C531-4D50-933A-A1BA15C8443C}" srcId="{40C2543E-B411-4B2A-97B2-10DD97283813}" destId="{EF833D29-87DA-42C5-9A74-723530244942}" srcOrd="0" destOrd="0" parTransId="{42C7966E-6217-457D-B916-BC9EF63590DE}" sibTransId="{0ED38AE3-0C56-4826-B7C6-2B44885E86CB}"/>
    <dgm:cxn modelId="{FB791F6E-A0EB-4285-ADAF-AC1F5B128C37}" type="presOf" srcId="{40C2543E-B411-4B2A-97B2-10DD97283813}" destId="{D7C8DAA7-4FCF-4376-992E-C973F5EC9098}" srcOrd="0" destOrd="0" presId="urn:microsoft.com/office/officeart/2008/layout/LinedList"/>
    <dgm:cxn modelId="{87CB3C4F-C317-4153-AE87-385F55C805CC}" type="presOf" srcId="{2C84ABD9-D443-4137-BFDC-CE4ADA6F3500}" destId="{1038738F-7D70-433F-BD5F-D517CACCDAB3}" srcOrd="0" destOrd="0" presId="urn:microsoft.com/office/officeart/2008/layout/LinedList"/>
    <dgm:cxn modelId="{35147D70-ED8D-478C-8F45-AEA6243530BB}" srcId="{40C2543E-B411-4B2A-97B2-10DD97283813}" destId="{1E30C65A-DE8A-4036-A9FB-D9582D4B3A3D}" srcOrd="1" destOrd="0" parTransId="{C8B4BF48-E1F2-4418-BB43-CF7C8D6D3431}" sibTransId="{421CE4D9-A7E8-445B-9DF7-FDF538449C01}"/>
    <dgm:cxn modelId="{95121D81-DC2A-4426-9AC7-24F15064A000}" type="presOf" srcId="{EF833D29-87DA-42C5-9A74-723530244942}" destId="{C3CCB35C-D3CB-4481-A7A6-568A37FDF59B}" srcOrd="0" destOrd="0" presId="urn:microsoft.com/office/officeart/2008/layout/LinedList"/>
    <dgm:cxn modelId="{7271AA88-B133-411D-943B-58DE6143E201}" type="presOf" srcId="{5996996E-F36A-4005-A951-68548650DE3F}" destId="{DAA927A1-BC92-4ED0-BAC2-DB6B6CE4C39A}" srcOrd="0" destOrd="0" presId="urn:microsoft.com/office/officeart/2008/layout/LinedList"/>
    <dgm:cxn modelId="{7F501C9B-1D08-4C73-8A3A-F3232788ECE1}" srcId="{40C2543E-B411-4B2A-97B2-10DD97283813}" destId="{5996996E-F36A-4005-A951-68548650DE3F}" srcOrd="3" destOrd="0" parTransId="{6BA5510E-CF1B-4801-94FF-20612BF9B9B0}" sibTransId="{0D39E18E-FE3F-46CC-BB9F-FA8CF842BA55}"/>
    <dgm:cxn modelId="{DC3178B0-D8AE-499D-BD82-112DD9C15346}" type="presOf" srcId="{1E30C65A-DE8A-4036-A9FB-D9582D4B3A3D}" destId="{E4E98852-AFC7-4BB1-B27D-05A8164A6B9D}" srcOrd="0" destOrd="0" presId="urn:microsoft.com/office/officeart/2008/layout/LinedList"/>
    <dgm:cxn modelId="{53707DD2-D687-4AC4-9A59-0325C6C7610F}" srcId="{40C2543E-B411-4B2A-97B2-10DD97283813}" destId="{2C84ABD9-D443-4137-BFDC-CE4ADA6F3500}" srcOrd="2" destOrd="0" parTransId="{D44655E9-569F-49DB-B461-015D114FE0BE}" sibTransId="{CCC73B4C-13BC-48B1-BB51-D44352233572}"/>
    <dgm:cxn modelId="{B6338A6F-AE94-4EB5-BD39-701C05722AA6}" type="presParOf" srcId="{D7C8DAA7-4FCF-4376-992E-C973F5EC9098}" destId="{EC0D5C1C-9813-4B9D-B35A-7F9472FB3811}" srcOrd="0" destOrd="0" presId="urn:microsoft.com/office/officeart/2008/layout/LinedList"/>
    <dgm:cxn modelId="{0C41FE62-8909-4597-AE2E-BF030B479F95}" type="presParOf" srcId="{D7C8DAA7-4FCF-4376-992E-C973F5EC9098}" destId="{18F6D927-1439-4828-B601-E8643A0EB93F}" srcOrd="1" destOrd="0" presId="urn:microsoft.com/office/officeart/2008/layout/LinedList"/>
    <dgm:cxn modelId="{729CDE0A-13CB-4E6D-997E-3F813F0A8117}" type="presParOf" srcId="{18F6D927-1439-4828-B601-E8643A0EB93F}" destId="{C3CCB35C-D3CB-4481-A7A6-568A37FDF59B}" srcOrd="0" destOrd="0" presId="urn:microsoft.com/office/officeart/2008/layout/LinedList"/>
    <dgm:cxn modelId="{71FBD913-D9BE-425B-9ACC-EECF17699461}" type="presParOf" srcId="{18F6D927-1439-4828-B601-E8643A0EB93F}" destId="{BAA5FE6E-EFB7-4701-9280-5F027900EEE9}" srcOrd="1" destOrd="0" presId="urn:microsoft.com/office/officeart/2008/layout/LinedList"/>
    <dgm:cxn modelId="{61AF6CD4-A3B3-4C7C-82FB-5D5C5123FC3F}" type="presParOf" srcId="{D7C8DAA7-4FCF-4376-992E-C973F5EC9098}" destId="{C284CED1-9C85-4109-BE5E-7B838E0F0121}" srcOrd="2" destOrd="0" presId="urn:microsoft.com/office/officeart/2008/layout/LinedList"/>
    <dgm:cxn modelId="{8482FECF-8F6C-4FCA-82C2-051907E68A06}" type="presParOf" srcId="{D7C8DAA7-4FCF-4376-992E-C973F5EC9098}" destId="{64AD4AA1-0F9B-4071-9756-3B2F5855736D}" srcOrd="3" destOrd="0" presId="urn:microsoft.com/office/officeart/2008/layout/LinedList"/>
    <dgm:cxn modelId="{C862F0B6-5E90-4B8A-8757-867A0B1A5D80}" type="presParOf" srcId="{64AD4AA1-0F9B-4071-9756-3B2F5855736D}" destId="{E4E98852-AFC7-4BB1-B27D-05A8164A6B9D}" srcOrd="0" destOrd="0" presId="urn:microsoft.com/office/officeart/2008/layout/LinedList"/>
    <dgm:cxn modelId="{1290B621-5EB7-41DD-9605-6E1775F947F1}" type="presParOf" srcId="{64AD4AA1-0F9B-4071-9756-3B2F5855736D}" destId="{74DDCC3F-A818-48D3-852E-CF504302EA88}" srcOrd="1" destOrd="0" presId="urn:microsoft.com/office/officeart/2008/layout/LinedList"/>
    <dgm:cxn modelId="{6A0091DF-E348-401B-83DD-BD069C9F7A65}" type="presParOf" srcId="{D7C8DAA7-4FCF-4376-992E-C973F5EC9098}" destId="{1802FD1B-5BAA-4F5D-B6BB-64F2F913ADD8}" srcOrd="4" destOrd="0" presId="urn:microsoft.com/office/officeart/2008/layout/LinedList"/>
    <dgm:cxn modelId="{4A0CD39C-3303-4382-9F39-C996B302378E}" type="presParOf" srcId="{D7C8DAA7-4FCF-4376-992E-C973F5EC9098}" destId="{2DC6F26A-8B79-4ABA-8C19-BD59F1E3524E}" srcOrd="5" destOrd="0" presId="urn:microsoft.com/office/officeart/2008/layout/LinedList"/>
    <dgm:cxn modelId="{03CA3C13-A994-4715-AA8A-4890E0064F39}" type="presParOf" srcId="{2DC6F26A-8B79-4ABA-8C19-BD59F1E3524E}" destId="{1038738F-7D70-433F-BD5F-D517CACCDAB3}" srcOrd="0" destOrd="0" presId="urn:microsoft.com/office/officeart/2008/layout/LinedList"/>
    <dgm:cxn modelId="{EE1B480B-CD2A-488D-BF94-37D23F774CEE}" type="presParOf" srcId="{2DC6F26A-8B79-4ABA-8C19-BD59F1E3524E}" destId="{E24492A0-A75C-4FAE-96AF-688BE806158B}" srcOrd="1" destOrd="0" presId="urn:microsoft.com/office/officeart/2008/layout/LinedList"/>
    <dgm:cxn modelId="{5F64F836-77BE-419B-9482-014B2CF03C2C}" type="presParOf" srcId="{D7C8DAA7-4FCF-4376-992E-C973F5EC9098}" destId="{B2954142-BDFE-4660-BDC0-5D728D187EBB}" srcOrd="6" destOrd="0" presId="urn:microsoft.com/office/officeart/2008/layout/LinedList"/>
    <dgm:cxn modelId="{83561C88-B0B6-47A6-94FD-69192AE4D114}" type="presParOf" srcId="{D7C8DAA7-4FCF-4376-992E-C973F5EC9098}" destId="{654F275F-4B3A-4EDF-969A-37829A47105F}" srcOrd="7" destOrd="0" presId="urn:microsoft.com/office/officeart/2008/layout/LinedList"/>
    <dgm:cxn modelId="{78D6FFF8-A23C-4387-B216-3D6A7DFFDF8F}" type="presParOf" srcId="{654F275F-4B3A-4EDF-969A-37829A47105F}" destId="{DAA927A1-BC92-4ED0-BAC2-DB6B6CE4C39A}" srcOrd="0" destOrd="0" presId="urn:microsoft.com/office/officeart/2008/layout/LinedList"/>
    <dgm:cxn modelId="{01B8E55E-AFF2-4968-BFE1-AD1579A0E29A}" type="presParOf" srcId="{654F275F-4B3A-4EDF-969A-37829A47105F}" destId="{2A86859B-9233-45A5-8E28-219401E029D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36ED2C8-F53A-4240-9755-C79BAC44D334}" type="doc">
      <dgm:prSet loTypeId="urn:microsoft.com/office/officeart/2005/8/layout/radial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2861C41-EE29-4CAB-8F1A-C55B76BC9595}">
      <dgm:prSet phldrT="[Text]" phldr="0"/>
      <dgm:spPr/>
      <dgm:t>
        <a:bodyPr/>
        <a:lstStyle/>
        <a:p>
          <a:r>
            <a:rPr lang="en-GB" dirty="0"/>
            <a:t>Narrative</a:t>
          </a:r>
        </a:p>
      </dgm:t>
    </dgm:pt>
    <dgm:pt modelId="{430096E4-0DBF-42C5-B3D7-4C60201CF14B}" type="sibTrans" cxnId="{78A9F572-B911-4C3C-BFFD-C70EA5912127}">
      <dgm:prSet/>
      <dgm:spPr/>
      <dgm:t>
        <a:bodyPr/>
        <a:lstStyle/>
        <a:p>
          <a:endParaRPr lang="en-GB"/>
        </a:p>
      </dgm:t>
    </dgm:pt>
    <dgm:pt modelId="{3351AAD6-D0B5-4070-AEBA-2E142D76C241}" type="parTrans" cxnId="{78A9F572-B911-4C3C-BFFD-C70EA5912127}">
      <dgm:prSet/>
      <dgm:spPr/>
      <dgm:t>
        <a:bodyPr/>
        <a:lstStyle/>
        <a:p>
          <a:endParaRPr lang="en-GB"/>
        </a:p>
      </dgm:t>
    </dgm:pt>
    <dgm:pt modelId="{0B624BC4-ADAC-48A9-A53B-18CC63E2B3C4}">
      <dgm:prSet phldrT="[Text]"/>
      <dgm:spPr/>
      <dgm:t>
        <a:bodyPr/>
        <a:lstStyle/>
        <a:p>
          <a:pPr>
            <a:buNone/>
          </a:pPr>
          <a:r>
            <a:rPr lang="en-GB" dirty="0"/>
            <a:t>Cosmological</a:t>
          </a:r>
        </a:p>
      </dgm:t>
    </dgm:pt>
    <dgm:pt modelId="{7E4112FD-A9AA-434D-89C5-EEC5BEF764F6}" type="sibTrans" cxnId="{CA4F9590-39A8-4347-B3D4-451FD068344D}">
      <dgm:prSet/>
      <dgm:spPr/>
      <dgm:t>
        <a:bodyPr/>
        <a:lstStyle/>
        <a:p>
          <a:endParaRPr lang="en-GB"/>
        </a:p>
      </dgm:t>
    </dgm:pt>
    <dgm:pt modelId="{BF468909-F75D-453A-B2D7-6E71F11DEBB7}" type="parTrans" cxnId="{CA4F9590-39A8-4347-B3D4-451FD068344D}">
      <dgm:prSet/>
      <dgm:spPr/>
      <dgm:t>
        <a:bodyPr/>
        <a:lstStyle/>
        <a:p>
          <a:endParaRPr lang="en-GB"/>
        </a:p>
      </dgm:t>
    </dgm:pt>
    <dgm:pt modelId="{A8BD5733-6D63-40BD-9D7D-B253E7939DAE}">
      <dgm:prSet phldrT="[Text]"/>
      <dgm:spPr/>
      <dgm:t>
        <a:bodyPr/>
        <a:lstStyle/>
        <a:p>
          <a:r>
            <a:rPr lang="en-GB" dirty="0"/>
            <a:t>Genealogical</a:t>
          </a:r>
        </a:p>
      </dgm:t>
    </dgm:pt>
    <dgm:pt modelId="{24DE075B-4ADE-4ED0-8C82-8CFB28B547DD}" type="sibTrans" cxnId="{C1CEC958-0AD1-4524-9790-579B1C8C5F4D}">
      <dgm:prSet/>
      <dgm:spPr/>
      <dgm:t>
        <a:bodyPr/>
        <a:lstStyle/>
        <a:p>
          <a:endParaRPr lang="en-GB"/>
        </a:p>
      </dgm:t>
    </dgm:pt>
    <dgm:pt modelId="{32D8B559-3452-4A72-B913-50568DE41158}" type="parTrans" cxnId="{C1CEC958-0AD1-4524-9790-579B1C8C5F4D}">
      <dgm:prSet/>
      <dgm:spPr/>
      <dgm:t>
        <a:bodyPr/>
        <a:lstStyle/>
        <a:p>
          <a:endParaRPr lang="en-GB"/>
        </a:p>
      </dgm:t>
    </dgm:pt>
    <dgm:pt modelId="{F0F9E661-CC62-4C69-9EB3-196923B5AE80}">
      <dgm:prSet phldrT="[Text]" phldr="0"/>
      <dgm:spPr/>
      <dgm:t>
        <a:bodyPr/>
        <a:lstStyle/>
        <a:p>
          <a:r>
            <a:rPr lang="en-GB" dirty="0"/>
            <a:t>Moral</a:t>
          </a:r>
        </a:p>
      </dgm:t>
    </dgm:pt>
    <dgm:pt modelId="{72E12E83-6C67-40C5-89D3-91136068F79D}" type="sibTrans" cxnId="{0D75CADF-BBAE-4A20-9B44-99CE931F696D}">
      <dgm:prSet/>
      <dgm:spPr/>
      <dgm:t>
        <a:bodyPr/>
        <a:lstStyle/>
        <a:p>
          <a:endParaRPr lang="en-GB"/>
        </a:p>
      </dgm:t>
    </dgm:pt>
    <dgm:pt modelId="{DE521BDB-0243-4647-9F3C-11B6C045993E}" type="parTrans" cxnId="{0D75CADF-BBAE-4A20-9B44-99CE931F696D}">
      <dgm:prSet/>
      <dgm:spPr/>
      <dgm:t>
        <a:bodyPr/>
        <a:lstStyle/>
        <a:p>
          <a:endParaRPr lang="en-GB"/>
        </a:p>
      </dgm:t>
    </dgm:pt>
    <dgm:pt modelId="{3EBC2D6B-CE7A-4CFB-BE66-B272C2E8F81C}">
      <dgm:prSet phldrT="[Text]" phldr="0"/>
      <dgm:spPr/>
      <dgm:t>
        <a:bodyPr/>
        <a:lstStyle/>
        <a:p>
          <a:r>
            <a:rPr lang="en-GB" dirty="0"/>
            <a:t>Political</a:t>
          </a:r>
        </a:p>
      </dgm:t>
    </dgm:pt>
    <dgm:pt modelId="{07096650-B85A-45C6-9F2F-79B7F24D5D25}" type="sibTrans" cxnId="{0FCFAE11-629A-4A7D-B13B-7CD86D29B5E3}">
      <dgm:prSet/>
      <dgm:spPr/>
      <dgm:t>
        <a:bodyPr/>
        <a:lstStyle/>
        <a:p>
          <a:endParaRPr lang="en-GB"/>
        </a:p>
      </dgm:t>
    </dgm:pt>
    <dgm:pt modelId="{6558621E-9077-4884-B560-A6B6B66DC19C}" type="parTrans" cxnId="{0FCFAE11-629A-4A7D-B13B-7CD86D29B5E3}">
      <dgm:prSet/>
      <dgm:spPr/>
      <dgm:t>
        <a:bodyPr/>
        <a:lstStyle/>
        <a:p>
          <a:endParaRPr lang="en-GB"/>
        </a:p>
      </dgm:t>
    </dgm:pt>
    <dgm:pt modelId="{B9840F34-C515-4839-9CCB-0A4969937533}">
      <dgm:prSet phldrT="[Text]" phldr="0"/>
      <dgm:spPr/>
    </dgm:pt>
    <dgm:pt modelId="{A5D1D081-C0A0-4300-A415-DAD4372782F9}" type="parTrans" cxnId="{D33AF726-FB6D-435A-8370-FFFB92CFABCC}">
      <dgm:prSet/>
      <dgm:spPr/>
      <dgm:t>
        <a:bodyPr/>
        <a:lstStyle/>
        <a:p>
          <a:endParaRPr lang="en-GB"/>
        </a:p>
      </dgm:t>
    </dgm:pt>
    <dgm:pt modelId="{8DE61563-D8ED-43BA-AC3C-41331095A5C3}" type="sibTrans" cxnId="{D33AF726-FB6D-435A-8370-FFFB92CFABCC}">
      <dgm:prSet/>
      <dgm:spPr/>
      <dgm:t>
        <a:bodyPr/>
        <a:lstStyle/>
        <a:p>
          <a:endParaRPr lang="en-GB"/>
        </a:p>
      </dgm:t>
    </dgm:pt>
    <dgm:pt modelId="{4EA2298A-1A05-421B-8348-4C78C52AC989}">
      <dgm:prSet phldrT="[Text]" phldr="0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dirty="0"/>
            <a:t>Historical</a:t>
          </a:r>
        </a:p>
      </dgm:t>
    </dgm:pt>
    <dgm:pt modelId="{3A3AD8A1-1A98-495B-9273-B2AA0DE4C350}" type="parTrans" cxnId="{F2C4B289-6100-4E95-8119-4557B68E6305}">
      <dgm:prSet/>
      <dgm:spPr/>
      <dgm:t>
        <a:bodyPr/>
        <a:lstStyle/>
        <a:p>
          <a:endParaRPr lang="en-GB"/>
        </a:p>
      </dgm:t>
    </dgm:pt>
    <dgm:pt modelId="{80A06087-ACFA-4F13-A2D7-DDF4C1D3E249}" type="sibTrans" cxnId="{F2C4B289-6100-4E95-8119-4557B68E6305}">
      <dgm:prSet/>
      <dgm:spPr/>
      <dgm:t>
        <a:bodyPr/>
        <a:lstStyle/>
        <a:p>
          <a:endParaRPr lang="en-GB"/>
        </a:p>
      </dgm:t>
    </dgm:pt>
    <dgm:pt modelId="{6B776B96-DE41-4404-AD2C-B0F8D38672EE}">
      <dgm:prSet phldrT="[Text]" phldr="0"/>
      <dgm:spPr/>
      <dgm:t>
        <a:bodyPr/>
        <a:lstStyle/>
        <a:p>
          <a:pPr>
            <a:buNone/>
          </a:pPr>
          <a:r>
            <a:rPr lang="en-GB" dirty="0"/>
            <a:t>Territorial </a:t>
          </a:r>
        </a:p>
      </dgm:t>
    </dgm:pt>
    <dgm:pt modelId="{10AFD7AA-C022-4C69-807D-DE8A76060029}" type="parTrans" cxnId="{E4EFFDC0-2847-4E3A-8987-4D6BDA473DFD}">
      <dgm:prSet/>
      <dgm:spPr/>
      <dgm:t>
        <a:bodyPr/>
        <a:lstStyle/>
        <a:p>
          <a:endParaRPr lang="en-GB"/>
        </a:p>
      </dgm:t>
    </dgm:pt>
    <dgm:pt modelId="{A073CAB1-0287-4252-BFB1-B4B6BA1F2C89}" type="sibTrans" cxnId="{E4EFFDC0-2847-4E3A-8987-4D6BDA473DFD}">
      <dgm:prSet/>
      <dgm:spPr/>
      <dgm:t>
        <a:bodyPr/>
        <a:lstStyle/>
        <a:p>
          <a:endParaRPr lang="en-GB"/>
        </a:p>
      </dgm:t>
    </dgm:pt>
    <dgm:pt modelId="{FA5274BE-52C4-415D-887D-D94409A686A0}" type="pres">
      <dgm:prSet presAssocID="{D36ED2C8-F53A-4240-9755-C79BAC44D334}" presName="composite" presStyleCnt="0">
        <dgm:presLayoutVars>
          <dgm:chMax val="1"/>
          <dgm:dir/>
          <dgm:resizeHandles val="exact"/>
        </dgm:presLayoutVars>
      </dgm:prSet>
      <dgm:spPr/>
    </dgm:pt>
    <dgm:pt modelId="{90C12671-B122-403C-A702-D0A8A6D67707}" type="pres">
      <dgm:prSet presAssocID="{D36ED2C8-F53A-4240-9755-C79BAC44D334}" presName="radial" presStyleCnt="0">
        <dgm:presLayoutVars>
          <dgm:animLvl val="ctr"/>
        </dgm:presLayoutVars>
      </dgm:prSet>
      <dgm:spPr/>
    </dgm:pt>
    <dgm:pt modelId="{0D8EDA5F-07DF-4760-8E7A-56C5574BAC28}" type="pres">
      <dgm:prSet presAssocID="{82861C41-EE29-4CAB-8F1A-C55B76BC9595}" presName="centerShape" presStyleLbl="vennNode1" presStyleIdx="0" presStyleCnt="7" custLinFactNeighborX="0" custLinFactNeighborY="0"/>
      <dgm:spPr/>
    </dgm:pt>
    <dgm:pt modelId="{5B2D9352-1D1C-43D9-9721-FCA723925A28}" type="pres">
      <dgm:prSet presAssocID="{0B624BC4-ADAC-48A9-A53B-18CC63E2B3C4}" presName="node" presStyleLbl="vennNode1" presStyleIdx="1" presStyleCnt="7">
        <dgm:presLayoutVars>
          <dgm:bulletEnabled val="1"/>
        </dgm:presLayoutVars>
      </dgm:prSet>
      <dgm:spPr/>
    </dgm:pt>
    <dgm:pt modelId="{2707E6FB-8799-4E2C-B9ED-56ECA8C68230}" type="pres">
      <dgm:prSet presAssocID="{A8BD5733-6D63-40BD-9D7D-B253E7939DAE}" presName="node" presStyleLbl="vennNode1" presStyleIdx="2" presStyleCnt="7">
        <dgm:presLayoutVars>
          <dgm:bulletEnabled val="1"/>
        </dgm:presLayoutVars>
      </dgm:prSet>
      <dgm:spPr/>
    </dgm:pt>
    <dgm:pt modelId="{3D36EC5C-2C06-4307-B725-6C651AD3DF2D}" type="pres">
      <dgm:prSet presAssocID="{F0F9E661-CC62-4C69-9EB3-196923B5AE80}" presName="node" presStyleLbl="vennNode1" presStyleIdx="3" presStyleCnt="7">
        <dgm:presLayoutVars>
          <dgm:bulletEnabled val="1"/>
        </dgm:presLayoutVars>
      </dgm:prSet>
      <dgm:spPr/>
    </dgm:pt>
    <dgm:pt modelId="{6828A08F-3560-46A5-B062-A4C658D670D9}" type="pres">
      <dgm:prSet presAssocID="{3EBC2D6B-CE7A-4CFB-BE66-B272C2E8F81C}" presName="node" presStyleLbl="vennNode1" presStyleIdx="4" presStyleCnt="7">
        <dgm:presLayoutVars>
          <dgm:bulletEnabled val="1"/>
        </dgm:presLayoutVars>
      </dgm:prSet>
      <dgm:spPr/>
    </dgm:pt>
    <dgm:pt modelId="{1F7A93BF-13C8-495C-ABB0-A3E7986B2258}" type="pres">
      <dgm:prSet presAssocID="{4EA2298A-1A05-421B-8348-4C78C52AC989}" presName="node" presStyleLbl="vennNode1" presStyleIdx="5" presStyleCnt="7">
        <dgm:presLayoutVars>
          <dgm:bulletEnabled val="1"/>
        </dgm:presLayoutVars>
      </dgm:prSet>
      <dgm:spPr/>
    </dgm:pt>
    <dgm:pt modelId="{D74CD97E-7DCB-4A23-8900-0DEC7B051566}" type="pres">
      <dgm:prSet presAssocID="{6B776B96-DE41-4404-AD2C-B0F8D38672EE}" presName="node" presStyleLbl="vennNode1" presStyleIdx="6" presStyleCnt="7">
        <dgm:presLayoutVars>
          <dgm:bulletEnabled val="1"/>
        </dgm:presLayoutVars>
      </dgm:prSet>
      <dgm:spPr/>
    </dgm:pt>
  </dgm:ptLst>
  <dgm:cxnLst>
    <dgm:cxn modelId="{0FCFAE11-629A-4A7D-B13B-7CD86D29B5E3}" srcId="{82861C41-EE29-4CAB-8F1A-C55B76BC9595}" destId="{3EBC2D6B-CE7A-4CFB-BE66-B272C2E8F81C}" srcOrd="3" destOrd="0" parTransId="{6558621E-9077-4884-B560-A6B6B66DC19C}" sibTransId="{07096650-B85A-45C6-9F2F-79B7F24D5D25}"/>
    <dgm:cxn modelId="{3EE11E1B-4BE7-4754-AEE4-2729DEAFE520}" type="presOf" srcId="{6B776B96-DE41-4404-AD2C-B0F8D38672EE}" destId="{D74CD97E-7DCB-4A23-8900-0DEC7B051566}" srcOrd="0" destOrd="0" presId="urn:microsoft.com/office/officeart/2005/8/layout/radial3"/>
    <dgm:cxn modelId="{D33AF726-FB6D-435A-8370-FFFB92CFABCC}" srcId="{D36ED2C8-F53A-4240-9755-C79BAC44D334}" destId="{B9840F34-C515-4839-9CCB-0A4969937533}" srcOrd="1" destOrd="0" parTransId="{A5D1D081-C0A0-4300-A415-DAD4372782F9}" sibTransId="{8DE61563-D8ED-43BA-AC3C-41331095A5C3}"/>
    <dgm:cxn modelId="{78A9F572-B911-4C3C-BFFD-C70EA5912127}" srcId="{D36ED2C8-F53A-4240-9755-C79BAC44D334}" destId="{82861C41-EE29-4CAB-8F1A-C55B76BC9595}" srcOrd="0" destOrd="0" parTransId="{3351AAD6-D0B5-4070-AEBA-2E142D76C241}" sibTransId="{430096E4-0DBF-42C5-B3D7-4C60201CF14B}"/>
    <dgm:cxn modelId="{C1CEC958-0AD1-4524-9790-579B1C8C5F4D}" srcId="{82861C41-EE29-4CAB-8F1A-C55B76BC9595}" destId="{A8BD5733-6D63-40BD-9D7D-B253E7939DAE}" srcOrd="1" destOrd="0" parTransId="{32D8B559-3452-4A72-B913-50568DE41158}" sibTransId="{24DE075B-4ADE-4ED0-8C82-8CFB28B547DD}"/>
    <dgm:cxn modelId="{49397E80-04FE-42E7-887B-E8CDFF82C78C}" type="presOf" srcId="{3EBC2D6B-CE7A-4CFB-BE66-B272C2E8F81C}" destId="{6828A08F-3560-46A5-B062-A4C658D670D9}" srcOrd="0" destOrd="0" presId="urn:microsoft.com/office/officeart/2005/8/layout/radial3"/>
    <dgm:cxn modelId="{F2C4B289-6100-4E95-8119-4557B68E6305}" srcId="{82861C41-EE29-4CAB-8F1A-C55B76BC9595}" destId="{4EA2298A-1A05-421B-8348-4C78C52AC989}" srcOrd="4" destOrd="0" parTransId="{3A3AD8A1-1A98-495B-9273-B2AA0DE4C350}" sibTransId="{80A06087-ACFA-4F13-A2D7-DDF4C1D3E249}"/>
    <dgm:cxn modelId="{64D68690-85E5-4857-9AE2-48F42072158B}" type="presOf" srcId="{4EA2298A-1A05-421B-8348-4C78C52AC989}" destId="{1F7A93BF-13C8-495C-ABB0-A3E7986B2258}" srcOrd="0" destOrd="0" presId="urn:microsoft.com/office/officeart/2005/8/layout/radial3"/>
    <dgm:cxn modelId="{CA4F9590-39A8-4347-B3D4-451FD068344D}" srcId="{82861C41-EE29-4CAB-8F1A-C55B76BC9595}" destId="{0B624BC4-ADAC-48A9-A53B-18CC63E2B3C4}" srcOrd="0" destOrd="0" parTransId="{BF468909-F75D-453A-B2D7-6E71F11DEBB7}" sibTransId="{7E4112FD-A9AA-434D-89C5-EEC5BEF764F6}"/>
    <dgm:cxn modelId="{895ECF97-A483-43BB-810C-3AB2E862BD06}" type="presOf" srcId="{82861C41-EE29-4CAB-8F1A-C55B76BC9595}" destId="{0D8EDA5F-07DF-4760-8E7A-56C5574BAC28}" srcOrd="0" destOrd="0" presId="urn:microsoft.com/office/officeart/2005/8/layout/radial3"/>
    <dgm:cxn modelId="{B94373A2-9F74-4AA5-A529-AF85A958D506}" type="presOf" srcId="{A8BD5733-6D63-40BD-9D7D-B253E7939DAE}" destId="{2707E6FB-8799-4E2C-B9ED-56ECA8C68230}" srcOrd="0" destOrd="0" presId="urn:microsoft.com/office/officeart/2005/8/layout/radial3"/>
    <dgm:cxn modelId="{93D538BF-572F-4B58-8E78-A678E33D1B22}" type="presOf" srcId="{0B624BC4-ADAC-48A9-A53B-18CC63E2B3C4}" destId="{5B2D9352-1D1C-43D9-9721-FCA723925A28}" srcOrd="0" destOrd="0" presId="urn:microsoft.com/office/officeart/2005/8/layout/radial3"/>
    <dgm:cxn modelId="{E4EFFDC0-2847-4E3A-8987-4D6BDA473DFD}" srcId="{82861C41-EE29-4CAB-8F1A-C55B76BC9595}" destId="{6B776B96-DE41-4404-AD2C-B0F8D38672EE}" srcOrd="5" destOrd="0" parTransId="{10AFD7AA-C022-4C69-807D-DE8A76060029}" sibTransId="{A073CAB1-0287-4252-BFB1-B4B6BA1F2C89}"/>
    <dgm:cxn modelId="{7197D6C5-E2F9-4616-B3FB-66012DC8159D}" type="presOf" srcId="{F0F9E661-CC62-4C69-9EB3-196923B5AE80}" destId="{3D36EC5C-2C06-4307-B725-6C651AD3DF2D}" srcOrd="0" destOrd="0" presId="urn:microsoft.com/office/officeart/2005/8/layout/radial3"/>
    <dgm:cxn modelId="{19FB50D5-3E6E-4E43-9EBD-FA20649B47A9}" type="presOf" srcId="{D36ED2C8-F53A-4240-9755-C79BAC44D334}" destId="{FA5274BE-52C4-415D-887D-D94409A686A0}" srcOrd="0" destOrd="0" presId="urn:microsoft.com/office/officeart/2005/8/layout/radial3"/>
    <dgm:cxn modelId="{0D75CADF-BBAE-4A20-9B44-99CE931F696D}" srcId="{82861C41-EE29-4CAB-8F1A-C55B76BC9595}" destId="{F0F9E661-CC62-4C69-9EB3-196923B5AE80}" srcOrd="2" destOrd="0" parTransId="{DE521BDB-0243-4647-9F3C-11B6C045993E}" sibTransId="{72E12E83-6C67-40C5-89D3-91136068F79D}"/>
    <dgm:cxn modelId="{BEF19984-27AC-4984-9654-B437A5F6CBA3}" type="presParOf" srcId="{FA5274BE-52C4-415D-887D-D94409A686A0}" destId="{90C12671-B122-403C-A702-D0A8A6D67707}" srcOrd="0" destOrd="0" presId="urn:microsoft.com/office/officeart/2005/8/layout/radial3"/>
    <dgm:cxn modelId="{92F6C7DA-E8E1-40CF-AE7A-B9270B0826C8}" type="presParOf" srcId="{90C12671-B122-403C-A702-D0A8A6D67707}" destId="{0D8EDA5F-07DF-4760-8E7A-56C5574BAC28}" srcOrd="0" destOrd="0" presId="urn:microsoft.com/office/officeart/2005/8/layout/radial3"/>
    <dgm:cxn modelId="{F3FE4CAA-73FC-44B4-9397-C0CD1E383FAF}" type="presParOf" srcId="{90C12671-B122-403C-A702-D0A8A6D67707}" destId="{5B2D9352-1D1C-43D9-9721-FCA723925A28}" srcOrd="1" destOrd="0" presId="urn:microsoft.com/office/officeart/2005/8/layout/radial3"/>
    <dgm:cxn modelId="{472F0BA3-233D-47C2-9F3F-509EB8B69E7A}" type="presParOf" srcId="{90C12671-B122-403C-A702-D0A8A6D67707}" destId="{2707E6FB-8799-4E2C-B9ED-56ECA8C68230}" srcOrd="2" destOrd="0" presId="urn:microsoft.com/office/officeart/2005/8/layout/radial3"/>
    <dgm:cxn modelId="{3391C7E6-0421-40D0-9F91-7216AE9457C7}" type="presParOf" srcId="{90C12671-B122-403C-A702-D0A8A6D67707}" destId="{3D36EC5C-2C06-4307-B725-6C651AD3DF2D}" srcOrd="3" destOrd="0" presId="urn:microsoft.com/office/officeart/2005/8/layout/radial3"/>
    <dgm:cxn modelId="{78BE3136-25DA-4779-A254-D219B1CEBF78}" type="presParOf" srcId="{90C12671-B122-403C-A702-D0A8A6D67707}" destId="{6828A08F-3560-46A5-B062-A4C658D670D9}" srcOrd="4" destOrd="0" presId="urn:microsoft.com/office/officeart/2005/8/layout/radial3"/>
    <dgm:cxn modelId="{2CDA6DE6-9E71-475E-A6DF-8702B7A4ECE5}" type="presParOf" srcId="{90C12671-B122-403C-A702-D0A8A6D67707}" destId="{1F7A93BF-13C8-495C-ABB0-A3E7986B2258}" srcOrd="5" destOrd="0" presId="urn:microsoft.com/office/officeart/2005/8/layout/radial3"/>
    <dgm:cxn modelId="{6A1A5785-4A7D-4330-9C34-2659BE6FD57B}" type="presParOf" srcId="{90C12671-B122-403C-A702-D0A8A6D67707}" destId="{D74CD97E-7DCB-4A23-8900-0DEC7B051566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64BBE29-0F81-48A3-A636-E91AF402E273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4D1159A-A93E-4F31-A59A-589790F202B6}">
      <dgm:prSet phldrT="[Text]"/>
      <dgm:spPr/>
      <dgm:t>
        <a:bodyPr/>
        <a:lstStyle/>
        <a:p>
          <a:pPr>
            <a:buNone/>
          </a:pPr>
          <a:r>
            <a:rPr lang="en-GB" dirty="0"/>
            <a:t>Narrative </a:t>
          </a:r>
        </a:p>
      </dgm:t>
    </dgm:pt>
    <dgm:pt modelId="{4DB385A6-65BE-446B-9594-05424BDF996F}" type="parTrans" cxnId="{366668E1-5325-4100-9C79-529495C472D8}">
      <dgm:prSet/>
      <dgm:spPr/>
      <dgm:t>
        <a:bodyPr/>
        <a:lstStyle/>
        <a:p>
          <a:endParaRPr lang="en-GB"/>
        </a:p>
      </dgm:t>
    </dgm:pt>
    <dgm:pt modelId="{B28E2FA6-3280-42CE-BA76-54C154329B4A}" type="sibTrans" cxnId="{366668E1-5325-4100-9C79-529495C472D8}">
      <dgm:prSet/>
      <dgm:spPr/>
      <dgm:t>
        <a:bodyPr/>
        <a:lstStyle/>
        <a:p>
          <a:endParaRPr lang="en-GB"/>
        </a:p>
      </dgm:t>
    </dgm:pt>
    <dgm:pt modelId="{27CAA20B-7608-4368-B0F9-531A9033002F}">
      <dgm:prSet phldrT="[Text]"/>
      <dgm:spPr/>
      <dgm:t>
        <a:bodyPr/>
        <a:lstStyle/>
        <a:p>
          <a:pPr>
            <a:buNone/>
          </a:pPr>
          <a:r>
            <a:rPr lang="en-GB" dirty="0"/>
            <a:t>Mediation </a:t>
          </a:r>
        </a:p>
      </dgm:t>
    </dgm:pt>
    <dgm:pt modelId="{1C232FD0-5796-48EF-A3F9-3177D6D33E6A}" type="parTrans" cxnId="{1E9B0B2F-A48B-4738-BD1E-E3AD4BF4DB33}">
      <dgm:prSet/>
      <dgm:spPr/>
      <dgm:t>
        <a:bodyPr/>
        <a:lstStyle/>
        <a:p>
          <a:endParaRPr lang="en-GB"/>
        </a:p>
      </dgm:t>
    </dgm:pt>
    <dgm:pt modelId="{7A5740AF-5B58-4216-93AF-DED755D86FAC}" type="sibTrans" cxnId="{1E9B0B2F-A48B-4738-BD1E-E3AD4BF4DB33}">
      <dgm:prSet/>
      <dgm:spPr/>
      <dgm:t>
        <a:bodyPr/>
        <a:lstStyle/>
        <a:p>
          <a:endParaRPr lang="en-GB"/>
        </a:p>
      </dgm:t>
    </dgm:pt>
    <dgm:pt modelId="{35D96983-E3F7-49C8-ABE7-ED2F648C9D92}">
      <dgm:prSet phldrT="[Text]"/>
      <dgm:spPr/>
      <dgm:t>
        <a:bodyPr/>
        <a:lstStyle/>
        <a:p>
          <a:pPr>
            <a:buNone/>
          </a:pPr>
          <a:r>
            <a:rPr lang="en-GB" dirty="0"/>
            <a:t>Classification</a:t>
          </a:r>
        </a:p>
      </dgm:t>
    </dgm:pt>
    <dgm:pt modelId="{C08C57D4-81C7-49F2-8976-FE82952F4D13}" type="parTrans" cxnId="{E91B9713-CB2C-480D-B63B-79F24593B20D}">
      <dgm:prSet/>
      <dgm:spPr/>
      <dgm:t>
        <a:bodyPr/>
        <a:lstStyle/>
        <a:p>
          <a:endParaRPr lang="en-GB"/>
        </a:p>
      </dgm:t>
    </dgm:pt>
    <dgm:pt modelId="{8FD141CF-6550-4E61-A105-834513742005}" type="sibTrans" cxnId="{E91B9713-CB2C-480D-B63B-79F24593B20D}">
      <dgm:prSet/>
      <dgm:spPr/>
      <dgm:t>
        <a:bodyPr/>
        <a:lstStyle/>
        <a:p>
          <a:endParaRPr lang="en-GB"/>
        </a:p>
      </dgm:t>
    </dgm:pt>
    <dgm:pt modelId="{515B24BA-8A2B-43B5-B9B1-C3B97A7DBDC1}">
      <dgm:prSet/>
      <dgm:spPr/>
      <dgm:t>
        <a:bodyPr/>
        <a:lstStyle/>
        <a:p>
          <a:pPr>
            <a:buNone/>
          </a:pPr>
          <a:r>
            <a:rPr lang="en-GB" dirty="0"/>
            <a:t>Inscription </a:t>
          </a:r>
        </a:p>
      </dgm:t>
    </dgm:pt>
    <dgm:pt modelId="{54B4C88B-4284-4DAE-9FFF-13874D9F33BB}" type="parTrans" cxnId="{082E9214-22B1-4A14-99D6-19FA5421DEB5}">
      <dgm:prSet/>
      <dgm:spPr/>
      <dgm:t>
        <a:bodyPr/>
        <a:lstStyle/>
        <a:p>
          <a:endParaRPr lang="en-GB"/>
        </a:p>
      </dgm:t>
    </dgm:pt>
    <dgm:pt modelId="{1FDAE0FB-D468-49AB-B110-A5F3AE179179}" type="sibTrans" cxnId="{082E9214-22B1-4A14-99D6-19FA5421DEB5}">
      <dgm:prSet/>
      <dgm:spPr/>
      <dgm:t>
        <a:bodyPr/>
        <a:lstStyle/>
        <a:p>
          <a:endParaRPr lang="en-GB"/>
        </a:p>
      </dgm:t>
    </dgm:pt>
    <dgm:pt modelId="{96E66E79-0B60-45C1-AF66-30707B8EA984}" type="pres">
      <dgm:prSet presAssocID="{464BBE29-0F81-48A3-A636-E91AF402E273}" presName="CompostProcess" presStyleCnt="0">
        <dgm:presLayoutVars>
          <dgm:dir/>
          <dgm:resizeHandles val="exact"/>
        </dgm:presLayoutVars>
      </dgm:prSet>
      <dgm:spPr/>
    </dgm:pt>
    <dgm:pt modelId="{E44821AA-F7CD-4EAC-B438-EB5D1CF00ED1}" type="pres">
      <dgm:prSet presAssocID="{464BBE29-0F81-48A3-A636-E91AF402E273}" presName="arrow" presStyleLbl="bgShp" presStyleIdx="0" presStyleCnt="1"/>
      <dgm:spPr/>
    </dgm:pt>
    <dgm:pt modelId="{7566FA9F-EF77-43FA-AABB-CD742BE40A70}" type="pres">
      <dgm:prSet presAssocID="{464BBE29-0F81-48A3-A636-E91AF402E273}" presName="linearProcess" presStyleCnt="0"/>
      <dgm:spPr/>
    </dgm:pt>
    <dgm:pt modelId="{828F27A0-611F-4BA5-BFCF-7FEE012FFE25}" type="pres">
      <dgm:prSet presAssocID="{04D1159A-A93E-4F31-A59A-589790F202B6}" presName="textNode" presStyleLbl="node1" presStyleIdx="0" presStyleCnt="4">
        <dgm:presLayoutVars>
          <dgm:bulletEnabled val="1"/>
        </dgm:presLayoutVars>
      </dgm:prSet>
      <dgm:spPr/>
    </dgm:pt>
    <dgm:pt modelId="{9ED9B45B-4E5B-4E02-97FC-F2A115F04C5B}" type="pres">
      <dgm:prSet presAssocID="{B28E2FA6-3280-42CE-BA76-54C154329B4A}" presName="sibTrans" presStyleCnt="0"/>
      <dgm:spPr/>
    </dgm:pt>
    <dgm:pt modelId="{CF7342B7-C0C5-44EF-8C52-227890F5E7F6}" type="pres">
      <dgm:prSet presAssocID="{27CAA20B-7608-4368-B0F9-531A9033002F}" presName="textNode" presStyleLbl="node1" presStyleIdx="1" presStyleCnt="4">
        <dgm:presLayoutVars>
          <dgm:bulletEnabled val="1"/>
        </dgm:presLayoutVars>
      </dgm:prSet>
      <dgm:spPr/>
    </dgm:pt>
    <dgm:pt modelId="{C7208295-4F74-4634-93DA-43F7650EB9DE}" type="pres">
      <dgm:prSet presAssocID="{7A5740AF-5B58-4216-93AF-DED755D86FAC}" presName="sibTrans" presStyleCnt="0"/>
      <dgm:spPr/>
    </dgm:pt>
    <dgm:pt modelId="{2FDA5984-EB5B-4A56-97D8-B7F21C40E5F6}" type="pres">
      <dgm:prSet presAssocID="{515B24BA-8A2B-43B5-B9B1-C3B97A7DBDC1}" presName="textNode" presStyleLbl="node1" presStyleIdx="2" presStyleCnt="4">
        <dgm:presLayoutVars>
          <dgm:bulletEnabled val="1"/>
        </dgm:presLayoutVars>
      </dgm:prSet>
      <dgm:spPr/>
    </dgm:pt>
    <dgm:pt modelId="{1F41DD4F-A187-4E0C-94DF-FB0B290D8915}" type="pres">
      <dgm:prSet presAssocID="{1FDAE0FB-D468-49AB-B110-A5F3AE179179}" presName="sibTrans" presStyleCnt="0"/>
      <dgm:spPr/>
    </dgm:pt>
    <dgm:pt modelId="{2C7E3A5C-47FB-45EC-B492-295EED780101}" type="pres">
      <dgm:prSet presAssocID="{35D96983-E3F7-49C8-ABE7-ED2F648C9D92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B3B15410-1223-4C38-86DD-EB0447C619FF}" type="presOf" srcId="{04D1159A-A93E-4F31-A59A-589790F202B6}" destId="{828F27A0-611F-4BA5-BFCF-7FEE012FFE25}" srcOrd="0" destOrd="0" presId="urn:microsoft.com/office/officeart/2005/8/layout/hProcess9"/>
    <dgm:cxn modelId="{E91B9713-CB2C-480D-B63B-79F24593B20D}" srcId="{464BBE29-0F81-48A3-A636-E91AF402E273}" destId="{35D96983-E3F7-49C8-ABE7-ED2F648C9D92}" srcOrd="3" destOrd="0" parTransId="{C08C57D4-81C7-49F2-8976-FE82952F4D13}" sibTransId="{8FD141CF-6550-4E61-A105-834513742005}"/>
    <dgm:cxn modelId="{082E9214-22B1-4A14-99D6-19FA5421DEB5}" srcId="{464BBE29-0F81-48A3-A636-E91AF402E273}" destId="{515B24BA-8A2B-43B5-B9B1-C3B97A7DBDC1}" srcOrd="2" destOrd="0" parTransId="{54B4C88B-4284-4DAE-9FFF-13874D9F33BB}" sibTransId="{1FDAE0FB-D468-49AB-B110-A5F3AE179179}"/>
    <dgm:cxn modelId="{FA7EC019-B3E1-4212-9634-059D99008674}" type="presOf" srcId="{27CAA20B-7608-4368-B0F9-531A9033002F}" destId="{CF7342B7-C0C5-44EF-8C52-227890F5E7F6}" srcOrd="0" destOrd="0" presId="urn:microsoft.com/office/officeart/2005/8/layout/hProcess9"/>
    <dgm:cxn modelId="{1E9B0B2F-A48B-4738-BD1E-E3AD4BF4DB33}" srcId="{464BBE29-0F81-48A3-A636-E91AF402E273}" destId="{27CAA20B-7608-4368-B0F9-531A9033002F}" srcOrd="1" destOrd="0" parTransId="{1C232FD0-5796-48EF-A3F9-3177D6D33E6A}" sibTransId="{7A5740AF-5B58-4216-93AF-DED755D86FAC}"/>
    <dgm:cxn modelId="{B985D848-633B-4CE7-8596-B35D3756F132}" type="presOf" srcId="{35D96983-E3F7-49C8-ABE7-ED2F648C9D92}" destId="{2C7E3A5C-47FB-45EC-B492-295EED780101}" srcOrd="0" destOrd="0" presId="urn:microsoft.com/office/officeart/2005/8/layout/hProcess9"/>
    <dgm:cxn modelId="{9E1CA59B-2E50-4508-A578-0A86323FAB46}" type="presOf" srcId="{464BBE29-0F81-48A3-A636-E91AF402E273}" destId="{96E66E79-0B60-45C1-AF66-30707B8EA984}" srcOrd="0" destOrd="0" presId="urn:microsoft.com/office/officeart/2005/8/layout/hProcess9"/>
    <dgm:cxn modelId="{5039EED3-8F95-4461-BBC1-4520E497F9DA}" type="presOf" srcId="{515B24BA-8A2B-43B5-B9B1-C3B97A7DBDC1}" destId="{2FDA5984-EB5B-4A56-97D8-B7F21C40E5F6}" srcOrd="0" destOrd="0" presId="urn:microsoft.com/office/officeart/2005/8/layout/hProcess9"/>
    <dgm:cxn modelId="{366668E1-5325-4100-9C79-529495C472D8}" srcId="{464BBE29-0F81-48A3-A636-E91AF402E273}" destId="{04D1159A-A93E-4F31-A59A-589790F202B6}" srcOrd="0" destOrd="0" parTransId="{4DB385A6-65BE-446B-9594-05424BDF996F}" sibTransId="{B28E2FA6-3280-42CE-BA76-54C154329B4A}"/>
    <dgm:cxn modelId="{BF89B2AF-F848-427E-BFA3-5E00573EBC55}" type="presParOf" srcId="{96E66E79-0B60-45C1-AF66-30707B8EA984}" destId="{E44821AA-F7CD-4EAC-B438-EB5D1CF00ED1}" srcOrd="0" destOrd="0" presId="urn:microsoft.com/office/officeart/2005/8/layout/hProcess9"/>
    <dgm:cxn modelId="{C4AA2207-F7A4-4FBA-BB1F-AEEBE9233861}" type="presParOf" srcId="{96E66E79-0B60-45C1-AF66-30707B8EA984}" destId="{7566FA9F-EF77-43FA-AABB-CD742BE40A70}" srcOrd="1" destOrd="0" presId="urn:microsoft.com/office/officeart/2005/8/layout/hProcess9"/>
    <dgm:cxn modelId="{2D6CF2BF-5407-4707-AC7E-044BEC50D322}" type="presParOf" srcId="{7566FA9F-EF77-43FA-AABB-CD742BE40A70}" destId="{828F27A0-611F-4BA5-BFCF-7FEE012FFE25}" srcOrd="0" destOrd="0" presId="urn:microsoft.com/office/officeart/2005/8/layout/hProcess9"/>
    <dgm:cxn modelId="{2A15C464-E792-4B4A-BFCA-D25D2BDA4A1B}" type="presParOf" srcId="{7566FA9F-EF77-43FA-AABB-CD742BE40A70}" destId="{9ED9B45B-4E5B-4E02-97FC-F2A115F04C5B}" srcOrd="1" destOrd="0" presId="urn:microsoft.com/office/officeart/2005/8/layout/hProcess9"/>
    <dgm:cxn modelId="{AFE5E49E-B40D-4889-8D66-6008DCB4006B}" type="presParOf" srcId="{7566FA9F-EF77-43FA-AABB-CD742BE40A70}" destId="{CF7342B7-C0C5-44EF-8C52-227890F5E7F6}" srcOrd="2" destOrd="0" presId="urn:microsoft.com/office/officeart/2005/8/layout/hProcess9"/>
    <dgm:cxn modelId="{6292DD1D-1200-427E-8F42-789C89D0737D}" type="presParOf" srcId="{7566FA9F-EF77-43FA-AABB-CD742BE40A70}" destId="{C7208295-4F74-4634-93DA-43F7650EB9DE}" srcOrd="3" destOrd="0" presId="urn:microsoft.com/office/officeart/2005/8/layout/hProcess9"/>
    <dgm:cxn modelId="{053F52AE-7208-431A-AC92-A8BA212A39FE}" type="presParOf" srcId="{7566FA9F-EF77-43FA-AABB-CD742BE40A70}" destId="{2FDA5984-EB5B-4A56-97D8-B7F21C40E5F6}" srcOrd="4" destOrd="0" presId="urn:microsoft.com/office/officeart/2005/8/layout/hProcess9"/>
    <dgm:cxn modelId="{5F547501-0EAC-4BB8-A26C-A445CACCC359}" type="presParOf" srcId="{7566FA9F-EF77-43FA-AABB-CD742BE40A70}" destId="{1F41DD4F-A187-4E0C-94DF-FB0B290D8915}" srcOrd="5" destOrd="0" presId="urn:microsoft.com/office/officeart/2005/8/layout/hProcess9"/>
    <dgm:cxn modelId="{BE248479-D023-4918-9ED9-9BF1569F073B}" type="presParOf" srcId="{7566FA9F-EF77-43FA-AABB-CD742BE40A70}" destId="{2C7E3A5C-47FB-45EC-B492-295EED780101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37A6A107-5037-4FBF-8A50-E41E85E7F97C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29C8CBA-5578-4D54-8206-D756A6D87E8D}">
      <dgm:prSet/>
      <dgm:spPr/>
      <dgm:t>
        <a:bodyPr/>
        <a:lstStyle/>
        <a:p>
          <a:r>
            <a:rPr lang="en-GB" dirty="0"/>
            <a:t>‘Myth’ is never just a description</a:t>
          </a:r>
          <a:endParaRPr lang="en-US" dirty="0"/>
        </a:p>
      </dgm:t>
    </dgm:pt>
    <dgm:pt modelId="{774A5D9D-5296-41F3-8CDB-60D62C3A39F5}" type="parTrans" cxnId="{9DC256B9-EC13-41C7-8F3B-89FC8E28DA35}">
      <dgm:prSet/>
      <dgm:spPr/>
      <dgm:t>
        <a:bodyPr/>
        <a:lstStyle/>
        <a:p>
          <a:endParaRPr lang="en-US"/>
        </a:p>
      </dgm:t>
    </dgm:pt>
    <dgm:pt modelId="{4913592A-8B7C-4087-A031-6FB0111BD6EB}" type="sibTrans" cxnId="{9DC256B9-EC13-41C7-8F3B-89FC8E28DA35}">
      <dgm:prSet/>
      <dgm:spPr/>
      <dgm:t>
        <a:bodyPr/>
        <a:lstStyle/>
        <a:p>
          <a:endParaRPr lang="en-US"/>
        </a:p>
      </dgm:t>
    </dgm:pt>
    <dgm:pt modelId="{F9895B4B-C31C-4628-8D36-13D98396D8F2}">
      <dgm:prSet/>
      <dgm:spPr/>
      <dgm:t>
        <a:bodyPr/>
        <a:lstStyle/>
        <a:p>
          <a:r>
            <a:rPr lang="en-GB"/>
            <a:t>It organises authority, truth, and historical legitimacy</a:t>
          </a:r>
          <a:endParaRPr lang="en-US"/>
        </a:p>
      </dgm:t>
    </dgm:pt>
    <dgm:pt modelId="{DB225F53-EF5E-4D11-AF49-22EA4CC0F5CE}" type="parTrans" cxnId="{F4EAFA1B-A584-4154-AB84-3884708993F3}">
      <dgm:prSet/>
      <dgm:spPr/>
      <dgm:t>
        <a:bodyPr/>
        <a:lstStyle/>
        <a:p>
          <a:endParaRPr lang="en-US"/>
        </a:p>
      </dgm:t>
    </dgm:pt>
    <dgm:pt modelId="{40918A36-18D0-4A26-868F-2278B8FE02F2}" type="sibTrans" cxnId="{F4EAFA1B-A584-4154-AB84-3884708993F3}">
      <dgm:prSet/>
      <dgm:spPr/>
      <dgm:t>
        <a:bodyPr/>
        <a:lstStyle/>
        <a:p>
          <a:endParaRPr lang="en-US"/>
        </a:p>
      </dgm:t>
    </dgm:pt>
    <dgm:pt modelId="{5C21E897-B27A-4381-B1BD-96EE1AA326E7}" type="pres">
      <dgm:prSet presAssocID="{37A6A107-5037-4FBF-8A50-E41E85E7F97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A9ED112-A4D2-42DC-BB8F-6BE9837BD9AD}" type="pres">
      <dgm:prSet presAssocID="{F29C8CBA-5578-4D54-8206-D756A6D87E8D}" presName="hierRoot1" presStyleCnt="0"/>
      <dgm:spPr/>
    </dgm:pt>
    <dgm:pt modelId="{513E4596-41BE-4B1D-853F-F32C80069658}" type="pres">
      <dgm:prSet presAssocID="{F29C8CBA-5578-4D54-8206-D756A6D87E8D}" presName="composite" presStyleCnt="0"/>
      <dgm:spPr/>
    </dgm:pt>
    <dgm:pt modelId="{89566A6A-FCCB-4C02-8FDD-58EB8AD5F9BF}" type="pres">
      <dgm:prSet presAssocID="{F29C8CBA-5578-4D54-8206-D756A6D87E8D}" presName="background" presStyleLbl="node0" presStyleIdx="0" presStyleCnt="2"/>
      <dgm:spPr/>
    </dgm:pt>
    <dgm:pt modelId="{790B3363-7B7F-4E00-BCC8-C0915145A318}" type="pres">
      <dgm:prSet presAssocID="{F29C8CBA-5578-4D54-8206-D756A6D87E8D}" presName="text" presStyleLbl="fgAcc0" presStyleIdx="0" presStyleCnt="2">
        <dgm:presLayoutVars>
          <dgm:chPref val="3"/>
        </dgm:presLayoutVars>
      </dgm:prSet>
      <dgm:spPr/>
    </dgm:pt>
    <dgm:pt modelId="{293A6DB9-D622-4758-B070-122F6E26A569}" type="pres">
      <dgm:prSet presAssocID="{F29C8CBA-5578-4D54-8206-D756A6D87E8D}" presName="hierChild2" presStyleCnt="0"/>
      <dgm:spPr/>
    </dgm:pt>
    <dgm:pt modelId="{9B2E84EC-EFE9-442B-8B38-08F436A61D5C}" type="pres">
      <dgm:prSet presAssocID="{F9895B4B-C31C-4628-8D36-13D98396D8F2}" presName="hierRoot1" presStyleCnt="0"/>
      <dgm:spPr/>
    </dgm:pt>
    <dgm:pt modelId="{35471FE5-6423-458B-B4EE-55E604559A4B}" type="pres">
      <dgm:prSet presAssocID="{F9895B4B-C31C-4628-8D36-13D98396D8F2}" presName="composite" presStyleCnt="0"/>
      <dgm:spPr/>
    </dgm:pt>
    <dgm:pt modelId="{5A1D9D53-C50A-4A1D-987B-C5EE1DE17F2A}" type="pres">
      <dgm:prSet presAssocID="{F9895B4B-C31C-4628-8D36-13D98396D8F2}" presName="background" presStyleLbl="node0" presStyleIdx="1" presStyleCnt="2"/>
      <dgm:spPr/>
    </dgm:pt>
    <dgm:pt modelId="{ECFC0AF2-6742-44A4-905C-0A79CEE759BA}" type="pres">
      <dgm:prSet presAssocID="{F9895B4B-C31C-4628-8D36-13D98396D8F2}" presName="text" presStyleLbl="fgAcc0" presStyleIdx="1" presStyleCnt="2">
        <dgm:presLayoutVars>
          <dgm:chPref val="3"/>
        </dgm:presLayoutVars>
      </dgm:prSet>
      <dgm:spPr/>
    </dgm:pt>
    <dgm:pt modelId="{4EBC66DD-FD57-4174-8900-FC26D3DD3847}" type="pres">
      <dgm:prSet presAssocID="{F9895B4B-C31C-4628-8D36-13D98396D8F2}" presName="hierChild2" presStyleCnt="0"/>
      <dgm:spPr/>
    </dgm:pt>
  </dgm:ptLst>
  <dgm:cxnLst>
    <dgm:cxn modelId="{F4EAFA1B-A584-4154-AB84-3884708993F3}" srcId="{37A6A107-5037-4FBF-8A50-E41E85E7F97C}" destId="{F9895B4B-C31C-4628-8D36-13D98396D8F2}" srcOrd="1" destOrd="0" parTransId="{DB225F53-EF5E-4D11-AF49-22EA4CC0F5CE}" sibTransId="{40918A36-18D0-4A26-868F-2278B8FE02F2}"/>
    <dgm:cxn modelId="{20678B4E-5187-4292-9F3F-614AC55A243B}" type="presOf" srcId="{F9895B4B-C31C-4628-8D36-13D98396D8F2}" destId="{ECFC0AF2-6742-44A4-905C-0A79CEE759BA}" srcOrd="0" destOrd="0" presId="urn:microsoft.com/office/officeart/2005/8/layout/hierarchy1"/>
    <dgm:cxn modelId="{D1124287-9193-4EC1-8799-F8049C030F77}" type="presOf" srcId="{F29C8CBA-5578-4D54-8206-D756A6D87E8D}" destId="{790B3363-7B7F-4E00-BCC8-C0915145A318}" srcOrd="0" destOrd="0" presId="urn:microsoft.com/office/officeart/2005/8/layout/hierarchy1"/>
    <dgm:cxn modelId="{8E0528A1-210C-49E7-A7AA-C7FF0E9F18F8}" type="presOf" srcId="{37A6A107-5037-4FBF-8A50-E41E85E7F97C}" destId="{5C21E897-B27A-4381-B1BD-96EE1AA326E7}" srcOrd="0" destOrd="0" presId="urn:microsoft.com/office/officeart/2005/8/layout/hierarchy1"/>
    <dgm:cxn modelId="{9DC256B9-EC13-41C7-8F3B-89FC8E28DA35}" srcId="{37A6A107-5037-4FBF-8A50-E41E85E7F97C}" destId="{F29C8CBA-5578-4D54-8206-D756A6D87E8D}" srcOrd="0" destOrd="0" parTransId="{774A5D9D-5296-41F3-8CDB-60D62C3A39F5}" sibTransId="{4913592A-8B7C-4087-A031-6FB0111BD6EB}"/>
    <dgm:cxn modelId="{2C00117C-1B7A-46A5-A822-019E6311572D}" type="presParOf" srcId="{5C21E897-B27A-4381-B1BD-96EE1AA326E7}" destId="{9A9ED112-A4D2-42DC-BB8F-6BE9837BD9AD}" srcOrd="0" destOrd="0" presId="urn:microsoft.com/office/officeart/2005/8/layout/hierarchy1"/>
    <dgm:cxn modelId="{72E939FA-6D17-4329-AC30-EF6BA05FDB20}" type="presParOf" srcId="{9A9ED112-A4D2-42DC-BB8F-6BE9837BD9AD}" destId="{513E4596-41BE-4B1D-853F-F32C80069658}" srcOrd="0" destOrd="0" presId="urn:microsoft.com/office/officeart/2005/8/layout/hierarchy1"/>
    <dgm:cxn modelId="{9FB24DBE-1A51-4D1A-9AAA-4BEFFEE93C3C}" type="presParOf" srcId="{513E4596-41BE-4B1D-853F-F32C80069658}" destId="{89566A6A-FCCB-4C02-8FDD-58EB8AD5F9BF}" srcOrd="0" destOrd="0" presId="urn:microsoft.com/office/officeart/2005/8/layout/hierarchy1"/>
    <dgm:cxn modelId="{9128DE83-D203-4558-9534-F2A3450BEC9A}" type="presParOf" srcId="{513E4596-41BE-4B1D-853F-F32C80069658}" destId="{790B3363-7B7F-4E00-BCC8-C0915145A318}" srcOrd="1" destOrd="0" presId="urn:microsoft.com/office/officeart/2005/8/layout/hierarchy1"/>
    <dgm:cxn modelId="{81DC6364-0AE3-4A28-B842-9889345C0B4C}" type="presParOf" srcId="{9A9ED112-A4D2-42DC-BB8F-6BE9837BD9AD}" destId="{293A6DB9-D622-4758-B070-122F6E26A569}" srcOrd="1" destOrd="0" presId="urn:microsoft.com/office/officeart/2005/8/layout/hierarchy1"/>
    <dgm:cxn modelId="{57C65F59-DA68-4736-AE61-08BD68EA7084}" type="presParOf" srcId="{5C21E897-B27A-4381-B1BD-96EE1AA326E7}" destId="{9B2E84EC-EFE9-442B-8B38-08F436A61D5C}" srcOrd="1" destOrd="0" presId="urn:microsoft.com/office/officeart/2005/8/layout/hierarchy1"/>
    <dgm:cxn modelId="{F49C48C6-66A4-4D78-BA65-50E9DF1E90AE}" type="presParOf" srcId="{9B2E84EC-EFE9-442B-8B38-08F436A61D5C}" destId="{35471FE5-6423-458B-B4EE-55E604559A4B}" srcOrd="0" destOrd="0" presId="urn:microsoft.com/office/officeart/2005/8/layout/hierarchy1"/>
    <dgm:cxn modelId="{D596C6C3-009D-4441-9818-7E928606281A}" type="presParOf" srcId="{35471FE5-6423-458B-B4EE-55E604559A4B}" destId="{5A1D9D53-C50A-4A1D-987B-C5EE1DE17F2A}" srcOrd="0" destOrd="0" presId="urn:microsoft.com/office/officeart/2005/8/layout/hierarchy1"/>
    <dgm:cxn modelId="{134886AA-FE0C-4FD2-BD08-1573C7D47E32}" type="presParOf" srcId="{35471FE5-6423-458B-B4EE-55E604559A4B}" destId="{ECFC0AF2-6742-44A4-905C-0A79CEE759BA}" srcOrd="1" destOrd="0" presId="urn:microsoft.com/office/officeart/2005/8/layout/hierarchy1"/>
    <dgm:cxn modelId="{A5EC2056-9A65-4536-9647-F0B103325ED0}" type="presParOf" srcId="{9B2E84EC-EFE9-442B-8B38-08F436A61D5C}" destId="{4EBC66DD-FD57-4174-8900-FC26D3DD38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3515B-075C-49FE-B5C0-CF6B61A943B3}">
      <dsp:nvSpPr>
        <dsp:cNvPr id="0" name=""/>
        <dsp:cNvSpPr/>
      </dsp:nvSpPr>
      <dsp:spPr>
        <a:xfrm>
          <a:off x="641" y="1135499"/>
          <a:ext cx="1501696" cy="75084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Everyday</a:t>
          </a:r>
        </a:p>
      </dsp:txBody>
      <dsp:txXfrm>
        <a:off x="22633" y="1157491"/>
        <a:ext cx="1457712" cy="706864"/>
      </dsp:txXfrm>
    </dsp:sp>
    <dsp:sp modelId="{B7497CC7-6C77-4C6D-98B3-5839A4E64A90}">
      <dsp:nvSpPr>
        <dsp:cNvPr id="0" name=""/>
        <dsp:cNvSpPr/>
      </dsp:nvSpPr>
      <dsp:spPr>
        <a:xfrm>
          <a:off x="150811" y="1886347"/>
          <a:ext cx="150169" cy="5631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3136"/>
              </a:lnTo>
              <a:lnTo>
                <a:pt x="150169" y="56313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EC8EEE-F279-41C6-B7D8-942FF602C6BE}">
      <dsp:nvSpPr>
        <dsp:cNvPr id="0" name=""/>
        <dsp:cNvSpPr/>
      </dsp:nvSpPr>
      <dsp:spPr>
        <a:xfrm>
          <a:off x="300981" y="2074059"/>
          <a:ext cx="1201357" cy="7508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kern="1200" dirty="0"/>
            <a:t>Falsehood </a:t>
          </a:r>
        </a:p>
      </dsp:txBody>
      <dsp:txXfrm>
        <a:off x="322973" y="2096051"/>
        <a:ext cx="1157373" cy="706864"/>
      </dsp:txXfrm>
    </dsp:sp>
    <dsp:sp modelId="{B7F93248-62F7-45DD-9CC3-32A6FDFB9521}">
      <dsp:nvSpPr>
        <dsp:cNvPr id="0" name=""/>
        <dsp:cNvSpPr/>
      </dsp:nvSpPr>
      <dsp:spPr>
        <a:xfrm>
          <a:off x="150811" y="1886347"/>
          <a:ext cx="150169" cy="15016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01696"/>
              </a:lnTo>
              <a:lnTo>
                <a:pt x="150169" y="150169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3805D1-5C34-4F34-9C98-9A662C5D1034}">
      <dsp:nvSpPr>
        <dsp:cNvPr id="0" name=""/>
        <dsp:cNvSpPr/>
      </dsp:nvSpPr>
      <dsp:spPr>
        <a:xfrm>
          <a:off x="300981" y="3012620"/>
          <a:ext cx="1201357" cy="7508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Mistaken belief</a:t>
          </a:r>
        </a:p>
      </dsp:txBody>
      <dsp:txXfrm>
        <a:off x="322973" y="3034612"/>
        <a:ext cx="1157373" cy="706864"/>
      </dsp:txXfrm>
    </dsp:sp>
    <dsp:sp modelId="{122D6499-4752-404E-BB04-20987AFE4D7E}">
      <dsp:nvSpPr>
        <dsp:cNvPr id="0" name=""/>
        <dsp:cNvSpPr/>
      </dsp:nvSpPr>
      <dsp:spPr>
        <a:xfrm>
          <a:off x="1877762" y="1135499"/>
          <a:ext cx="1501696" cy="75084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Academic</a:t>
          </a:r>
        </a:p>
      </dsp:txBody>
      <dsp:txXfrm>
        <a:off x="1899754" y="1157491"/>
        <a:ext cx="1457712" cy="706864"/>
      </dsp:txXfrm>
    </dsp:sp>
    <dsp:sp modelId="{AA62E540-E273-4DB2-B801-CBBD4D1105EC}">
      <dsp:nvSpPr>
        <dsp:cNvPr id="0" name=""/>
        <dsp:cNvSpPr/>
      </dsp:nvSpPr>
      <dsp:spPr>
        <a:xfrm>
          <a:off x="2027932" y="1886347"/>
          <a:ext cx="150169" cy="5631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3136"/>
              </a:lnTo>
              <a:lnTo>
                <a:pt x="150169" y="56313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86A69B-6F2D-4EE2-AB5E-2D0610D2EC1E}">
      <dsp:nvSpPr>
        <dsp:cNvPr id="0" name=""/>
        <dsp:cNvSpPr/>
      </dsp:nvSpPr>
      <dsp:spPr>
        <a:xfrm>
          <a:off x="2178101" y="2074059"/>
          <a:ext cx="1201357" cy="7508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Sacred</a:t>
          </a:r>
        </a:p>
      </dsp:txBody>
      <dsp:txXfrm>
        <a:off x="2200093" y="2096051"/>
        <a:ext cx="1157373" cy="706864"/>
      </dsp:txXfrm>
    </dsp:sp>
    <dsp:sp modelId="{EDC94B7F-9476-4013-8638-AB3CE3ED69A7}">
      <dsp:nvSpPr>
        <dsp:cNvPr id="0" name=""/>
        <dsp:cNvSpPr/>
      </dsp:nvSpPr>
      <dsp:spPr>
        <a:xfrm>
          <a:off x="2027932" y="1886347"/>
          <a:ext cx="150169" cy="15016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01696"/>
              </a:lnTo>
              <a:lnTo>
                <a:pt x="150169" y="150169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A0F8CC-9553-47EE-93BE-7A4A83D46415}">
      <dsp:nvSpPr>
        <dsp:cNvPr id="0" name=""/>
        <dsp:cNvSpPr/>
      </dsp:nvSpPr>
      <dsp:spPr>
        <a:xfrm>
          <a:off x="2178101" y="3012620"/>
          <a:ext cx="1201357" cy="7508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Cosmological</a:t>
          </a:r>
        </a:p>
      </dsp:txBody>
      <dsp:txXfrm>
        <a:off x="2200093" y="3034612"/>
        <a:ext cx="1157373" cy="706864"/>
      </dsp:txXfrm>
    </dsp:sp>
    <dsp:sp modelId="{7B9C1526-7F62-4F5B-85F7-C7DEA97F42B3}">
      <dsp:nvSpPr>
        <dsp:cNvPr id="0" name=""/>
        <dsp:cNvSpPr/>
      </dsp:nvSpPr>
      <dsp:spPr>
        <a:xfrm>
          <a:off x="3754883" y="1135499"/>
          <a:ext cx="1501696" cy="75084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Colonial</a:t>
          </a:r>
        </a:p>
      </dsp:txBody>
      <dsp:txXfrm>
        <a:off x="3776875" y="1157491"/>
        <a:ext cx="1457712" cy="706864"/>
      </dsp:txXfrm>
    </dsp:sp>
    <dsp:sp modelId="{E3D1E863-A09D-4E9B-9324-6115BAF3FF25}">
      <dsp:nvSpPr>
        <dsp:cNvPr id="0" name=""/>
        <dsp:cNvSpPr/>
      </dsp:nvSpPr>
      <dsp:spPr>
        <a:xfrm>
          <a:off x="3905053" y="1886347"/>
          <a:ext cx="150169" cy="5631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3136"/>
              </a:lnTo>
              <a:lnTo>
                <a:pt x="150169" y="56313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9CA2DB-B746-4247-850A-14354D94F18D}">
      <dsp:nvSpPr>
        <dsp:cNvPr id="0" name=""/>
        <dsp:cNvSpPr/>
      </dsp:nvSpPr>
      <dsp:spPr>
        <a:xfrm>
          <a:off x="4055222" y="2074059"/>
          <a:ext cx="1201357" cy="7508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Pre-history</a:t>
          </a:r>
        </a:p>
      </dsp:txBody>
      <dsp:txXfrm>
        <a:off x="4077214" y="2096051"/>
        <a:ext cx="1157373" cy="706864"/>
      </dsp:txXfrm>
    </dsp:sp>
    <dsp:sp modelId="{677E22DB-E949-4737-9626-A2178CE3F7F1}">
      <dsp:nvSpPr>
        <dsp:cNvPr id="0" name=""/>
        <dsp:cNvSpPr/>
      </dsp:nvSpPr>
      <dsp:spPr>
        <a:xfrm>
          <a:off x="3905053" y="1886347"/>
          <a:ext cx="150169" cy="15016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01696"/>
              </a:lnTo>
              <a:lnTo>
                <a:pt x="150169" y="150169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59D4F6-953E-409A-AC2E-8FD81B61E55F}">
      <dsp:nvSpPr>
        <dsp:cNvPr id="0" name=""/>
        <dsp:cNvSpPr/>
      </dsp:nvSpPr>
      <dsp:spPr>
        <a:xfrm>
          <a:off x="4055222" y="3012620"/>
          <a:ext cx="1201357" cy="7508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Pre-literate</a:t>
          </a:r>
        </a:p>
      </dsp:txBody>
      <dsp:txXfrm>
        <a:off x="4077214" y="3034612"/>
        <a:ext cx="1157373" cy="7068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DB6646-9211-4C60-8E84-305F06079548}">
      <dsp:nvSpPr>
        <dsp:cNvPr id="0" name=""/>
        <dsp:cNvSpPr/>
      </dsp:nvSpPr>
      <dsp:spPr>
        <a:xfrm>
          <a:off x="1667545" y="260141"/>
          <a:ext cx="1349591" cy="8772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Atua (gods)</a:t>
          </a:r>
        </a:p>
      </dsp:txBody>
      <dsp:txXfrm>
        <a:off x="1710368" y="302964"/>
        <a:ext cx="1263945" cy="791588"/>
      </dsp:txXfrm>
    </dsp:sp>
    <dsp:sp modelId="{65499F70-A74F-4316-9F27-A724B7E5DEB5}">
      <dsp:nvSpPr>
        <dsp:cNvPr id="0" name=""/>
        <dsp:cNvSpPr/>
      </dsp:nvSpPr>
      <dsp:spPr>
        <a:xfrm>
          <a:off x="590058" y="698758"/>
          <a:ext cx="3504565" cy="3504565"/>
        </a:xfrm>
        <a:custGeom>
          <a:avLst/>
          <a:gdLst/>
          <a:ahLst/>
          <a:cxnLst/>
          <a:rect l="0" t="0" r="0" b="0"/>
          <a:pathLst>
            <a:path>
              <a:moveTo>
                <a:pt x="2436345" y="139039"/>
              </a:moveTo>
              <a:arcTo wR="1752282" hR="1752282" stAng="17578702" swAng="196101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F57B53-D607-4E36-A94F-1ADB5A8A74D8}">
      <dsp:nvSpPr>
        <dsp:cNvPr id="0" name=""/>
        <dsp:cNvSpPr/>
      </dsp:nvSpPr>
      <dsp:spPr>
        <a:xfrm>
          <a:off x="3334065" y="1470939"/>
          <a:ext cx="1349591" cy="8772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Whakapapa (ancestors)</a:t>
          </a:r>
        </a:p>
      </dsp:txBody>
      <dsp:txXfrm>
        <a:off x="3376888" y="1513762"/>
        <a:ext cx="1263945" cy="791588"/>
      </dsp:txXfrm>
    </dsp:sp>
    <dsp:sp modelId="{EAB7D8C0-2583-4EC7-B45F-D7E2BD9E7F64}">
      <dsp:nvSpPr>
        <dsp:cNvPr id="0" name=""/>
        <dsp:cNvSpPr/>
      </dsp:nvSpPr>
      <dsp:spPr>
        <a:xfrm>
          <a:off x="590058" y="698758"/>
          <a:ext cx="3504565" cy="3504565"/>
        </a:xfrm>
        <a:custGeom>
          <a:avLst/>
          <a:gdLst/>
          <a:ahLst/>
          <a:cxnLst/>
          <a:rect l="0" t="0" r="0" b="0"/>
          <a:pathLst>
            <a:path>
              <a:moveTo>
                <a:pt x="3502166" y="1660613"/>
              </a:moveTo>
              <a:arcTo wR="1752282" hR="1752282" stAng="21420075" swAng="219589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E1B5A6-202B-48F2-9986-E31F6AD5E30C}">
      <dsp:nvSpPr>
        <dsp:cNvPr id="0" name=""/>
        <dsp:cNvSpPr/>
      </dsp:nvSpPr>
      <dsp:spPr>
        <a:xfrm>
          <a:off x="2697511" y="3430051"/>
          <a:ext cx="1349591" cy="8772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Whenua (land)</a:t>
          </a:r>
        </a:p>
      </dsp:txBody>
      <dsp:txXfrm>
        <a:off x="2740334" y="3472874"/>
        <a:ext cx="1263945" cy="791588"/>
      </dsp:txXfrm>
    </dsp:sp>
    <dsp:sp modelId="{EAB4FF63-E53D-469A-BCE9-438325E6F3A1}">
      <dsp:nvSpPr>
        <dsp:cNvPr id="0" name=""/>
        <dsp:cNvSpPr/>
      </dsp:nvSpPr>
      <dsp:spPr>
        <a:xfrm>
          <a:off x="590058" y="698758"/>
          <a:ext cx="3504565" cy="3504565"/>
        </a:xfrm>
        <a:custGeom>
          <a:avLst/>
          <a:gdLst/>
          <a:ahLst/>
          <a:cxnLst/>
          <a:rect l="0" t="0" r="0" b="0"/>
          <a:pathLst>
            <a:path>
              <a:moveTo>
                <a:pt x="2100494" y="3469619"/>
              </a:moveTo>
              <a:arcTo wR="1752282" hR="1752282" stAng="4712277" swAng="1375446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CB6925-E103-4C7D-80D9-0A5F2C0E617A}">
      <dsp:nvSpPr>
        <dsp:cNvPr id="0" name=""/>
        <dsp:cNvSpPr/>
      </dsp:nvSpPr>
      <dsp:spPr>
        <a:xfrm>
          <a:off x="637579" y="3430051"/>
          <a:ext cx="1349591" cy="8772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Tangata</a:t>
          </a:r>
          <a:r>
            <a:rPr lang="en-GB" sz="1700" kern="1200" dirty="0"/>
            <a:t> (persons)</a:t>
          </a:r>
        </a:p>
      </dsp:txBody>
      <dsp:txXfrm>
        <a:off x="680402" y="3472874"/>
        <a:ext cx="1263945" cy="791588"/>
      </dsp:txXfrm>
    </dsp:sp>
    <dsp:sp modelId="{CEAD9156-2A68-440C-9920-E3F30DC5F3B7}">
      <dsp:nvSpPr>
        <dsp:cNvPr id="0" name=""/>
        <dsp:cNvSpPr/>
      </dsp:nvSpPr>
      <dsp:spPr>
        <a:xfrm>
          <a:off x="590058" y="698758"/>
          <a:ext cx="3504565" cy="3504565"/>
        </a:xfrm>
        <a:custGeom>
          <a:avLst/>
          <a:gdLst/>
          <a:ahLst/>
          <a:cxnLst/>
          <a:rect l="0" t="0" r="0" b="0"/>
          <a:pathLst>
            <a:path>
              <a:moveTo>
                <a:pt x="292761" y="2721969"/>
              </a:moveTo>
              <a:arcTo wR="1752282" hR="1752282" stAng="8784027" swAng="219589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A93B0E-601E-4D91-AF2B-DCDB8A495498}">
      <dsp:nvSpPr>
        <dsp:cNvPr id="0" name=""/>
        <dsp:cNvSpPr/>
      </dsp:nvSpPr>
      <dsp:spPr>
        <a:xfrm>
          <a:off x="1025" y="1470939"/>
          <a:ext cx="1349591" cy="8772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Taiao (living world)</a:t>
          </a:r>
        </a:p>
      </dsp:txBody>
      <dsp:txXfrm>
        <a:off x="43848" y="1513762"/>
        <a:ext cx="1263945" cy="791588"/>
      </dsp:txXfrm>
    </dsp:sp>
    <dsp:sp modelId="{2F49FF03-082E-401F-8695-1B7A931AA460}">
      <dsp:nvSpPr>
        <dsp:cNvPr id="0" name=""/>
        <dsp:cNvSpPr/>
      </dsp:nvSpPr>
      <dsp:spPr>
        <a:xfrm>
          <a:off x="590058" y="698758"/>
          <a:ext cx="3504565" cy="3504565"/>
        </a:xfrm>
        <a:custGeom>
          <a:avLst/>
          <a:gdLst/>
          <a:ahLst/>
          <a:cxnLst/>
          <a:rect l="0" t="0" r="0" b="0"/>
          <a:pathLst>
            <a:path>
              <a:moveTo>
                <a:pt x="305382" y="763862"/>
              </a:moveTo>
              <a:arcTo wR="1752282" hR="1752282" stAng="12860287" swAng="196101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E9B4EB-36DF-4053-891D-2AE14DB4F365}">
      <dsp:nvSpPr>
        <dsp:cNvPr id="0" name=""/>
        <dsp:cNvSpPr/>
      </dsp:nvSpPr>
      <dsp:spPr>
        <a:xfrm>
          <a:off x="2865" y="749105"/>
          <a:ext cx="2550340" cy="10201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Performed narrative </a:t>
          </a:r>
        </a:p>
      </dsp:txBody>
      <dsp:txXfrm>
        <a:off x="512933" y="749105"/>
        <a:ext cx="1530204" cy="1020136"/>
      </dsp:txXfrm>
    </dsp:sp>
    <dsp:sp modelId="{ABE42822-9A6D-4F28-8C61-6779C58B32A7}">
      <dsp:nvSpPr>
        <dsp:cNvPr id="0" name=""/>
        <dsp:cNvSpPr/>
      </dsp:nvSpPr>
      <dsp:spPr>
        <a:xfrm>
          <a:off x="2298172" y="749105"/>
          <a:ext cx="2550340" cy="10201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Collection </a:t>
          </a:r>
        </a:p>
      </dsp:txBody>
      <dsp:txXfrm>
        <a:off x="2808240" y="749105"/>
        <a:ext cx="1530204" cy="1020136"/>
      </dsp:txXfrm>
    </dsp:sp>
    <dsp:sp modelId="{14154998-A4BD-40A5-922B-9A16C268094F}">
      <dsp:nvSpPr>
        <dsp:cNvPr id="0" name=""/>
        <dsp:cNvSpPr/>
      </dsp:nvSpPr>
      <dsp:spPr>
        <a:xfrm>
          <a:off x="4593479" y="749105"/>
          <a:ext cx="2550340" cy="10201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Editing </a:t>
          </a:r>
        </a:p>
      </dsp:txBody>
      <dsp:txXfrm>
        <a:off x="5103547" y="749105"/>
        <a:ext cx="1530204" cy="1020136"/>
      </dsp:txXfrm>
    </dsp:sp>
    <dsp:sp modelId="{267CFF5D-CC1A-4FD2-B7EA-AF931B328BC5}">
      <dsp:nvSpPr>
        <dsp:cNvPr id="0" name=""/>
        <dsp:cNvSpPr/>
      </dsp:nvSpPr>
      <dsp:spPr>
        <a:xfrm>
          <a:off x="6888785" y="749105"/>
          <a:ext cx="2550340" cy="10201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Standardisation </a:t>
          </a:r>
        </a:p>
      </dsp:txBody>
      <dsp:txXfrm>
        <a:off x="7398853" y="749105"/>
        <a:ext cx="1530204" cy="1020136"/>
      </dsp:txXfrm>
    </dsp:sp>
    <dsp:sp modelId="{5BB1AC6A-C77C-4C1B-90D5-BD9C9AEEDA39}">
      <dsp:nvSpPr>
        <dsp:cNvPr id="0" name=""/>
        <dsp:cNvSpPr/>
      </dsp:nvSpPr>
      <dsp:spPr>
        <a:xfrm>
          <a:off x="9184092" y="749105"/>
          <a:ext cx="2550340" cy="102013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Citable text</a:t>
          </a:r>
        </a:p>
      </dsp:txBody>
      <dsp:txXfrm>
        <a:off x="9694160" y="749105"/>
        <a:ext cx="1530204" cy="10201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2C2CF-965D-449A-B35E-8EF4F4977FE0}">
      <dsp:nvSpPr>
        <dsp:cNvPr id="0" name=""/>
        <dsp:cNvSpPr/>
      </dsp:nvSpPr>
      <dsp:spPr>
        <a:xfrm>
          <a:off x="2821" y="501908"/>
          <a:ext cx="2511254" cy="100450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Confinement </a:t>
          </a:r>
        </a:p>
      </dsp:txBody>
      <dsp:txXfrm>
        <a:off x="505072" y="501908"/>
        <a:ext cx="1506753" cy="1004501"/>
      </dsp:txXfrm>
    </dsp:sp>
    <dsp:sp modelId="{C3257E63-28DD-4F35-9E27-DB4C9575FEE1}">
      <dsp:nvSpPr>
        <dsp:cNvPr id="0" name=""/>
        <dsp:cNvSpPr/>
      </dsp:nvSpPr>
      <dsp:spPr>
        <a:xfrm>
          <a:off x="2262951" y="501908"/>
          <a:ext cx="2511254" cy="100450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Debate </a:t>
          </a:r>
        </a:p>
      </dsp:txBody>
      <dsp:txXfrm>
        <a:off x="2765202" y="501908"/>
        <a:ext cx="1506753" cy="1004501"/>
      </dsp:txXfrm>
    </dsp:sp>
    <dsp:sp modelId="{D5B1BEA6-E073-4C1D-A479-95543EC28F43}">
      <dsp:nvSpPr>
        <dsp:cNvPr id="0" name=""/>
        <dsp:cNvSpPr/>
      </dsp:nvSpPr>
      <dsp:spPr>
        <a:xfrm>
          <a:off x="4523080" y="501908"/>
          <a:ext cx="2511254" cy="100450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Separation</a:t>
          </a:r>
        </a:p>
      </dsp:txBody>
      <dsp:txXfrm>
        <a:off x="5025331" y="501908"/>
        <a:ext cx="1506753" cy="1004501"/>
      </dsp:txXfrm>
    </dsp:sp>
    <dsp:sp modelId="{DE4EE1BA-9759-4CEE-A079-8CF51CA3D0A7}">
      <dsp:nvSpPr>
        <dsp:cNvPr id="0" name=""/>
        <dsp:cNvSpPr/>
      </dsp:nvSpPr>
      <dsp:spPr>
        <a:xfrm>
          <a:off x="6783209" y="501908"/>
          <a:ext cx="2511254" cy="100450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Resistance</a:t>
          </a:r>
        </a:p>
      </dsp:txBody>
      <dsp:txXfrm>
        <a:off x="7285460" y="501908"/>
        <a:ext cx="1506753" cy="1004501"/>
      </dsp:txXfrm>
    </dsp:sp>
    <dsp:sp modelId="{6ABF5715-698D-4ECB-88B0-660BF854849D}">
      <dsp:nvSpPr>
        <dsp:cNvPr id="0" name=""/>
        <dsp:cNvSpPr/>
      </dsp:nvSpPr>
      <dsp:spPr>
        <a:xfrm>
          <a:off x="9043339" y="501908"/>
          <a:ext cx="2511254" cy="100450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Te</a:t>
          </a:r>
          <a:r>
            <a:rPr lang="en-GB" sz="1900" kern="1200" dirty="0"/>
            <a:t> Ao Mārama</a:t>
          </a:r>
        </a:p>
      </dsp:txBody>
      <dsp:txXfrm>
        <a:off x="9545590" y="501908"/>
        <a:ext cx="1506753" cy="10045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294029-B443-4A12-A22B-A26527A8D9C0}">
      <dsp:nvSpPr>
        <dsp:cNvPr id="0" name=""/>
        <dsp:cNvSpPr/>
      </dsp:nvSpPr>
      <dsp:spPr>
        <a:xfrm>
          <a:off x="928406" y="0"/>
          <a:ext cx="2177631" cy="12097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 err="1"/>
            <a:t>Te</a:t>
          </a:r>
          <a:r>
            <a:rPr lang="en-GB" sz="3100" kern="1200" dirty="0"/>
            <a:t> Kore (void)</a:t>
          </a:r>
        </a:p>
      </dsp:txBody>
      <dsp:txXfrm>
        <a:off x="963840" y="35434"/>
        <a:ext cx="2106763" cy="1138927"/>
      </dsp:txXfrm>
    </dsp:sp>
    <dsp:sp modelId="{327F3A04-C02F-4BBC-A6C0-8B0B7271E0EC}">
      <dsp:nvSpPr>
        <dsp:cNvPr id="0" name=""/>
        <dsp:cNvSpPr/>
      </dsp:nvSpPr>
      <dsp:spPr>
        <a:xfrm rot="5400000">
          <a:off x="1790385" y="1240040"/>
          <a:ext cx="453673" cy="5444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-5400000">
        <a:off x="1853899" y="1285407"/>
        <a:ext cx="326645" cy="317571"/>
      </dsp:txXfrm>
    </dsp:sp>
    <dsp:sp modelId="{DC536E9E-9862-48BA-9ADA-36A346A734F4}">
      <dsp:nvSpPr>
        <dsp:cNvPr id="0" name=""/>
        <dsp:cNvSpPr/>
      </dsp:nvSpPr>
      <dsp:spPr>
        <a:xfrm>
          <a:off x="928406" y="1814692"/>
          <a:ext cx="2177631" cy="12097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 err="1"/>
            <a:t>Te</a:t>
          </a:r>
          <a:r>
            <a:rPr lang="en-GB" sz="3100" kern="1200" dirty="0"/>
            <a:t> </a:t>
          </a:r>
          <a:r>
            <a:rPr lang="en-GB" sz="3100" kern="1200" dirty="0" err="1"/>
            <a:t>Pō</a:t>
          </a:r>
          <a:r>
            <a:rPr lang="en-GB" sz="3100" kern="1200" dirty="0"/>
            <a:t> (darkness)</a:t>
          </a:r>
        </a:p>
      </dsp:txBody>
      <dsp:txXfrm>
        <a:off x="963840" y="1850126"/>
        <a:ext cx="2106763" cy="1138927"/>
      </dsp:txXfrm>
    </dsp:sp>
    <dsp:sp modelId="{D02E8755-0A56-40EB-B265-2EB33AF6A1E9}">
      <dsp:nvSpPr>
        <dsp:cNvPr id="0" name=""/>
        <dsp:cNvSpPr/>
      </dsp:nvSpPr>
      <dsp:spPr>
        <a:xfrm rot="5400000">
          <a:off x="1790385" y="3054733"/>
          <a:ext cx="453673" cy="5444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-5400000">
        <a:off x="1853899" y="3100100"/>
        <a:ext cx="326645" cy="317571"/>
      </dsp:txXfrm>
    </dsp:sp>
    <dsp:sp modelId="{0B00A8D4-BFA2-4D6E-8EA9-538A09223D8B}">
      <dsp:nvSpPr>
        <dsp:cNvPr id="0" name=""/>
        <dsp:cNvSpPr/>
      </dsp:nvSpPr>
      <dsp:spPr>
        <a:xfrm>
          <a:off x="928406" y="3629385"/>
          <a:ext cx="2177631" cy="12097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 err="1"/>
            <a:t>Te</a:t>
          </a:r>
          <a:r>
            <a:rPr lang="en-GB" sz="3100" kern="1200" dirty="0"/>
            <a:t> Ao (light)</a:t>
          </a:r>
        </a:p>
      </dsp:txBody>
      <dsp:txXfrm>
        <a:off x="963840" y="3664819"/>
        <a:ext cx="2106763" cy="11389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3566C-7977-43F3-A3D5-43E63BEC585D}">
      <dsp:nvSpPr>
        <dsp:cNvPr id="0" name=""/>
        <dsp:cNvSpPr/>
      </dsp:nvSpPr>
      <dsp:spPr>
        <a:xfrm>
          <a:off x="0" y="0"/>
          <a:ext cx="3945411" cy="11316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Identify relations </a:t>
          </a:r>
        </a:p>
      </dsp:txBody>
      <dsp:txXfrm>
        <a:off x="33144" y="33144"/>
        <a:ext cx="2628675" cy="1065339"/>
      </dsp:txXfrm>
    </dsp:sp>
    <dsp:sp modelId="{62C4401C-64AF-4D2C-8EBD-422045109616}">
      <dsp:nvSpPr>
        <dsp:cNvPr id="0" name=""/>
        <dsp:cNvSpPr/>
      </dsp:nvSpPr>
      <dsp:spPr>
        <a:xfrm>
          <a:off x="330428" y="1337377"/>
          <a:ext cx="3945411" cy="11316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Map oppositions </a:t>
          </a:r>
        </a:p>
      </dsp:txBody>
      <dsp:txXfrm>
        <a:off x="363572" y="1370521"/>
        <a:ext cx="2813137" cy="1065339"/>
      </dsp:txXfrm>
    </dsp:sp>
    <dsp:sp modelId="{976C54F5-6483-4887-A68A-33335856273D}">
      <dsp:nvSpPr>
        <dsp:cNvPr id="0" name=""/>
        <dsp:cNvSpPr/>
      </dsp:nvSpPr>
      <dsp:spPr>
        <a:xfrm>
          <a:off x="655924" y="2674755"/>
          <a:ext cx="3945411" cy="11316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Trace transformations </a:t>
          </a:r>
        </a:p>
      </dsp:txBody>
      <dsp:txXfrm>
        <a:off x="689068" y="2707899"/>
        <a:ext cx="2818069" cy="1065339"/>
      </dsp:txXfrm>
    </dsp:sp>
    <dsp:sp modelId="{E6BFD93C-DD35-4605-AA81-FFC05FB6BEF6}">
      <dsp:nvSpPr>
        <dsp:cNvPr id="0" name=""/>
        <dsp:cNvSpPr/>
      </dsp:nvSpPr>
      <dsp:spPr>
        <a:xfrm>
          <a:off x="986352" y="4012132"/>
          <a:ext cx="3945411" cy="11316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Describe structure</a:t>
          </a:r>
        </a:p>
      </dsp:txBody>
      <dsp:txXfrm>
        <a:off x="1019496" y="4045276"/>
        <a:ext cx="2813137" cy="1065339"/>
      </dsp:txXfrm>
    </dsp:sp>
    <dsp:sp modelId="{8221CD48-9BC0-41CD-8299-6E2F6D5EA88C}">
      <dsp:nvSpPr>
        <dsp:cNvPr id="0" name=""/>
        <dsp:cNvSpPr/>
      </dsp:nvSpPr>
      <dsp:spPr>
        <a:xfrm>
          <a:off x="3209853" y="866723"/>
          <a:ext cx="735557" cy="73555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3375353" y="866723"/>
        <a:ext cx="404557" cy="553507"/>
      </dsp:txXfrm>
    </dsp:sp>
    <dsp:sp modelId="{25660315-0510-4900-B217-7A9DDE84284D}">
      <dsp:nvSpPr>
        <dsp:cNvPr id="0" name=""/>
        <dsp:cNvSpPr/>
      </dsp:nvSpPr>
      <dsp:spPr>
        <a:xfrm>
          <a:off x="3540281" y="2204101"/>
          <a:ext cx="735557" cy="73555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3705781" y="2204101"/>
        <a:ext cx="404557" cy="553507"/>
      </dsp:txXfrm>
    </dsp:sp>
    <dsp:sp modelId="{9EC4162A-DDF7-4C0E-B641-1E66E5F5316C}">
      <dsp:nvSpPr>
        <dsp:cNvPr id="0" name=""/>
        <dsp:cNvSpPr/>
      </dsp:nvSpPr>
      <dsp:spPr>
        <a:xfrm>
          <a:off x="3865778" y="3541478"/>
          <a:ext cx="735557" cy="73555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4031278" y="3541478"/>
        <a:ext cx="404557" cy="55350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C24AF9-02CF-41F4-9D78-3786733EF231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083EC-DFE8-4C35-9DA2-DC15B30C16F3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Structuralism highlights recurrent relational tensions across variants</a:t>
          </a:r>
          <a:endParaRPr lang="en-US" sz="3500" kern="1200"/>
        </a:p>
      </dsp:txBody>
      <dsp:txXfrm>
        <a:off x="0" y="0"/>
        <a:ext cx="6900512" cy="1384035"/>
      </dsp:txXfrm>
    </dsp:sp>
    <dsp:sp modelId="{35E47EC3-5E98-46A3-97C7-B4CF6BD6C70F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B7BCF-06FE-4C7C-B87D-4E8B18DC1ECA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It offers a disciplined comparative language</a:t>
          </a:r>
          <a:endParaRPr lang="en-US" sz="3500" kern="1200"/>
        </a:p>
      </dsp:txBody>
      <dsp:txXfrm>
        <a:off x="0" y="1384035"/>
        <a:ext cx="6900512" cy="1384035"/>
      </dsp:txXfrm>
    </dsp:sp>
    <dsp:sp modelId="{601CBB1E-6909-4172-930D-0D9920271FDF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FA65F2-B6E5-4073-868B-AEB6CA8C12F1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It takes myth seriously as patterned, intelligible thought</a:t>
          </a:r>
          <a:endParaRPr lang="en-US" sz="3500" kern="1200"/>
        </a:p>
      </dsp:txBody>
      <dsp:txXfrm>
        <a:off x="0" y="2768070"/>
        <a:ext cx="6900512" cy="1384035"/>
      </dsp:txXfrm>
    </dsp:sp>
    <dsp:sp modelId="{D02C216A-7FBE-4C9C-BD22-25A2F4226867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C27773-0369-46F1-98EB-9AE2F490D3A2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It shows transformation rather than isolated symbolism</a:t>
          </a:r>
          <a:endParaRPr lang="en-US" sz="3500" kern="1200"/>
        </a:p>
      </dsp:txBody>
      <dsp:txXfrm>
        <a:off x="0" y="4152105"/>
        <a:ext cx="6900512" cy="13840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A55E9-2FBF-4C7E-B90F-D041C3709D78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8FF46-6FDD-4581-88F0-E66F07D5A90D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It clarifies internal narrative logic.</a:t>
          </a:r>
          <a:endParaRPr lang="en-US" sz="3600" kern="1200"/>
        </a:p>
      </dsp:txBody>
      <dsp:txXfrm>
        <a:off x="0" y="0"/>
        <a:ext cx="6900512" cy="1384035"/>
      </dsp:txXfrm>
    </dsp:sp>
    <dsp:sp modelId="{CCE5AD24-AF69-4360-AF39-8BB66540D51F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96A508-7689-4494-BCF9-10E7AB0F134A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It avoids reducing myth to irrationality.</a:t>
          </a:r>
          <a:endParaRPr lang="en-US" sz="3600" kern="1200"/>
        </a:p>
      </dsp:txBody>
      <dsp:txXfrm>
        <a:off x="0" y="1384035"/>
        <a:ext cx="6900512" cy="1384035"/>
      </dsp:txXfrm>
    </dsp:sp>
    <dsp:sp modelId="{3D04C017-B5A8-4880-8869-312F52BF0F7F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86E7E3-EEC6-4488-8FF0-8E84FCC210B0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But it abstracts from lived performance, history, and power.</a:t>
          </a:r>
          <a:endParaRPr lang="en-US" sz="3600" kern="1200"/>
        </a:p>
      </dsp:txBody>
      <dsp:txXfrm>
        <a:off x="0" y="2768070"/>
        <a:ext cx="6900512" cy="1384035"/>
      </dsp:txXfrm>
    </dsp:sp>
    <dsp:sp modelId="{3FAE1EA8-733A-4828-A16C-7081E820F2CB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87754-E356-4199-A6B2-A890CEE03AFB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It explains structure well, but not everything.</a:t>
          </a:r>
          <a:endParaRPr lang="en-US" sz="3600" kern="1200"/>
        </a:p>
      </dsp:txBody>
      <dsp:txXfrm>
        <a:off x="0" y="4152105"/>
        <a:ext cx="6900512" cy="13840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551834-67D8-4EBF-B7C6-AB7B296E83EF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7D8D0-FBBF-4C2B-8A52-9CA957EF1031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Myth?</a:t>
          </a:r>
          <a:endParaRPr lang="en-US" sz="4100" kern="1200"/>
        </a:p>
      </dsp:txBody>
      <dsp:txXfrm>
        <a:off x="0" y="675"/>
        <a:ext cx="6900512" cy="1106957"/>
      </dsp:txXfrm>
    </dsp:sp>
    <dsp:sp modelId="{0BA22FDB-F1D4-4FED-96C2-663F397EA77B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958F94-F3BF-480B-AF74-90F70AA6425F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Geography?</a:t>
          </a:r>
          <a:endParaRPr lang="en-US" sz="4100" kern="1200"/>
        </a:p>
      </dsp:txBody>
      <dsp:txXfrm>
        <a:off x="0" y="1107633"/>
        <a:ext cx="6900512" cy="1106957"/>
      </dsp:txXfrm>
    </dsp:sp>
    <dsp:sp modelId="{82AA49B9-DB79-4E8C-849F-7A6FCE5ECA0F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6E185A-758D-4353-9F63-F954243D2E4E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Political thought?</a:t>
          </a:r>
          <a:endParaRPr lang="en-US" sz="4100" kern="1200"/>
        </a:p>
      </dsp:txBody>
      <dsp:txXfrm>
        <a:off x="0" y="2214591"/>
        <a:ext cx="6900512" cy="1106957"/>
      </dsp:txXfrm>
    </dsp:sp>
    <dsp:sp modelId="{219CB8AE-FC6B-417C-88AA-5155F167638B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A0AA24-A147-4647-BA13-894A18FED420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Moral reflection?</a:t>
          </a:r>
          <a:endParaRPr lang="en-US" sz="4100" kern="1200"/>
        </a:p>
      </dsp:txBody>
      <dsp:txXfrm>
        <a:off x="0" y="3321549"/>
        <a:ext cx="6900512" cy="1106957"/>
      </dsp:txXfrm>
    </dsp:sp>
    <dsp:sp modelId="{308662DF-1180-4878-BBC6-BB66757FD607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722B2-9AB3-4E02-A6D4-C893AE621849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What work is the story doing?</a:t>
          </a:r>
          <a:endParaRPr lang="en-US" sz="4100" kern="1200"/>
        </a:p>
      </dsp:txBody>
      <dsp:txXfrm>
        <a:off x="0" y="4428507"/>
        <a:ext cx="6900512" cy="110695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372A1-3ECD-4642-A378-E31530EFF386}">
      <dsp:nvSpPr>
        <dsp:cNvPr id="0" name=""/>
        <dsp:cNvSpPr/>
      </dsp:nvSpPr>
      <dsp:spPr>
        <a:xfrm>
          <a:off x="2691" y="274357"/>
          <a:ext cx="2395626" cy="9582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Performance</a:t>
          </a:r>
        </a:p>
      </dsp:txBody>
      <dsp:txXfrm>
        <a:off x="481816" y="274357"/>
        <a:ext cx="1437376" cy="958250"/>
      </dsp:txXfrm>
    </dsp:sp>
    <dsp:sp modelId="{ADC249A6-EA8E-4E15-B49F-B2EB601A5EE8}">
      <dsp:nvSpPr>
        <dsp:cNvPr id="0" name=""/>
        <dsp:cNvSpPr/>
      </dsp:nvSpPr>
      <dsp:spPr>
        <a:xfrm>
          <a:off x="2158755" y="274357"/>
          <a:ext cx="2395626" cy="9582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Recording</a:t>
          </a:r>
        </a:p>
      </dsp:txBody>
      <dsp:txXfrm>
        <a:off x="2637880" y="274357"/>
        <a:ext cx="1437376" cy="958250"/>
      </dsp:txXfrm>
    </dsp:sp>
    <dsp:sp modelId="{48D51F3B-6CE9-4EEB-A450-CB2379C78E61}">
      <dsp:nvSpPr>
        <dsp:cNvPr id="0" name=""/>
        <dsp:cNvSpPr/>
      </dsp:nvSpPr>
      <dsp:spPr>
        <a:xfrm>
          <a:off x="4314819" y="274357"/>
          <a:ext cx="2395626" cy="9582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Editing</a:t>
          </a:r>
        </a:p>
      </dsp:txBody>
      <dsp:txXfrm>
        <a:off x="4793944" y="274357"/>
        <a:ext cx="1437376" cy="958250"/>
      </dsp:txXfrm>
    </dsp:sp>
    <dsp:sp modelId="{C521A6E1-210A-4417-B5A9-216FD5264512}">
      <dsp:nvSpPr>
        <dsp:cNvPr id="0" name=""/>
        <dsp:cNvSpPr/>
      </dsp:nvSpPr>
      <dsp:spPr>
        <a:xfrm>
          <a:off x="6470883" y="274357"/>
          <a:ext cx="2395626" cy="9582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Print</a:t>
          </a:r>
        </a:p>
      </dsp:txBody>
      <dsp:txXfrm>
        <a:off x="6950008" y="274357"/>
        <a:ext cx="1437376" cy="958250"/>
      </dsp:txXfrm>
    </dsp:sp>
    <dsp:sp modelId="{10C5D787-71A7-40CA-9D79-3762FCCD7E5D}">
      <dsp:nvSpPr>
        <dsp:cNvPr id="0" name=""/>
        <dsp:cNvSpPr/>
      </dsp:nvSpPr>
      <dsp:spPr>
        <a:xfrm>
          <a:off x="8626946" y="274357"/>
          <a:ext cx="2395626" cy="9582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Classroom</a:t>
          </a:r>
        </a:p>
      </dsp:txBody>
      <dsp:txXfrm>
        <a:off x="9106071" y="274357"/>
        <a:ext cx="1437376" cy="95825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D9EE9A-E57B-4AFF-B570-82205A39FB98}">
      <dsp:nvSpPr>
        <dsp:cNvPr id="0" name=""/>
        <dsp:cNvSpPr/>
      </dsp:nvSpPr>
      <dsp:spPr>
        <a:xfrm>
          <a:off x="3080" y="7472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018" tIns="46673" rIns="46673" bIns="46673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Orality</a:t>
          </a:r>
        </a:p>
      </dsp:txBody>
      <dsp:txXfrm>
        <a:off x="753754" y="7472"/>
        <a:ext cx="2252022" cy="1501348"/>
      </dsp:txXfrm>
    </dsp:sp>
    <dsp:sp modelId="{D8D327AC-DB50-4FFE-9C19-7D8682814AFD}">
      <dsp:nvSpPr>
        <dsp:cNvPr id="0" name=""/>
        <dsp:cNvSpPr/>
      </dsp:nvSpPr>
      <dsp:spPr>
        <a:xfrm>
          <a:off x="3381114" y="7472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018" tIns="46673" rIns="46673" bIns="46673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Inscription</a:t>
          </a:r>
        </a:p>
      </dsp:txBody>
      <dsp:txXfrm>
        <a:off x="4131788" y="7472"/>
        <a:ext cx="2252022" cy="1501348"/>
      </dsp:txXfrm>
    </dsp:sp>
    <dsp:sp modelId="{98A06AA5-EB90-4018-A578-4A9C241411CC}">
      <dsp:nvSpPr>
        <dsp:cNvPr id="0" name=""/>
        <dsp:cNvSpPr/>
      </dsp:nvSpPr>
      <dsp:spPr>
        <a:xfrm>
          <a:off x="6759148" y="7472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018" tIns="46673" rIns="46673" bIns="46673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Theory</a:t>
          </a:r>
        </a:p>
      </dsp:txBody>
      <dsp:txXfrm>
        <a:off x="7509822" y="7472"/>
        <a:ext cx="2252022" cy="150134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31D680-DB39-4626-815A-8770B6A47985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C9BB3-86E0-4237-AEB7-29BABB7424E8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 scholarship, myth often means sacred or cosmological narrative</a:t>
          </a:r>
          <a:endParaRPr lang="en-US" sz="3100" kern="1200"/>
        </a:p>
      </dsp:txBody>
      <dsp:txXfrm>
        <a:off x="0" y="0"/>
        <a:ext cx="6900512" cy="1384035"/>
      </dsp:txXfrm>
    </dsp:sp>
    <dsp:sp modelId="{3AC36633-9275-4B58-9AB2-50DCBBB5F3E1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CF61A-E074-4385-B0C0-9E3863288CFC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This can be more respectful, but it still stabilises myth as genre </a:t>
          </a:r>
          <a:endParaRPr lang="en-US" sz="3100" kern="1200"/>
        </a:p>
      </dsp:txBody>
      <dsp:txXfrm>
        <a:off x="0" y="1384035"/>
        <a:ext cx="6900512" cy="1384035"/>
      </dsp:txXfrm>
    </dsp:sp>
    <dsp:sp modelId="{A38416AF-0B3B-447B-B3E0-B24E1F261947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1C2B02-56A7-4084-A696-182C7DB18154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Myth becomes a bounded category beside history, folktale, and legend</a:t>
          </a:r>
          <a:endParaRPr lang="en-US" sz="3100" kern="1200"/>
        </a:p>
      </dsp:txBody>
      <dsp:txXfrm>
        <a:off x="0" y="2768070"/>
        <a:ext cx="6900512" cy="1384035"/>
      </dsp:txXfrm>
    </dsp:sp>
    <dsp:sp modelId="{605F1231-3B1B-4CB4-9476-F188FD59730C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FB302-286E-4A05-8560-D60696E22DCD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Even positive classification reorganises material into taxonomic slots</a:t>
          </a:r>
          <a:endParaRPr lang="en-US" sz="3100" kern="1200"/>
        </a:p>
      </dsp:txBody>
      <dsp:txXfrm>
        <a:off x="0" y="4152105"/>
        <a:ext cx="6900512" cy="138403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0D5C1C-9813-4B9D-B35A-7F9472FB3811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CCB35C-D3CB-4481-A7A6-568A37FDF59B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Colonial scholarship often treated myth as what existed before writing</a:t>
          </a:r>
          <a:endParaRPr lang="en-US" sz="3100" kern="1200"/>
        </a:p>
      </dsp:txBody>
      <dsp:txXfrm>
        <a:off x="0" y="0"/>
        <a:ext cx="6900512" cy="1384035"/>
      </dsp:txXfrm>
    </dsp:sp>
    <dsp:sp modelId="{C284CED1-9C85-4109-BE5E-7B838E0F0121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E98852-AFC7-4BB1-B27D-05A8164A6B9D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Written archives became the marker of proper history</a:t>
          </a:r>
          <a:endParaRPr lang="en-US" sz="3100" kern="1200"/>
        </a:p>
      </dsp:txBody>
      <dsp:txXfrm>
        <a:off x="0" y="1384035"/>
        <a:ext cx="6900512" cy="1384035"/>
      </dsp:txXfrm>
    </dsp:sp>
    <dsp:sp modelId="{1802FD1B-5BAA-4F5D-B6BB-64F2F913ADD8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38738F-7D70-433F-BD5F-D517CACCDAB3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Oral Māori narratives were recorded but still positioned as pre-literate past</a:t>
          </a:r>
          <a:endParaRPr lang="en-US" sz="3100" kern="1200"/>
        </a:p>
      </dsp:txBody>
      <dsp:txXfrm>
        <a:off x="0" y="2768070"/>
        <a:ext cx="6900512" cy="1384035"/>
      </dsp:txXfrm>
    </dsp:sp>
    <dsp:sp modelId="{B2954142-BDFE-4660-BDC0-5D728D187EBB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A927A1-BC92-4ED0-BAC2-DB6B6CE4C39A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Calling collections ‘mythology’ helped sort them outside documented history</a:t>
          </a:r>
          <a:endParaRPr lang="en-US" sz="3100" kern="1200"/>
        </a:p>
      </dsp:txBody>
      <dsp:txXfrm>
        <a:off x="0" y="4152105"/>
        <a:ext cx="6900512" cy="138403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8EDA5F-07DF-4760-8E7A-56C5574BAC28}">
      <dsp:nvSpPr>
        <dsp:cNvPr id="0" name=""/>
        <dsp:cNvSpPr/>
      </dsp:nvSpPr>
      <dsp:spPr>
        <a:xfrm>
          <a:off x="2561166" y="1206500"/>
          <a:ext cx="3005666" cy="300566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Narrative</a:t>
          </a:r>
        </a:p>
      </dsp:txBody>
      <dsp:txXfrm>
        <a:off x="3001336" y="1646670"/>
        <a:ext cx="2125326" cy="2125326"/>
      </dsp:txXfrm>
    </dsp:sp>
    <dsp:sp modelId="{5B2D9352-1D1C-43D9-9721-FCA723925A28}">
      <dsp:nvSpPr>
        <dsp:cNvPr id="0" name=""/>
        <dsp:cNvSpPr/>
      </dsp:nvSpPr>
      <dsp:spPr>
        <a:xfrm>
          <a:off x="3312583" y="536"/>
          <a:ext cx="1502833" cy="15028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Cosmological</a:t>
          </a:r>
        </a:p>
      </dsp:txBody>
      <dsp:txXfrm>
        <a:off x="3532668" y="220621"/>
        <a:ext cx="1062663" cy="1062663"/>
      </dsp:txXfrm>
    </dsp:sp>
    <dsp:sp modelId="{2707E6FB-8799-4E2C-B9ED-56ECA8C68230}">
      <dsp:nvSpPr>
        <dsp:cNvPr id="0" name=""/>
        <dsp:cNvSpPr/>
      </dsp:nvSpPr>
      <dsp:spPr>
        <a:xfrm>
          <a:off x="5007724" y="979226"/>
          <a:ext cx="1502833" cy="15028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Genealogical</a:t>
          </a:r>
        </a:p>
      </dsp:txBody>
      <dsp:txXfrm>
        <a:off x="5227809" y="1199311"/>
        <a:ext cx="1062663" cy="1062663"/>
      </dsp:txXfrm>
    </dsp:sp>
    <dsp:sp modelId="{3D36EC5C-2C06-4307-B725-6C651AD3DF2D}">
      <dsp:nvSpPr>
        <dsp:cNvPr id="0" name=""/>
        <dsp:cNvSpPr/>
      </dsp:nvSpPr>
      <dsp:spPr>
        <a:xfrm>
          <a:off x="5007724" y="2936606"/>
          <a:ext cx="1502833" cy="15028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Moral</a:t>
          </a:r>
        </a:p>
      </dsp:txBody>
      <dsp:txXfrm>
        <a:off x="5227809" y="3156691"/>
        <a:ext cx="1062663" cy="1062663"/>
      </dsp:txXfrm>
    </dsp:sp>
    <dsp:sp modelId="{6828A08F-3560-46A5-B062-A4C658D670D9}">
      <dsp:nvSpPr>
        <dsp:cNvPr id="0" name=""/>
        <dsp:cNvSpPr/>
      </dsp:nvSpPr>
      <dsp:spPr>
        <a:xfrm>
          <a:off x="3312583" y="3915297"/>
          <a:ext cx="1502833" cy="15028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Political</a:t>
          </a:r>
        </a:p>
      </dsp:txBody>
      <dsp:txXfrm>
        <a:off x="3532668" y="4135382"/>
        <a:ext cx="1062663" cy="1062663"/>
      </dsp:txXfrm>
    </dsp:sp>
    <dsp:sp modelId="{1F7A93BF-13C8-495C-ABB0-A3E7986B2258}">
      <dsp:nvSpPr>
        <dsp:cNvPr id="0" name=""/>
        <dsp:cNvSpPr/>
      </dsp:nvSpPr>
      <dsp:spPr>
        <a:xfrm>
          <a:off x="1617442" y="2936606"/>
          <a:ext cx="1502833" cy="15028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1300" kern="1200" dirty="0"/>
            <a:t>Historical</a:t>
          </a:r>
        </a:p>
      </dsp:txBody>
      <dsp:txXfrm>
        <a:off x="1837527" y="3156691"/>
        <a:ext cx="1062663" cy="1062663"/>
      </dsp:txXfrm>
    </dsp:sp>
    <dsp:sp modelId="{D74CD97E-7DCB-4A23-8900-0DEC7B051566}">
      <dsp:nvSpPr>
        <dsp:cNvPr id="0" name=""/>
        <dsp:cNvSpPr/>
      </dsp:nvSpPr>
      <dsp:spPr>
        <a:xfrm>
          <a:off x="1617442" y="979226"/>
          <a:ext cx="1502833" cy="15028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Territorial </a:t>
          </a:r>
        </a:p>
      </dsp:txBody>
      <dsp:txXfrm>
        <a:off x="1837527" y="1199311"/>
        <a:ext cx="1062663" cy="106266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4821AA-F7CD-4EAC-B438-EB5D1CF00ED1}">
      <dsp:nvSpPr>
        <dsp:cNvPr id="0" name=""/>
        <dsp:cNvSpPr/>
      </dsp:nvSpPr>
      <dsp:spPr>
        <a:xfrm>
          <a:off x="863995" y="0"/>
          <a:ext cx="9791949" cy="3462729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8F27A0-611F-4BA5-BFCF-7FEE012FFE25}">
      <dsp:nvSpPr>
        <dsp:cNvPr id="0" name=""/>
        <dsp:cNvSpPr/>
      </dsp:nvSpPr>
      <dsp:spPr>
        <a:xfrm>
          <a:off x="6046" y="1038818"/>
          <a:ext cx="2644088" cy="13850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Narrative </a:t>
          </a:r>
        </a:p>
      </dsp:txBody>
      <dsp:txXfrm>
        <a:off x="73661" y="1106433"/>
        <a:ext cx="2508858" cy="1249861"/>
      </dsp:txXfrm>
    </dsp:sp>
    <dsp:sp modelId="{CF7342B7-C0C5-44EF-8C52-227890F5E7F6}">
      <dsp:nvSpPr>
        <dsp:cNvPr id="0" name=""/>
        <dsp:cNvSpPr/>
      </dsp:nvSpPr>
      <dsp:spPr>
        <a:xfrm>
          <a:off x="2960633" y="1038818"/>
          <a:ext cx="2644088" cy="13850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Mediation </a:t>
          </a:r>
        </a:p>
      </dsp:txBody>
      <dsp:txXfrm>
        <a:off x="3028248" y="1106433"/>
        <a:ext cx="2508858" cy="1249861"/>
      </dsp:txXfrm>
    </dsp:sp>
    <dsp:sp modelId="{2FDA5984-EB5B-4A56-97D8-B7F21C40E5F6}">
      <dsp:nvSpPr>
        <dsp:cNvPr id="0" name=""/>
        <dsp:cNvSpPr/>
      </dsp:nvSpPr>
      <dsp:spPr>
        <a:xfrm>
          <a:off x="5915219" y="1038818"/>
          <a:ext cx="2644088" cy="13850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Inscription </a:t>
          </a:r>
        </a:p>
      </dsp:txBody>
      <dsp:txXfrm>
        <a:off x="5982834" y="1106433"/>
        <a:ext cx="2508858" cy="1249861"/>
      </dsp:txXfrm>
    </dsp:sp>
    <dsp:sp modelId="{2C7E3A5C-47FB-45EC-B492-295EED780101}">
      <dsp:nvSpPr>
        <dsp:cNvPr id="0" name=""/>
        <dsp:cNvSpPr/>
      </dsp:nvSpPr>
      <dsp:spPr>
        <a:xfrm>
          <a:off x="8869806" y="1038818"/>
          <a:ext cx="2644088" cy="13850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Classification</a:t>
          </a:r>
        </a:p>
      </dsp:txBody>
      <dsp:txXfrm>
        <a:off x="8937421" y="1106433"/>
        <a:ext cx="2508858" cy="124986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66A6A-FCCB-4C02-8FDD-58EB8AD5F9BF}">
      <dsp:nvSpPr>
        <dsp:cNvPr id="0" name=""/>
        <dsp:cNvSpPr/>
      </dsp:nvSpPr>
      <dsp:spPr>
        <a:xfrm>
          <a:off x="634433" y="1695"/>
          <a:ext cx="4139555" cy="26286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B3363-7B7F-4E00-BCC8-C0915145A318}">
      <dsp:nvSpPr>
        <dsp:cNvPr id="0" name=""/>
        <dsp:cNvSpPr/>
      </dsp:nvSpPr>
      <dsp:spPr>
        <a:xfrm>
          <a:off x="1094383" y="438648"/>
          <a:ext cx="4139555" cy="262861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‘Myth’ is never just a description</a:t>
          </a:r>
          <a:endParaRPr lang="en-US" sz="3800" kern="1200" dirty="0"/>
        </a:p>
      </dsp:txBody>
      <dsp:txXfrm>
        <a:off x="1171373" y="515638"/>
        <a:ext cx="3985575" cy="2474637"/>
      </dsp:txXfrm>
    </dsp:sp>
    <dsp:sp modelId="{5A1D9D53-C50A-4A1D-987B-C5EE1DE17F2A}">
      <dsp:nvSpPr>
        <dsp:cNvPr id="0" name=""/>
        <dsp:cNvSpPr/>
      </dsp:nvSpPr>
      <dsp:spPr>
        <a:xfrm>
          <a:off x="5693889" y="1695"/>
          <a:ext cx="4139555" cy="26286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C0AF2-6742-44A4-905C-0A79CEE759BA}">
      <dsp:nvSpPr>
        <dsp:cNvPr id="0" name=""/>
        <dsp:cNvSpPr/>
      </dsp:nvSpPr>
      <dsp:spPr>
        <a:xfrm>
          <a:off x="6153840" y="438648"/>
          <a:ext cx="4139555" cy="262861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It organises authority, truth, and historical legitimacy</a:t>
          </a:r>
          <a:endParaRPr lang="en-US" sz="3800" kern="1200"/>
        </a:p>
      </dsp:txBody>
      <dsp:txXfrm>
        <a:off x="6230830" y="515638"/>
        <a:ext cx="3985575" cy="24746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A76EE-6FD8-2481-B3BE-7882104285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D0F32E-3CF8-10E2-2B1F-120234380F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A741A5-DA61-F529-46D8-4AE8838A6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2C59C0-0CD9-C34E-8C36-187B129C1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E8B8D-C1EA-8374-89E2-03C48D5A9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72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FCCA2-D87E-AD7A-1AC8-19A9004C0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7AB54-8858-DF8C-569E-DB6D25625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DF174-A9EB-B376-556F-BF69607C8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513D8F-2B66-75A3-3848-6D65336BA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36AAC-DD60-B68E-A260-174CAB830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18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2C551-BF18-6519-D941-F71E49043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5CCBB-EFAC-8D9E-4461-FE113E89FC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95989-8A77-B471-A553-8F3BAD6B8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83F95-BC27-5AC4-4C02-E03BE297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A2CCCB-78DE-381F-2EBD-6AB6914EB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93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07465-DF8A-31AC-5026-F79AA5E67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AAEAB-C7EE-E71C-24D4-59C2F77923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792A69-EE72-1826-B4AF-278399C63F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EA3A7A-7BEC-95F3-F031-5EE8967BF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D931BB-9E11-0B7B-E9FE-329336107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B55570-9A4F-7747-57E3-441BE66CC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195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B1864-7CB3-014A-7BD3-8F635E3DB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09A00-AA7C-99D6-168C-A86B600E6D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B0421B-2A21-A1CE-1C0E-5F16C49A5E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149A3F-B7AF-F051-4A67-93EEFC53E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E344E2-9758-4207-6679-1FE8142D49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41B355-05C7-5403-A97E-F610EB57F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CBFB4E-5625-8618-734D-44D1A3634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C79905-725E-60A1-BE0B-C7BD886DC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840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2065C-283A-69D2-354B-5D402919B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82F8FD-ABAB-EE3F-C77A-2605E0887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A1FC51-15B3-E556-9B89-6991F9968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B4BAC2-AB3F-6DE1-02C4-765DB28E3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049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2BFB6D-54A7-C4C9-1240-C0C8D2691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BF3284-2EEB-2DDB-D54D-D93B83E21A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2E0270-76BB-C9B3-82FB-4B9069FD6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792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3B89A-A320-712E-33C4-D9212531D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A30CA-534E-3055-AFB5-9BB536C24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1677F2-6FDB-A32F-4F60-D8B0DA2C7B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87846E-20D9-BB2C-E9CD-87DC23643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F3C3ED-70CF-4342-02C4-D2C3923A3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7CDE5A-6311-28DB-782A-EB514212B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1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B3B45-ADAA-DED0-E79A-82F6F1B42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90C638-724B-CC21-5F19-9BA25C4584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9A62CD-7C80-799D-65B4-72DC323792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68E95C-4894-234A-AA8D-2CD5997E3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E2FA6-361D-E9B7-308B-FE9B106BE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BC321-788F-5899-CA89-8DEFB8B84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671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DF28C-0B83-862C-B55C-54A455C19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577F0E-F317-47D3-BAD4-113E82E23A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96487-FBB5-1C5F-02E6-CA5156F23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9F7B1-E96C-CBB5-54DA-D3A58362B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306FE-5ED2-B221-79A0-52B6BDB87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752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F160D4-0472-5254-8046-590884E1E4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01EF34-E623-A1D5-8531-21017C0432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6E864-0A59-C477-7C3B-8210030C5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39E6E-88F3-1FD6-81E1-B677216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C8B04E-6CE7-82E6-22B8-B20768409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163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809F21-BD51-0243-F0E5-2802C4108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4D1C7A-FDFB-ABFE-021A-6A3F48C04B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D41021-0C22-7C89-029F-3080FB938F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242B2C-EE9E-4581-B5A3-AECB6560FBD7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AD382-8198-9BC2-FA3F-26F5C88522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A8BF4-DAB4-D84D-A070-320B78537A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3FC517-35D6-43E6-A18F-F8EEDF891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963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mJ0U9Csgl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HspwLb3w3Q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bM3PwcGi0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AE684-73BE-45FD-951F-F89E72C9B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61548" y="269823"/>
            <a:ext cx="6268098" cy="23609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200" b="1" dirty="0"/>
              <a:t>Myths and Mythology: </a:t>
            </a:r>
            <a:br>
              <a:rPr lang="en-US" sz="4200" b="1" dirty="0"/>
            </a:br>
            <a:r>
              <a:rPr lang="en-US" sz="4200" b="1" dirty="0"/>
              <a:t>How Stories Shape the World (HPHP4006)</a:t>
            </a:r>
            <a:endParaRPr lang="en-US" sz="4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D6EC39-36FE-D0FB-62EF-543A504DD8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73777" y="2900597"/>
            <a:ext cx="6198433" cy="3365292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r>
              <a:rPr lang="en-US" b="1" i="0" dirty="0">
                <a:effectLst/>
              </a:rPr>
              <a:t>Maui among the Māori, and other stories: </a:t>
            </a:r>
          </a:p>
          <a:p>
            <a:r>
              <a:rPr lang="en-US" b="1" i="0" dirty="0">
                <a:effectLst/>
              </a:rPr>
              <a:t>Whakapapa </a:t>
            </a:r>
            <a:r>
              <a:rPr lang="en-US" b="1" i="0" dirty="0" err="1">
                <a:effectLst/>
              </a:rPr>
              <a:t>pūrākau</a:t>
            </a:r>
            <a:r>
              <a:rPr lang="en-US" b="1" i="0" dirty="0">
                <a:effectLst/>
              </a:rPr>
              <a:t> of Aotearoa New Zealand;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b="1" i="0" dirty="0">
              <a:effectLst/>
            </a:endParaRPr>
          </a:p>
          <a:p>
            <a:r>
              <a:rPr lang="en-US" b="1" i="0" dirty="0">
                <a:effectLst/>
              </a:rPr>
              <a:t>23rd March 2026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r>
              <a:rPr lang="en-US" b="1" dirty="0"/>
              <a:t>Dr Ryan Joseph O’Byrne</a:t>
            </a:r>
          </a:p>
        </p:txBody>
      </p:sp>
      <p:pic>
        <p:nvPicPr>
          <p:cNvPr id="4" name="Picture 2" descr="Pūrākau (Māori origin stories ...">
            <a:extLst>
              <a:ext uri="{FF2B5EF4-FFF2-40B4-BE49-F238E27FC236}">
                <a16:creationId xmlns:a16="http://schemas.microsoft.com/office/drawing/2014/main" id="{72C8945D-22AF-B9F7-FDFB-2696905E88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82" y="2458386"/>
            <a:ext cx="4124721" cy="2360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060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0AD14-C596-AF4B-60CF-683536226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376844"/>
            <a:ext cx="6002110" cy="1064029"/>
          </a:xfrm>
        </p:spPr>
        <p:txBody>
          <a:bodyPr>
            <a:normAutofit/>
          </a:bodyPr>
          <a:lstStyle/>
          <a:p>
            <a:r>
              <a:rPr lang="en-GB" sz="4000" dirty="0"/>
              <a:t>Framing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F0793-DD07-58AA-CD7A-8F8107935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756564" cy="4351338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In everyday usage, “myth” often means falsehood or mistaken belief.</a:t>
            </a:r>
          </a:p>
          <a:p>
            <a:pPr lvl="0"/>
            <a:r>
              <a:rPr lang="en-GB" dirty="0"/>
              <a:t>In academic usage, it can mean sacred or cosmological narrative.</a:t>
            </a:r>
          </a:p>
          <a:p>
            <a:pPr lvl="0"/>
            <a:r>
              <a:rPr lang="en-GB" dirty="0"/>
              <a:t>In colonial scholarship, it often marked “pre-history” and devalued oral pasts.</a:t>
            </a:r>
          </a:p>
          <a:p>
            <a:pPr lvl="0"/>
            <a:r>
              <a:rPr lang="en-GB" dirty="0"/>
              <a:t>The issue is not definition alone, but what the label does to knowledge.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03AF1D9-CA46-E261-162B-EC67A00E3794}"/>
              </a:ext>
            </a:extLst>
          </p:cNvPr>
          <p:cNvGraphicFramePr/>
          <p:nvPr/>
        </p:nvGraphicFramePr>
        <p:xfrm>
          <a:off x="6727768" y="1568335"/>
          <a:ext cx="5257222" cy="4898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6476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41DA62-D540-5C6F-F40B-CF30646B3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E9AF9-B214-1E69-0524-BC4DBD317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Introducing whakapapa </a:t>
            </a:r>
            <a:r>
              <a:rPr lang="en-GB" dirty="0" err="1"/>
              <a:t>pūrākau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DC7EB-A745-3FBF-7F6F-3DD5E7490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38702" cy="4351338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Western genre labels do not map cleanly onto Māori narrative worlds.</a:t>
            </a:r>
          </a:p>
          <a:p>
            <a:pPr lvl="0"/>
            <a:r>
              <a:rPr lang="en-GB" dirty="0"/>
              <a:t>Whakapapa </a:t>
            </a:r>
            <a:r>
              <a:rPr lang="en-GB" dirty="0" err="1"/>
              <a:t>pūrākau</a:t>
            </a:r>
            <a:r>
              <a:rPr lang="en-GB" dirty="0"/>
              <a:t> joins genealogy and storytelling rather than separating them.</a:t>
            </a:r>
          </a:p>
          <a:p>
            <a:pPr lvl="0"/>
            <a:r>
              <a:rPr lang="en-GB" dirty="0"/>
              <a:t>It links people, ancestors, atua, land, and environment in one relational order.</a:t>
            </a:r>
          </a:p>
          <a:p>
            <a:pPr lvl="0"/>
            <a:r>
              <a:rPr lang="en-GB" dirty="0"/>
              <a:t>The point is not a fixed indigenous taxonomy, but a refusal of the fact/story split.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5DC37D3-CA77-F82D-57BB-C60FBCE663EE}"/>
              </a:ext>
            </a:extLst>
          </p:cNvPr>
          <p:cNvGraphicFramePr/>
          <p:nvPr/>
        </p:nvGraphicFramePr>
        <p:xfrm>
          <a:off x="7265324" y="1978429"/>
          <a:ext cx="4684683" cy="46254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4211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45875F-946C-029C-791F-C2F03AA13B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53060-C632-80D7-C1AD-74448C9B4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call a story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052CE-C63F-0E0C-11C6-F0E097F49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Labels such as myth, legend, oral history, and genealogy are not descriptive only.</a:t>
            </a:r>
          </a:p>
          <a:p>
            <a:pPr lvl="0"/>
            <a:r>
              <a:rPr lang="en-GB" dirty="0"/>
              <a:t>They organise what counts as knowledge, evidence, and history.</a:t>
            </a:r>
          </a:p>
          <a:p>
            <a:pPr lvl="0"/>
            <a:r>
              <a:rPr lang="en-GB" dirty="0" err="1"/>
              <a:t>Textualisation</a:t>
            </a:r>
            <a:r>
              <a:rPr lang="en-GB" dirty="0"/>
              <a:t> stabilises fluid traditions into citable “standard” forms.</a:t>
            </a:r>
          </a:p>
          <a:p>
            <a:pPr lvl="0"/>
            <a:r>
              <a:rPr lang="en-GB" dirty="0"/>
              <a:t>Stabilisation is useful, but it is also political and selective.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E5FB631-BB51-FD3A-F463-BBB86B8E4BF7}"/>
              </a:ext>
            </a:extLst>
          </p:cNvPr>
          <p:cNvGraphicFramePr/>
          <p:nvPr/>
        </p:nvGraphicFramePr>
        <p:xfrm>
          <a:off x="314793" y="4077325"/>
          <a:ext cx="11737299" cy="2518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55950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B2ABE-8673-C3C9-BEAC-4543CFE07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F6BC2-7ED8-A65E-7146-285CEBE14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Transition to Rangi &amp; Papa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D8B00-7B0B-BFED-E342-BC8F71A0C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lvl="0"/>
            <a:r>
              <a:rPr lang="en-GB" sz="2200"/>
              <a:t>Begin with the narrative’s own ordering of relations.</a:t>
            </a:r>
          </a:p>
          <a:p>
            <a:pPr lvl="0"/>
            <a:r>
              <a:rPr lang="en-GB" sz="2200"/>
              <a:t>Suspend premature classification and symbolic decoding.</a:t>
            </a:r>
          </a:p>
          <a:p>
            <a:pPr lvl="0"/>
            <a:r>
              <a:rPr lang="en-GB" sz="2200"/>
              <a:t>Treat the story as an account of world-making.</a:t>
            </a:r>
          </a:p>
          <a:p>
            <a:pPr lvl="0"/>
            <a:r>
              <a:rPr lang="en-GB" sz="2200"/>
              <a:t>Enter Rangi and Papa as ontology before analysis.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E6285E-CD14-4505-2C7C-17EB55EF88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1466371"/>
            <a:ext cx="5458968" cy="3925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454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5F888E-6906-A1FF-437B-EB36E82234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0EF08-2A87-D888-A35B-094D929AD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dirty="0"/>
              <a:t>Video 1: Rangi &amp; Papa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A9428-D357-5916-3940-91FEB9FCC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800" dirty="0">
                <a:hlinkClick r:id="rId2"/>
              </a:rPr>
              <a:t>The </a:t>
            </a:r>
            <a:r>
              <a:rPr lang="en-GB" sz="4800" dirty="0" err="1">
                <a:hlinkClick r:id="rId2"/>
              </a:rPr>
              <a:t>Maori</a:t>
            </a:r>
            <a:r>
              <a:rPr lang="en-GB" sz="4800" dirty="0">
                <a:hlinkClick r:id="rId2"/>
              </a:rPr>
              <a:t> Story Of Creation</a:t>
            </a:r>
            <a:r>
              <a:rPr lang="en-GB" sz="4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2397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99EF24-31B2-A555-1BD5-06BFD5E4D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0ED27-C91A-B9D6-D481-B9DE6FE9B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/>
              <a:t>Narrative first: begin with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DDF1C-801C-8A41-0B0E-CCA9721C4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lvl="0"/>
            <a:r>
              <a:rPr lang="en-GB" sz="2200"/>
              <a:t>Start with the narrative’s own ordering of relations.</a:t>
            </a:r>
          </a:p>
          <a:p>
            <a:pPr lvl="0"/>
            <a:r>
              <a:rPr lang="en-GB" sz="2200"/>
              <a:t>Track genealogy and kinship across sky, land, weather, gods, and humans.</a:t>
            </a:r>
          </a:p>
          <a:p>
            <a:pPr lvl="0"/>
            <a:r>
              <a:rPr lang="en-GB" sz="2200"/>
              <a:t>Do not begin with external theory or symbolic decoding.</a:t>
            </a:r>
          </a:p>
          <a:p>
            <a:r>
              <a:rPr lang="en-GB" sz="2200"/>
              <a:t>Treat the narrative as ontology: an account of reality and world-making.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8EEA38-22F8-A3E9-ED38-41EF76A4CF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1600246"/>
            <a:ext cx="5458968" cy="3657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41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DABB4-A4CC-AB6D-83DD-434118F13F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F8E45-1A4F-7767-837E-FAD5C01F9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Darkness and confinement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B0F3A-5227-0BC6-DB3E-01BAFC1BDE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lvl="0"/>
            <a:r>
              <a:rPr lang="en-GB" sz="2200"/>
              <a:t>Darkness is not just atmosphere.</a:t>
            </a:r>
          </a:p>
          <a:p>
            <a:pPr lvl="0"/>
            <a:r>
              <a:rPr lang="en-GB" sz="2200"/>
              <a:t>Confinement is a condition of undifferentiated being.</a:t>
            </a:r>
          </a:p>
          <a:p>
            <a:pPr lvl="0"/>
            <a:r>
              <a:rPr lang="en-GB" sz="2200"/>
              <a:t>Relational space is compressed: no distinct domains yet exist.</a:t>
            </a:r>
          </a:p>
          <a:p>
            <a:r>
              <a:rPr lang="en-GB" sz="2200"/>
              <a:t>The issue is not only absence of light, but constrained relational possibility.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7B3F08-6E8F-B086-D7C7-D7915E02E0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6722" y="640080"/>
            <a:ext cx="356362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680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48F6F-7A72-DCD5-BFE5-8AE4E007AE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0C36-FD39-AC59-2C56-C657CDFA0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800" dirty="0"/>
              <a:t>Children debating</a:t>
            </a:r>
            <a:endParaRPr lang="en-GB" sz="4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7F54C-E466-2172-A0A5-D33499D2C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lvl="0"/>
            <a:r>
              <a:rPr lang="en-GB" sz="2400" dirty="0"/>
              <a:t>Creation proceeds through debate, not automatic action</a:t>
            </a:r>
          </a:p>
          <a:p>
            <a:pPr lvl="0"/>
            <a:r>
              <a:rPr lang="en-GB" sz="2400" dirty="0"/>
              <a:t>Different children want different kinds of change</a:t>
            </a:r>
          </a:p>
          <a:p>
            <a:pPr lvl="0"/>
            <a:r>
              <a:rPr lang="en-GB" sz="2400" dirty="0"/>
              <a:t>Plurality is built into the origin of the world</a:t>
            </a:r>
          </a:p>
          <a:p>
            <a:pPr lvl="0"/>
            <a:r>
              <a:rPr lang="en-GB" sz="2400" dirty="0"/>
              <a:t>Family disagreement is already world-making</a:t>
            </a:r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3C7D11-D6DE-816E-7281-B3C3AC3A68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1925618"/>
            <a:ext cx="5458968" cy="3006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974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F9A600-88FB-6EEF-B2B7-F0D1B2E815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3928D-D327-C17B-2671-2E7C46BB3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7478"/>
            <a:ext cx="10515600" cy="1325563"/>
          </a:xfrm>
        </p:spPr>
        <p:txBody>
          <a:bodyPr/>
          <a:lstStyle/>
          <a:p>
            <a:r>
              <a:rPr lang="en-GB" dirty="0"/>
              <a:t>Tāne’s separation, </a:t>
            </a:r>
            <a:r>
              <a:rPr lang="en-GB" dirty="0" err="1"/>
              <a:t>Tāwhirimātea’s</a:t>
            </a:r>
            <a:r>
              <a:rPr lang="en-GB" dirty="0"/>
              <a:t> resistance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B35D8-4582-43DE-FE09-CBFC063CB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3041"/>
            <a:ext cx="10515600" cy="4389120"/>
          </a:xfrm>
        </p:spPr>
        <p:txBody>
          <a:bodyPr/>
          <a:lstStyle/>
          <a:p>
            <a:pPr lvl="0"/>
            <a:r>
              <a:rPr lang="en-GB" dirty="0"/>
              <a:t>Tāne’s act opens space and makes </a:t>
            </a:r>
            <a:r>
              <a:rPr lang="en-GB" dirty="0" err="1"/>
              <a:t>Te</a:t>
            </a:r>
            <a:r>
              <a:rPr lang="en-GB" dirty="0"/>
              <a:t> Ao Mārama possible</a:t>
            </a:r>
          </a:p>
          <a:p>
            <a:pPr lvl="0"/>
            <a:r>
              <a:rPr lang="en-GB" dirty="0"/>
              <a:t>Separation is world-producing</a:t>
            </a:r>
          </a:p>
          <a:p>
            <a:pPr lvl="0"/>
            <a:r>
              <a:rPr lang="en-GB" dirty="0"/>
              <a:t>But it is also forceful, conflictual, and costly</a:t>
            </a:r>
          </a:p>
          <a:p>
            <a:pPr lvl="0"/>
            <a:r>
              <a:rPr lang="en-GB" dirty="0"/>
              <a:t>Emergence does not erase tension; it triggers it</a:t>
            </a:r>
          </a:p>
          <a:p>
            <a:pPr lvl="0"/>
            <a:r>
              <a:rPr lang="en-GB" dirty="0"/>
              <a:t>Separation does not produce calm</a:t>
            </a:r>
          </a:p>
          <a:p>
            <a:pPr lvl="0"/>
            <a:r>
              <a:rPr lang="en-GB" dirty="0"/>
              <a:t>The new world is immediately contested</a:t>
            </a:r>
          </a:p>
          <a:p>
            <a:pPr lvl="0"/>
            <a:r>
              <a:rPr lang="en-GB" dirty="0"/>
              <a:t>Wind is not background but kin acting in conflict</a:t>
            </a:r>
          </a:p>
          <a:p>
            <a:pPr lvl="0"/>
            <a:r>
              <a:rPr lang="en-GB" dirty="0"/>
              <a:t>World-making continues through grief, anger, and force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C9F6F54-F8E4-B7E2-148F-2D5E3EEF2B54}"/>
              </a:ext>
            </a:extLst>
          </p:cNvPr>
          <p:cNvGraphicFramePr/>
          <p:nvPr/>
        </p:nvGraphicFramePr>
        <p:xfrm>
          <a:off x="317292" y="5109556"/>
          <a:ext cx="11557416" cy="2008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0270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B6841-42BE-258C-A6BD-5BDC19DE81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1123A-2C85-DD42-1921-EA56B53E2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Naming primordial conditions (</a:t>
            </a:r>
            <a:r>
              <a:rPr lang="en-GB" dirty="0" err="1"/>
              <a:t>Te</a:t>
            </a:r>
            <a:r>
              <a:rPr lang="en-GB" dirty="0"/>
              <a:t> Kore, </a:t>
            </a:r>
            <a:r>
              <a:rPr lang="en-GB" dirty="0" err="1"/>
              <a:t>Te</a:t>
            </a:r>
            <a:r>
              <a:rPr lang="en-GB" dirty="0"/>
              <a:t> </a:t>
            </a:r>
            <a:r>
              <a:rPr lang="en-GB" dirty="0" err="1"/>
              <a:t>Pō</a:t>
            </a:r>
            <a:r>
              <a:rPr lang="en-GB" dirty="0"/>
              <a:t>, </a:t>
            </a:r>
            <a:r>
              <a:rPr lang="en-GB" dirty="0" err="1"/>
              <a:t>Te</a:t>
            </a:r>
            <a:r>
              <a:rPr lang="en-GB" dirty="0"/>
              <a:t> Ao)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76462-5C48-12E8-E98A-EB9888501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042265" cy="4667250"/>
          </a:xfrm>
        </p:spPr>
        <p:txBody>
          <a:bodyPr>
            <a:normAutofit/>
          </a:bodyPr>
          <a:lstStyle/>
          <a:p>
            <a:pPr lvl="0"/>
            <a:r>
              <a:rPr lang="en-GB" dirty="0" err="1"/>
              <a:t>Te</a:t>
            </a:r>
            <a:r>
              <a:rPr lang="en-GB" dirty="0"/>
              <a:t> Kore, </a:t>
            </a:r>
            <a:r>
              <a:rPr lang="en-GB" dirty="0" err="1"/>
              <a:t>Te</a:t>
            </a:r>
            <a:r>
              <a:rPr lang="en-GB" dirty="0"/>
              <a:t> </a:t>
            </a:r>
            <a:r>
              <a:rPr lang="en-GB" dirty="0" err="1"/>
              <a:t>Pō</a:t>
            </a:r>
            <a:r>
              <a:rPr lang="en-GB" dirty="0"/>
              <a:t>, </a:t>
            </a:r>
            <a:r>
              <a:rPr lang="en-GB" dirty="0" err="1"/>
              <a:t>Te</a:t>
            </a:r>
            <a:r>
              <a:rPr lang="en-GB" dirty="0"/>
              <a:t> Ao appear as named conditions of the world.</a:t>
            </a:r>
          </a:p>
          <a:p>
            <a:pPr lvl="0"/>
            <a:r>
              <a:rPr lang="en-GB" dirty="0"/>
              <a:t>Light emerges through changed relations, not simple addition</a:t>
            </a:r>
          </a:p>
          <a:p>
            <a:pPr lvl="0"/>
            <a:r>
              <a:rPr lang="en-GB" dirty="0"/>
              <a:t>Separation creates a liveable world but not a tension-free one</a:t>
            </a:r>
          </a:p>
          <a:p>
            <a:pPr lvl="0"/>
            <a:r>
              <a:rPr lang="en-GB" dirty="0"/>
              <a:t>Grief, rain, mist, and ongoing kin relation remain</a:t>
            </a:r>
          </a:p>
          <a:p>
            <a:pPr lvl="0"/>
            <a:r>
              <a:rPr lang="en-GB" dirty="0" err="1"/>
              <a:t>Te</a:t>
            </a:r>
            <a:r>
              <a:rPr lang="en-GB" dirty="0"/>
              <a:t> Ao Mārama begins a living world structured by cost and connection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D6B0D08-ABD0-86EB-881A-62E3989C99EF}"/>
              </a:ext>
            </a:extLst>
          </p:cNvPr>
          <p:cNvGraphicFramePr/>
          <p:nvPr/>
        </p:nvGraphicFramePr>
        <p:xfrm>
          <a:off x="8157555" y="1492982"/>
          <a:ext cx="4034445" cy="4839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75787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0EFCCB-A30A-FD1C-1C26-E9498EDAE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F99CF-CFDE-3793-EBF1-C34FC4C7E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Structuralism: myth as ordered thought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BB7AD-8711-4978-97FE-285698DB1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pPr lvl="0"/>
            <a:r>
              <a:rPr lang="en-GB" sz="2200" dirty="0"/>
              <a:t>Lévi-Strauss rejects the idea that myth is irrational or ‘primitive’.</a:t>
            </a:r>
          </a:p>
          <a:p>
            <a:pPr lvl="0"/>
            <a:r>
              <a:rPr lang="en-GB" sz="2200" dirty="0"/>
              <a:t>Myth is a form of thought with its own internal logic.</a:t>
            </a:r>
          </a:p>
          <a:p>
            <a:pPr lvl="0"/>
            <a:r>
              <a:rPr lang="en-GB" sz="2200" dirty="0"/>
              <a:t>Structuralism asks how a narrative is organised, not whether it is ‘true’. </a:t>
            </a:r>
          </a:p>
          <a:p>
            <a:pPr lvl="0"/>
            <a:r>
              <a:rPr lang="en-GB" sz="2000" dirty="0"/>
              <a:t>Meaning lies in patterned relations, contrast, and transformation.</a:t>
            </a:r>
            <a:endParaRPr lang="en-GB" sz="2200" dirty="0"/>
          </a:p>
          <a:p>
            <a:pPr lvl="0"/>
            <a:r>
              <a:rPr lang="en-GB" sz="2200" dirty="0"/>
              <a:t>The method is anti-evolutionist, </a:t>
            </a:r>
            <a:r>
              <a:rPr lang="en-GB" sz="2000" dirty="0"/>
              <a:t>comparative </a:t>
            </a:r>
            <a:r>
              <a:rPr lang="en-GB" sz="2200" dirty="0"/>
              <a:t>: difference is not deficiency.</a:t>
            </a:r>
          </a:p>
        </p:txBody>
      </p:sp>
      <p:pic>
        <p:nvPicPr>
          <p:cNvPr id="19458" name="Picture 2" descr="Structural Anthropology by Claude Levi ...">
            <a:extLst>
              <a:ext uri="{FF2B5EF4-FFF2-40B4-BE49-F238E27FC236}">
                <a16:creationId xmlns:a16="http://schemas.microsoft.com/office/drawing/2014/main" id="{6F04895C-B909-BCF0-D7F3-90DCCB097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15573" y="329183"/>
            <a:ext cx="2110750" cy="34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2" name="Picture 6" descr="Europe | Anthropologist Levi-Strauss dies">
            <a:extLst>
              <a:ext uri="{FF2B5EF4-FFF2-40B4-BE49-F238E27FC236}">
                <a16:creationId xmlns:a16="http://schemas.microsoft.com/office/drawing/2014/main" id="{0EDF6FF3-5243-2DA8-4D00-8EF71491E3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15223" y="4079193"/>
            <a:ext cx="2893161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27423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407F34-25F6-4AE0-84A9-50746DC0E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4A298-897D-D6A9-74DD-997E71219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337" y="222718"/>
            <a:ext cx="11362771" cy="1325563"/>
          </a:xfrm>
        </p:spPr>
        <p:txBody>
          <a:bodyPr/>
          <a:lstStyle/>
          <a:p>
            <a:r>
              <a:rPr lang="en-GB" dirty="0"/>
              <a:t>The analytic process: myth as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30D6B-D111-FADF-C38E-5D9D60EFD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/>
          <a:lstStyle/>
          <a:p>
            <a:pPr lvl="0"/>
            <a:r>
              <a:rPr lang="en-GB" dirty="0"/>
              <a:t>Meaning lies in relations, not isolated symbols.</a:t>
            </a:r>
          </a:p>
          <a:p>
            <a:pPr lvl="0"/>
            <a:r>
              <a:rPr lang="en-GB" dirty="0"/>
              <a:t>Identify key oppositions.</a:t>
            </a:r>
          </a:p>
          <a:p>
            <a:pPr lvl="0"/>
            <a:r>
              <a:rPr lang="en-GB" dirty="0"/>
              <a:t>Trace how the narrative mediates or transforms them.</a:t>
            </a:r>
          </a:p>
          <a:p>
            <a:r>
              <a:rPr lang="en-GB" dirty="0"/>
              <a:t>Describe the underlying grammar of the story.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3101DE9-DF41-C8F9-C046-E1C8C1349D5F}"/>
              </a:ext>
            </a:extLst>
          </p:cNvPr>
          <p:cNvGraphicFramePr/>
          <p:nvPr/>
        </p:nvGraphicFramePr>
        <p:xfrm>
          <a:off x="6929363" y="1491522"/>
          <a:ext cx="4931764" cy="5143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2739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B19A2A-360B-8A47-44F3-0A0BFF1648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DE7B2-2AAF-EEA2-A518-C2E149206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Demonstration: binary mapping</a:t>
            </a:r>
            <a:endParaRPr lang="en-GB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2BA9D-2F4D-A342-D87D-6AFFDC8D2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3"/>
            <a:ext cx="5702408" cy="3859817"/>
          </a:xfrm>
        </p:spPr>
        <p:txBody>
          <a:bodyPr anchor="t">
            <a:normAutofit/>
          </a:bodyPr>
          <a:lstStyle/>
          <a:p>
            <a:pPr lvl="0"/>
            <a:r>
              <a:rPr lang="en-GB" sz="2400" dirty="0"/>
              <a:t>Sky / Earth</a:t>
            </a:r>
          </a:p>
          <a:p>
            <a:pPr lvl="0"/>
            <a:r>
              <a:rPr lang="en-GB" sz="2400" dirty="0"/>
              <a:t>Darkness / Light</a:t>
            </a:r>
          </a:p>
          <a:p>
            <a:pPr lvl="0"/>
            <a:r>
              <a:rPr lang="en-GB" sz="2400" dirty="0"/>
              <a:t>Unity / Differentiation</a:t>
            </a:r>
          </a:p>
          <a:p>
            <a:pPr lvl="0"/>
            <a:r>
              <a:rPr lang="en-GB" sz="2400" dirty="0"/>
              <a:t>Growth / Hierarchy</a:t>
            </a:r>
          </a:p>
          <a:p>
            <a:pPr lvl="0"/>
            <a:r>
              <a:rPr lang="en-GB" sz="2400" dirty="0"/>
              <a:t>Tāne mediates rather than abolishes these oppositions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496D9-1670-3735-3D4F-2BF2CBD99F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607070"/>
            <a:ext cx="5458968" cy="3643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6655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CE7CCF-31C9-DB6C-B4C1-5A15496056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54B0E-B4FD-4480-47B9-F895D4076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What structuralist method reveals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A469D6-8597-4F98-D83E-431F78630B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270247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70615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34B4FE-6C35-B8EA-6998-53720E68C5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BAFF7-F50B-7F74-E4BE-7F223EEFF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Analytic gain, ontological loss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4C888F-CCE6-DC90-4F62-D4756B8685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60508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201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12D184-8355-2E90-2436-F72172F1F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20E19-E5B2-A80A-669C-552A8E29E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385" y="296675"/>
            <a:ext cx="5713615" cy="196033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From cosmology to landscape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13DD6-C07C-7728-0ED2-1E8CEFD2F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4001284"/>
          </a:xfrm>
        </p:spPr>
        <p:txBody>
          <a:bodyPr anchor="t">
            <a:normAutofit/>
          </a:bodyPr>
          <a:lstStyle/>
          <a:p>
            <a:pPr lvl="0"/>
            <a:r>
              <a:rPr lang="en-GB" sz="2400" dirty="0"/>
              <a:t>Move from abstract opposition to landscape and time</a:t>
            </a:r>
          </a:p>
          <a:p>
            <a:pPr lvl="0"/>
            <a:r>
              <a:rPr lang="en-GB" sz="2400" dirty="0"/>
              <a:t>Shift from cosmology as genealogy to landscape as body</a:t>
            </a:r>
          </a:p>
          <a:p>
            <a:pPr lvl="0"/>
            <a:r>
              <a:rPr lang="en-GB" sz="2400" dirty="0"/>
              <a:t>Focus now on how narrativity organises space, memory, and temporality</a:t>
            </a:r>
          </a:p>
          <a:p>
            <a:pPr lvl="0"/>
            <a:r>
              <a:rPr lang="en-GB" sz="2400" dirty="0"/>
              <a:t>Return from theory to narrative emplaced in the world</a:t>
            </a:r>
            <a:r>
              <a:rPr lang="en-GB" sz="2400" dirty="0">
                <a:solidFill>
                  <a:schemeClr val="tx2"/>
                </a:solidFill>
              </a:rPr>
              <a:t>.</a:t>
            </a:r>
          </a:p>
        </p:txBody>
      </p:sp>
      <p:pic>
        <p:nvPicPr>
          <p:cNvPr id="4098" name="Picture 2" descr="New Zealand Outline Images – Browse 10,368 Stock Photos ...">
            <a:extLst>
              <a:ext uri="{FF2B5EF4-FFF2-40B4-BE49-F238E27FC236}">
                <a16:creationId xmlns:a16="http://schemas.microsoft.com/office/drawing/2014/main" id="{3492249D-6F50-8798-7F37-1A57955EA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1887340"/>
            <a:ext cx="4142232" cy="4006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43087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A878D-EBE0-25B0-C750-DD748ABCE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210" y="779489"/>
            <a:ext cx="10911590" cy="539747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60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8117920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029F0-3C78-CCCF-8477-08F28FE20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dirty="0"/>
              <a:t>Video 2: Māui Fishes Up the North Island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1E3C7-3E4B-59C4-8D4B-3B3ABD18C9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marL="0" indent="0" algn="ctr">
              <a:buNone/>
            </a:pPr>
            <a:r>
              <a:rPr lang="en-GB" dirty="0" err="1">
                <a:hlinkClick r:id="rId2"/>
              </a:rPr>
              <a:t>Te</a:t>
            </a:r>
            <a:r>
              <a:rPr lang="en-GB" dirty="0">
                <a:hlinkClick r:id="rId2"/>
              </a:rPr>
              <a:t> Ika a Maui - The Great Fish of Māui - and how Aotearoa got its shape. ( In Sand)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565400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7694E2-14BE-ECD1-6CB7-D36A06D77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E070E-A646-55EE-04BB-78099F919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Landscape as body, kin, genealogy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762F6-368B-9018-95A5-9166DA4AE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lvl="0"/>
            <a:r>
              <a:rPr lang="en-GB" sz="1800">
                <a:solidFill>
                  <a:schemeClr val="tx2"/>
                </a:solidFill>
              </a:rPr>
              <a:t>With Māui, scale changes: from cosmic separation to lived terrain</a:t>
            </a:r>
          </a:p>
          <a:p>
            <a:pPr lvl="0"/>
            <a:r>
              <a:rPr lang="en-GB" sz="1800">
                <a:solidFill>
                  <a:schemeClr val="tx2"/>
                </a:solidFill>
              </a:rPr>
              <a:t>Land is not inert nature or background scenery</a:t>
            </a:r>
          </a:p>
          <a:p>
            <a:pPr lvl="0"/>
            <a:r>
              <a:rPr lang="en-GB" sz="1800">
                <a:solidFill>
                  <a:schemeClr val="tx2"/>
                </a:solidFill>
              </a:rPr>
              <a:t>Landscape is narrated as body, kin, and genealogical extension</a:t>
            </a:r>
          </a:p>
          <a:p>
            <a:pPr lvl="0"/>
            <a:r>
              <a:rPr lang="en-GB" sz="1800">
                <a:solidFill>
                  <a:schemeClr val="tx2"/>
                </a:solidFill>
              </a:rPr>
              <a:t>Place is relation made visible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5122" name="Picture 2" descr="19 epic landscapes in New Zealand ...">
            <a:extLst>
              <a:ext uri="{FF2B5EF4-FFF2-40B4-BE49-F238E27FC236}">
                <a16:creationId xmlns:a16="http://schemas.microsoft.com/office/drawing/2014/main" id="{D00EC88F-5D2D-30EC-775A-D209EF3FC7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855214"/>
            <a:ext cx="4142232" cy="2071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4369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881A64-C2AB-1EE4-CF54-2A85F30532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37AED-826C-3420-2FCD-2EA4B610E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chemeClr val="tx2"/>
                </a:solidFill>
              </a:rPr>
              <a:t>Te Ika-a-Māui: Land as fish &amp; embodied geography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5E646-346D-F01C-CBF3-6718CAFAFA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lvl="0"/>
            <a:r>
              <a:rPr lang="en-GB" sz="1800" dirty="0">
                <a:solidFill>
                  <a:schemeClr val="tx2"/>
                </a:solidFill>
              </a:rPr>
              <a:t>The North Island is not merely </a:t>
            </a:r>
            <a:r>
              <a:rPr lang="en-GB" sz="1800" i="1" dirty="0">
                <a:solidFill>
                  <a:schemeClr val="tx2"/>
                </a:solidFill>
              </a:rPr>
              <a:t>like</a:t>
            </a:r>
            <a:r>
              <a:rPr lang="en-GB" sz="1800" dirty="0">
                <a:solidFill>
                  <a:schemeClr val="tx2"/>
                </a:solidFill>
              </a:rPr>
              <a:t> a fish; it is </a:t>
            </a:r>
            <a:r>
              <a:rPr lang="en-GB" sz="1800" i="1" dirty="0">
                <a:solidFill>
                  <a:schemeClr val="tx2"/>
                </a:solidFill>
              </a:rPr>
              <a:t>Māui’s</a:t>
            </a:r>
            <a:r>
              <a:rPr lang="en-GB" sz="1800" dirty="0">
                <a:solidFill>
                  <a:schemeClr val="tx2"/>
                </a:solidFill>
              </a:rPr>
              <a:t> fish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Landform is genealogically marked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Ridges and valleys are traces of action, not neutral features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Geography carries memory of relation, cutting, and consequence</a:t>
            </a:r>
          </a:p>
          <a:p>
            <a:pPr lvl="0"/>
            <a:r>
              <a:rPr lang="en-GB" sz="1800" dirty="0"/>
              <a:t>Land becomes body bearing memory and relation</a:t>
            </a: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3076" name="Picture 4" descr="Preserving heritage, building futures ...">
            <a:extLst>
              <a:ext uri="{FF2B5EF4-FFF2-40B4-BE49-F238E27FC236}">
                <a16:creationId xmlns:a16="http://schemas.microsoft.com/office/drawing/2014/main" id="{FDED35B3-65D6-F674-57E5-2F4DCBDAAD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512538"/>
            <a:ext cx="4142232" cy="275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34285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2FA41C-9FD5-2E2E-7A9F-551A086453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EF9E0-E73A-5732-F000-63DAF0A9C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200"/>
              <a:t>Brothers shape fish, action shapes 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A7A22-E7FF-7F1B-7D6A-38BA6B421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lvl="0"/>
            <a:r>
              <a:rPr lang="en-GB" sz="2200"/>
              <a:t>The brothers do not wait; they cut into the fish</a:t>
            </a:r>
          </a:p>
          <a:p>
            <a:pPr lvl="0"/>
            <a:r>
              <a:rPr lang="en-GB" sz="2200"/>
              <a:t>Mountains, valleys, cliffs, and ridges emerge from division</a:t>
            </a:r>
          </a:p>
          <a:p>
            <a:pPr lvl="0"/>
            <a:r>
              <a:rPr lang="en-GB" sz="2200"/>
              <a:t>Conflict and desire take material form</a:t>
            </a:r>
          </a:p>
          <a:p>
            <a:r>
              <a:rPr lang="en-GB" sz="2200"/>
              <a:t>The land becomes action made permanent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5DF6D6-0A56-30CB-5689-11287C29B8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6412" y="-83120"/>
            <a:ext cx="6840386" cy="684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1602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3A5D7-3E83-7E28-B861-24D4DB59A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9D95C-8AF1-4616-ADCB-EDFC332F4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Geography as genealogy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A15AF-DE9B-515A-E5D2-6B4FDD5CD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lvl="0"/>
            <a:r>
              <a:rPr lang="en-GB" sz="2200"/>
              <a:t>Landforms are tied to named beings and ancestral lines</a:t>
            </a:r>
          </a:p>
          <a:p>
            <a:pPr lvl="0"/>
            <a:r>
              <a:rPr lang="en-GB" sz="2200"/>
              <a:t>Belonging is not mere occupation of territory</a:t>
            </a:r>
          </a:p>
          <a:p>
            <a:pPr lvl="0"/>
            <a:r>
              <a:rPr lang="en-GB" sz="2200"/>
              <a:t>People, ancestors, land, and acts are linked</a:t>
            </a:r>
          </a:p>
          <a:p>
            <a:r>
              <a:rPr lang="en-GB" sz="2200"/>
              <a:t>Narrativity orders kinship, place, and authority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FCE6D4-8B32-636A-5857-7CD8DFE9E7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607070"/>
            <a:ext cx="5458968" cy="3643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0455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078765-BD13-2C54-6BAE-915D7F6CA7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34FC9E-E03B-6643-7217-120860C20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Group discussion: What kind of thing is this?</a:t>
            </a:r>
            <a:br>
              <a:rPr lang="en-GB" sz="5400"/>
            </a:br>
            <a:endParaRPr lang="en-GB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162752-7638-1B6D-9281-96DEE416CC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569755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51308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31DB3-32DA-8BD4-7C75-A03284DF4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dirty="0"/>
              <a:t>Video 3: Māui Slows the Sun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E01D0-7F17-8910-FCBC-CB9EEFEEE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hlinkClick r:id="rId2"/>
              </a:rPr>
              <a:t>How Maui slowed the Sun - By Peter Gossage</a:t>
            </a:r>
            <a:r>
              <a:rPr lang="en-GB" sz="4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43955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559896-7ED8-01AE-197B-01645019E8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EA924-9023-8171-6A7C-197A3A39C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From landscape to temporality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FDD9B-AB1E-310E-0E92-EE88EA1AA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lvl="0"/>
            <a:r>
              <a:rPr lang="en-GB" sz="1800" dirty="0">
                <a:solidFill>
                  <a:schemeClr val="tx2"/>
                </a:solidFill>
              </a:rPr>
              <a:t>Earlier focus: land, terrain, genealogical place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Now the problem is temporal, not spatial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Days are too short; work cannot be completed</a:t>
            </a:r>
          </a:p>
          <a:p>
            <a:r>
              <a:rPr lang="en-GB" sz="1800" dirty="0">
                <a:solidFill>
                  <a:schemeClr val="tx2"/>
                </a:solidFill>
              </a:rPr>
              <a:t>Time becomes a lived condition of constraint</a:t>
            </a:r>
          </a:p>
          <a:p>
            <a:r>
              <a:rPr lang="en-GB" sz="1800" dirty="0"/>
              <a:t>The issue is mediation: how to act within conditions not of one’s making</a:t>
            </a:r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69CBAD-694C-2918-E063-501B979600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392" y="3025320"/>
            <a:ext cx="4142232" cy="1730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9534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F1F807-8A96-BCA4-7CD3-B7DE08323F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7E46B-5D9A-F031-E9B1-816702C63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/>
              <a:t>Human strategy: agency and constraint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A8A7A-BF50-EB67-A518-01DE266D2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anchor="ctr">
            <a:normAutofit/>
          </a:bodyPr>
          <a:lstStyle/>
          <a:p>
            <a:pPr lvl="0"/>
            <a:r>
              <a:rPr lang="en-GB" sz="1800" dirty="0"/>
              <a:t>Māui responds through planning, preparation, and coordination</a:t>
            </a:r>
          </a:p>
          <a:p>
            <a:pPr lvl="0"/>
            <a:r>
              <a:rPr lang="en-GB" sz="1800" dirty="0"/>
              <a:t>The story foregrounds technique, intention, and practical action</a:t>
            </a:r>
          </a:p>
          <a:p>
            <a:pPr lvl="0"/>
            <a:r>
              <a:rPr lang="en-GB" sz="1800" dirty="0"/>
              <a:t>The sun is a real force, not an illusion</a:t>
            </a:r>
          </a:p>
          <a:p>
            <a:pPr lvl="0"/>
            <a:r>
              <a:rPr lang="en-GB" sz="1800" dirty="0"/>
              <a:t>Conditions are adjusted, not abolished</a:t>
            </a:r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5114D7-D2DC-F427-E230-D15BACDFE6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78" y="3261228"/>
            <a:ext cx="4954693" cy="237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0749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637786-8B62-5706-648A-A837EDD465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C0CF9-6441-982C-1D83-4253B80EF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/>
              <a:t>Negotiation with natural force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EC72C-0ECC-366F-AAF5-2CC945175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anchor="ctr">
            <a:normAutofit/>
          </a:bodyPr>
          <a:lstStyle/>
          <a:p>
            <a:pPr lvl="0"/>
            <a:r>
              <a:rPr lang="en-GB" sz="1800" dirty="0">
                <a:solidFill>
                  <a:schemeClr val="tx2"/>
                </a:solidFill>
              </a:rPr>
              <a:t>The sun is treated as force and being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Māui and his companions confront it directly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They bind it, speak to it, and negotiate with it</a:t>
            </a:r>
          </a:p>
          <a:p>
            <a:pPr lvl="0"/>
            <a:r>
              <a:rPr lang="en-GB" sz="1800" dirty="0"/>
              <a:t>Humans do not dominate nature absolutely</a:t>
            </a:r>
          </a:p>
          <a:p>
            <a:r>
              <a:rPr lang="en-GB" sz="1800" dirty="0">
                <a:solidFill>
                  <a:schemeClr val="tx2"/>
                </a:solidFill>
              </a:rPr>
              <a:t>Agency emerges through encounter,</a:t>
            </a:r>
            <a:r>
              <a:rPr lang="en-GB" sz="1800" dirty="0"/>
              <a:t> negotiation,</a:t>
            </a:r>
            <a:r>
              <a:rPr lang="en-GB" sz="1800" dirty="0">
                <a:solidFill>
                  <a:schemeClr val="tx2"/>
                </a:solidFill>
              </a:rPr>
              <a:t> not command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263BCF-A887-F719-A485-AC4F1403A0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2784" y="2902621"/>
            <a:ext cx="4142232" cy="2879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9802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DEE6B0-D550-86A2-E7BD-D5CBFF3C66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D142A-8066-5CF5-5B64-F42E4556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Inscription as historical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E3D71-0459-5E01-7AF6-A09AB1C42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pPr lvl="0"/>
            <a:r>
              <a:rPr lang="en-GB" sz="2200"/>
              <a:t>Most versions we read have already passed through mediation</a:t>
            </a:r>
          </a:p>
          <a:p>
            <a:pPr lvl="0"/>
            <a:r>
              <a:rPr lang="en-GB" sz="2200"/>
              <a:t>Recording is not neutral preservation</a:t>
            </a:r>
          </a:p>
          <a:p>
            <a:pPr lvl="0"/>
            <a:r>
              <a:rPr lang="en-GB" sz="2200"/>
              <a:t>Textualisation is itself historical and political</a:t>
            </a:r>
          </a:p>
          <a:p>
            <a:r>
              <a:rPr lang="en-GB" sz="2200"/>
              <a:t>‘Who recorded this?’ becomes part of interpretation</a:t>
            </a:r>
          </a:p>
        </p:txBody>
      </p:sp>
      <p:pic>
        <p:nvPicPr>
          <p:cNvPr id="7172" name="Picture 4" descr="Writing Field Notes">
            <a:extLst>
              <a:ext uri="{FF2B5EF4-FFF2-40B4-BE49-F238E27FC236}">
                <a16:creationId xmlns:a16="http://schemas.microsoft.com/office/drawing/2014/main" id="{BF84BFA1-851A-7B47-5656-F45B83DD84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43315" y="329183"/>
            <a:ext cx="3055266" cy="34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Field notes and participant observation ...">
            <a:extLst>
              <a:ext uri="{FF2B5EF4-FFF2-40B4-BE49-F238E27FC236}">
                <a16:creationId xmlns:a16="http://schemas.microsoft.com/office/drawing/2014/main" id="{637A0158-FDF0-066E-5CE8-9F2061CA35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36640" y="4079193"/>
            <a:ext cx="3850327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99235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581989-036C-45C1-6A1A-1033EFC81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8CCE7-40DA-BEF6-7A64-DA560FAB5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336"/>
            <a:ext cx="10515600" cy="1440872"/>
          </a:xfrm>
        </p:spPr>
        <p:txBody>
          <a:bodyPr/>
          <a:lstStyle/>
          <a:p>
            <a:r>
              <a:rPr lang="en-GB" dirty="0"/>
              <a:t>How did this version come to be?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CB172-A80E-3774-3F94-E8C64E3C6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3876"/>
            <a:ext cx="10515600" cy="4603087"/>
          </a:xfrm>
        </p:spPr>
        <p:txBody>
          <a:bodyPr/>
          <a:lstStyle/>
          <a:p>
            <a:pPr marL="0" lvl="0" indent="0">
              <a:buNone/>
            </a:pPr>
            <a:r>
              <a:rPr lang="en-GB" dirty="0"/>
              <a:t>Do not ask only what the text says. Ask:</a:t>
            </a:r>
          </a:p>
          <a:p>
            <a:pPr lvl="1"/>
            <a:r>
              <a:rPr lang="en-GB" dirty="0"/>
              <a:t>How this version was produced: who recorded, under what conditions </a:t>
            </a:r>
          </a:p>
          <a:p>
            <a:pPr lvl="1"/>
            <a:r>
              <a:rPr lang="en-GB" dirty="0"/>
              <a:t>What was stabilised, selected, or made standard</a:t>
            </a:r>
          </a:p>
          <a:p>
            <a:pPr lvl="1"/>
            <a:r>
              <a:rPr lang="en-GB" dirty="0"/>
              <a:t>What disappeared: tone, gesture, context, correction, variants</a:t>
            </a:r>
          </a:p>
          <a:p>
            <a:pPr lvl="1"/>
            <a:endParaRPr lang="en-GB" dirty="0"/>
          </a:p>
          <a:p>
            <a:r>
              <a:rPr lang="en-GB" dirty="0"/>
              <a:t>Do not treat text as transparent access to ‘the myth’</a:t>
            </a:r>
          </a:p>
          <a:p>
            <a:pPr lvl="0"/>
            <a:r>
              <a:rPr lang="en-GB" dirty="0"/>
              <a:t>Recording conditions shape what becomes visible</a:t>
            </a:r>
          </a:p>
          <a:p>
            <a:r>
              <a:rPr lang="en-GB" dirty="0"/>
              <a:t>Mediation must be made open to inspection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CA22989-6FC4-23AA-B7A0-938D43FD2889}"/>
              </a:ext>
            </a:extLst>
          </p:cNvPr>
          <p:cNvGraphicFramePr/>
          <p:nvPr/>
        </p:nvGraphicFramePr>
        <p:xfrm>
          <a:off x="719527" y="5126181"/>
          <a:ext cx="11025265" cy="1506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2043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F99DF-E184-833C-B5B1-C73F0737A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orality to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EA540-40D3-F0E0-B955-23CEF6773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versions of whakapapa </a:t>
            </a:r>
            <a:r>
              <a:rPr lang="en-GB" dirty="0" err="1"/>
              <a:t>pūrākau</a:t>
            </a:r>
            <a:r>
              <a:rPr lang="en-GB" dirty="0"/>
              <a:t> survive because they were written down</a:t>
            </a:r>
          </a:p>
          <a:p>
            <a:r>
              <a:rPr lang="en-GB" dirty="0"/>
              <a:t>Colonial </a:t>
            </a:r>
            <a:r>
              <a:rPr lang="en-GB" dirty="0" err="1"/>
              <a:t>textualisation</a:t>
            </a:r>
            <a:r>
              <a:rPr lang="en-GB" dirty="0"/>
              <a:t> made them legible to scholarship and politics</a:t>
            </a:r>
          </a:p>
          <a:p>
            <a:r>
              <a:rPr lang="en-GB" dirty="0"/>
              <a:t>Recording does not simply preserve; it re-situates authority</a:t>
            </a:r>
          </a:p>
          <a:p>
            <a:r>
              <a:rPr lang="en-GB" dirty="0"/>
              <a:t>Note the movement: orality → inscription → theory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AE48764-D0ED-E5BF-7A9D-4E56F359D120}"/>
              </a:ext>
            </a:extLst>
          </p:cNvPr>
          <p:cNvGraphicFramePr>
            <a:graphicFrameLocks/>
          </p:cNvGraphicFramePr>
          <p:nvPr/>
        </p:nvGraphicFramePr>
        <p:xfrm>
          <a:off x="1065414" y="5076306"/>
          <a:ext cx="10515600" cy="1516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20440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48BF4-C76B-2793-48CB-015A667AD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36885"/>
            <a:ext cx="10515600" cy="5240078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60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0121449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D6C19-8EAE-B929-CCEE-FE4E8A17EF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40B29-E9AD-64BB-E797-7CB206EEF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99753"/>
            <a:ext cx="6611389" cy="1695797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Why return to the word ‘myth’?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06FFB-6BC0-4076-66F4-8EAD5F550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6" y="1701338"/>
            <a:ext cx="5571744" cy="4893425"/>
          </a:xfrm>
        </p:spPr>
        <p:txBody>
          <a:bodyPr anchor="t">
            <a:normAutofit/>
          </a:bodyPr>
          <a:lstStyle/>
          <a:p>
            <a:pPr lvl="0"/>
            <a:r>
              <a:rPr lang="en-GB" sz="2000" dirty="0"/>
              <a:t>The final hour is about classification and incompleteness</a:t>
            </a:r>
          </a:p>
          <a:p>
            <a:pPr lvl="0"/>
            <a:r>
              <a:rPr lang="en-GB" sz="2000" dirty="0"/>
              <a:t>Myth is not simply descriptive; it is classificatory</a:t>
            </a:r>
          </a:p>
          <a:p>
            <a:pPr lvl="0"/>
            <a:r>
              <a:rPr lang="en-GB" sz="2000" dirty="0"/>
              <a:t>The label comes prior to theory and textualization</a:t>
            </a:r>
          </a:p>
          <a:p>
            <a:pPr lvl="0"/>
            <a:r>
              <a:rPr lang="en-GB" sz="2000" dirty="0"/>
              <a:t>‘Myth’ sorts narratives into categories</a:t>
            </a:r>
          </a:p>
          <a:p>
            <a:pPr lvl="0"/>
            <a:r>
              <a:rPr lang="en-GB" sz="2000" dirty="0"/>
              <a:t>Once sorted, they are handled differently</a:t>
            </a:r>
          </a:p>
          <a:p>
            <a:pPr lvl="0"/>
            <a:r>
              <a:rPr lang="en-GB" sz="2000" dirty="0"/>
              <a:t>The label affects historians, anthropologists, schools, courts, and states</a:t>
            </a:r>
          </a:p>
          <a:p>
            <a:r>
              <a:rPr lang="en-GB" sz="2000" dirty="0"/>
              <a:t>The word does institutional work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narrative → becomes ‘myth’ → treated differently</a:t>
            </a:r>
          </a:p>
        </p:txBody>
      </p:sp>
      <p:pic>
        <p:nvPicPr>
          <p:cNvPr id="11266" name="Picture 2" descr="Story of Myth, by Sarah Iles Johnston ...">
            <a:extLst>
              <a:ext uri="{FF2B5EF4-FFF2-40B4-BE49-F238E27FC236}">
                <a16:creationId xmlns:a16="http://schemas.microsoft.com/office/drawing/2014/main" id="{E1DBF9CE-865E-BBA9-679F-65C0C60339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512538"/>
            <a:ext cx="4142232" cy="275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1226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FAD39-31ED-5BE2-28D9-CCDC63FE87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528B5-DBE4-8590-0319-479462082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" y="232757"/>
            <a:ext cx="5896495" cy="202425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Modern usage: myth as falsehood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67D63-BB60-F5A2-6191-8A0354246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951408"/>
          </a:xfrm>
        </p:spPr>
        <p:txBody>
          <a:bodyPr anchor="t">
            <a:normAutofit/>
          </a:bodyPr>
          <a:lstStyle/>
          <a:p>
            <a:pPr lvl="0"/>
            <a:r>
              <a:rPr lang="en-GB" sz="2400" dirty="0"/>
              <a:t>In everyday speech, myth often means error or false belief</a:t>
            </a:r>
          </a:p>
          <a:p>
            <a:pPr lvl="0"/>
            <a:r>
              <a:rPr lang="en-GB" sz="2400" dirty="0"/>
              <a:t>The label quietly downgrades narrative into not-history</a:t>
            </a:r>
          </a:p>
          <a:p>
            <a:pPr lvl="0"/>
            <a:r>
              <a:rPr lang="en-GB" sz="2400" dirty="0"/>
              <a:t>Many hear ‘Māori myth’ as ‘story that is not really true’</a:t>
            </a:r>
          </a:p>
          <a:p>
            <a:pPr lvl="0"/>
            <a:r>
              <a:rPr lang="en-GB" sz="2400" dirty="0"/>
              <a:t>Everyday language already carries an epistemic hierarchy</a:t>
            </a:r>
            <a:endParaRPr lang="en-GB" sz="2400" dirty="0">
              <a:solidFill>
                <a:schemeClr val="tx2"/>
              </a:solidFill>
            </a:endParaRPr>
          </a:p>
        </p:txBody>
      </p:sp>
      <p:pic>
        <p:nvPicPr>
          <p:cNvPr id="12290" name="Picture 2" descr="Myth - Wikipedia">
            <a:extLst>
              <a:ext uri="{FF2B5EF4-FFF2-40B4-BE49-F238E27FC236}">
                <a16:creationId xmlns:a16="http://schemas.microsoft.com/office/drawing/2014/main" id="{62692A43-E086-3C2E-6A86-C62CA2399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559340"/>
            <a:ext cx="4142232" cy="266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99221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1FEAC-AC71-0F97-3A8A-54E763F48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Academic usage: ‘myth = sacred narrative’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1E522BAB-C58C-8164-AE54-1CF0CB42AB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80652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01622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3BE0C-18C9-336E-25CC-42732638E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Colonial scholarship: ‘myth = pre-history’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514AF1-71B8-86E1-F1B6-83C1AF6915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686999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439648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C2F8AE-843B-F654-EBA6-A25836CEE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7E9AB-ECCA-8E01-39BC-D494A204B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Incompleteness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2D920-835F-FAE0-30BE-8281D4183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73498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No single label captures the whole: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Narrative may be: </a:t>
            </a:r>
          </a:p>
          <a:p>
            <a:pPr lvl="1"/>
            <a:r>
              <a:rPr lang="en-GB" dirty="0"/>
              <a:t>cosmological</a:t>
            </a:r>
          </a:p>
          <a:p>
            <a:pPr lvl="1"/>
            <a:r>
              <a:rPr lang="en-GB" dirty="0"/>
              <a:t>genealogical</a:t>
            </a:r>
          </a:p>
          <a:p>
            <a:pPr lvl="1"/>
            <a:r>
              <a:rPr lang="en-GB" dirty="0"/>
              <a:t>moral</a:t>
            </a:r>
          </a:p>
          <a:p>
            <a:pPr lvl="1"/>
            <a:r>
              <a:rPr lang="en-GB" dirty="0"/>
              <a:t>political</a:t>
            </a:r>
          </a:p>
          <a:p>
            <a:pPr lvl="1"/>
            <a:r>
              <a:rPr lang="en-GB" dirty="0"/>
              <a:t>historical</a:t>
            </a:r>
          </a:p>
          <a:p>
            <a:pPr lvl="1"/>
            <a:r>
              <a:rPr lang="en-GB" dirty="0"/>
              <a:t>territorial at once</a:t>
            </a:r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3283EFF-A3E3-3A90-5245-728D27B852D3}"/>
              </a:ext>
            </a:extLst>
          </p:cNvPr>
          <p:cNvGraphicFramePr/>
          <p:nvPr/>
        </p:nvGraphicFramePr>
        <p:xfrm>
          <a:off x="4902662" y="80279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82948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37B3A1-BFA5-9819-206A-7EE83C2D1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EEECC-76E3-8C32-D3FD-C4CB98B49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942109"/>
            <a:ext cx="9829800" cy="1156790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/>
              <a:t>Closing discussion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AC7B4-D37E-ED86-51D2-1AA27FF39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522848"/>
            <a:ext cx="5126896" cy="391120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Does ‘myth’ clarify?</a:t>
            </a:r>
          </a:p>
          <a:p>
            <a:r>
              <a:rPr lang="en-GB" sz="2400" dirty="0"/>
              <a:t>Or does it flatten/reduce/simplify?</a:t>
            </a:r>
          </a:p>
          <a:p>
            <a:r>
              <a:rPr lang="en-GB" sz="2400" dirty="0"/>
              <a:t>What work is the label doing?</a:t>
            </a:r>
          </a:p>
          <a:p>
            <a:r>
              <a:rPr lang="en-GB" sz="2400" dirty="0"/>
              <a:t>What becomes visible?</a:t>
            </a:r>
          </a:p>
          <a:p>
            <a:r>
              <a:rPr lang="en-GB" sz="2400" dirty="0"/>
              <a:t>What is pushed aside?</a:t>
            </a:r>
          </a:p>
        </p:txBody>
      </p:sp>
      <p:pic>
        <p:nvPicPr>
          <p:cNvPr id="14338" name="Picture 2" descr="Pūrākau TAMATEAPOKAIWHENUA &amp; SONS ...">
            <a:extLst>
              <a:ext uri="{FF2B5EF4-FFF2-40B4-BE49-F238E27FC236}">
                <a16:creationId xmlns:a16="http://schemas.microsoft.com/office/drawing/2014/main" id="{E75DF24E-1584-3C79-ABA4-CC20C5DC45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89329" y="2837712"/>
            <a:ext cx="4834790" cy="321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8203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E63B2-16A9-2961-D6A7-B0AF415BE9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BECF8-B384-55E6-2552-96C8898DF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this lecture has shown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11EBF-284B-FF11-807B-A085D2289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Narrative is not ‘mere story’</a:t>
            </a:r>
          </a:p>
          <a:p>
            <a:pPr lvl="0"/>
            <a:r>
              <a:rPr lang="en-GB" dirty="0"/>
              <a:t>Cosmology, genealogy, land, and authority are intertwined</a:t>
            </a:r>
          </a:p>
          <a:p>
            <a:pPr lvl="0"/>
            <a:r>
              <a:rPr lang="en-GB" dirty="0" err="1"/>
              <a:t>Textualisation</a:t>
            </a:r>
            <a:r>
              <a:rPr lang="en-GB" dirty="0"/>
              <a:t> mediates what later becomes readable</a:t>
            </a:r>
          </a:p>
          <a:p>
            <a:pPr lvl="0"/>
            <a:r>
              <a:rPr lang="en-GB" dirty="0"/>
              <a:t>‘Myth’ is a classificatory act, not a neutral label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5AF3DAD-856A-4C12-F418-6BE533D15BC1}"/>
              </a:ext>
            </a:extLst>
          </p:cNvPr>
          <p:cNvGraphicFramePr/>
          <p:nvPr/>
        </p:nvGraphicFramePr>
        <p:xfrm>
          <a:off x="374754" y="3222884"/>
          <a:ext cx="11519941" cy="3462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64900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B5BB5C-8C88-6D25-8E56-EC77718B4A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B6232-4456-3B75-358D-3754040EE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563"/>
            <a:ext cx="10515600" cy="1104386"/>
          </a:xfrm>
        </p:spPr>
        <p:txBody>
          <a:bodyPr/>
          <a:lstStyle/>
          <a:p>
            <a:r>
              <a:rPr lang="en-GB" dirty="0"/>
              <a:t>From Māori to African orality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3634C-7A1E-C4A3-0E49-121D3AC56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289" y="1185949"/>
            <a:ext cx="11659122" cy="2388524"/>
          </a:xfrm>
        </p:spPr>
        <p:txBody>
          <a:bodyPr/>
          <a:lstStyle/>
          <a:p>
            <a:pPr lvl="0"/>
            <a:r>
              <a:rPr lang="en-GB" dirty="0"/>
              <a:t>Lecture 1: what classification does</a:t>
            </a:r>
          </a:p>
          <a:p>
            <a:pPr lvl="0"/>
            <a:r>
              <a:rPr lang="en-GB" dirty="0"/>
              <a:t>Lecture 2: how oral authority works</a:t>
            </a:r>
          </a:p>
          <a:p>
            <a:pPr lvl="0"/>
            <a:r>
              <a:rPr lang="en-GB" dirty="0"/>
              <a:t>Shift from taxonomic demotion to narrated accountability</a:t>
            </a:r>
          </a:p>
          <a:p>
            <a:pPr lvl="0"/>
            <a:r>
              <a:rPr lang="en-GB" dirty="0"/>
              <a:t>The issue is not ‘myth versus history’, but how historical force is organised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CDD3C60-F4D8-8C59-AB64-1C94DE0108E3}"/>
              </a:ext>
            </a:extLst>
          </p:cNvPr>
          <p:cNvGraphicFramePr>
            <a:graphicFrameLocks/>
          </p:cNvGraphicFramePr>
          <p:nvPr/>
        </p:nvGraphicFramePr>
        <p:xfrm>
          <a:off x="560929" y="3513512"/>
          <a:ext cx="10927829" cy="3068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57568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1772</Words>
  <Application>Microsoft Office PowerPoint</Application>
  <PresentationFormat>Widescreen</PresentationFormat>
  <Paragraphs>264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Aptos</vt:lpstr>
      <vt:lpstr>Aptos Display</vt:lpstr>
      <vt:lpstr>Arial</vt:lpstr>
      <vt:lpstr>Symbol</vt:lpstr>
      <vt:lpstr>Office Theme</vt:lpstr>
      <vt:lpstr>Myths and Mythology:  How Stories Shape the World (HPHP4006)</vt:lpstr>
      <vt:lpstr>Framing the Problem</vt:lpstr>
      <vt:lpstr>Introducing whakapapa pūrākau</vt:lpstr>
      <vt:lpstr>What we call a story matters</vt:lpstr>
      <vt:lpstr>Transition to Rangi &amp; Papa</vt:lpstr>
      <vt:lpstr>Video 1: Rangi &amp; Papa</vt:lpstr>
      <vt:lpstr>Narrative first: begin with relations</vt:lpstr>
      <vt:lpstr>Darkness and confinement</vt:lpstr>
      <vt:lpstr>Children debating</vt:lpstr>
      <vt:lpstr>Tāne’s separation, Tāwhirimātea’s resistance</vt:lpstr>
      <vt:lpstr>Naming primordial conditions (Te Kore, Te Pō, Te Ao)</vt:lpstr>
      <vt:lpstr>Structuralism: myth as ordered thought</vt:lpstr>
      <vt:lpstr>The analytic process: myth as structure</vt:lpstr>
      <vt:lpstr>Demonstration: binary mapping</vt:lpstr>
      <vt:lpstr>What structuralist method reveals</vt:lpstr>
      <vt:lpstr>Analytic gain, ontological loss</vt:lpstr>
      <vt:lpstr>From cosmology to landscape</vt:lpstr>
      <vt:lpstr>PowerPoint Presentation</vt:lpstr>
      <vt:lpstr>Video 2: Māui Fishes Up the North Island</vt:lpstr>
      <vt:lpstr>Landscape as body, kin, genealogy</vt:lpstr>
      <vt:lpstr>Te Ika-a-Māui: Land as fish &amp; embodied geography</vt:lpstr>
      <vt:lpstr>Brothers shape fish, action shapes land</vt:lpstr>
      <vt:lpstr>Geography as genealogy</vt:lpstr>
      <vt:lpstr>Group discussion: What kind of thing is this? </vt:lpstr>
      <vt:lpstr>Video 3: Māui Slows the Sun</vt:lpstr>
      <vt:lpstr>From landscape to temporality</vt:lpstr>
      <vt:lpstr>Human strategy: agency and constraint</vt:lpstr>
      <vt:lpstr>Negotiation with natural force</vt:lpstr>
      <vt:lpstr>Inscription as historical act</vt:lpstr>
      <vt:lpstr>How did this version come to be?</vt:lpstr>
      <vt:lpstr>From orality to theory</vt:lpstr>
      <vt:lpstr>PowerPoint Presentation</vt:lpstr>
      <vt:lpstr>Why return to the word ‘myth’?</vt:lpstr>
      <vt:lpstr>Modern usage: myth as falsehood</vt:lpstr>
      <vt:lpstr>Academic usage: ‘myth = sacred narrative’</vt:lpstr>
      <vt:lpstr>Colonial scholarship: ‘myth = pre-history’</vt:lpstr>
      <vt:lpstr>Incompleteness</vt:lpstr>
      <vt:lpstr>Closing discussion</vt:lpstr>
      <vt:lpstr>What this lecture has shown</vt:lpstr>
      <vt:lpstr>From Māori to African orality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2026-03-19T10:58:03Z</dcterms:created>
  <dcterms:modified xsi:type="dcterms:W3CDTF">2026-03-19T11:48:27Z</dcterms:modified>
</cp:coreProperties>
</file>